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charts/chartEx4.xml" ContentType="application/vnd.ms-office.chartex+xml"/>
  <Override PartName="/ppt/charts/style4.xml" ContentType="application/vnd.ms-office.chartstyle+xml"/>
  <Override PartName="/ppt/charts/colors4.xml" ContentType="application/vnd.ms-office.chartcolorstyle+xml"/>
  <Override PartName="/ppt/charts/chartEx5.xml" ContentType="application/vnd.ms-office.chartex+xml"/>
  <Override PartName="/ppt/charts/style5.xml" ContentType="application/vnd.ms-office.chartstyle+xml"/>
  <Override PartName="/ppt/charts/colors5.xml" ContentType="application/vnd.ms-office.chartcolorstyle+xml"/>
  <Override PartName="/ppt/charts/chartEx6.xml" ContentType="application/vnd.ms-office.chartex+xml"/>
  <Override PartName="/ppt/charts/style6.xml" ContentType="application/vnd.ms-office.chartstyle+xml"/>
  <Override PartName="/ppt/charts/colors6.xml" ContentType="application/vnd.ms-office.chartcolorstyle+xml"/>
  <Override PartName="/ppt/charts/chartEx7.xml" ContentType="application/vnd.ms-office.chartex+xml"/>
  <Override PartName="/ppt/charts/style7.xml" ContentType="application/vnd.ms-office.chartstyle+xml"/>
  <Override PartName="/ppt/charts/colors7.xml" ContentType="application/vnd.ms-office.chartcolorstyle+xml"/>
  <Override PartName="/ppt/charts/chartEx8.xml" ContentType="application/vnd.ms-office.chartex+xml"/>
  <Override PartName="/ppt/charts/style8.xml" ContentType="application/vnd.ms-office.chartstyle+xml"/>
  <Override PartName="/ppt/charts/colors8.xml" ContentType="application/vnd.ms-office.chartcolorstyle+xml"/>
  <Override PartName="/ppt/charts/chartEx9.xml" ContentType="application/vnd.ms-office.chartex+xml"/>
  <Override PartName="/ppt/charts/style9.xml" ContentType="application/vnd.ms-office.chartstyle+xml"/>
  <Override PartName="/ppt/charts/colors9.xml" ContentType="application/vnd.ms-office.chartcolorstyle+xml"/>
  <Override PartName="/ppt/charts/chartEx10.xml" ContentType="application/vnd.ms-office.chartex+xml"/>
  <Override PartName="/ppt/charts/style10.xml" ContentType="application/vnd.ms-office.chartstyle+xml"/>
  <Override PartName="/ppt/charts/colors10.xml" ContentType="application/vnd.ms-office.chartcolorstyle+xml"/>
  <Override PartName="/ppt/charts/chartEx11.xml" ContentType="application/vnd.ms-office.chartex+xml"/>
  <Override PartName="/ppt/charts/style11.xml" ContentType="application/vnd.ms-office.chartstyle+xml"/>
  <Override PartName="/ppt/charts/colors11.xml" ContentType="application/vnd.ms-office.chartcolorstyle+xml"/>
  <Override PartName="/ppt/charts/chartEx12.xml" ContentType="application/vnd.ms-office.chartex+xml"/>
  <Override PartName="/ppt/charts/style12.xml" ContentType="application/vnd.ms-office.chartstyle+xml"/>
  <Override PartName="/ppt/charts/colors12.xml" ContentType="application/vnd.ms-office.chartcolorstyle+xml"/>
  <Override PartName="/ppt/charts/chartEx13.xml" ContentType="application/vnd.ms-office.chartex+xml"/>
  <Override PartName="/ppt/charts/style13.xml" ContentType="application/vnd.ms-office.chartstyle+xml"/>
  <Override PartName="/ppt/charts/colors13.xml" ContentType="application/vnd.ms-office.chartcolorstyle+xml"/>
  <Override PartName="/ppt/charts/chartEx14.xml" ContentType="application/vnd.ms-office.chartex+xml"/>
  <Override PartName="/ppt/charts/style14.xml" ContentType="application/vnd.ms-office.chartstyle+xml"/>
  <Override PartName="/ppt/charts/colors14.xml" ContentType="application/vnd.ms-office.chartcolorstyle+xml"/>
  <Override PartName="/ppt/charts/chartEx15.xml" ContentType="application/vnd.ms-office.chartex+xml"/>
  <Override PartName="/ppt/charts/style15.xml" ContentType="application/vnd.ms-office.chartstyle+xml"/>
  <Override PartName="/ppt/charts/colors15.xml" ContentType="application/vnd.ms-office.chartcolorstyle+xml"/>
  <Override PartName="/ppt/charts/chartEx16.xml" ContentType="application/vnd.ms-office.chartex+xml"/>
  <Override PartName="/ppt/charts/style16.xml" ContentType="application/vnd.ms-office.chartstyle+xml"/>
  <Override PartName="/ppt/charts/colors16.xml" ContentType="application/vnd.ms-office.chartcolorstyle+xml"/>
  <Override PartName="/ppt/charts/chartEx17.xml" ContentType="application/vnd.ms-office.chartex+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 id="2147484085" r:id="rId2"/>
  </p:sldMasterIdLst>
  <p:sldIdLst>
    <p:sldId id="257" r:id="rId3"/>
    <p:sldId id="302" r:id="rId4"/>
    <p:sldId id="280" r:id="rId5"/>
    <p:sldId id="258" r:id="rId6"/>
    <p:sldId id="279" r:id="rId7"/>
    <p:sldId id="284" r:id="rId8"/>
    <p:sldId id="285" r:id="rId9"/>
    <p:sldId id="286" r:id="rId10"/>
    <p:sldId id="290" r:id="rId11"/>
    <p:sldId id="296" r:id="rId12"/>
    <p:sldId id="297" r:id="rId13"/>
    <p:sldId id="283" r:id="rId14"/>
    <p:sldId id="288" r:id="rId15"/>
    <p:sldId id="259" r:id="rId16"/>
    <p:sldId id="272" r:id="rId17"/>
    <p:sldId id="287" r:id="rId18"/>
    <p:sldId id="261" r:id="rId19"/>
    <p:sldId id="289" r:id="rId20"/>
    <p:sldId id="294" r:id="rId21"/>
    <p:sldId id="295" r:id="rId22"/>
    <p:sldId id="293" r:id="rId23"/>
    <p:sldId id="298" r:id="rId24"/>
    <p:sldId id="291" r:id="rId25"/>
    <p:sldId id="303" r:id="rId26"/>
    <p:sldId id="304" r:id="rId27"/>
    <p:sldId id="278" r:id="rId28"/>
    <p:sldId id="305" r:id="rId29"/>
    <p:sldId id="299" r:id="rId30"/>
    <p:sldId id="3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860D4D"/>
    <a:srgbClr val="BE3C1A"/>
    <a:srgbClr val="E6E6E6"/>
    <a:srgbClr val="7D2811"/>
    <a:srgbClr val="006386"/>
    <a:srgbClr val="004C22"/>
    <a:srgbClr val="002B3A"/>
    <a:srgbClr val="50082E"/>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94977" autoAdjust="0"/>
  </p:normalViewPr>
  <p:slideViewPr>
    <p:cSldViewPr snapToGrid="0">
      <p:cViewPr varScale="1">
        <p:scale>
          <a:sx n="105" d="100"/>
          <a:sy n="105" d="100"/>
        </p:scale>
        <p:origin x="618"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Microsoft_Excel_Worksheet9.xlsx"/></Relationships>
</file>

<file path=ppt/charts/_rels/chartEx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Microsoft_Excel_Worksheet10.xlsx"/></Relationships>
</file>

<file path=ppt/charts/_rels/chartEx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package" Target="../embeddings/Microsoft_Excel_Worksheet11.xlsx"/></Relationships>
</file>

<file path=ppt/charts/_rels/chartEx1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Microsoft_Excel_Worksheet12.xlsx"/></Relationships>
</file>

<file path=ppt/charts/_rels/chartEx14.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package" Target="../embeddings/Microsoft_Excel_Worksheet13.xlsx"/></Relationships>
</file>

<file path=ppt/charts/_rels/chartEx15.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package" Target="../embeddings/Microsoft_Excel_Worksheet14.xlsx"/></Relationships>
</file>

<file path=ppt/charts/_rels/chartEx16.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Microsoft_Excel_Worksheet15.xlsx"/></Relationships>
</file>

<file path=ppt/charts/_rels/chartEx17.xml.rels><?xml version="1.0" encoding="UTF-8" standalone="yes"?>
<Relationships xmlns="http://schemas.openxmlformats.org/package/2006/relationships"><Relationship Id="rId3" Type="http://schemas.microsoft.com/office/2011/relationships/chartColorStyle" Target="colors17.xml"/><Relationship Id="rId2" Type="http://schemas.microsoft.com/office/2011/relationships/chartStyle" Target="style17.xml"/><Relationship Id="rId1" Type="http://schemas.openxmlformats.org/officeDocument/2006/relationships/package" Target="../embeddings/Microsoft_Excel_Worksheet16.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3.xlsx"/></Relationships>
</file>

<file path=ppt/charts/_rels/chartEx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4.xlsx"/></Relationships>
</file>

<file path=ppt/charts/_rels/chartEx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5.xlsx"/></Relationships>
</file>

<file path=ppt/charts/_rels/chartEx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6.xlsx"/></Relationships>
</file>

<file path=ppt/charts/_rels/chartEx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Microsoft_Excel_Worksheet7.xlsx"/></Relationships>
</file>

<file path=ppt/charts/_rels/chartEx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8.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3">1</cx:pt>
          <cx:pt idx="5">1</cx:pt>
          <cx:pt idx="7">1</cx:pt>
          <cx:pt idx="9">1</cx:pt>
          <cx:pt idx="10">1</cx:pt>
          <cx:pt idx="11">1</cx:pt>
          <cx:pt idx="14">1</cx:pt>
          <cx:pt idx="15">1</cx:pt>
          <cx:pt idx="19">1</cx:pt>
        </cx:lvl>
        <cx:lvl ptCount="20">
          <cx:pt idx="3">1</cx:pt>
          <cx:pt idx="8">1</cx:pt>
          <cx:pt idx="11">1</cx:pt>
          <cx:pt idx="15">1</cx:pt>
          <cx:pt idx="17">1</cx:pt>
        </cx:lvl>
        <cx:lvl ptCount="20">
          <cx:pt idx="1">1</cx:pt>
          <cx:pt idx="3">1</cx:pt>
          <cx:pt idx="4">1</cx:pt>
          <cx:pt idx="5">1</cx:pt>
          <cx:pt idx="8">1</cx:pt>
          <cx:pt idx="10">1</cx:pt>
          <cx:pt idx="11">1</cx:pt>
          <cx:pt idx="13">1</cx:pt>
          <cx:pt idx="14">1</cx:pt>
          <cx:pt idx="15">1</cx:pt>
          <cx:pt idx="16">1</cx:pt>
          <cx:pt idx="17">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w="3175">
              <a:solidFill>
                <a:schemeClr val="tx1">
                  <a:lumMod val="75000"/>
                  <a:lumOff val="25000"/>
                </a:schemeClr>
              </a:solidFill>
            </a:ln>
          </cx:spPr>
          <cx:dataId val="0"/>
        </cx:series>
      </cx:plotAreaRegion>
    </cx:plotArea>
  </cx:chart>
  <cx:spPr>
    <a:noFill/>
  </cx:spPr>
</cx:chartSpace>
</file>

<file path=ppt/charts/chartEx10.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7">1</cx:pt>
          <cx:pt idx="8">1</cx:pt>
          <cx:pt idx="9">1</cx:pt>
          <cx:pt idx="10">1</cx:pt>
          <cx:pt idx="11">1</cx:pt>
          <cx:pt idx="14">1</cx:pt>
          <cx:pt idx="19">1</cx:pt>
        </cx:lvl>
        <cx:lvl ptCount="20">
          <cx:pt idx="1">1</cx:pt>
          <cx:pt idx="4">1</cx:pt>
          <cx:pt idx="6">1</cx:pt>
          <cx:pt idx="7">1</cx:pt>
          <cx:pt idx="8">1</cx:pt>
          <cx:pt idx="11">1</cx:pt>
          <cx:pt idx="14">1</cx:pt>
          <cx:pt idx="19">1</cx:pt>
        </cx:lvl>
        <cx:lvl ptCount="20">
          <cx:pt idx="1">1</cx:pt>
          <cx:pt idx="3">1</cx:pt>
          <cx:pt idx="4">1</cx:pt>
          <cx:pt idx="8">1</cx:pt>
          <cx:pt idx="10">1</cx:pt>
          <cx:pt idx="11">1</cx:pt>
          <cx:pt idx="13">1</cx:pt>
          <cx:pt idx="14">1</cx:pt>
          <cx:pt idx="16">1</cx:pt>
          <cx:pt idx="18">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a:solidFill>
                <a:schemeClr val="bg1"/>
              </a:solidFill>
            </a:ln>
          </cx:spPr>
          <cx:dataPt idx="0">
            <cx:spPr>
              <a:solidFill>
                <a:srgbClr val="BE3C1A"/>
              </a:solidFill>
            </cx:spPr>
          </cx:dataPt>
          <cx:dataPt idx="9">
            <cx:spPr>
              <a:solidFill>
                <a:srgbClr val="BE3C1A"/>
              </a:solidFill>
            </cx:spPr>
          </cx:dataPt>
          <cx:dataPt idx="12">
            <cx:spPr>
              <a:solidFill>
                <a:srgbClr val="BE3C1A"/>
              </a:solidFill>
            </cx:spPr>
          </cx:dataPt>
          <cx:dataPt idx="19">
            <cx:spPr>
              <a:solidFill>
                <a:srgbClr val="BE3C1A"/>
              </a:solidFill>
            </cx:spPr>
          </cx:dataPt>
          <cx:dataPt idx="21">
            <cx:spPr>
              <a:solidFill>
                <a:srgbClr val="BE3C1A"/>
              </a:solidFill>
            </cx:spPr>
          </cx:dataPt>
          <cx:dataPt idx="28">
            <cx:spPr>
              <a:solidFill>
                <a:srgbClr val="BE3C1A"/>
              </a:solidFill>
            </cx:spPr>
          </cx:dataPt>
          <cx:dataPt idx="31">
            <cx:spPr>
              <a:solidFill>
                <a:srgbClr val="BE3C1A"/>
              </a:solidFill>
            </cx:spPr>
          </cx:dataPt>
          <cx:dataPt idx="35">
            <cx:spPr>
              <a:solidFill>
                <a:srgbClr val="BE3C1A"/>
              </a:solidFill>
            </cx:spPr>
          </cx:dataPt>
          <cx:dataPt idx="41">
            <cx:spPr>
              <a:solidFill>
                <a:srgbClr val="BE3C1A"/>
              </a:solidFill>
            </cx:spPr>
          </cx:dataPt>
          <cx:dataId val="0"/>
        </cx:series>
      </cx:plotAreaRegion>
    </cx:plotArea>
  </cx:chart>
  <cx:spPr>
    <a:noFill/>
  </cx:spPr>
</cx:chartSpace>
</file>

<file path=ppt/charts/chartEx1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7">1</cx:pt>
          <cx:pt idx="8">1</cx:pt>
          <cx:pt idx="9">1</cx:pt>
          <cx:pt idx="10">1</cx:pt>
          <cx:pt idx="11">1</cx:pt>
          <cx:pt idx="14">1</cx:pt>
          <cx:pt idx="19">1</cx:pt>
        </cx:lvl>
        <cx:lvl ptCount="20">
          <cx:pt idx="1">1</cx:pt>
          <cx:pt idx="4">1</cx:pt>
          <cx:pt idx="6">1</cx:pt>
          <cx:pt idx="7">1</cx:pt>
          <cx:pt idx="8">1</cx:pt>
          <cx:pt idx="11">1</cx:pt>
          <cx:pt idx="14">1</cx:pt>
          <cx:pt idx="19">1</cx:pt>
        </cx:lvl>
        <cx:lvl ptCount="20">
          <cx:pt idx="1">1</cx:pt>
          <cx:pt idx="3">1</cx:pt>
          <cx:pt idx="4">1</cx:pt>
          <cx:pt idx="8">1</cx:pt>
          <cx:pt idx="10">1</cx:pt>
          <cx:pt idx="11">1</cx:pt>
          <cx:pt idx="13">1</cx:pt>
          <cx:pt idx="14">1</cx:pt>
          <cx:pt idx="16">1</cx:pt>
          <cx:pt idx="18">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a:solidFill>
                <a:schemeClr val="bg1"/>
              </a:solidFill>
            </a:ln>
          </cx:spPr>
          <cx:dataPt idx="0">
            <cx:spPr>
              <a:solidFill>
                <a:srgbClr val="BE3C1A"/>
              </a:solidFill>
            </cx:spPr>
          </cx:dataPt>
          <cx:dataPt idx="9">
            <cx:spPr>
              <a:solidFill>
                <a:srgbClr val="BE3C1A"/>
              </a:solidFill>
            </cx:spPr>
          </cx:dataPt>
          <cx:dataPt idx="12">
            <cx:spPr>
              <a:solidFill>
                <a:srgbClr val="BE3C1A"/>
              </a:solidFill>
            </cx:spPr>
          </cx:dataPt>
          <cx:dataPt idx="19">
            <cx:spPr>
              <a:solidFill>
                <a:srgbClr val="BE3C1A"/>
              </a:solidFill>
            </cx:spPr>
          </cx:dataPt>
          <cx:dataPt idx="21">
            <cx:spPr>
              <a:solidFill>
                <a:srgbClr val="BE3C1A"/>
              </a:solidFill>
            </cx:spPr>
          </cx:dataPt>
          <cx:dataPt idx="28">
            <cx:spPr>
              <a:solidFill>
                <a:srgbClr val="BE3C1A"/>
              </a:solidFill>
            </cx:spPr>
          </cx:dataPt>
          <cx:dataPt idx="31">
            <cx:spPr>
              <a:solidFill>
                <a:srgbClr val="BE3C1A"/>
              </a:solidFill>
            </cx:spPr>
          </cx:dataPt>
          <cx:dataPt idx="35">
            <cx:spPr>
              <a:solidFill>
                <a:srgbClr val="BE3C1A"/>
              </a:solidFill>
            </cx:spPr>
          </cx:dataPt>
          <cx:dataPt idx="41">
            <cx:spPr>
              <a:solidFill>
                <a:srgbClr val="BE3C1A"/>
              </a:solidFill>
            </cx:spPr>
          </cx:dataPt>
          <cx:dataId val="0"/>
        </cx:series>
      </cx:plotAreaRegion>
    </cx:plotArea>
  </cx:chart>
  <cx:spPr>
    <a:noFill/>
  </cx:spPr>
</cx:chartSpace>
</file>

<file path=ppt/charts/chartEx1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1">1</cx:pt>
          <cx:pt idx="4">1</cx:pt>
          <cx:pt idx="7">1</cx:pt>
          <cx:pt idx="8">1</cx:pt>
          <cx:pt idx="9">1</cx:pt>
          <cx:pt idx="10">1</cx:pt>
          <cx:pt idx="11">1</cx:pt>
          <cx:pt idx="14">1</cx:pt>
          <cx:pt idx="15">1</cx:pt>
          <cx:pt idx="17">1</cx:pt>
        </cx:lvl>
        <cx:lvl ptCount="20">
          <cx:pt idx="4">1</cx:pt>
          <cx:pt idx="6">1</cx:pt>
          <cx:pt idx="7">1</cx:pt>
          <cx:pt idx="9">1</cx:pt>
          <cx:pt idx="10">1</cx:pt>
          <cx:pt idx="15">1</cx:pt>
          <cx:pt idx="17">1</cx:pt>
          <cx:pt idx="18">1</cx:pt>
        </cx:lvl>
        <cx:lvl ptCount="20">
          <cx:pt idx="1">1</cx:pt>
          <cx:pt idx="4">1</cx:pt>
          <cx:pt idx="10">1</cx:pt>
          <cx:pt idx="13">1</cx:pt>
          <cx:pt idx="14">1</cx:pt>
          <cx:pt idx="15">1</cx:pt>
          <cx:pt idx="16">1</cx:pt>
          <cx:pt idx="17">1</cx:pt>
          <cx:pt idx="18">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w="3175">
              <a:solidFill>
                <a:schemeClr val="tx1">
                  <a:lumMod val="75000"/>
                  <a:lumOff val="25000"/>
                </a:schemeClr>
              </a:solidFill>
            </a:ln>
          </cx:spPr>
          <cx:dataPt idx="3">
            <cx:spPr>
              <a:solidFill>
                <a:srgbClr val="860D4D"/>
              </a:solidFill>
            </cx:spPr>
          </cx:dataPt>
          <cx:dataPt idx="4">
            <cx:spPr>
              <a:solidFill>
                <a:srgbClr val="860D4D"/>
              </a:solidFill>
            </cx:spPr>
          </cx:dataPt>
          <cx:dataPt idx="9">
            <cx:spPr>
              <a:solidFill>
                <a:srgbClr val="860D4D"/>
              </a:solidFill>
            </cx:spPr>
          </cx:dataPt>
          <cx:dataPt idx="15">
            <cx:spPr>
              <a:solidFill>
                <a:srgbClr val="860D4D"/>
              </a:solidFill>
            </cx:spPr>
          </cx:dataPt>
          <cx:dataPt idx="24">
            <cx:spPr>
              <a:solidFill>
                <a:srgbClr val="860D4D"/>
              </a:solidFill>
            </cx:spPr>
          </cx:dataPt>
          <cx:dataPt idx="26">
            <cx:spPr>
              <a:solidFill>
                <a:srgbClr val="860D4D"/>
              </a:solidFill>
            </cx:spPr>
          </cx:dataPt>
          <cx:dataPt idx="29">
            <cx:spPr>
              <a:solidFill>
                <a:srgbClr val="860D4D"/>
              </a:solidFill>
            </cx:spPr>
          </cx:dataPt>
          <cx:dataPt idx="36">
            <cx:spPr>
              <a:solidFill>
                <a:srgbClr val="860D4D"/>
              </a:solidFill>
            </cx:spPr>
          </cx:dataPt>
          <cx:dataPt idx="42">
            <cx:spPr>
              <a:solidFill>
                <a:srgbClr val="860D4D"/>
              </a:solidFill>
            </cx:spPr>
          </cx:dataPt>
          <cx:dataPt idx="46">
            <cx:spPr>
              <a:solidFill>
                <a:srgbClr val="860D4D"/>
              </a:solidFill>
            </cx:spPr>
          </cx:dataPt>
          <cx:dataId val="0"/>
        </cx:series>
      </cx:plotAreaRegion>
    </cx:plotArea>
  </cx:chart>
  <cx:spPr>
    <a:noFill/>
  </cx:spPr>
</cx:chartSpace>
</file>

<file path=ppt/charts/chartEx1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1">1</cx:pt>
          <cx:pt idx="4">1</cx:pt>
          <cx:pt idx="7">1</cx:pt>
          <cx:pt idx="8">1</cx:pt>
          <cx:pt idx="9">1</cx:pt>
          <cx:pt idx="10">1</cx:pt>
          <cx:pt idx="11">1</cx:pt>
          <cx:pt idx="14">1</cx:pt>
          <cx:pt idx="15">1</cx:pt>
          <cx:pt idx="17">1</cx:pt>
        </cx:lvl>
        <cx:lvl ptCount="20">
          <cx:pt idx="4">1</cx:pt>
          <cx:pt idx="6">1</cx:pt>
          <cx:pt idx="7">1</cx:pt>
          <cx:pt idx="9">1</cx:pt>
          <cx:pt idx="10">1</cx:pt>
          <cx:pt idx="15">1</cx:pt>
          <cx:pt idx="17">1</cx:pt>
          <cx:pt idx="18">1</cx:pt>
        </cx:lvl>
        <cx:lvl ptCount="20">
          <cx:pt idx="1">1</cx:pt>
          <cx:pt idx="4">1</cx:pt>
          <cx:pt idx="10">1</cx:pt>
          <cx:pt idx="13">1</cx:pt>
          <cx:pt idx="14">1</cx:pt>
          <cx:pt idx="15">1</cx:pt>
          <cx:pt idx="16">1</cx:pt>
          <cx:pt idx="17">1</cx:pt>
          <cx:pt idx="18">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w="3175">
              <a:solidFill>
                <a:schemeClr val="tx1">
                  <a:lumMod val="75000"/>
                  <a:lumOff val="25000"/>
                </a:schemeClr>
              </a:solidFill>
            </a:ln>
          </cx:spPr>
          <cx:dataPt idx="3">
            <cx:spPr>
              <a:solidFill>
                <a:srgbClr val="860D4D"/>
              </a:solidFill>
            </cx:spPr>
          </cx:dataPt>
          <cx:dataPt idx="4">
            <cx:spPr>
              <a:solidFill>
                <a:srgbClr val="860D4D"/>
              </a:solidFill>
            </cx:spPr>
          </cx:dataPt>
          <cx:dataPt idx="9">
            <cx:spPr>
              <a:solidFill>
                <a:srgbClr val="860D4D"/>
              </a:solidFill>
            </cx:spPr>
          </cx:dataPt>
          <cx:dataPt idx="15">
            <cx:spPr>
              <a:solidFill>
                <a:srgbClr val="860D4D"/>
              </a:solidFill>
            </cx:spPr>
          </cx:dataPt>
          <cx:dataPt idx="24">
            <cx:spPr>
              <a:solidFill>
                <a:srgbClr val="860D4D"/>
              </a:solidFill>
            </cx:spPr>
          </cx:dataPt>
          <cx:dataPt idx="26">
            <cx:spPr>
              <a:solidFill>
                <a:srgbClr val="860D4D"/>
              </a:solidFill>
            </cx:spPr>
          </cx:dataPt>
          <cx:dataPt idx="29">
            <cx:spPr>
              <a:solidFill>
                <a:srgbClr val="860D4D"/>
              </a:solidFill>
            </cx:spPr>
          </cx:dataPt>
          <cx:dataPt idx="36">
            <cx:spPr>
              <a:solidFill>
                <a:srgbClr val="860D4D"/>
              </a:solidFill>
            </cx:spPr>
          </cx:dataPt>
          <cx:dataPt idx="42">
            <cx:spPr>
              <a:solidFill>
                <a:srgbClr val="860D4D"/>
              </a:solidFill>
            </cx:spPr>
          </cx:dataPt>
          <cx:dataPt idx="46">
            <cx:spPr>
              <a:solidFill>
                <a:srgbClr val="860D4D"/>
              </a:solidFill>
            </cx:spPr>
          </cx:dataPt>
          <cx:dataId val="0"/>
        </cx:series>
      </cx:plotAreaRegion>
    </cx:plotArea>
  </cx:chart>
  <cx:spPr>
    <a:noFill/>
  </cx:spPr>
</cx:chartSpace>
</file>

<file path=ppt/charts/chartEx1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1">1</cx:pt>
          <cx:pt idx="4">1</cx:pt>
          <cx:pt idx="7">1</cx:pt>
          <cx:pt idx="8">1</cx:pt>
          <cx:pt idx="9">1</cx:pt>
          <cx:pt idx="10">1</cx:pt>
          <cx:pt idx="11">1</cx:pt>
          <cx:pt idx="14">1</cx:pt>
          <cx:pt idx="15">1</cx:pt>
          <cx:pt idx="17">1</cx:pt>
        </cx:lvl>
        <cx:lvl ptCount="20">
          <cx:pt idx="4">1</cx:pt>
          <cx:pt idx="6">1</cx:pt>
          <cx:pt idx="7">1</cx:pt>
          <cx:pt idx="9">1</cx:pt>
          <cx:pt idx="10">1</cx:pt>
          <cx:pt idx="15">1</cx:pt>
          <cx:pt idx="17">1</cx:pt>
          <cx:pt idx="18">1</cx:pt>
        </cx:lvl>
        <cx:lvl ptCount="20">
          <cx:pt idx="1">1</cx:pt>
          <cx:pt idx="4">1</cx:pt>
          <cx:pt idx="10">1</cx:pt>
          <cx:pt idx="13">1</cx:pt>
          <cx:pt idx="14">1</cx:pt>
          <cx:pt idx="15">1</cx:pt>
          <cx:pt idx="16">1</cx:pt>
          <cx:pt idx="17">1</cx:pt>
          <cx:pt idx="18">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w="3175">
              <a:solidFill>
                <a:schemeClr val="tx1">
                  <a:lumMod val="75000"/>
                  <a:lumOff val="25000"/>
                </a:schemeClr>
              </a:solidFill>
            </a:ln>
          </cx:spPr>
          <cx:dataPt idx="3">
            <cx:spPr>
              <a:solidFill>
                <a:srgbClr val="860D4D"/>
              </a:solidFill>
            </cx:spPr>
          </cx:dataPt>
          <cx:dataPt idx="4">
            <cx:spPr>
              <a:solidFill>
                <a:srgbClr val="860D4D"/>
              </a:solidFill>
            </cx:spPr>
          </cx:dataPt>
          <cx:dataPt idx="9">
            <cx:spPr>
              <a:solidFill>
                <a:srgbClr val="860D4D"/>
              </a:solidFill>
            </cx:spPr>
          </cx:dataPt>
          <cx:dataPt idx="15">
            <cx:spPr>
              <a:solidFill>
                <a:srgbClr val="860D4D"/>
              </a:solidFill>
            </cx:spPr>
          </cx:dataPt>
          <cx:dataPt idx="24">
            <cx:spPr>
              <a:solidFill>
                <a:srgbClr val="860D4D"/>
              </a:solidFill>
            </cx:spPr>
          </cx:dataPt>
          <cx:dataPt idx="26">
            <cx:spPr>
              <a:solidFill>
                <a:srgbClr val="860D4D"/>
              </a:solidFill>
            </cx:spPr>
          </cx:dataPt>
          <cx:dataPt idx="29">
            <cx:spPr>
              <a:solidFill>
                <a:srgbClr val="860D4D"/>
              </a:solidFill>
            </cx:spPr>
          </cx:dataPt>
          <cx:dataPt idx="36">
            <cx:spPr>
              <a:solidFill>
                <a:srgbClr val="860D4D"/>
              </a:solidFill>
            </cx:spPr>
          </cx:dataPt>
          <cx:dataPt idx="42">
            <cx:spPr>
              <a:solidFill>
                <a:srgbClr val="860D4D"/>
              </a:solidFill>
            </cx:spPr>
          </cx:dataPt>
          <cx:dataPt idx="46">
            <cx:spPr>
              <a:solidFill>
                <a:srgbClr val="860D4D"/>
              </a:solidFill>
            </cx:spPr>
          </cx:dataPt>
          <cx:dataId val="0"/>
        </cx:series>
      </cx:plotAreaRegion>
    </cx:plotArea>
  </cx:chart>
  <cx:spPr>
    <a:noFill/>
  </cx:spPr>
</cx:chartSpace>
</file>

<file path=ppt/charts/chartEx1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3">1</cx:pt>
          <cx:pt idx="5">1</cx:pt>
          <cx:pt idx="7">1</cx:pt>
          <cx:pt idx="9">1</cx:pt>
          <cx:pt idx="10">1</cx:pt>
          <cx:pt idx="14">1</cx:pt>
          <cx:pt idx="17">1</cx:pt>
          <cx:pt idx="19">1</cx:pt>
        </cx:lvl>
        <cx:lvl ptCount="20">
          <cx:pt idx="1">1</cx:pt>
          <cx:pt idx="5">1</cx:pt>
          <cx:pt idx="6">1</cx:pt>
          <cx:pt idx="8">1</cx:pt>
          <cx:pt idx="10">1</cx:pt>
          <cx:pt idx="11">1</cx:pt>
          <cx:pt idx="19">1</cx:pt>
        </cx:lvl>
        <cx:lvl ptCount="20">
          <cx:pt idx="1">1</cx:pt>
          <cx:pt idx="3">1</cx:pt>
          <cx:pt idx="5">1</cx:pt>
          <cx:pt idx="6">1</cx:pt>
          <cx:pt idx="8">1</cx:pt>
          <cx:pt idx="10">1</cx:pt>
          <cx:pt idx="11">1</cx:pt>
          <cx:pt idx="13">1</cx:pt>
          <cx:pt idx="14">1</cx:pt>
          <cx:pt idx="16">1</cx:pt>
          <cx:pt idx="17">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a:solidFill>
                <a:schemeClr val="bg1">
                  <a:lumMod val="50000"/>
                </a:schemeClr>
              </a:solidFill>
            </a:ln>
          </cx:spPr>
          <cx:dataPt idx="3">
            <cx:spPr>
              <a:solidFill>
                <a:srgbClr val="00B0F0"/>
              </a:solidFill>
            </cx:spPr>
          </cx:dataPt>
          <cx:dataPt idx="15">
            <cx:spPr>
              <a:solidFill>
                <a:srgbClr val="860D4D"/>
              </a:solidFill>
            </cx:spPr>
          </cx:dataPt>
          <cx:dataPt idx="29">
            <cx:spPr>
              <a:solidFill>
                <a:srgbClr val="BE3C1A"/>
              </a:solidFill>
            </cx:spPr>
          </cx:dataPt>
          <cx:dataPt idx="41">
            <cx:spPr>
              <a:solidFill>
                <a:srgbClr val="00B050"/>
              </a:solidFill>
            </cx:spPr>
          </cx:dataPt>
          <cx:dataPt idx="46">
            <cx:spPr>
              <a:noFill/>
            </cx:spPr>
          </cx:dataPt>
          <cx:dataId val="0"/>
        </cx:series>
      </cx:plotAreaRegion>
    </cx:plotArea>
  </cx:chart>
  <cx:spPr>
    <a:noFill/>
  </cx:spPr>
</cx:chartSpace>
</file>

<file path=ppt/charts/chartEx1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1">1</cx:pt>
          <cx:pt idx="4">1</cx:pt>
          <cx:pt idx="7">1</cx:pt>
          <cx:pt idx="8">1</cx:pt>
          <cx:pt idx="9">1</cx:pt>
          <cx:pt idx="10">1</cx:pt>
          <cx:pt idx="11">1</cx:pt>
          <cx:pt idx="14">1</cx:pt>
          <cx:pt idx="15">1</cx:pt>
          <cx:pt idx="17">1</cx:pt>
        </cx:lvl>
        <cx:lvl ptCount="20">
          <cx:pt idx="4">1</cx:pt>
          <cx:pt idx="6">1</cx:pt>
          <cx:pt idx="7">1</cx:pt>
          <cx:pt idx="9">1</cx:pt>
          <cx:pt idx="10">1</cx:pt>
          <cx:pt idx="15">1</cx:pt>
          <cx:pt idx="17">1</cx:pt>
          <cx:pt idx="18">1</cx:pt>
        </cx:lvl>
        <cx:lvl ptCount="20">
          <cx:pt idx="1">1</cx:pt>
          <cx:pt idx="4">1</cx:pt>
          <cx:pt idx="10">1</cx:pt>
          <cx:pt idx="13">1</cx:pt>
          <cx:pt idx="14">1</cx:pt>
          <cx:pt idx="15">1</cx:pt>
          <cx:pt idx="16">1</cx:pt>
          <cx:pt idx="17">1</cx:pt>
          <cx:pt idx="18">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w="3175">
              <a:solidFill>
                <a:schemeClr val="tx1">
                  <a:lumMod val="75000"/>
                  <a:lumOff val="25000"/>
                </a:schemeClr>
              </a:solidFill>
            </a:ln>
          </cx:spPr>
          <cx:dataPt idx="3">
            <cx:spPr>
              <a:solidFill>
                <a:srgbClr val="860D4D"/>
              </a:solidFill>
            </cx:spPr>
          </cx:dataPt>
          <cx:dataPt idx="4">
            <cx:spPr>
              <a:solidFill>
                <a:srgbClr val="860D4D"/>
              </a:solidFill>
            </cx:spPr>
          </cx:dataPt>
          <cx:dataPt idx="9">
            <cx:spPr>
              <a:solidFill>
                <a:srgbClr val="860D4D"/>
              </a:solidFill>
            </cx:spPr>
          </cx:dataPt>
          <cx:dataPt idx="15">
            <cx:spPr>
              <a:solidFill>
                <a:srgbClr val="860D4D"/>
              </a:solidFill>
            </cx:spPr>
          </cx:dataPt>
          <cx:dataPt idx="24">
            <cx:spPr>
              <a:solidFill>
                <a:srgbClr val="860D4D"/>
              </a:solidFill>
            </cx:spPr>
          </cx:dataPt>
          <cx:dataPt idx="26">
            <cx:spPr>
              <a:solidFill>
                <a:srgbClr val="860D4D"/>
              </a:solidFill>
            </cx:spPr>
          </cx:dataPt>
          <cx:dataPt idx="29">
            <cx:spPr>
              <a:solidFill>
                <a:srgbClr val="860D4D"/>
              </a:solidFill>
            </cx:spPr>
          </cx:dataPt>
          <cx:dataPt idx="36">
            <cx:spPr>
              <a:solidFill>
                <a:srgbClr val="860D4D"/>
              </a:solidFill>
            </cx:spPr>
          </cx:dataPt>
          <cx:dataPt idx="42">
            <cx:spPr>
              <a:solidFill>
                <a:srgbClr val="860D4D"/>
              </a:solidFill>
            </cx:spPr>
          </cx:dataPt>
          <cx:dataPt idx="46">
            <cx:spPr>
              <a:solidFill>
                <a:srgbClr val="860D4D"/>
              </a:solidFill>
            </cx:spPr>
          </cx:dataPt>
          <cx:dataId val="0"/>
        </cx:series>
      </cx:plotAreaRegion>
    </cx:plotArea>
  </cx:chart>
  <cx:spPr>
    <a:noFill/>
  </cx:spPr>
</cx:chartSpace>
</file>

<file path=ppt/charts/chartEx1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1">1</cx:pt>
          <cx:pt idx="4">1</cx:pt>
          <cx:pt idx="7">1</cx:pt>
          <cx:pt idx="8">1</cx:pt>
          <cx:pt idx="9">1</cx:pt>
          <cx:pt idx="10">1</cx:pt>
          <cx:pt idx="11">1</cx:pt>
          <cx:pt idx="14">1</cx:pt>
          <cx:pt idx="15">1</cx:pt>
          <cx:pt idx="17">1</cx:pt>
        </cx:lvl>
        <cx:lvl ptCount="20">
          <cx:pt idx="4">1</cx:pt>
          <cx:pt idx="6">1</cx:pt>
          <cx:pt idx="7">1</cx:pt>
          <cx:pt idx="9">1</cx:pt>
          <cx:pt idx="10">1</cx:pt>
          <cx:pt idx="15">1</cx:pt>
          <cx:pt idx="17">1</cx:pt>
          <cx:pt idx="18">1</cx:pt>
        </cx:lvl>
        <cx:lvl ptCount="20">
          <cx:pt idx="1">1</cx:pt>
          <cx:pt idx="4">1</cx:pt>
          <cx:pt idx="10">1</cx:pt>
          <cx:pt idx="13">1</cx:pt>
          <cx:pt idx="14">1</cx:pt>
          <cx:pt idx="15">1</cx:pt>
          <cx:pt idx="16">1</cx:pt>
          <cx:pt idx="17">1</cx:pt>
          <cx:pt idx="18">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w="3175">
              <a:solidFill>
                <a:schemeClr val="tx1">
                  <a:lumMod val="75000"/>
                  <a:lumOff val="25000"/>
                </a:schemeClr>
              </a:solidFill>
            </a:ln>
          </cx:spPr>
          <cx:dataPt idx="3">
            <cx:spPr>
              <a:solidFill>
                <a:srgbClr val="860D4D"/>
              </a:solidFill>
            </cx:spPr>
          </cx:dataPt>
          <cx:dataPt idx="4">
            <cx:spPr>
              <a:solidFill>
                <a:srgbClr val="860D4D"/>
              </a:solidFill>
            </cx:spPr>
          </cx:dataPt>
          <cx:dataPt idx="9">
            <cx:spPr>
              <a:solidFill>
                <a:srgbClr val="860D4D"/>
              </a:solidFill>
            </cx:spPr>
          </cx:dataPt>
          <cx:dataPt idx="15">
            <cx:spPr>
              <a:solidFill>
                <a:srgbClr val="860D4D"/>
              </a:solidFill>
            </cx:spPr>
          </cx:dataPt>
          <cx:dataPt idx="24">
            <cx:spPr>
              <a:solidFill>
                <a:srgbClr val="860D4D"/>
              </a:solidFill>
            </cx:spPr>
          </cx:dataPt>
          <cx:dataPt idx="26">
            <cx:spPr>
              <a:solidFill>
                <a:srgbClr val="860D4D"/>
              </a:solidFill>
            </cx:spPr>
          </cx:dataPt>
          <cx:dataPt idx="29">
            <cx:spPr>
              <a:solidFill>
                <a:srgbClr val="860D4D"/>
              </a:solidFill>
            </cx:spPr>
          </cx:dataPt>
          <cx:dataPt idx="36">
            <cx:spPr>
              <a:solidFill>
                <a:srgbClr val="860D4D"/>
              </a:solidFill>
            </cx:spPr>
          </cx:dataPt>
          <cx:dataPt idx="42">
            <cx:spPr>
              <a:solidFill>
                <a:srgbClr val="860D4D"/>
              </a:solidFill>
            </cx:spPr>
          </cx:dataPt>
          <cx:dataPt idx="46">
            <cx:spPr>
              <a:solidFill>
                <a:srgbClr val="860D4D"/>
              </a:solidFill>
            </cx:spPr>
          </cx:dataPt>
          <cx:dataId val="0"/>
        </cx:series>
      </cx:plotAreaRegion>
    </cx:plotArea>
  </cx:chart>
  <cx:spPr>
    <a:noFill/>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3">1</cx:pt>
          <cx:pt idx="5">1</cx:pt>
          <cx:pt idx="7">1</cx:pt>
          <cx:pt idx="9">1</cx:pt>
          <cx:pt idx="10">1</cx:pt>
          <cx:pt idx="11">1</cx:pt>
          <cx:pt idx="14">1</cx:pt>
          <cx:pt idx="15">1</cx:pt>
          <cx:pt idx="19">1</cx:pt>
        </cx:lvl>
        <cx:lvl ptCount="20">
          <cx:pt idx="3">1</cx:pt>
          <cx:pt idx="8">1</cx:pt>
          <cx:pt idx="11">1</cx:pt>
          <cx:pt idx="15">1</cx:pt>
          <cx:pt idx="17">1</cx:pt>
        </cx:lvl>
        <cx:lvl ptCount="20">
          <cx:pt idx="1">1</cx:pt>
          <cx:pt idx="3">1</cx:pt>
          <cx:pt idx="4">1</cx:pt>
          <cx:pt idx="5">1</cx:pt>
          <cx:pt idx="8">1</cx:pt>
          <cx:pt idx="10">1</cx:pt>
          <cx:pt idx="11">1</cx:pt>
          <cx:pt idx="13">1</cx:pt>
          <cx:pt idx="14">1</cx:pt>
          <cx:pt idx="15">1</cx:pt>
          <cx:pt idx="16">1</cx:pt>
          <cx:pt idx="17">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w="3175">
              <a:solidFill>
                <a:schemeClr val="tx1">
                  <a:lumMod val="75000"/>
                  <a:lumOff val="25000"/>
                </a:schemeClr>
              </a:solidFill>
            </a:ln>
          </cx:spPr>
          <cx:dataPt idx="2">
            <cx:spPr>
              <a:solidFill>
                <a:srgbClr val="00B0F0"/>
              </a:solidFill>
            </cx:spPr>
          </cx:dataPt>
          <cx:dataPt idx="7">
            <cx:spPr>
              <a:solidFill>
                <a:srgbClr val="00B0F0"/>
              </a:solidFill>
            </cx:spPr>
          </cx:dataPt>
          <cx:dataPt idx="9">
            <cx:spPr>
              <a:solidFill>
                <a:srgbClr val="00B0F0"/>
              </a:solidFill>
            </cx:spPr>
          </cx:dataPt>
          <cx:dataPt idx="12">
            <cx:spPr>
              <a:solidFill>
                <a:srgbClr val="00B0F0"/>
              </a:solidFill>
            </cx:spPr>
          </cx:dataPt>
          <cx:dataPt idx="13">
            <cx:spPr>
              <a:solidFill>
                <a:srgbClr val="00B0F0"/>
              </a:solidFill>
            </cx:spPr>
          </cx:dataPt>
          <cx:dataPt idx="16">
            <cx:spPr>
              <a:solidFill>
                <a:srgbClr val="00B0F0"/>
              </a:solidFill>
            </cx:spPr>
          </cx:dataPt>
          <cx:dataPt idx="27">
            <cx:spPr>
              <a:solidFill>
                <a:srgbClr val="00B0F0"/>
              </a:solidFill>
            </cx:spPr>
          </cx:dataPt>
          <cx:dataPt idx="28">
            <cx:spPr>
              <a:solidFill>
                <a:srgbClr val="00B0F0"/>
              </a:solidFill>
            </cx:spPr>
          </cx:dataPt>
          <cx:dataPt idx="37">
            <cx:spPr>
              <a:solidFill>
                <a:srgbClr val="00B0F0"/>
              </a:solidFill>
            </cx:spPr>
          </cx:dataPt>
          <cx:dataPt idx="42">
            <cx:spPr>
              <a:solidFill>
                <a:srgbClr val="00B0F0"/>
              </a:solidFill>
            </cx:spPr>
          </cx:dataPt>
          <cx:dataPt idx="46">
            <cx:spPr>
              <a:solidFill>
                <a:srgbClr val="00B0F0"/>
              </a:solidFill>
            </cx:spPr>
          </cx:dataPt>
          <cx:dataId val="0"/>
        </cx:series>
      </cx:plotAreaRegion>
    </cx:plotArea>
  </cx:chart>
  <cx:spPr>
    <a:noFill/>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3">1</cx:pt>
          <cx:pt idx="5">1</cx:pt>
          <cx:pt idx="7">1</cx:pt>
          <cx:pt idx="9">1</cx:pt>
          <cx:pt idx="10">1</cx:pt>
          <cx:pt idx="11">1</cx:pt>
          <cx:pt idx="14">1</cx:pt>
          <cx:pt idx="15">1</cx:pt>
          <cx:pt idx="19">1</cx:pt>
        </cx:lvl>
        <cx:lvl ptCount="20">
          <cx:pt idx="3">1</cx:pt>
          <cx:pt idx="8">1</cx:pt>
          <cx:pt idx="11">1</cx:pt>
          <cx:pt idx="15">1</cx:pt>
          <cx:pt idx="17">1</cx:pt>
        </cx:lvl>
        <cx:lvl ptCount="20">
          <cx:pt idx="1">1</cx:pt>
          <cx:pt idx="3">1</cx:pt>
          <cx:pt idx="4">1</cx:pt>
          <cx:pt idx="5">1</cx:pt>
          <cx:pt idx="8">1</cx:pt>
          <cx:pt idx="10">1</cx:pt>
          <cx:pt idx="11">1</cx:pt>
          <cx:pt idx="13">1</cx:pt>
          <cx:pt idx="14">1</cx:pt>
          <cx:pt idx="15">1</cx:pt>
          <cx:pt idx="16">1</cx:pt>
          <cx:pt idx="17">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w="3175">
              <a:solidFill>
                <a:schemeClr val="tx1">
                  <a:lumMod val="75000"/>
                  <a:lumOff val="25000"/>
                </a:schemeClr>
              </a:solidFill>
            </a:ln>
          </cx:spPr>
          <cx:dataPt idx="2">
            <cx:spPr>
              <a:solidFill>
                <a:srgbClr val="00B0F0"/>
              </a:solidFill>
            </cx:spPr>
          </cx:dataPt>
          <cx:dataPt idx="7">
            <cx:spPr>
              <a:solidFill>
                <a:srgbClr val="00B0F0"/>
              </a:solidFill>
            </cx:spPr>
          </cx:dataPt>
          <cx:dataPt idx="9">
            <cx:spPr>
              <a:solidFill>
                <a:srgbClr val="00B0F0"/>
              </a:solidFill>
            </cx:spPr>
          </cx:dataPt>
          <cx:dataPt idx="12">
            <cx:spPr>
              <a:solidFill>
                <a:srgbClr val="00B0F0"/>
              </a:solidFill>
            </cx:spPr>
          </cx:dataPt>
          <cx:dataPt idx="13">
            <cx:spPr>
              <a:solidFill>
                <a:srgbClr val="00B0F0"/>
              </a:solidFill>
            </cx:spPr>
          </cx:dataPt>
          <cx:dataPt idx="16">
            <cx:spPr>
              <a:solidFill>
                <a:srgbClr val="00B0F0"/>
              </a:solidFill>
            </cx:spPr>
          </cx:dataPt>
          <cx:dataPt idx="27">
            <cx:spPr>
              <a:solidFill>
                <a:srgbClr val="00B0F0"/>
              </a:solidFill>
            </cx:spPr>
          </cx:dataPt>
          <cx:dataPt idx="28">
            <cx:spPr>
              <a:solidFill>
                <a:srgbClr val="00B0F0"/>
              </a:solidFill>
            </cx:spPr>
          </cx:dataPt>
          <cx:dataPt idx="37">
            <cx:spPr>
              <a:solidFill>
                <a:srgbClr val="00B0F0"/>
              </a:solidFill>
            </cx:spPr>
          </cx:dataPt>
          <cx:dataPt idx="42">
            <cx:spPr>
              <a:solidFill>
                <a:srgbClr val="00B0F0"/>
              </a:solidFill>
            </cx:spPr>
          </cx:dataPt>
          <cx:dataPt idx="46">
            <cx:spPr>
              <a:solidFill>
                <a:srgbClr val="00B0F0"/>
              </a:solidFill>
            </cx:spPr>
          </cx:dataPt>
          <cx:dataId val="0"/>
        </cx:series>
      </cx:plotAreaRegion>
    </cx:plotArea>
  </cx:chart>
  <cx:spPr>
    <a:noFill/>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3">1</cx:pt>
          <cx:pt idx="5">1</cx:pt>
          <cx:pt idx="7">1</cx:pt>
          <cx:pt idx="9">1</cx:pt>
          <cx:pt idx="10">1</cx:pt>
          <cx:pt idx="11">1</cx:pt>
          <cx:pt idx="14">1</cx:pt>
          <cx:pt idx="15">1</cx:pt>
          <cx:pt idx="19">1</cx:pt>
        </cx:lvl>
        <cx:lvl ptCount="20">
          <cx:pt idx="3">1</cx:pt>
          <cx:pt idx="8">1</cx:pt>
          <cx:pt idx="11">1</cx:pt>
          <cx:pt idx="15">1</cx:pt>
          <cx:pt idx="17">1</cx:pt>
        </cx:lvl>
        <cx:lvl ptCount="20">
          <cx:pt idx="1">1</cx:pt>
          <cx:pt idx="3">1</cx:pt>
          <cx:pt idx="4">1</cx:pt>
          <cx:pt idx="5">1</cx:pt>
          <cx:pt idx="8">1</cx:pt>
          <cx:pt idx="10">1</cx:pt>
          <cx:pt idx="11">1</cx:pt>
          <cx:pt idx="13">1</cx:pt>
          <cx:pt idx="14">1</cx:pt>
          <cx:pt idx="15">1</cx:pt>
          <cx:pt idx="16">1</cx:pt>
          <cx:pt idx="17">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w="3175">
              <a:solidFill>
                <a:schemeClr val="tx1">
                  <a:lumMod val="75000"/>
                  <a:lumOff val="25000"/>
                </a:schemeClr>
              </a:solidFill>
            </a:ln>
          </cx:spPr>
          <cx:dataPt idx="2">
            <cx:spPr>
              <a:solidFill>
                <a:srgbClr val="00B0F0"/>
              </a:solidFill>
            </cx:spPr>
          </cx:dataPt>
          <cx:dataPt idx="7">
            <cx:spPr>
              <a:solidFill>
                <a:srgbClr val="00B0F0"/>
              </a:solidFill>
            </cx:spPr>
          </cx:dataPt>
          <cx:dataPt idx="9">
            <cx:spPr>
              <a:solidFill>
                <a:srgbClr val="00B0F0"/>
              </a:solidFill>
            </cx:spPr>
          </cx:dataPt>
          <cx:dataPt idx="12">
            <cx:spPr>
              <a:solidFill>
                <a:srgbClr val="00B0F0"/>
              </a:solidFill>
            </cx:spPr>
          </cx:dataPt>
          <cx:dataPt idx="13">
            <cx:spPr>
              <a:solidFill>
                <a:srgbClr val="00B0F0"/>
              </a:solidFill>
            </cx:spPr>
          </cx:dataPt>
          <cx:dataPt idx="16">
            <cx:spPr>
              <a:solidFill>
                <a:srgbClr val="00B0F0"/>
              </a:solidFill>
            </cx:spPr>
          </cx:dataPt>
          <cx:dataPt idx="27">
            <cx:spPr>
              <a:solidFill>
                <a:srgbClr val="00B0F0"/>
              </a:solidFill>
            </cx:spPr>
          </cx:dataPt>
          <cx:dataPt idx="28">
            <cx:spPr>
              <a:solidFill>
                <a:srgbClr val="00B0F0"/>
              </a:solidFill>
            </cx:spPr>
          </cx:dataPt>
          <cx:dataPt idx="37">
            <cx:spPr>
              <a:solidFill>
                <a:srgbClr val="00B0F0"/>
              </a:solidFill>
            </cx:spPr>
          </cx:dataPt>
          <cx:dataPt idx="42">
            <cx:spPr>
              <a:solidFill>
                <a:srgbClr val="00B0F0"/>
              </a:solidFill>
            </cx:spPr>
          </cx:dataPt>
          <cx:dataPt idx="46">
            <cx:spPr>
              <a:solidFill>
                <a:srgbClr val="00B0F0"/>
              </a:solidFill>
            </cx:spPr>
          </cx:dataPt>
          <cx:dataId val="0"/>
        </cx:series>
      </cx:plotAreaRegion>
    </cx:plotArea>
  </cx:chart>
  <cx:spPr>
    <a:noFill/>
  </cx:spPr>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1">1</cx:pt>
          <cx:pt idx="3">1</cx:pt>
          <cx:pt idx="7">1</cx:pt>
          <cx:pt idx="8">1</cx:pt>
          <cx:pt idx="9">1</cx:pt>
          <cx:pt idx="10">1</cx:pt>
          <cx:pt idx="11">1</cx:pt>
          <cx:pt idx="14">1</cx:pt>
          <cx:pt idx="17">1</cx:pt>
        </cx:lvl>
        <cx:lvl ptCount="20">
          <cx:pt idx="1">1</cx:pt>
          <cx:pt idx="6">1</cx:pt>
          <cx:pt idx="7">1</cx:pt>
          <cx:pt idx="8">1</cx:pt>
          <cx:pt idx="17">1</cx:pt>
          <cx:pt idx="18">1</cx:pt>
        </cx:lvl>
        <cx:lvl ptCount="20">
          <cx:pt idx="1">1</cx:pt>
          <cx:pt idx="4">1</cx:pt>
          <cx:pt idx="8">1</cx:pt>
          <cx:pt idx="10">1</cx:pt>
          <cx:pt idx="13">1</cx:pt>
          <cx:pt idx="14">1</cx:pt>
          <cx:pt idx="16">1</cx:pt>
          <cx:pt idx="17">1</cx:pt>
          <cx:pt idx="18">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w="3175">
              <a:solidFill>
                <a:schemeClr val="tx1">
                  <a:lumMod val="75000"/>
                  <a:lumOff val="25000"/>
                </a:schemeClr>
              </a:solidFill>
            </a:ln>
          </cx:spPr>
          <cx:dataPt idx="4">
            <cx:spPr>
              <a:solidFill>
                <a:srgbClr val="00B050"/>
              </a:solidFill>
            </cx:spPr>
          </cx:dataPt>
          <cx:dataPt idx="7">
            <cx:spPr>
              <a:solidFill>
                <a:srgbClr val="00B050"/>
              </a:solidFill>
            </cx:spPr>
          </cx:dataPt>
          <cx:dataPt idx="10">
            <cx:spPr>
              <a:solidFill>
                <a:srgbClr val="00B050"/>
              </a:solidFill>
            </cx:spPr>
          </cx:dataPt>
          <cx:dataPt idx="13">
            <cx:spPr>
              <a:noFill/>
            </cx:spPr>
          </cx:dataPt>
          <cx:dataPt idx="16">
            <cx:spPr>
              <a:noFill/>
            </cx:spPr>
          </cx:dataPt>
          <cx:dataPt idx="19">
            <cx:spPr>
              <a:solidFill>
                <a:srgbClr val="00B050"/>
              </a:solidFill>
            </cx:spPr>
          </cx:dataPt>
          <cx:dataPt idx="24">
            <cx:spPr>
              <a:solidFill>
                <a:srgbClr val="00B050"/>
              </a:solidFill>
            </cx:spPr>
          </cx:dataPt>
          <cx:dataPt idx="27">
            <cx:spPr>
              <a:solidFill>
                <a:srgbClr val="00B050"/>
              </a:solidFill>
            </cx:spPr>
          </cx:dataPt>
          <cx:dataPt idx="32">
            <cx:spPr>
              <a:solidFill>
                <a:srgbClr val="00B050"/>
              </a:solidFill>
            </cx:spPr>
          </cx:dataPt>
          <cx:dataPt idx="35">
            <cx:spPr>
              <a:solidFill>
                <a:srgbClr val="00B050"/>
              </a:solidFill>
            </cx:spPr>
          </cx:dataPt>
          <cx:dataPt idx="39">
            <cx:spPr>
              <a:solidFill>
                <a:srgbClr val="00B050"/>
              </a:solidFill>
            </cx:spPr>
          </cx:dataPt>
          <cx:dataPt idx="44">
            <cx:spPr>
              <a:solidFill>
                <a:srgbClr val="00B050"/>
              </a:solidFill>
            </cx:spPr>
          </cx:dataPt>
          <cx:dataId val="0"/>
        </cx:series>
      </cx:plotAreaRegion>
    </cx:plotArea>
  </cx:chart>
  <cx:spPr>
    <a:noFill/>
  </cx:spPr>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1">1</cx:pt>
          <cx:pt idx="3">1</cx:pt>
          <cx:pt idx="7">1</cx:pt>
          <cx:pt idx="8">1</cx:pt>
          <cx:pt idx="9">1</cx:pt>
          <cx:pt idx="10">1</cx:pt>
          <cx:pt idx="11">1</cx:pt>
          <cx:pt idx="14">1</cx:pt>
          <cx:pt idx="17">1</cx:pt>
        </cx:lvl>
        <cx:lvl ptCount="20">
          <cx:pt idx="1">1</cx:pt>
          <cx:pt idx="6">1</cx:pt>
          <cx:pt idx="7">1</cx:pt>
          <cx:pt idx="8">1</cx:pt>
          <cx:pt idx="17">1</cx:pt>
          <cx:pt idx="18">1</cx:pt>
        </cx:lvl>
        <cx:lvl ptCount="20">
          <cx:pt idx="1">1</cx:pt>
          <cx:pt idx="4">1</cx:pt>
          <cx:pt idx="8">1</cx:pt>
          <cx:pt idx="10">1</cx:pt>
          <cx:pt idx="13">1</cx:pt>
          <cx:pt idx="14">1</cx:pt>
          <cx:pt idx="16">1</cx:pt>
          <cx:pt idx="17">1</cx:pt>
          <cx:pt idx="18">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w="3175">
              <a:solidFill>
                <a:schemeClr val="tx1">
                  <a:lumMod val="75000"/>
                  <a:lumOff val="25000"/>
                </a:schemeClr>
              </a:solidFill>
            </a:ln>
          </cx:spPr>
          <cx:dataPt idx="4">
            <cx:spPr>
              <a:solidFill>
                <a:srgbClr val="00B050"/>
              </a:solidFill>
            </cx:spPr>
          </cx:dataPt>
          <cx:dataPt idx="7">
            <cx:spPr>
              <a:solidFill>
                <a:srgbClr val="00B050"/>
              </a:solidFill>
            </cx:spPr>
          </cx:dataPt>
          <cx:dataPt idx="10">
            <cx:spPr>
              <a:solidFill>
                <a:srgbClr val="00B050"/>
              </a:solidFill>
            </cx:spPr>
          </cx:dataPt>
          <cx:dataPt idx="13">
            <cx:spPr>
              <a:noFill/>
            </cx:spPr>
          </cx:dataPt>
          <cx:dataPt idx="16">
            <cx:spPr>
              <a:noFill/>
            </cx:spPr>
          </cx:dataPt>
          <cx:dataPt idx="19">
            <cx:spPr>
              <a:solidFill>
                <a:srgbClr val="00B050"/>
              </a:solidFill>
            </cx:spPr>
          </cx:dataPt>
          <cx:dataPt idx="24">
            <cx:spPr>
              <a:solidFill>
                <a:srgbClr val="00B050"/>
              </a:solidFill>
            </cx:spPr>
          </cx:dataPt>
          <cx:dataPt idx="27">
            <cx:spPr>
              <a:solidFill>
                <a:srgbClr val="00B050"/>
              </a:solidFill>
            </cx:spPr>
          </cx:dataPt>
          <cx:dataPt idx="32">
            <cx:spPr>
              <a:solidFill>
                <a:srgbClr val="00B050"/>
              </a:solidFill>
            </cx:spPr>
          </cx:dataPt>
          <cx:dataPt idx="35">
            <cx:spPr>
              <a:solidFill>
                <a:srgbClr val="00B050"/>
              </a:solidFill>
            </cx:spPr>
          </cx:dataPt>
          <cx:dataPt idx="39">
            <cx:spPr>
              <a:solidFill>
                <a:srgbClr val="00B050"/>
              </a:solidFill>
            </cx:spPr>
          </cx:dataPt>
          <cx:dataPt idx="44">
            <cx:spPr>
              <a:solidFill>
                <a:srgbClr val="00B050"/>
              </a:solidFill>
            </cx:spPr>
          </cx:dataPt>
          <cx:dataId val="0"/>
        </cx:series>
      </cx:plotAreaRegion>
    </cx:plotArea>
  </cx:chart>
  <cx:spPr>
    <a:noFill/>
  </cx:spPr>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1">1</cx:pt>
          <cx:pt idx="3">1</cx:pt>
          <cx:pt idx="7">1</cx:pt>
          <cx:pt idx="8">1</cx:pt>
          <cx:pt idx="9">1</cx:pt>
          <cx:pt idx="10">1</cx:pt>
          <cx:pt idx="11">1</cx:pt>
          <cx:pt idx="14">1</cx:pt>
          <cx:pt idx="17">1</cx:pt>
        </cx:lvl>
        <cx:lvl ptCount="20">
          <cx:pt idx="1">1</cx:pt>
          <cx:pt idx="6">1</cx:pt>
          <cx:pt idx="7">1</cx:pt>
          <cx:pt idx="8">1</cx:pt>
          <cx:pt idx="17">1</cx:pt>
          <cx:pt idx="18">1</cx:pt>
        </cx:lvl>
        <cx:lvl ptCount="20">
          <cx:pt idx="1">1</cx:pt>
          <cx:pt idx="4">1</cx:pt>
          <cx:pt idx="8">1</cx:pt>
          <cx:pt idx="10">1</cx:pt>
          <cx:pt idx="13">1</cx:pt>
          <cx:pt idx="14">1</cx:pt>
          <cx:pt idx="16">1</cx:pt>
          <cx:pt idx="17">1</cx:pt>
          <cx:pt idx="18">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w="3175">
              <a:solidFill>
                <a:schemeClr val="tx1">
                  <a:lumMod val="75000"/>
                  <a:lumOff val="25000"/>
                </a:schemeClr>
              </a:solidFill>
            </a:ln>
          </cx:spPr>
          <cx:dataPt idx="4">
            <cx:spPr>
              <a:solidFill>
                <a:srgbClr val="00B050"/>
              </a:solidFill>
            </cx:spPr>
          </cx:dataPt>
          <cx:dataPt idx="7">
            <cx:spPr>
              <a:solidFill>
                <a:srgbClr val="00B050"/>
              </a:solidFill>
            </cx:spPr>
          </cx:dataPt>
          <cx:dataPt idx="10">
            <cx:spPr>
              <a:solidFill>
                <a:srgbClr val="00B050"/>
              </a:solidFill>
            </cx:spPr>
          </cx:dataPt>
          <cx:dataPt idx="13">
            <cx:spPr>
              <a:noFill/>
            </cx:spPr>
          </cx:dataPt>
          <cx:dataPt idx="16">
            <cx:spPr>
              <a:noFill/>
            </cx:spPr>
          </cx:dataPt>
          <cx:dataPt idx="19">
            <cx:spPr>
              <a:solidFill>
                <a:srgbClr val="00B050"/>
              </a:solidFill>
            </cx:spPr>
          </cx:dataPt>
          <cx:dataPt idx="24">
            <cx:spPr>
              <a:solidFill>
                <a:srgbClr val="00B050"/>
              </a:solidFill>
            </cx:spPr>
          </cx:dataPt>
          <cx:dataPt idx="27">
            <cx:spPr>
              <a:solidFill>
                <a:srgbClr val="00B050"/>
              </a:solidFill>
            </cx:spPr>
          </cx:dataPt>
          <cx:dataPt idx="32">
            <cx:spPr>
              <a:solidFill>
                <a:srgbClr val="00B050"/>
              </a:solidFill>
            </cx:spPr>
          </cx:dataPt>
          <cx:dataPt idx="35">
            <cx:spPr>
              <a:solidFill>
                <a:srgbClr val="00B050"/>
              </a:solidFill>
            </cx:spPr>
          </cx:dataPt>
          <cx:dataPt idx="39">
            <cx:spPr>
              <a:solidFill>
                <a:srgbClr val="00B050"/>
              </a:solidFill>
            </cx:spPr>
          </cx:dataPt>
          <cx:dataPt idx="44">
            <cx:spPr>
              <a:solidFill>
                <a:srgbClr val="00B050"/>
              </a:solidFill>
            </cx:spPr>
          </cx:dataPt>
          <cx:dataId val="0"/>
        </cx:series>
      </cx:plotAreaRegion>
    </cx:plotArea>
  </cx:chart>
  <cx:spPr>
    <a:noFill/>
  </cx:spPr>
</cx:chartSpace>
</file>

<file path=ppt/charts/chartEx8.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1">1</cx:pt>
          <cx:pt idx="3">1</cx:pt>
          <cx:pt idx="7">1</cx:pt>
          <cx:pt idx="8">1</cx:pt>
          <cx:pt idx="9">1</cx:pt>
          <cx:pt idx="10">1</cx:pt>
          <cx:pt idx="11">1</cx:pt>
          <cx:pt idx="14">1</cx:pt>
          <cx:pt idx="17">1</cx:pt>
        </cx:lvl>
        <cx:lvl ptCount="20">
          <cx:pt idx="1">1</cx:pt>
          <cx:pt idx="6">1</cx:pt>
          <cx:pt idx="7">1</cx:pt>
          <cx:pt idx="8">1</cx:pt>
          <cx:pt idx="17">1</cx:pt>
          <cx:pt idx="18">1</cx:pt>
        </cx:lvl>
        <cx:lvl ptCount="20">
          <cx:pt idx="1">1</cx:pt>
          <cx:pt idx="4">1</cx:pt>
          <cx:pt idx="8">1</cx:pt>
          <cx:pt idx="10">1</cx:pt>
          <cx:pt idx="13">1</cx:pt>
          <cx:pt idx="14">1</cx:pt>
          <cx:pt idx="16">1</cx:pt>
          <cx:pt idx="17">1</cx:pt>
          <cx:pt idx="18">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w="3175">
              <a:solidFill>
                <a:schemeClr val="tx1">
                  <a:lumMod val="75000"/>
                  <a:lumOff val="25000"/>
                </a:schemeClr>
              </a:solidFill>
            </a:ln>
          </cx:spPr>
          <cx:dataPt idx="4">
            <cx:spPr>
              <a:solidFill>
                <a:srgbClr val="00B050"/>
              </a:solidFill>
            </cx:spPr>
          </cx:dataPt>
          <cx:dataPt idx="7">
            <cx:spPr>
              <a:solidFill>
                <a:srgbClr val="00B050"/>
              </a:solidFill>
            </cx:spPr>
          </cx:dataPt>
          <cx:dataPt idx="10">
            <cx:spPr>
              <a:solidFill>
                <a:srgbClr val="00B050"/>
              </a:solidFill>
            </cx:spPr>
          </cx:dataPt>
          <cx:dataPt idx="13">
            <cx:spPr>
              <a:noFill/>
            </cx:spPr>
          </cx:dataPt>
          <cx:dataPt idx="16">
            <cx:spPr>
              <a:noFill/>
            </cx:spPr>
          </cx:dataPt>
          <cx:dataPt idx="19">
            <cx:spPr>
              <a:solidFill>
                <a:srgbClr val="00B050"/>
              </a:solidFill>
            </cx:spPr>
          </cx:dataPt>
          <cx:dataPt idx="24">
            <cx:spPr>
              <a:solidFill>
                <a:srgbClr val="00B050"/>
              </a:solidFill>
            </cx:spPr>
          </cx:dataPt>
          <cx:dataPt idx="27">
            <cx:spPr>
              <a:solidFill>
                <a:srgbClr val="00B050"/>
              </a:solidFill>
            </cx:spPr>
          </cx:dataPt>
          <cx:dataPt idx="32">
            <cx:spPr>
              <a:solidFill>
                <a:srgbClr val="00B050"/>
              </a:solidFill>
            </cx:spPr>
          </cx:dataPt>
          <cx:dataPt idx="35">
            <cx:spPr>
              <a:solidFill>
                <a:srgbClr val="00B050"/>
              </a:solidFill>
            </cx:spPr>
          </cx:dataPt>
          <cx:dataPt idx="39">
            <cx:spPr>
              <a:solidFill>
                <a:srgbClr val="00B050"/>
              </a:solidFill>
            </cx:spPr>
          </cx:dataPt>
          <cx:dataPt idx="44">
            <cx:spPr>
              <a:solidFill>
                <a:srgbClr val="00B050"/>
              </a:solidFill>
            </cx:spPr>
          </cx:dataPt>
          <cx:dataId val="0"/>
        </cx:series>
      </cx:plotAreaRegion>
    </cx:plotArea>
  </cx:chart>
  <cx:spPr>
    <a:noFill/>
  </cx:spPr>
</cx:chartSpace>
</file>

<file path=ppt/charts/chartEx9.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Sheet1!$A$2:$D$21</cx:f>
        <cx:lvl ptCount="20">
          <cx:pt idx="7">1</cx:pt>
          <cx:pt idx="8">1</cx:pt>
          <cx:pt idx="9">1</cx:pt>
          <cx:pt idx="10">1</cx:pt>
          <cx:pt idx="11">1</cx:pt>
          <cx:pt idx="14">1</cx:pt>
          <cx:pt idx="19">1</cx:pt>
        </cx:lvl>
        <cx:lvl ptCount="20">
          <cx:pt idx="1">1</cx:pt>
          <cx:pt idx="4">1</cx:pt>
          <cx:pt idx="6">1</cx:pt>
          <cx:pt idx="7">1</cx:pt>
          <cx:pt idx="8">1</cx:pt>
          <cx:pt idx="11">1</cx:pt>
          <cx:pt idx="14">1</cx:pt>
          <cx:pt idx="19">1</cx:pt>
        </cx:lvl>
        <cx:lvl ptCount="20">
          <cx:pt idx="1">1</cx:pt>
          <cx:pt idx="3">1</cx:pt>
          <cx:pt idx="4">1</cx:pt>
          <cx:pt idx="8">1</cx:pt>
          <cx:pt idx="10">1</cx:pt>
          <cx:pt idx="11">1</cx:pt>
          <cx:pt idx="13">1</cx:pt>
          <cx:pt idx="14">1</cx:pt>
          <cx:pt idx="16">1</cx:pt>
          <cx:pt idx="18">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sunburst" uniqueId="{3B19C4EB-FC4A-4D28-A8E1-ACF3CE4FEF68}">
          <cx:tx>
            <cx:txData>
              <cx:f>Sheet1!$E$1</cx:f>
              <cx:v>系列 1</cx:v>
            </cx:txData>
          </cx:tx>
          <cx:spPr>
            <a:noFill/>
            <a:ln>
              <a:solidFill>
                <a:schemeClr val="bg1"/>
              </a:solidFill>
            </a:ln>
          </cx:spPr>
          <cx:dataPt idx="0">
            <cx:spPr>
              <a:solidFill>
                <a:srgbClr val="BE3C1A"/>
              </a:solidFill>
            </cx:spPr>
          </cx:dataPt>
          <cx:dataPt idx="9">
            <cx:spPr>
              <a:solidFill>
                <a:srgbClr val="BE3C1A"/>
              </a:solidFill>
            </cx:spPr>
          </cx:dataPt>
          <cx:dataPt idx="12">
            <cx:spPr>
              <a:solidFill>
                <a:srgbClr val="BE3C1A"/>
              </a:solidFill>
            </cx:spPr>
          </cx:dataPt>
          <cx:dataPt idx="19">
            <cx:spPr>
              <a:solidFill>
                <a:srgbClr val="BE3C1A"/>
              </a:solidFill>
            </cx:spPr>
          </cx:dataPt>
          <cx:dataPt idx="21">
            <cx:spPr>
              <a:solidFill>
                <a:srgbClr val="BE3C1A"/>
              </a:solidFill>
            </cx:spPr>
          </cx:dataPt>
          <cx:dataPt idx="28">
            <cx:spPr>
              <a:solidFill>
                <a:srgbClr val="BE3C1A"/>
              </a:solidFill>
            </cx:spPr>
          </cx:dataPt>
          <cx:dataPt idx="31">
            <cx:spPr>
              <a:solidFill>
                <a:srgbClr val="BE3C1A"/>
              </a:solidFill>
            </cx:spPr>
          </cx:dataPt>
          <cx:dataPt idx="35">
            <cx:spPr>
              <a:solidFill>
                <a:srgbClr val="BE3C1A"/>
              </a:solidFill>
            </cx:spPr>
          </cx:dataPt>
          <cx:dataPt idx="41">
            <cx:spPr>
              <a:solidFill>
                <a:srgbClr val="BE3C1A"/>
              </a:solidFill>
            </cx:spPr>
          </cx:dataPt>
          <cx:dataId val="0"/>
        </cx:series>
      </cx:plotAreaRegion>
    </cx:plotArea>
  </cx:chart>
  <cx:spPr>
    <a:noFill/>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1549572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372662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196287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9823EF-4C48-4C92-9EB6-716632CCD974}" type="slidenum">
              <a:rPr lang="zh-CN" altLang="en-US" smtClean="0"/>
              <a:t>‹#›</a:t>
            </a:fld>
            <a:endParaRPr lang="zh-CN" altLang="en-US"/>
          </a:p>
        </p:txBody>
      </p:sp>
    </p:spTree>
    <p:extLst>
      <p:ext uri="{BB962C8B-B14F-4D97-AF65-F5344CB8AC3E}">
        <p14:creationId xmlns:p14="http://schemas.microsoft.com/office/powerpoint/2010/main" val="642228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2257724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3976327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837903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1868072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164250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4139157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131797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2778289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3998240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3488392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319834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332311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210185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BFD40EA-A1CD-4772-8198-7BF4E729EFA5}"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84987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BFD40EA-A1CD-4772-8198-7BF4E729EFA5}" type="slidenum">
              <a:rPr lang="zh-CN" altLang="en-US" smtClean="0"/>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133635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368874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2249607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F78AE6B-980E-4B03-ABB5-E11E874056A0}" type="datetimeFigureOut">
              <a:rPr lang="zh-CN" altLang="en-US" smtClean="0"/>
              <a:t>2019/9/4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282189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F78AE6B-980E-4B03-ABB5-E11E874056A0}" type="datetimeFigureOut">
              <a:rPr lang="zh-CN" altLang="en-US" smtClean="0"/>
              <a:t>2019/9/4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274868211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8AE6B-980E-4B03-ABB5-E11E874056A0}" type="datetimeFigureOut">
              <a:rPr lang="zh-CN" altLang="en-US" smtClean="0"/>
              <a:t>2019/9/4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D40EA-A1CD-4772-8198-7BF4E729EFA5}" type="slidenum">
              <a:rPr lang="zh-CN" altLang="en-US" smtClean="0"/>
              <a:t>‹#›</a:t>
            </a:fld>
            <a:endParaRPr lang="zh-CN" altLang="en-US"/>
          </a:p>
        </p:txBody>
      </p:sp>
    </p:spTree>
    <p:extLst>
      <p:ext uri="{BB962C8B-B14F-4D97-AF65-F5344CB8AC3E}">
        <p14:creationId xmlns:p14="http://schemas.microsoft.com/office/powerpoint/2010/main" val="13106322"/>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4/relationships/chartEx" Target="../charts/chartEx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4/relationships/chartEx" Target="../charts/chartEx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4/relationships/chartEx" Target="../charts/chartEx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microsoft.com/office/2014/relationships/chartEx" Target="../charts/chartEx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4/relationships/chartEx" Target="../charts/chartEx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4/relationships/chartEx" Target="../charts/chartEx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4/relationships/chartEx" Target="../charts/chartEx10.xml"/><Relationship Id="rId1" Type="http://schemas.openxmlformats.org/officeDocument/2006/relationships/slideLayout" Target="../slideLayouts/slideLayout12.xml"/><Relationship Id="rId5" Type="http://schemas.openxmlformats.org/officeDocument/2006/relationships/image" Target="../media/image17.png"/><Relationship Id="rId4" Type="http://schemas.microsoft.com/office/2014/relationships/chartEx" Target="../charts/chartEx1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4/relationships/chartEx" Target="../charts/chartEx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4/relationships/chartEx" Target="../charts/chartEx13.xml"/><Relationship Id="rId1" Type="http://schemas.openxmlformats.org/officeDocument/2006/relationships/slideLayout" Target="../slideLayouts/slideLayout12.xml"/><Relationship Id="rId5" Type="http://schemas.openxmlformats.org/officeDocument/2006/relationships/image" Target="../media/image21.png"/><Relationship Id="rId4" Type="http://schemas.microsoft.com/office/2014/relationships/chartEx" Target="../charts/chartEx14.xml"/></Relationships>
</file>

<file path=ppt/slides/_rels/slide26.xml.rels><?xml version="1.0" encoding="UTF-8" standalone="yes"?>
<Relationships xmlns="http://schemas.openxmlformats.org/package/2006/relationships"><Relationship Id="rId3" Type="http://schemas.microsoft.com/office/2014/relationships/chartEx" Target="../charts/chartEx15.xm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jpg"/><Relationship Id="rId7" Type="http://schemas.microsoft.com/office/2014/relationships/chartEx" Target="../charts/chartEx16.xml"/><Relationship Id="rId2" Type="http://schemas.openxmlformats.org/officeDocument/2006/relationships/image" Target="../media/image19.jpg"/><Relationship Id="rId1" Type="http://schemas.openxmlformats.org/officeDocument/2006/relationships/slideLayout" Target="../slideLayouts/slideLayout1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 Id="rId9" Type="http://schemas.microsoft.com/office/2014/relationships/chartEx" Target="../charts/chartEx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4/relationships/chartEx" Target="../charts/chartEx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4/relationships/chartEx" Target="../charts/chartEx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4/relationships/chartEx" Target="../charts/chartEx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2860049" y="325850"/>
            <a:ext cx="6521217" cy="4825873"/>
            <a:chOff x="2860049" y="559776"/>
            <a:chExt cx="6521217" cy="4825873"/>
          </a:xfrm>
        </p:grpSpPr>
        <p:sp>
          <p:nvSpPr>
            <p:cNvPr id="38" name="矩形 37"/>
            <p:cNvSpPr/>
            <p:nvPr/>
          </p:nvSpPr>
          <p:spPr>
            <a:xfrm>
              <a:off x="2945113" y="559776"/>
              <a:ext cx="6436153" cy="4825873"/>
            </a:xfrm>
            <a:prstGeom prst="rect">
              <a:avLst/>
            </a:prstGeom>
          </p:spPr>
          <p:txBody>
            <a:bodyPr wrap="square">
              <a:spAutoFit/>
            </a:bodyPr>
            <a:lstStyle/>
            <a:p>
              <a:pPr algn="ctr">
                <a:lnSpc>
                  <a:spcPct val="120000"/>
                </a:lnSpc>
              </a:pPr>
              <a:r>
                <a:rPr lang="en-US" altLang="zh-CN" sz="28700" b="1" spc="600" dirty="0">
                  <a:solidFill>
                    <a:srgbClr val="00B0F0"/>
                  </a:solidFill>
                  <a:latin typeface="Agency FB" panose="020B0503020202020204" pitchFamily="34" charset="0"/>
                  <a:ea typeface="微软雅黑" panose="020B0503020204020204" pitchFamily="34" charset="-122"/>
                  <a:sym typeface="微软雅黑" panose="020B0503020204020204" pitchFamily="34" charset="-122"/>
                </a:rPr>
                <a:t>2</a:t>
              </a:r>
              <a:r>
                <a:rPr lang="en-US" altLang="zh-CN" sz="28700" b="1" spc="600" dirty="0">
                  <a:solidFill>
                    <a:srgbClr val="00B050"/>
                  </a:solidFill>
                  <a:latin typeface="Agency FB" panose="020B0503020202020204" pitchFamily="34" charset="0"/>
                  <a:ea typeface="微软雅黑" panose="020B0503020204020204" pitchFamily="34" charset="-122"/>
                  <a:sym typeface="微软雅黑" panose="020B0503020204020204" pitchFamily="34" charset="-122"/>
                </a:rPr>
                <a:t>0</a:t>
              </a:r>
              <a:r>
                <a:rPr lang="en-US" altLang="zh-CN" sz="28700" b="1" spc="600" dirty="0">
                  <a:solidFill>
                    <a:srgbClr val="860D4D"/>
                  </a:solidFill>
                  <a:latin typeface="Agency FB" panose="020B0503020202020204" pitchFamily="34" charset="0"/>
                  <a:ea typeface="微软雅黑" panose="020B0503020204020204" pitchFamily="34" charset="-122"/>
                  <a:sym typeface="微软雅黑" panose="020B0503020204020204" pitchFamily="34" charset="-122"/>
                </a:rPr>
                <a:t>1</a:t>
              </a:r>
              <a:r>
                <a:rPr lang="en-US" altLang="zh-CN" sz="28700" b="1" spc="600" dirty="0">
                  <a:solidFill>
                    <a:srgbClr val="BE3C1A"/>
                  </a:solidFill>
                  <a:latin typeface="Agency FB" panose="020B0503020202020204" pitchFamily="34" charset="0"/>
                  <a:ea typeface="微软雅黑" panose="020B0503020204020204" pitchFamily="34" charset="-122"/>
                  <a:sym typeface="微软雅黑" panose="020B0503020204020204" pitchFamily="34" charset="-122"/>
                </a:rPr>
                <a:t>9</a:t>
              </a:r>
            </a:p>
          </p:txBody>
        </p:sp>
        <p:sp useBgFill="1">
          <p:nvSpPr>
            <p:cNvPr id="40" name="矩形 39"/>
            <p:cNvSpPr/>
            <p:nvPr/>
          </p:nvSpPr>
          <p:spPr>
            <a:xfrm>
              <a:off x="2860049" y="4581534"/>
              <a:ext cx="6436153" cy="307777"/>
            </a:xfrm>
            <a:prstGeom prst="rect">
              <a:avLst/>
            </a:prstGeom>
          </p:spPr>
          <p:txBody>
            <a:bodyPr wrap="square">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YEARLY </a:t>
              </a:r>
              <a:r>
                <a:rPr lang="en-US" altLang="zh-CN" sz="14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SUMMIT</a:t>
              </a:r>
              <a:r>
                <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OF 2019 . . . </a:t>
              </a:r>
              <a:r>
                <a:rPr lang="en-US" altLang="zh-CN" sz="14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FUTURE PLAN </a:t>
              </a:r>
              <a:r>
                <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OF 2020, XX CO, LTD</a:t>
              </a:r>
            </a:p>
          </p:txBody>
        </p:sp>
      </p:grpSp>
      <p:sp>
        <p:nvSpPr>
          <p:cNvPr id="2" name="图文框 1"/>
          <p:cNvSpPr/>
          <p:nvPr/>
        </p:nvSpPr>
        <p:spPr>
          <a:xfrm>
            <a:off x="-3820" y="-4392"/>
            <a:ext cx="12195820" cy="6862392"/>
          </a:xfrm>
          <a:prstGeom prst="frame">
            <a:avLst>
              <a:gd name="adj1" fmla="val 65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 name="组合 3"/>
          <p:cNvGrpSpPr/>
          <p:nvPr/>
        </p:nvGrpSpPr>
        <p:grpSpPr>
          <a:xfrm>
            <a:off x="1003833" y="-284716"/>
            <a:ext cx="1301146" cy="1626931"/>
            <a:chOff x="1003833" y="-284716"/>
            <a:chExt cx="1301146" cy="1626931"/>
          </a:xfrm>
        </p:grpSpPr>
        <p:pic>
          <p:nvPicPr>
            <p:cNvPr id="11" name="图片 10"/>
            <p:cNvPicPr>
              <a:picLocks noChangeAspect="1"/>
            </p:cNvPicPr>
            <p:nvPr/>
          </p:nvPicPr>
          <p:blipFill rotWithShape="1">
            <a:blip r:embed="rId3"/>
            <a:srcRect l="18666" r="27438"/>
            <a:stretch/>
          </p:blipFill>
          <p:spPr>
            <a:xfrm>
              <a:off x="1003833" y="-284716"/>
              <a:ext cx="1301146" cy="1626931"/>
            </a:xfrm>
            <a:prstGeom prst="rect">
              <a:avLst/>
            </a:prstGeom>
          </p:spPr>
        </p:pic>
        <p:grpSp>
          <p:nvGrpSpPr>
            <p:cNvPr id="21" name="组合 20"/>
            <p:cNvGrpSpPr/>
            <p:nvPr/>
          </p:nvGrpSpPr>
          <p:grpSpPr>
            <a:xfrm>
              <a:off x="1302927" y="158789"/>
              <a:ext cx="801977" cy="801975"/>
              <a:chOff x="2553498" y="158789"/>
              <a:chExt cx="801977" cy="801975"/>
            </a:xfrm>
          </p:grpSpPr>
          <p:sp>
            <p:nvSpPr>
              <p:cNvPr id="24" name="椭圆 23"/>
              <p:cNvSpPr/>
              <p:nvPr/>
            </p:nvSpPr>
            <p:spPr>
              <a:xfrm>
                <a:off x="2553498" y="158789"/>
                <a:ext cx="801977" cy="801975"/>
              </a:xfrm>
              <a:prstGeom prst="ellipse">
                <a:avLst/>
              </a:prstGeom>
              <a:solidFill>
                <a:schemeClr val="bg1"/>
              </a:solidFill>
              <a:ln w="19050">
                <a:solidFill>
                  <a:srgbClr val="041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2604254" y="209546"/>
                <a:ext cx="700466" cy="70046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latin typeface="Script MT Bold" panose="03040602040607080904" pitchFamily="66" charset="0"/>
                </a:endParaRPr>
              </a:p>
            </p:txBody>
          </p:sp>
          <p:sp>
            <p:nvSpPr>
              <p:cNvPr id="26" name="矩形 25"/>
              <p:cNvSpPr/>
              <p:nvPr/>
            </p:nvSpPr>
            <p:spPr>
              <a:xfrm>
                <a:off x="2624441" y="375110"/>
                <a:ext cx="687431" cy="369332"/>
              </a:xfrm>
              <a:prstGeom prst="rect">
                <a:avLst/>
              </a:prstGeom>
            </p:spPr>
            <p:txBody>
              <a:bodyPr wrap="none">
                <a:spAutoFit/>
              </a:bodyPr>
              <a:lstStyle/>
              <a:p>
                <a:pPr algn="ctr"/>
                <a:r>
                  <a:rPr lang="en-US" altLang="zh-CN" spc="-300" dirty="0">
                    <a:solidFill>
                      <a:srgbClr val="00B0F0"/>
                    </a:solidFill>
                    <a:latin typeface="微软雅黑" panose="020B0503020204020204" pitchFamily="34" charset="-122"/>
                    <a:ea typeface="微软雅黑" panose="020B0503020204020204" pitchFamily="34" charset="-122"/>
                  </a:rPr>
                  <a:t>L</a:t>
                </a:r>
                <a:r>
                  <a:rPr lang="en-US" altLang="zh-CN" spc="-300" dirty="0">
                    <a:solidFill>
                      <a:srgbClr val="00B050"/>
                    </a:solidFill>
                    <a:latin typeface="微软雅黑" panose="020B0503020204020204" pitchFamily="34" charset="-122"/>
                    <a:ea typeface="微软雅黑" panose="020B0503020204020204" pitchFamily="34" charset="-122"/>
                  </a:rPr>
                  <a:t>O</a:t>
                </a:r>
                <a:r>
                  <a:rPr lang="en-US" altLang="zh-CN" spc="-300" dirty="0">
                    <a:solidFill>
                      <a:srgbClr val="860D4D"/>
                    </a:solidFill>
                    <a:latin typeface="微软雅黑" panose="020B0503020204020204" pitchFamily="34" charset="-122"/>
                    <a:ea typeface="微软雅黑" panose="020B0503020204020204" pitchFamily="34" charset="-122"/>
                  </a:rPr>
                  <a:t>G</a:t>
                </a:r>
                <a:r>
                  <a:rPr lang="en-US" altLang="zh-CN" spc="-300" dirty="0">
                    <a:solidFill>
                      <a:srgbClr val="BE3C1A"/>
                    </a:solidFill>
                    <a:latin typeface="微软雅黑" panose="020B0503020204020204" pitchFamily="34" charset="-122"/>
                    <a:ea typeface="微软雅黑" panose="020B0503020204020204" pitchFamily="34" charset="-122"/>
                  </a:rPr>
                  <a:t>O</a:t>
                </a:r>
                <a:endParaRPr lang="zh-CN" altLang="en-US" spc="-300" dirty="0">
                  <a:solidFill>
                    <a:srgbClr val="BE3C1A"/>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290398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Box 7"/>
          <p:cNvSpPr txBox="1"/>
          <p:nvPr/>
        </p:nvSpPr>
        <p:spPr>
          <a:xfrm>
            <a:off x="424701" y="3503664"/>
            <a:ext cx="3712193" cy="430887"/>
          </a:xfrm>
          <a:prstGeom prst="rect">
            <a:avLst/>
          </a:prstGeom>
          <a:noFill/>
        </p:spPr>
        <p:txBody>
          <a:bodyPr wrap="square" lIns="0" tIns="0" rIns="0" bIns="0" rtlCol="0" anchor="t">
            <a:spAutoFit/>
          </a:bodyPr>
          <a:lstStyle/>
          <a:p>
            <a:pPr>
              <a:spcBef>
                <a:spcPct val="20000"/>
              </a:spcBef>
              <a:defRPr/>
            </a:pPr>
            <a:r>
              <a:rPr lang="zh-CN" altLang="en-US" sz="2800" b="1" dirty="0">
                <a:solidFill>
                  <a:schemeClr val="bg1"/>
                </a:solidFill>
                <a:latin typeface="微软雅黑" panose="020B0503020204020204" pitchFamily="34" charset="-122"/>
                <a:ea typeface="微软雅黑" panose="020B0503020204020204" pitchFamily="34" charset="-122"/>
              </a:rPr>
              <a:t>Please enter</a:t>
            </a:r>
            <a:r>
              <a:rPr lang="zh-CN" altLang="en-US" sz="2800" b="1" dirty="0">
                <a:solidFill>
                  <a:srgbClr val="00B0F0"/>
                </a:solidFill>
                <a:latin typeface="微软雅黑" panose="020B0503020204020204" pitchFamily="34" charset="-122"/>
                <a:ea typeface="微软雅黑" panose="020B0503020204020204" pitchFamily="34" charset="-122"/>
              </a:rPr>
              <a:t>Text</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18" name="TextBox 7"/>
          <p:cNvSpPr txBox="1"/>
          <p:nvPr/>
        </p:nvSpPr>
        <p:spPr>
          <a:xfrm>
            <a:off x="424701" y="4202161"/>
            <a:ext cx="4522893" cy="2262158"/>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 SINGS HERE INPUT HERE INPUT INPUT YOUR TEXT HERE HERE TEXT INGS HERE TEXT INGER HERE TEXT HERE INPUT HERE INPUT HER EINPUT YOUR TEXT HERE INPUT YOUR INPUT HERE HERE TEXT INGER HERE TEXT INGER HERE TEXT INGER HERE HERE INPUT ERENPUT YOUR TEXT HERE INPUT YOUR INPUT INPUT HERE INPUT HERE TEXT INGER HERE INPUT HERE INPUT  HERE INPUT YOUR TEXT HERE INPUT YOUR INPUT INPUT TEXT INGER HERE TEXT INGER SHERE SHERE HERE HERE HERE INPUT YOUR SHERE TEXT HERE INPUT HERE INPUT INPUT HERE TEXT INGS HERE INPUT SHERE INPUT YOUR SHERE INPUT XT HERENPUT YOUR TEXT HERE INPUT YOUR TEXT HERE INPUT INPUT HERE INPUT TEXT INGER</a:t>
            </a:r>
          </a:p>
        </p:txBody>
      </p:sp>
      <p:sp>
        <p:nvSpPr>
          <p:cNvPr id="5" name="椭圆 4"/>
          <p:cNvSpPr/>
          <p:nvPr/>
        </p:nvSpPr>
        <p:spPr>
          <a:xfrm rot="900000">
            <a:off x="8681624" y="442261"/>
            <a:ext cx="561035" cy="5610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Light"/>
              <a:ea typeface="等线 Light"/>
              <a:cs typeface="+mn-cs"/>
            </a:endParaRPr>
          </a:p>
        </p:txBody>
      </p:sp>
      <p:sp>
        <p:nvSpPr>
          <p:cNvPr id="6" name="椭圆 5"/>
          <p:cNvSpPr/>
          <p:nvPr/>
        </p:nvSpPr>
        <p:spPr>
          <a:xfrm rot="781575">
            <a:off x="9582211" y="3291003"/>
            <a:ext cx="318246" cy="318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Light"/>
              <a:ea typeface="等线 Light"/>
              <a:cs typeface="+mn-cs"/>
            </a:endParaRPr>
          </a:p>
        </p:txBody>
      </p:sp>
      <p:sp>
        <p:nvSpPr>
          <p:cNvPr id="10" name="Oval 20"/>
          <p:cNvSpPr>
            <a:spLocks noChangeArrowheads="1"/>
          </p:cNvSpPr>
          <p:nvPr/>
        </p:nvSpPr>
        <p:spPr bwMode="auto">
          <a:xfrm>
            <a:off x="4947594" y="2640165"/>
            <a:ext cx="346187" cy="348407"/>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Light"/>
              <a:ea typeface="等线 Light"/>
              <a:cs typeface="+mn-ea"/>
              <a:sym typeface="+mn-lt"/>
            </a:endParaRPr>
          </a:p>
        </p:txBody>
      </p:sp>
      <p:sp>
        <p:nvSpPr>
          <p:cNvPr id="11" name="Oval 142"/>
          <p:cNvSpPr>
            <a:spLocks noChangeArrowheads="1"/>
          </p:cNvSpPr>
          <p:nvPr/>
        </p:nvSpPr>
        <p:spPr bwMode="auto">
          <a:xfrm rot="734800">
            <a:off x="8596944" y="3779350"/>
            <a:ext cx="328435" cy="328435"/>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Light"/>
              <a:ea typeface="等线 Light"/>
              <a:cs typeface="+mn-ea"/>
              <a:sym typeface="+mn-lt"/>
            </a:endParaRPr>
          </a:p>
        </p:txBody>
      </p:sp>
      <p:sp>
        <p:nvSpPr>
          <p:cNvPr id="13" name="Oval 141"/>
          <p:cNvSpPr>
            <a:spLocks noChangeArrowheads="1"/>
          </p:cNvSpPr>
          <p:nvPr/>
        </p:nvSpPr>
        <p:spPr bwMode="auto">
          <a:xfrm rot="21252479">
            <a:off x="7524410" y="5339795"/>
            <a:ext cx="601286" cy="604465"/>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Light"/>
              <a:ea typeface="等线 Light"/>
              <a:cs typeface="+mn-ea"/>
              <a:sym typeface="+mn-lt"/>
            </a:endParaRPr>
          </a:p>
        </p:txBody>
      </p:sp>
      <p:sp>
        <p:nvSpPr>
          <p:cNvPr id="16" name="Oval 142"/>
          <p:cNvSpPr>
            <a:spLocks noChangeArrowheads="1"/>
          </p:cNvSpPr>
          <p:nvPr/>
        </p:nvSpPr>
        <p:spPr bwMode="auto">
          <a:xfrm>
            <a:off x="10917408" y="3563112"/>
            <a:ext cx="507810" cy="50781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Light"/>
              <a:ea typeface="等线 Light"/>
              <a:cs typeface="+mn-ea"/>
              <a:sym typeface="+mn-lt"/>
            </a:endParaRPr>
          </a:p>
        </p:txBody>
      </p:sp>
      <p:cxnSp>
        <p:nvCxnSpPr>
          <p:cNvPr id="17" name="直接连接符 16"/>
          <p:cNvCxnSpPr>
            <a:stCxn id="4" idx="5"/>
            <a:endCxn id="11" idx="1"/>
          </p:cNvCxnSpPr>
          <p:nvPr/>
        </p:nvCxnSpPr>
        <p:spPr>
          <a:xfrm>
            <a:off x="8384884" y="3357190"/>
            <a:ext cx="287432" cy="448269"/>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4" idx="4"/>
            <a:endCxn id="13" idx="0"/>
          </p:cNvCxnSpPr>
          <p:nvPr/>
        </p:nvCxnSpPr>
        <p:spPr>
          <a:xfrm>
            <a:off x="7715484" y="3634464"/>
            <a:ext cx="79068" cy="1706874"/>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4" idx="7"/>
            <a:endCxn id="5" idx="3"/>
          </p:cNvCxnSpPr>
          <p:nvPr/>
        </p:nvCxnSpPr>
        <p:spPr>
          <a:xfrm flipV="1">
            <a:off x="8384884" y="863037"/>
            <a:ext cx="334323" cy="1155355"/>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4" idx="6"/>
            <a:endCxn id="6" idx="2"/>
          </p:cNvCxnSpPr>
          <p:nvPr/>
        </p:nvCxnSpPr>
        <p:spPr>
          <a:xfrm>
            <a:off x="8662158" y="2687791"/>
            <a:ext cx="924148" cy="726469"/>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4" idx="2"/>
            <a:endCxn id="10" idx="6"/>
          </p:cNvCxnSpPr>
          <p:nvPr/>
        </p:nvCxnSpPr>
        <p:spPr>
          <a:xfrm flipH="1">
            <a:off x="5293781" y="2687791"/>
            <a:ext cx="1475029" cy="126578"/>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4" idx="1"/>
            <a:endCxn id="8" idx="5"/>
          </p:cNvCxnSpPr>
          <p:nvPr/>
        </p:nvCxnSpPr>
        <p:spPr>
          <a:xfrm flipH="1" flipV="1">
            <a:off x="6552469" y="1173063"/>
            <a:ext cx="493615" cy="845329"/>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4" idx="3"/>
            <a:endCxn id="44" idx="0"/>
          </p:cNvCxnSpPr>
          <p:nvPr/>
        </p:nvCxnSpPr>
        <p:spPr>
          <a:xfrm flipH="1">
            <a:off x="6692841" y="3357190"/>
            <a:ext cx="353243" cy="873306"/>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1" idx="5"/>
            <a:endCxn id="9" idx="1"/>
          </p:cNvCxnSpPr>
          <p:nvPr/>
        </p:nvCxnSpPr>
        <p:spPr>
          <a:xfrm>
            <a:off x="8850007" y="4081676"/>
            <a:ext cx="112136" cy="919893"/>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44" idx="5"/>
            <a:endCxn id="13" idx="2"/>
          </p:cNvCxnSpPr>
          <p:nvPr/>
        </p:nvCxnSpPr>
        <p:spPr>
          <a:xfrm>
            <a:off x="6785830" y="5334421"/>
            <a:ext cx="740115" cy="337947"/>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3" idx="5"/>
            <a:endCxn id="9" idx="3"/>
          </p:cNvCxnSpPr>
          <p:nvPr/>
        </p:nvCxnSpPr>
        <p:spPr>
          <a:xfrm>
            <a:off x="8058122" y="5833193"/>
            <a:ext cx="904021" cy="75366"/>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9" idx="0"/>
            <a:endCxn id="6" idx="4"/>
          </p:cNvCxnSpPr>
          <p:nvPr/>
        </p:nvCxnSpPr>
        <p:spPr>
          <a:xfrm flipV="1">
            <a:off x="9415638" y="3605154"/>
            <a:ext cx="289830" cy="1208571"/>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9" idx="6"/>
            <a:endCxn id="16" idx="3"/>
          </p:cNvCxnSpPr>
          <p:nvPr/>
        </p:nvCxnSpPr>
        <p:spPr>
          <a:xfrm flipV="1">
            <a:off x="10056977" y="3996555"/>
            <a:ext cx="934798" cy="1458509"/>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16" idx="1"/>
            <a:endCxn id="6" idx="6"/>
          </p:cNvCxnSpPr>
          <p:nvPr/>
        </p:nvCxnSpPr>
        <p:spPr>
          <a:xfrm flipH="1" flipV="1">
            <a:off x="9896362" y="3485992"/>
            <a:ext cx="1095413" cy="151487"/>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16" idx="0"/>
            <a:endCxn id="14" idx="5"/>
          </p:cNvCxnSpPr>
          <p:nvPr/>
        </p:nvCxnSpPr>
        <p:spPr>
          <a:xfrm flipH="1" flipV="1">
            <a:off x="10818193" y="2416694"/>
            <a:ext cx="353120" cy="1146418"/>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14" idx="1"/>
            <a:endCxn id="5" idx="6"/>
          </p:cNvCxnSpPr>
          <p:nvPr/>
        </p:nvCxnSpPr>
        <p:spPr>
          <a:xfrm flipH="1" flipV="1">
            <a:off x="9233100" y="795382"/>
            <a:ext cx="1040871" cy="374650"/>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5" idx="5"/>
            <a:endCxn id="6" idx="1"/>
          </p:cNvCxnSpPr>
          <p:nvPr/>
        </p:nvCxnSpPr>
        <p:spPr>
          <a:xfrm>
            <a:off x="9102400" y="965713"/>
            <a:ext cx="554673" cy="2349430"/>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8" idx="6"/>
            <a:endCxn id="5" idx="2"/>
          </p:cNvCxnSpPr>
          <p:nvPr/>
        </p:nvCxnSpPr>
        <p:spPr>
          <a:xfrm flipV="1">
            <a:off x="6655853" y="650176"/>
            <a:ext cx="2035329" cy="139377"/>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8" idx="3"/>
            <a:endCxn id="10" idx="0"/>
          </p:cNvCxnSpPr>
          <p:nvPr/>
        </p:nvCxnSpPr>
        <p:spPr>
          <a:xfrm flipH="1">
            <a:off x="5120688" y="1267758"/>
            <a:ext cx="703984" cy="1372407"/>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10" idx="4"/>
            <a:endCxn id="44" idx="4"/>
          </p:cNvCxnSpPr>
          <p:nvPr/>
        </p:nvCxnSpPr>
        <p:spPr>
          <a:xfrm>
            <a:off x="5120688" y="2988572"/>
            <a:ext cx="1207881" cy="2384366"/>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11" idx="3"/>
            <a:endCxn id="44" idx="7"/>
          </p:cNvCxnSpPr>
          <p:nvPr/>
        </p:nvCxnSpPr>
        <p:spPr>
          <a:xfrm flipH="1">
            <a:off x="7043409" y="4032413"/>
            <a:ext cx="1579644" cy="494179"/>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4" idx="4"/>
            <a:endCxn id="6" idx="7"/>
          </p:cNvCxnSpPr>
          <p:nvPr/>
        </p:nvCxnSpPr>
        <p:spPr>
          <a:xfrm flipH="1">
            <a:off x="9876317" y="2426534"/>
            <a:ext cx="421413" cy="939331"/>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11" idx="7"/>
            <a:endCxn id="6" idx="3"/>
          </p:cNvCxnSpPr>
          <p:nvPr/>
        </p:nvCxnSpPr>
        <p:spPr>
          <a:xfrm flipV="1">
            <a:off x="8899270" y="3534387"/>
            <a:ext cx="707081" cy="320335"/>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Oval 141"/>
          <p:cNvSpPr>
            <a:spLocks noChangeArrowheads="1"/>
          </p:cNvSpPr>
          <p:nvPr/>
        </p:nvSpPr>
        <p:spPr bwMode="auto">
          <a:xfrm rot="900000">
            <a:off x="10978541" y="5050215"/>
            <a:ext cx="224453" cy="225639"/>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Light"/>
              <a:ea typeface="等线 Light"/>
              <a:cs typeface="+mn-ea"/>
              <a:sym typeface="+mn-lt"/>
            </a:endParaRPr>
          </a:p>
        </p:txBody>
      </p:sp>
      <p:cxnSp>
        <p:nvCxnSpPr>
          <p:cNvPr id="49" name="直接连接符 48"/>
          <p:cNvCxnSpPr>
            <a:stCxn id="48" idx="0"/>
            <a:endCxn id="16" idx="4"/>
          </p:cNvCxnSpPr>
          <p:nvPr/>
        </p:nvCxnSpPr>
        <p:spPr>
          <a:xfrm flipV="1">
            <a:off x="11119968" y="4070922"/>
            <a:ext cx="51345" cy="983137"/>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9" idx="5"/>
            <a:endCxn id="48" idx="3"/>
          </p:cNvCxnSpPr>
          <p:nvPr/>
        </p:nvCxnSpPr>
        <p:spPr>
          <a:xfrm flipV="1">
            <a:off x="9869133" y="5219553"/>
            <a:ext cx="1124335" cy="689006"/>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6" idx="5"/>
            <a:endCxn id="48" idx="1"/>
          </p:cNvCxnSpPr>
          <p:nvPr/>
        </p:nvCxnSpPr>
        <p:spPr>
          <a:xfrm>
            <a:off x="9825595" y="3585109"/>
            <a:ext cx="1209167" cy="1480329"/>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5" name="组合 194"/>
          <p:cNvGrpSpPr/>
          <p:nvPr/>
        </p:nvGrpSpPr>
        <p:grpSpPr>
          <a:xfrm>
            <a:off x="6768810" y="1741118"/>
            <a:ext cx="1893348" cy="1893346"/>
            <a:chOff x="5140971" y="2329245"/>
            <a:chExt cx="1893348" cy="1893346"/>
          </a:xfrm>
        </p:grpSpPr>
        <p:sp>
          <p:nvSpPr>
            <p:cNvPr id="4" name="椭圆 3"/>
            <p:cNvSpPr/>
            <p:nvPr/>
          </p:nvSpPr>
          <p:spPr>
            <a:xfrm>
              <a:off x="5140971" y="2329245"/>
              <a:ext cx="1893348" cy="189334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Light"/>
                <a:ea typeface="等线 Light"/>
                <a:cs typeface="+mn-cs"/>
              </a:endParaRPr>
            </a:p>
          </p:txBody>
        </p:sp>
        <p:sp>
          <p:nvSpPr>
            <p:cNvPr id="142" name="Freeform 135"/>
            <p:cNvSpPr>
              <a:spLocks noEditPoints="1"/>
            </p:cNvSpPr>
            <p:nvPr/>
          </p:nvSpPr>
          <p:spPr bwMode="auto">
            <a:xfrm>
              <a:off x="5633250" y="2766439"/>
              <a:ext cx="982252" cy="920082"/>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6" name="组合 195"/>
          <p:cNvGrpSpPr/>
          <p:nvPr/>
        </p:nvGrpSpPr>
        <p:grpSpPr>
          <a:xfrm>
            <a:off x="9865943" y="1113228"/>
            <a:ext cx="1360278" cy="1360270"/>
            <a:chOff x="8806160" y="1365563"/>
            <a:chExt cx="1360278" cy="1360270"/>
          </a:xfrm>
        </p:grpSpPr>
        <p:sp>
          <p:nvSpPr>
            <p:cNvPr id="14" name="Oval 142"/>
            <p:cNvSpPr>
              <a:spLocks noChangeArrowheads="1"/>
            </p:cNvSpPr>
            <p:nvPr/>
          </p:nvSpPr>
          <p:spPr bwMode="auto">
            <a:xfrm rot="1285012">
              <a:off x="8806160" y="1365563"/>
              <a:ext cx="1360278" cy="1360270"/>
            </a:xfrm>
            <a:prstGeom prst="ellipse">
              <a:avLst/>
            </a:prstGeom>
            <a:solidFill>
              <a:srgbClr val="860D4D"/>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Light"/>
                <a:ea typeface="等线 Light"/>
                <a:cs typeface="+mn-ea"/>
                <a:sym typeface="+mn-lt"/>
              </a:endParaRPr>
            </a:p>
          </p:txBody>
        </p:sp>
        <p:pic>
          <p:nvPicPr>
            <p:cNvPr id="173" name="Group 42"/>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9371455" y="1747028"/>
              <a:ext cx="225486" cy="57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 name="组合 193"/>
          <p:cNvGrpSpPr/>
          <p:nvPr/>
        </p:nvGrpSpPr>
        <p:grpSpPr>
          <a:xfrm>
            <a:off x="5622255" y="337544"/>
            <a:ext cx="1037936" cy="1037936"/>
            <a:chOff x="3637520" y="903398"/>
            <a:chExt cx="1037936" cy="1037936"/>
          </a:xfrm>
        </p:grpSpPr>
        <p:sp>
          <p:nvSpPr>
            <p:cNvPr id="8" name="椭圆 7"/>
            <p:cNvSpPr/>
            <p:nvPr/>
          </p:nvSpPr>
          <p:spPr>
            <a:xfrm rot="21155210">
              <a:off x="3637520" y="903398"/>
              <a:ext cx="1037936" cy="10379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Light"/>
                <a:ea typeface="等线 Light"/>
                <a:cs typeface="+mn-cs"/>
              </a:endParaRPr>
            </a:p>
          </p:txBody>
        </p:sp>
        <p:pic>
          <p:nvPicPr>
            <p:cNvPr id="174" name="Group 84"/>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063726" y="1095995"/>
              <a:ext cx="237761" cy="53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8" name="组合 197"/>
          <p:cNvGrpSpPr/>
          <p:nvPr/>
        </p:nvGrpSpPr>
        <p:grpSpPr>
          <a:xfrm>
            <a:off x="8774299" y="4813725"/>
            <a:ext cx="1282678" cy="1282678"/>
            <a:chOff x="7535952" y="5012275"/>
            <a:chExt cx="1282678" cy="1282678"/>
          </a:xfrm>
        </p:grpSpPr>
        <p:sp>
          <p:nvSpPr>
            <p:cNvPr id="9" name="椭圆 8"/>
            <p:cNvSpPr/>
            <p:nvPr/>
          </p:nvSpPr>
          <p:spPr>
            <a:xfrm>
              <a:off x="7535952" y="5012275"/>
              <a:ext cx="1282678" cy="1282678"/>
            </a:xfrm>
            <a:prstGeom prst="ellipse">
              <a:avLst/>
            </a:prstGeom>
            <a:solidFill>
              <a:srgbClr val="BE3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Light"/>
                <a:ea typeface="等线 Light"/>
                <a:cs typeface="+mn-cs"/>
              </a:endParaRPr>
            </a:p>
          </p:txBody>
        </p:sp>
        <p:pic>
          <p:nvPicPr>
            <p:cNvPr id="175" name="Group 42"/>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8067433" y="5367499"/>
              <a:ext cx="225486" cy="57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7" name="组合 196"/>
          <p:cNvGrpSpPr/>
          <p:nvPr/>
        </p:nvGrpSpPr>
        <p:grpSpPr>
          <a:xfrm>
            <a:off x="5911149" y="4202161"/>
            <a:ext cx="1199112" cy="1199112"/>
            <a:chOff x="3425070" y="4818635"/>
            <a:chExt cx="1199112" cy="1199112"/>
          </a:xfrm>
        </p:grpSpPr>
        <p:sp>
          <p:nvSpPr>
            <p:cNvPr id="44" name="椭圆 43"/>
            <p:cNvSpPr/>
            <p:nvPr/>
          </p:nvSpPr>
          <p:spPr>
            <a:xfrm rot="1061104">
              <a:off x="3425070" y="4818635"/>
              <a:ext cx="1199112" cy="1199112"/>
            </a:xfrm>
            <a:prstGeom prst="ellipse">
              <a:avLst/>
            </a:prstGeom>
            <a:solidFill>
              <a:srgbClr val="C1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Light"/>
                <a:ea typeface="等线 Light"/>
                <a:cs typeface="+mn-cs"/>
              </a:endParaRPr>
            </a:p>
          </p:txBody>
        </p:sp>
        <p:pic>
          <p:nvPicPr>
            <p:cNvPr id="176" name="Group 84"/>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3882181" y="5143066"/>
              <a:ext cx="237761" cy="53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1048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52625"/>
            <a:ext cx="6748272" cy="29527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7"/>
          <p:cNvSpPr txBox="1"/>
          <p:nvPr/>
        </p:nvSpPr>
        <p:spPr>
          <a:xfrm>
            <a:off x="7035813" y="2282672"/>
            <a:ext cx="3712193" cy="430887"/>
          </a:xfrm>
          <a:prstGeom prst="rect">
            <a:avLst/>
          </a:prstGeom>
          <a:noFill/>
        </p:spPr>
        <p:txBody>
          <a:bodyPr wrap="square" lIns="0" tIns="0" rIns="0" bIns="0" rtlCol="0" anchor="t">
            <a:spAutoFit/>
          </a:bodyPr>
          <a:lstStyle/>
          <a:p>
            <a:pPr>
              <a:spcBef>
                <a:spcPct val="20000"/>
              </a:spcBef>
              <a:defRPr/>
            </a:pPr>
            <a:r>
              <a:rPr lang="zh-CN" altLang="en-US" sz="2800" b="1" dirty="0">
                <a:solidFill>
                  <a:schemeClr val="bg1"/>
                </a:solidFill>
                <a:latin typeface="微软雅黑" panose="020B0503020204020204" pitchFamily="34" charset="-122"/>
                <a:ea typeface="微软雅黑" panose="020B0503020204020204" pitchFamily="34" charset="-122"/>
              </a:rPr>
              <a:t>Please enter</a:t>
            </a:r>
            <a:r>
              <a:rPr lang="zh-CN" altLang="en-US" sz="2800" b="1" dirty="0">
                <a:solidFill>
                  <a:srgbClr val="00B0F0"/>
                </a:solidFill>
                <a:latin typeface="微软雅黑" panose="020B0503020204020204" pitchFamily="34" charset="-122"/>
                <a:ea typeface="微软雅黑" panose="020B0503020204020204" pitchFamily="34" charset="-122"/>
              </a:rPr>
              <a:t>Text</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4" name="TextBox 7"/>
          <p:cNvSpPr txBox="1"/>
          <p:nvPr/>
        </p:nvSpPr>
        <p:spPr>
          <a:xfrm>
            <a:off x="7035813" y="2659267"/>
            <a:ext cx="4522893" cy="2262158"/>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 SINGS HERE INPUT HERE INPUT INPUT YOUR TEXT HERE HERE TEXT INGS HERE TEXT INGER HERE TEXT HERE INPUT HERE INPUT HER EINPUT YOUR TEXT HERE INPUT YOUR INPUT HERE HERE TEXT INGER HERE TEXT INGER HERE TEXT INGER HERE HERE INPUT ERENPUT YOUR TEXT HERE INPUT YOUR INPUT INPUT HERE INPUT HERE TEXT INGER HERE INPUT HERE INPUT  HERE INPUT YOUR TEXT HERE INPUT YOUR INPUT INPUT TEXT INGER HERE TEXT INGER SHERE SHERE HERE HERE HERE INPUT YOUR SHERE TEXT HERE INPUT HERE INPUT INPUT HERE TEXT INGS HERE INPUT SHERE INPUT YOUR SHERE INPUT XT HERENPUT YOUR TEXT HERE INPUT YOUR TEXT HERE INPUT INPUT HERE INPUT TEXT INGER</a:t>
            </a:r>
          </a:p>
        </p:txBody>
      </p:sp>
      <p:grpSp>
        <p:nvGrpSpPr>
          <p:cNvPr id="8" name="Group 4"/>
          <p:cNvGrpSpPr>
            <a:grpSpLocks/>
          </p:cNvGrpSpPr>
          <p:nvPr/>
        </p:nvGrpSpPr>
        <p:grpSpPr bwMode="auto">
          <a:xfrm>
            <a:off x="10562083" y="-392592"/>
            <a:ext cx="3635375" cy="4237692"/>
            <a:chOff x="0" y="-418166"/>
            <a:chExt cx="3634891" cy="4237710"/>
          </a:xfrm>
        </p:grpSpPr>
        <p:sp>
          <p:nvSpPr>
            <p:cNvPr id="9" name="直接连接符 4"/>
            <p:cNvSpPr>
              <a:spLocks noChangeShapeType="1"/>
            </p:cNvSpPr>
            <p:nvPr/>
          </p:nvSpPr>
          <p:spPr bwMode="auto">
            <a:xfrm flipH="1" flipV="1">
              <a:off x="0" y="184653"/>
              <a:ext cx="3634891" cy="3634891"/>
            </a:xfrm>
            <a:prstGeom prst="line">
              <a:avLst/>
            </a:prstGeom>
            <a:noFill/>
            <a:ln w="6350" cap="flat" cmpd="sng">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文本框 5"/>
            <p:cNvSpPr>
              <a:spLocks noChangeArrowheads="1"/>
            </p:cNvSpPr>
            <p:nvPr/>
          </p:nvSpPr>
          <p:spPr bwMode="auto">
            <a:xfrm rot="2700000">
              <a:off x="-924937" y="803325"/>
              <a:ext cx="2867657" cy="4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 YOUR TEXT HERE</a:t>
              </a:r>
              <a:endParaRPr lang="zh-CN" altLang="en-US" dirty="0"/>
            </a:p>
          </p:txBody>
        </p:sp>
      </p:grpSp>
      <p:grpSp>
        <p:nvGrpSpPr>
          <p:cNvPr id="12" name="组合 11"/>
          <p:cNvGrpSpPr>
            <a:grpSpLocks noChangeAspect="1"/>
          </p:cNvGrpSpPr>
          <p:nvPr/>
        </p:nvGrpSpPr>
        <p:grpSpPr>
          <a:xfrm>
            <a:off x="8935440" y="1706876"/>
            <a:ext cx="608681" cy="608681"/>
            <a:chOff x="4814888" y="2108201"/>
            <a:chExt cx="381000" cy="381000"/>
          </a:xfrm>
        </p:grpSpPr>
        <p:sp>
          <p:nvSpPr>
            <p:cNvPr id="13" name="Freeform 260"/>
            <p:cNvSpPr>
              <a:spLocks/>
            </p:cNvSpPr>
            <p:nvPr/>
          </p:nvSpPr>
          <p:spPr bwMode="auto">
            <a:xfrm>
              <a:off x="4814888" y="2205038"/>
              <a:ext cx="288925" cy="284163"/>
            </a:xfrm>
            <a:custGeom>
              <a:avLst/>
              <a:gdLst>
                <a:gd name="T0" fmla="*/ 0 w 182"/>
                <a:gd name="T1" fmla="*/ 179 h 179"/>
                <a:gd name="T2" fmla="*/ 0 w 182"/>
                <a:gd name="T3" fmla="*/ 54 h 179"/>
                <a:gd name="T4" fmla="*/ 119 w 182"/>
                <a:gd name="T5" fmla="*/ 0 h 179"/>
                <a:gd name="T6" fmla="*/ 182 w 182"/>
                <a:gd name="T7" fmla="*/ 21 h 179"/>
                <a:gd name="T8" fmla="*/ 182 w 182"/>
                <a:gd name="T9" fmla="*/ 179 h 179"/>
                <a:gd name="T10" fmla="*/ 0 w 182"/>
                <a:gd name="T11" fmla="*/ 179 h 179"/>
              </a:gdLst>
              <a:ahLst/>
              <a:cxnLst>
                <a:cxn ang="0">
                  <a:pos x="T0" y="T1"/>
                </a:cxn>
                <a:cxn ang="0">
                  <a:pos x="T2" y="T3"/>
                </a:cxn>
                <a:cxn ang="0">
                  <a:pos x="T4" y="T5"/>
                </a:cxn>
                <a:cxn ang="0">
                  <a:pos x="T6" y="T7"/>
                </a:cxn>
                <a:cxn ang="0">
                  <a:pos x="T8" y="T9"/>
                </a:cxn>
                <a:cxn ang="0">
                  <a:pos x="T10" y="T11"/>
                </a:cxn>
              </a:cxnLst>
              <a:rect l="0" t="0" r="r" b="b"/>
              <a:pathLst>
                <a:path w="182" h="179">
                  <a:moveTo>
                    <a:pt x="0" y="179"/>
                  </a:moveTo>
                  <a:lnTo>
                    <a:pt x="0" y="54"/>
                  </a:lnTo>
                  <a:lnTo>
                    <a:pt x="119" y="0"/>
                  </a:lnTo>
                  <a:lnTo>
                    <a:pt x="182" y="21"/>
                  </a:lnTo>
                  <a:lnTo>
                    <a:pt x="182" y="179"/>
                  </a:lnTo>
                  <a:lnTo>
                    <a:pt x="0" y="179"/>
                  </a:lnTo>
                  <a:close/>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Line 261"/>
            <p:cNvSpPr>
              <a:spLocks noChangeShapeType="1"/>
            </p:cNvSpPr>
            <p:nvPr/>
          </p:nvSpPr>
          <p:spPr bwMode="auto">
            <a:xfrm>
              <a:off x="5003800" y="2211388"/>
              <a:ext cx="0" cy="277813"/>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Line 262"/>
            <p:cNvSpPr>
              <a:spLocks noChangeShapeType="1"/>
            </p:cNvSpPr>
            <p:nvPr/>
          </p:nvSpPr>
          <p:spPr bwMode="auto">
            <a:xfrm flipV="1">
              <a:off x="4843463" y="2286001"/>
              <a:ext cx="117475" cy="3810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Line 263"/>
            <p:cNvSpPr>
              <a:spLocks noChangeShapeType="1"/>
            </p:cNvSpPr>
            <p:nvPr/>
          </p:nvSpPr>
          <p:spPr bwMode="auto">
            <a:xfrm flipV="1">
              <a:off x="4843463" y="2341563"/>
              <a:ext cx="117475" cy="2540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Line 264"/>
            <p:cNvSpPr>
              <a:spLocks noChangeShapeType="1"/>
            </p:cNvSpPr>
            <p:nvPr/>
          </p:nvSpPr>
          <p:spPr bwMode="auto">
            <a:xfrm flipV="1">
              <a:off x="4843463" y="2398713"/>
              <a:ext cx="117475" cy="11113"/>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Line 265"/>
            <p:cNvSpPr>
              <a:spLocks noChangeShapeType="1"/>
            </p:cNvSpPr>
            <p:nvPr/>
          </p:nvSpPr>
          <p:spPr bwMode="auto">
            <a:xfrm>
              <a:off x="4843463" y="2454276"/>
              <a:ext cx="117475"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66"/>
            <p:cNvSpPr>
              <a:spLocks/>
            </p:cNvSpPr>
            <p:nvPr/>
          </p:nvSpPr>
          <p:spPr bwMode="auto">
            <a:xfrm>
              <a:off x="4957763" y="2108201"/>
              <a:ext cx="238125" cy="381000"/>
            </a:xfrm>
            <a:custGeom>
              <a:avLst/>
              <a:gdLst>
                <a:gd name="T0" fmla="*/ 0 w 150"/>
                <a:gd name="T1" fmla="*/ 70 h 240"/>
                <a:gd name="T2" fmla="*/ 0 w 150"/>
                <a:gd name="T3" fmla="*/ 32 h 240"/>
                <a:gd name="T4" fmla="*/ 73 w 150"/>
                <a:gd name="T5" fmla="*/ 0 h 240"/>
                <a:gd name="T6" fmla="*/ 150 w 150"/>
                <a:gd name="T7" fmla="*/ 24 h 240"/>
                <a:gd name="T8" fmla="*/ 150 w 150"/>
                <a:gd name="T9" fmla="*/ 240 h 240"/>
                <a:gd name="T10" fmla="*/ 71 w 150"/>
                <a:gd name="T11" fmla="*/ 240 h 240"/>
              </a:gdLst>
              <a:ahLst/>
              <a:cxnLst>
                <a:cxn ang="0">
                  <a:pos x="T0" y="T1"/>
                </a:cxn>
                <a:cxn ang="0">
                  <a:pos x="T2" y="T3"/>
                </a:cxn>
                <a:cxn ang="0">
                  <a:pos x="T4" y="T5"/>
                </a:cxn>
                <a:cxn ang="0">
                  <a:pos x="T6" y="T7"/>
                </a:cxn>
                <a:cxn ang="0">
                  <a:pos x="T8" y="T9"/>
                </a:cxn>
                <a:cxn ang="0">
                  <a:pos x="T10" y="T11"/>
                </a:cxn>
              </a:cxnLst>
              <a:rect l="0" t="0" r="r" b="b"/>
              <a:pathLst>
                <a:path w="150" h="240">
                  <a:moveTo>
                    <a:pt x="0" y="70"/>
                  </a:moveTo>
                  <a:lnTo>
                    <a:pt x="0" y="32"/>
                  </a:lnTo>
                  <a:lnTo>
                    <a:pt x="73" y="0"/>
                  </a:lnTo>
                  <a:lnTo>
                    <a:pt x="150" y="24"/>
                  </a:lnTo>
                  <a:lnTo>
                    <a:pt x="150" y="240"/>
                  </a:lnTo>
                  <a:lnTo>
                    <a:pt x="71" y="24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Line 267"/>
            <p:cNvSpPr>
              <a:spLocks noChangeShapeType="1"/>
            </p:cNvSpPr>
            <p:nvPr/>
          </p:nvSpPr>
          <p:spPr bwMode="auto">
            <a:xfrm>
              <a:off x="5146675" y="2171701"/>
              <a:ext cx="0" cy="33338"/>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Line 268"/>
            <p:cNvSpPr>
              <a:spLocks noChangeShapeType="1"/>
            </p:cNvSpPr>
            <p:nvPr/>
          </p:nvSpPr>
          <p:spPr bwMode="auto">
            <a:xfrm>
              <a:off x="5146675" y="2230438"/>
              <a:ext cx="0" cy="33338"/>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Line 269"/>
            <p:cNvSpPr>
              <a:spLocks noChangeShapeType="1"/>
            </p:cNvSpPr>
            <p:nvPr/>
          </p:nvSpPr>
          <p:spPr bwMode="auto">
            <a:xfrm>
              <a:off x="5146675" y="2287588"/>
              <a:ext cx="0" cy="33338"/>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Line 270"/>
            <p:cNvSpPr>
              <a:spLocks noChangeShapeType="1"/>
            </p:cNvSpPr>
            <p:nvPr/>
          </p:nvSpPr>
          <p:spPr bwMode="auto">
            <a:xfrm>
              <a:off x="5146675" y="2346326"/>
              <a:ext cx="0" cy="33338"/>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Line 271"/>
            <p:cNvSpPr>
              <a:spLocks noChangeShapeType="1"/>
            </p:cNvSpPr>
            <p:nvPr/>
          </p:nvSpPr>
          <p:spPr bwMode="auto">
            <a:xfrm>
              <a:off x="5146675" y="2406651"/>
              <a:ext cx="0" cy="30163"/>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 name="直接连接符 7"/>
          <p:cNvSpPr>
            <a:spLocks noChangeShapeType="1"/>
          </p:cNvSpPr>
          <p:nvPr/>
        </p:nvSpPr>
        <p:spPr bwMode="auto">
          <a:xfrm flipH="1" flipV="1">
            <a:off x="713233" y="6108593"/>
            <a:ext cx="5002213" cy="5003800"/>
          </a:xfrm>
          <a:prstGeom prst="line">
            <a:avLst/>
          </a:prstGeom>
          <a:noFill/>
          <a:ln w="6350" cap="flat" cmpd="sng">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 name="直角三角形 5"/>
          <p:cNvSpPr/>
          <p:nvPr/>
        </p:nvSpPr>
        <p:spPr>
          <a:xfrm rot="5400000">
            <a:off x="1897761" y="54864"/>
            <a:ext cx="2952750" cy="6748272"/>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0644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73553" y="2482913"/>
            <a:ext cx="5244895" cy="1892174"/>
            <a:chOff x="3114013" y="2408223"/>
            <a:chExt cx="5244895" cy="1892174"/>
          </a:xfrm>
        </p:grpSpPr>
        <p:sp>
          <p:nvSpPr>
            <p:cNvPr id="11" name="矩形 10"/>
            <p:cNvSpPr/>
            <p:nvPr/>
          </p:nvSpPr>
          <p:spPr>
            <a:xfrm>
              <a:off x="5382193" y="2698746"/>
              <a:ext cx="2976715" cy="1311128"/>
            </a:xfrm>
            <a:prstGeom prst="rect">
              <a:avLst/>
            </a:prstGeom>
          </p:spPr>
          <p:txBody>
            <a:bodyPr wrap="square">
              <a:spAutoFit/>
            </a:bodyPr>
            <a:lstStyle/>
            <a:p>
              <a:pPr>
                <a:lnSpc>
                  <a:spcPct val="120000"/>
                </a:lnSpc>
              </a:pPr>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t>
              </a:r>
              <a:r>
                <a:rPr lang="en-US" altLang="zh-CN" sz="4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ART</a:t>
              </a:r>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48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2</a:t>
              </a:r>
            </a:p>
            <a:p>
              <a:pPr>
                <a:lnSpc>
                  <a:spcPct val="120000"/>
                </a:lnSpc>
              </a:pP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 </a:t>
              </a:r>
              <a:r>
                <a:rPr lang="en-US" altLang="zh-CN"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YOUR</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TITLE HERE </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mc:AlternateContent xmlns:mc="http://schemas.openxmlformats.org/markup-compatibility/2006" xmlns:cx1="http://schemas.microsoft.com/office/drawing/2015/9/8/chartex">
          <mc:Choice Requires="cx1">
            <p:graphicFrame>
              <p:nvGraphicFramePr>
                <p:cNvPr id="6" name="图表 5"/>
                <p:cNvGraphicFramePr/>
                <p:nvPr>
                  <p:extLst>
                    <p:ext uri="{D42A27DB-BD31-4B8C-83A1-F6EECF244321}">
                      <p14:modId xmlns:p14="http://schemas.microsoft.com/office/powerpoint/2010/main" val="3742788540"/>
                    </p:ext>
                  </p:extLst>
                </p:nvPr>
              </p:nvGraphicFramePr>
              <p:xfrm>
                <a:off x="3114013" y="2408223"/>
                <a:ext cx="2838261" cy="1892174"/>
              </p:xfrm>
              <a:graphic>
                <a:graphicData uri="http://schemas.microsoft.com/office/drawing/2014/chartex">
                  <cx:chart xmlns:cx="http://schemas.microsoft.com/office/drawing/2014/chartex" xmlns:r="http://schemas.openxmlformats.org/officeDocument/2006/relationships" r:id="rId2"/>
                </a:graphicData>
              </a:graphic>
            </p:graphicFrame>
          </mc:Choice>
          <mc:Fallback xmlns:cx="http://schemas.microsoft.com/office/drawing/2014/chartex" xmlns:p14="http://schemas.microsoft.com/office/powerpoint/2010/main" xmlns="">
            <p:pic>
              <p:nvPicPr>
                <p:cNvPr id="6" name="图表 5"/>
                <p:cNvPicPr>
                  <a:picLocks noGrp="1" noRot="1" noChangeAspect="1" noMove="1" noResize="1" noEditPoints="1" noAdjustHandles="1" noChangeArrowheads="1" noChangeShapeType="1"/>
                </p:cNvPicPr>
                <p:nvPr/>
              </p:nvPicPr>
              <p:blipFill>
                <a:blip r:embed="rId3"/>
                <a:stretch>
                  <a:fillRect/>
                </a:stretch>
              </p:blipFill>
              <p:spPr>
                <a:xfrm>
                  <a:off x="3473553" y="2482913"/>
                  <a:ext cx="2838261" cy="1892174"/>
                </a:xfrm>
                <a:prstGeom prst="rect">
                  <a:avLst/>
                </a:prstGeom>
              </p:spPr>
            </p:pic>
          </mc:Fallback>
        </mc:AlternateContent>
      </p:grpSp>
      <p:sp>
        <p:nvSpPr>
          <p:cNvPr id="5" name="图文框 4"/>
          <p:cNvSpPr/>
          <p:nvPr/>
        </p:nvSpPr>
        <p:spPr>
          <a:xfrm>
            <a:off x="-3820" y="-4392"/>
            <a:ext cx="12195820" cy="6862392"/>
          </a:xfrm>
          <a:prstGeom prst="frame">
            <a:avLst>
              <a:gd name="adj1" fmla="val 65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68850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x="http://schemas.microsoft.com/office/drawing/2014/chartex" xmlns:cx1="http://schemas.microsoft.com/office/drawing/2015/9/8/chartex"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15" name="图表 14"/>
              <p:cNvGraphicFramePr/>
              <p:nvPr>
                <p:extLst>
                  <p:ext uri="{D42A27DB-BD31-4B8C-83A1-F6EECF244321}">
                    <p14:modId xmlns:p14="http://schemas.microsoft.com/office/powerpoint/2010/main" val="1019097068"/>
                  </p:ext>
                </p:extLst>
              </p:nvPr>
            </p:nvGraphicFramePr>
            <p:xfrm>
              <a:off x="-3682766" y="378179"/>
              <a:ext cx="7771587" cy="5181058"/>
            </p:xfrm>
            <a:graphic>
              <a:graphicData uri="http://schemas.microsoft.com/office/drawing/2014/chartex">
                <cx:chart xmlns:cx="http://schemas.microsoft.com/office/drawing/2014/chartex" xmlns:r="http://schemas.openxmlformats.org/officeDocument/2006/relationships" r:id="rId2"/>
              </a:graphicData>
            </a:graphic>
          </p:graphicFrame>
        </mc:Choice>
        <mc:Fallback xmlns:a14="http://schemas.microsoft.com/office/drawing/2010/main" xmlns:cx="http://schemas.microsoft.com/office/drawing/2014/chartex" xmlns:p14="http://schemas.microsoft.com/office/powerpoint/2010/main" xmlns="">
          <p:pic>
            <p:nvPicPr>
              <p:cNvPr id="15" name="图表 14"/>
              <p:cNvPicPr>
                <a:picLocks noGrp="1" noRot="1" noChangeAspect="1" noMove="1" noResize="1" noEditPoints="1" noAdjustHandles="1" noChangeArrowheads="1" noChangeShapeType="1"/>
              </p:cNvPicPr>
              <p:nvPr/>
            </p:nvPicPr>
            <p:blipFill>
              <a:blip r:embed="rId3"/>
              <a:stretch>
                <a:fillRect/>
              </a:stretch>
            </p:blipFill>
            <p:spPr>
              <a:xfrm>
                <a:off x="-3682766" y="378179"/>
                <a:ext cx="7771587" cy="5181058"/>
              </a:xfrm>
              <a:prstGeom prst="rect">
                <a:avLst/>
              </a:prstGeom>
            </p:spPr>
          </p:pic>
        </mc:Fallback>
      </mc:AlternateContent>
      <p:grpSp>
        <p:nvGrpSpPr>
          <p:cNvPr id="20" name="组合 19"/>
          <p:cNvGrpSpPr/>
          <p:nvPr/>
        </p:nvGrpSpPr>
        <p:grpSpPr>
          <a:xfrm>
            <a:off x="8699953" y="3441834"/>
            <a:ext cx="577273" cy="577273"/>
            <a:chOff x="1647456" y="1723430"/>
            <a:chExt cx="2143421" cy="2877673"/>
          </a:xfrm>
        </p:grpSpPr>
        <p:sp>
          <p:nvSpPr>
            <p:cNvPr id="21" name="矩形 17"/>
            <p:cNvSpPr>
              <a:spLocks noChangeArrowheads="1"/>
            </p:cNvSpPr>
            <p:nvPr/>
          </p:nvSpPr>
          <p:spPr bwMode="auto">
            <a:xfrm>
              <a:off x="1647457" y="1723430"/>
              <a:ext cx="2143420" cy="2877668"/>
            </a:xfrm>
            <a:prstGeom prst="rect">
              <a:avLst/>
            </a:prstGeom>
            <a:solidFill>
              <a:srgbClr val="00B050"/>
            </a:solidFill>
            <a:ln>
              <a:noFill/>
            </a:ln>
          </p:spPr>
          <p:txBody>
            <a:bodyPr anchor="ctr"/>
            <a:lstStyle/>
            <a:p>
              <a:pPr algn="ctr"/>
              <a:endParaRPr lang="zh-CN" altLang="zh-CN">
                <a:solidFill>
                  <a:srgbClr val="FFFFFF"/>
                </a:solidFill>
                <a:ea typeface="微软雅黑" panose="020B0503020204020204" pitchFamily="34" charset="-122"/>
              </a:endParaRPr>
            </a:p>
          </p:txBody>
        </p:sp>
        <p:sp>
          <p:nvSpPr>
            <p:cNvPr id="22" name="直角三角形 21"/>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09" name="矩形 5"/>
          <p:cNvSpPr>
            <a:spLocks noChangeArrowheads="1"/>
          </p:cNvSpPr>
          <p:nvPr/>
        </p:nvSpPr>
        <p:spPr bwMode="auto">
          <a:xfrm>
            <a:off x="4162966" y="2091545"/>
            <a:ext cx="532813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INPUT YOUR TITLE HERE TITLE HERE INPUT INPUT TITLE TITLE TITLE TITLE TITLE TITLE HERE SOURCE  </a:t>
            </a:r>
            <a:endParaRPr lang="zh-CN" altLang="zh-CN"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INPUT YOUR TITLE HERE  </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878336" y="2257800"/>
            <a:ext cx="269633" cy="269633"/>
            <a:chOff x="1647456" y="1723430"/>
            <a:chExt cx="2143421" cy="2877673"/>
          </a:xfrm>
        </p:grpSpPr>
        <p:sp>
          <p:nvSpPr>
            <p:cNvPr id="7" name="矩形 17"/>
            <p:cNvSpPr>
              <a:spLocks noChangeArrowheads="1"/>
            </p:cNvSpPr>
            <p:nvPr/>
          </p:nvSpPr>
          <p:spPr bwMode="auto">
            <a:xfrm>
              <a:off x="1647457" y="1723430"/>
              <a:ext cx="2143420" cy="2877668"/>
            </a:xfrm>
            <a:prstGeom prst="rect">
              <a:avLst/>
            </a:prstGeom>
            <a:solidFill>
              <a:srgbClr val="00B050"/>
            </a:solidFill>
            <a:ln>
              <a:noFill/>
            </a:ln>
          </p:spPr>
          <p:txBody>
            <a:bodyPr anchor="ctr"/>
            <a:lstStyle/>
            <a:p>
              <a:pPr algn="ctr"/>
              <a:endParaRPr lang="zh-CN" altLang="zh-CN">
                <a:solidFill>
                  <a:srgbClr val="FFFFFF"/>
                </a:solidFill>
                <a:ea typeface="微软雅黑" panose="020B0503020204020204" pitchFamily="34" charset="-122"/>
              </a:endParaRPr>
            </a:p>
          </p:txBody>
        </p:sp>
        <p:sp>
          <p:nvSpPr>
            <p:cNvPr id="8" name="直角三角形 7"/>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3738361" y="2117825"/>
            <a:ext cx="139975" cy="139975"/>
            <a:chOff x="1647456" y="1723430"/>
            <a:chExt cx="2143421" cy="2877673"/>
          </a:xfrm>
        </p:grpSpPr>
        <p:sp>
          <p:nvSpPr>
            <p:cNvPr id="10" name="矩形 17"/>
            <p:cNvSpPr>
              <a:spLocks noChangeArrowheads="1"/>
            </p:cNvSpPr>
            <p:nvPr/>
          </p:nvSpPr>
          <p:spPr bwMode="auto">
            <a:xfrm>
              <a:off x="1647457" y="1723430"/>
              <a:ext cx="2143420" cy="2877668"/>
            </a:xfrm>
            <a:prstGeom prst="rect">
              <a:avLst/>
            </a:prstGeom>
            <a:solidFill>
              <a:srgbClr val="00B050"/>
            </a:solidFill>
            <a:ln>
              <a:noFill/>
            </a:ln>
          </p:spPr>
          <p:txBody>
            <a:bodyPr anchor="ctr"/>
            <a:lstStyle/>
            <a:p>
              <a:pPr algn="ctr"/>
              <a:endParaRPr lang="zh-CN" altLang="zh-CN">
                <a:solidFill>
                  <a:srgbClr val="FFFFFF"/>
                </a:solidFill>
                <a:ea typeface="微软雅黑" panose="020B0503020204020204" pitchFamily="34" charset="-122"/>
              </a:endParaRPr>
            </a:p>
          </p:txBody>
        </p:sp>
        <p:sp>
          <p:nvSpPr>
            <p:cNvPr id="11" name="直角三角形 10"/>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9329100" y="3441834"/>
            <a:ext cx="105508" cy="105508"/>
            <a:chOff x="1647456" y="1723430"/>
            <a:chExt cx="2143421" cy="2877673"/>
          </a:xfrm>
        </p:grpSpPr>
        <p:sp>
          <p:nvSpPr>
            <p:cNvPr id="13" name="矩形 17"/>
            <p:cNvSpPr>
              <a:spLocks noChangeArrowheads="1"/>
            </p:cNvSpPr>
            <p:nvPr/>
          </p:nvSpPr>
          <p:spPr bwMode="auto">
            <a:xfrm>
              <a:off x="1647457" y="1723430"/>
              <a:ext cx="2143420" cy="2877668"/>
            </a:xfrm>
            <a:prstGeom prst="rect">
              <a:avLst/>
            </a:prstGeom>
            <a:solidFill>
              <a:srgbClr val="00B050"/>
            </a:solidFill>
            <a:ln>
              <a:noFill/>
            </a:ln>
          </p:spPr>
          <p:txBody>
            <a:bodyPr anchor="ctr"/>
            <a:lstStyle/>
            <a:p>
              <a:pPr algn="ctr"/>
              <a:endParaRPr lang="zh-CN" altLang="zh-CN">
                <a:solidFill>
                  <a:srgbClr val="FFFFFF"/>
                </a:solidFill>
                <a:ea typeface="微软雅黑" panose="020B0503020204020204" pitchFamily="34" charset="-122"/>
              </a:endParaRPr>
            </a:p>
          </p:txBody>
        </p:sp>
        <p:sp>
          <p:nvSpPr>
            <p:cNvPr id="14" name="直角三角形 13"/>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0737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x="http://schemas.microsoft.com/office/drawing/2014/chartex" xmlns:cx1="http://schemas.microsoft.com/office/drawing/2015/9/8/chartex"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9275" y="2353249"/>
            <a:ext cx="2235770" cy="2945362"/>
            <a:chOff x="1433713" y="1723430"/>
            <a:chExt cx="2235770" cy="3966694"/>
          </a:xfrm>
        </p:grpSpPr>
        <p:sp>
          <p:nvSpPr>
            <p:cNvPr id="22" name="文本框 21"/>
            <p:cNvSpPr txBox="1"/>
            <p:nvPr/>
          </p:nvSpPr>
          <p:spPr>
            <a:xfrm>
              <a:off x="1433713" y="4570971"/>
              <a:ext cx="2235770" cy="1119153"/>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Please enter</a:t>
              </a:r>
              <a:r>
                <a:rPr lang="zh-CN" altLang="en-US" sz="1600" b="1" dirty="0">
                  <a:solidFill>
                    <a:srgbClr val="00B050"/>
                  </a:solidFill>
                  <a:latin typeface="微软雅黑" panose="020B0503020204020204" pitchFamily="34" charset="-122"/>
                  <a:ea typeface="微软雅黑" panose="020B0503020204020204" pitchFamily="34" charset="-122"/>
                </a:rPr>
                <a:t>Text</a:t>
              </a:r>
              <a:endParaRPr lang="en-US" altLang="zh-CN" sz="1600" b="1" dirty="0">
                <a:solidFill>
                  <a:srgbClr val="00B050"/>
                </a:solidFill>
                <a:latin typeface="微软雅黑" panose="020B0503020204020204" pitchFamily="34" charset="-122"/>
                <a:ea typeface="微软雅黑" panose="020B0503020204020204" pitchFamily="34" charset="-122"/>
              </a:endParaRPr>
            </a:p>
            <a:p>
              <a:pPr algn="ctr"/>
              <a:r>
                <a:rPr lang="en-US" altLang="zh-CN" sz="1600" dirty="0">
                  <a:solidFill>
                    <a:schemeClr val="bg1"/>
                  </a:solidFill>
                  <a:latin typeface="微软雅黑" panose="020B0503020204020204" pitchFamily="34" charset="-122"/>
                  <a:ea typeface="微软雅黑" panose="020B0503020204020204" pitchFamily="34" charset="-122"/>
                </a:rPr>
                <a:t>YOU YOU TEXT HERE AT PLEASE INPUT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7" name="矩形 17"/>
            <p:cNvSpPr>
              <a:spLocks noChangeArrowheads="1"/>
            </p:cNvSpPr>
            <p:nvPr/>
          </p:nvSpPr>
          <p:spPr bwMode="auto">
            <a:xfrm>
              <a:off x="1515105" y="1723430"/>
              <a:ext cx="1980000" cy="2666584"/>
            </a:xfrm>
            <a:prstGeom prst="ellipse">
              <a:avLst/>
            </a:prstGeom>
            <a:noFill/>
            <a:ln>
              <a:solidFill>
                <a:srgbClr val="00B050"/>
              </a:solidFill>
              <a:prstDash val="dash"/>
            </a:ln>
          </p:spPr>
          <p:txBody>
            <a:bodyPr anchor="ctr"/>
            <a:lstStyle/>
            <a:p>
              <a:pPr algn="ctr"/>
              <a:endParaRPr lang="zh-CN" altLang="zh-CN">
                <a:solidFill>
                  <a:srgbClr val="FFFFFF"/>
                </a:solidFill>
                <a:ea typeface="微软雅黑" panose="020B0503020204020204" pitchFamily="34" charset="-122"/>
              </a:endParaRPr>
            </a:p>
          </p:txBody>
        </p:sp>
      </p:grpSp>
      <p:grpSp>
        <p:nvGrpSpPr>
          <p:cNvPr id="13" name="组合 12"/>
          <p:cNvGrpSpPr/>
          <p:nvPr/>
        </p:nvGrpSpPr>
        <p:grpSpPr>
          <a:xfrm>
            <a:off x="3839396" y="313684"/>
            <a:ext cx="4513208" cy="1090572"/>
            <a:chOff x="3920827" y="267504"/>
            <a:chExt cx="4513208" cy="1090572"/>
          </a:xfrm>
        </p:grpSpPr>
        <p:grpSp>
          <p:nvGrpSpPr>
            <p:cNvPr id="10" name="组合 9"/>
            <p:cNvGrpSpPr/>
            <p:nvPr/>
          </p:nvGrpSpPr>
          <p:grpSpPr>
            <a:xfrm>
              <a:off x="4486377" y="267504"/>
              <a:ext cx="3382108" cy="1090572"/>
              <a:chOff x="4257711" y="324124"/>
              <a:chExt cx="3382108" cy="1090572"/>
            </a:xfrm>
          </p:grpSpPr>
          <p:sp>
            <p:nvSpPr>
              <p:cNvPr id="40" name="文本框 5"/>
              <p:cNvSpPr>
                <a:spLocks noChangeArrowheads="1"/>
              </p:cNvSpPr>
              <p:nvPr/>
            </p:nvSpPr>
            <p:spPr bwMode="auto">
              <a:xfrm>
                <a:off x="4257711" y="1014586"/>
                <a:ext cx="3382108" cy="400110"/>
              </a:xfrm>
              <a:prstGeom prst="rect">
                <a:avLst/>
              </a:prstGeom>
              <a:noFill/>
              <a:ln w="9525">
                <a:noFill/>
                <a:miter lim="800000"/>
                <a:headEnd/>
                <a:tailEnd/>
              </a:ln>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a:t>
                </a: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YOUR</a:t>
                </a: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HERE </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文本框 6"/>
              <p:cNvSpPr>
                <a:spLocks noChangeArrowheads="1"/>
              </p:cNvSpPr>
              <p:nvPr/>
            </p:nvSpPr>
            <p:spPr bwMode="auto">
              <a:xfrm>
                <a:off x="4351422" y="324124"/>
                <a:ext cx="3194688" cy="76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zh-CN" altLang="en-US" sz="4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a:t>
                </a:r>
                <a:r>
                  <a:rPr lang="zh-CN" altLang="en-US" sz="40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Text</a:t>
                </a:r>
              </a:p>
            </p:txBody>
          </p:sp>
        </p:grpSp>
        <p:cxnSp>
          <p:nvCxnSpPr>
            <p:cNvPr id="54" name="直接连接符 53"/>
            <p:cNvCxnSpPr/>
            <p:nvPr/>
          </p:nvCxnSpPr>
          <p:spPr>
            <a:xfrm>
              <a:off x="3920827" y="1282128"/>
              <a:ext cx="4513208" cy="0"/>
            </a:xfrm>
            <a:prstGeom prst="line">
              <a:avLst/>
            </a:prstGeom>
            <a:ln w="3175">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3739547" y="2353249"/>
            <a:ext cx="2235770" cy="2945362"/>
            <a:chOff x="1433713" y="1723430"/>
            <a:chExt cx="2235770" cy="3966694"/>
          </a:xfrm>
        </p:grpSpPr>
        <p:sp>
          <p:nvSpPr>
            <p:cNvPr id="32" name="文本框 31"/>
            <p:cNvSpPr txBox="1"/>
            <p:nvPr/>
          </p:nvSpPr>
          <p:spPr>
            <a:xfrm>
              <a:off x="1433713" y="4570971"/>
              <a:ext cx="2235770" cy="1119153"/>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Please enter</a:t>
              </a:r>
              <a:r>
                <a:rPr lang="zh-CN" altLang="en-US" sz="1600" b="1" dirty="0">
                  <a:solidFill>
                    <a:srgbClr val="00B050"/>
                  </a:solidFill>
                  <a:latin typeface="微软雅黑" panose="020B0503020204020204" pitchFamily="34" charset="-122"/>
                  <a:ea typeface="微软雅黑" panose="020B0503020204020204" pitchFamily="34" charset="-122"/>
                </a:rPr>
                <a:t>Text</a:t>
              </a:r>
              <a:endParaRPr lang="en-US" altLang="zh-CN" sz="1600" b="1" dirty="0">
                <a:solidFill>
                  <a:srgbClr val="00B050"/>
                </a:solidFill>
                <a:latin typeface="微软雅黑" panose="020B0503020204020204" pitchFamily="34" charset="-122"/>
                <a:ea typeface="微软雅黑" panose="020B0503020204020204" pitchFamily="34" charset="-122"/>
              </a:endParaRPr>
            </a:p>
            <a:p>
              <a:pPr algn="ctr"/>
              <a:r>
                <a:rPr lang="en-US" altLang="zh-CN" sz="1600" dirty="0">
                  <a:solidFill>
                    <a:schemeClr val="bg1"/>
                  </a:solidFill>
                  <a:latin typeface="微软雅黑" panose="020B0503020204020204" pitchFamily="34" charset="-122"/>
                  <a:ea typeface="微软雅黑" panose="020B0503020204020204" pitchFamily="34" charset="-122"/>
                </a:rPr>
                <a:t>YOU YOU TEXT HERE AT PLEASE INPUT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7"/>
            <p:cNvSpPr>
              <a:spLocks noChangeArrowheads="1"/>
            </p:cNvSpPr>
            <p:nvPr/>
          </p:nvSpPr>
          <p:spPr bwMode="auto">
            <a:xfrm>
              <a:off x="1515105" y="1723430"/>
              <a:ext cx="1980000" cy="2666584"/>
            </a:xfrm>
            <a:prstGeom prst="ellipse">
              <a:avLst/>
            </a:prstGeom>
            <a:noFill/>
            <a:ln>
              <a:solidFill>
                <a:srgbClr val="00B050"/>
              </a:solidFill>
              <a:prstDash val="dash"/>
            </a:ln>
          </p:spPr>
          <p:txBody>
            <a:bodyPr anchor="ctr"/>
            <a:lstStyle/>
            <a:p>
              <a:pPr algn="ctr"/>
              <a:endParaRPr lang="zh-CN" altLang="zh-CN">
                <a:solidFill>
                  <a:srgbClr val="FFFFFF"/>
                </a:solidFill>
                <a:ea typeface="微软雅黑" panose="020B0503020204020204" pitchFamily="34" charset="-122"/>
              </a:endParaRPr>
            </a:p>
          </p:txBody>
        </p:sp>
      </p:grpSp>
      <p:grpSp>
        <p:nvGrpSpPr>
          <p:cNvPr id="34" name="组合 33"/>
          <p:cNvGrpSpPr/>
          <p:nvPr/>
        </p:nvGrpSpPr>
        <p:grpSpPr>
          <a:xfrm>
            <a:off x="6509819" y="2353249"/>
            <a:ext cx="2235770" cy="2945362"/>
            <a:chOff x="1433713" y="1723430"/>
            <a:chExt cx="2235770" cy="3966694"/>
          </a:xfrm>
        </p:grpSpPr>
        <p:sp>
          <p:nvSpPr>
            <p:cNvPr id="35" name="文本框 34"/>
            <p:cNvSpPr txBox="1"/>
            <p:nvPr/>
          </p:nvSpPr>
          <p:spPr>
            <a:xfrm>
              <a:off x="1433713" y="4570971"/>
              <a:ext cx="2235770" cy="1119153"/>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Please enter</a:t>
              </a:r>
              <a:r>
                <a:rPr lang="zh-CN" altLang="en-US" sz="1600" b="1" dirty="0">
                  <a:solidFill>
                    <a:srgbClr val="00B050"/>
                  </a:solidFill>
                  <a:latin typeface="微软雅黑" panose="020B0503020204020204" pitchFamily="34" charset="-122"/>
                  <a:ea typeface="微软雅黑" panose="020B0503020204020204" pitchFamily="34" charset="-122"/>
                </a:rPr>
                <a:t>Text</a:t>
              </a:r>
              <a:endParaRPr lang="en-US" altLang="zh-CN" sz="1600" b="1" dirty="0">
                <a:solidFill>
                  <a:srgbClr val="00B050"/>
                </a:solidFill>
                <a:latin typeface="微软雅黑" panose="020B0503020204020204" pitchFamily="34" charset="-122"/>
                <a:ea typeface="微软雅黑" panose="020B0503020204020204" pitchFamily="34" charset="-122"/>
              </a:endParaRPr>
            </a:p>
            <a:p>
              <a:pPr algn="ctr"/>
              <a:r>
                <a:rPr lang="en-US" altLang="zh-CN" sz="1600" dirty="0">
                  <a:solidFill>
                    <a:schemeClr val="bg1"/>
                  </a:solidFill>
                  <a:latin typeface="微软雅黑" panose="020B0503020204020204" pitchFamily="34" charset="-122"/>
                  <a:ea typeface="微软雅黑" panose="020B0503020204020204" pitchFamily="34" charset="-122"/>
                </a:rPr>
                <a:t>YOU YOU TEXT HERE AT PLEASE INPUT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6" name="矩形 17"/>
            <p:cNvSpPr>
              <a:spLocks noChangeArrowheads="1"/>
            </p:cNvSpPr>
            <p:nvPr/>
          </p:nvSpPr>
          <p:spPr bwMode="auto">
            <a:xfrm>
              <a:off x="1515105" y="1723430"/>
              <a:ext cx="1980000" cy="2666584"/>
            </a:xfrm>
            <a:prstGeom prst="ellipse">
              <a:avLst/>
            </a:prstGeom>
            <a:noFill/>
            <a:ln>
              <a:solidFill>
                <a:srgbClr val="00B050"/>
              </a:solidFill>
              <a:prstDash val="dash"/>
            </a:ln>
          </p:spPr>
          <p:txBody>
            <a:bodyPr anchor="ctr"/>
            <a:lstStyle/>
            <a:p>
              <a:pPr algn="ctr"/>
              <a:endParaRPr lang="zh-CN" altLang="zh-CN">
                <a:solidFill>
                  <a:srgbClr val="FFFFFF"/>
                </a:solidFill>
                <a:ea typeface="微软雅黑" panose="020B0503020204020204" pitchFamily="34" charset="-122"/>
              </a:endParaRPr>
            </a:p>
          </p:txBody>
        </p:sp>
      </p:grpSp>
      <p:grpSp>
        <p:nvGrpSpPr>
          <p:cNvPr id="37" name="组合 36"/>
          <p:cNvGrpSpPr/>
          <p:nvPr/>
        </p:nvGrpSpPr>
        <p:grpSpPr>
          <a:xfrm>
            <a:off x="9280090" y="2353249"/>
            <a:ext cx="2235770" cy="2945362"/>
            <a:chOff x="1433713" y="1723430"/>
            <a:chExt cx="2235770" cy="3966694"/>
          </a:xfrm>
        </p:grpSpPr>
        <p:sp>
          <p:nvSpPr>
            <p:cNvPr id="38" name="文本框 37"/>
            <p:cNvSpPr txBox="1"/>
            <p:nvPr/>
          </p:nvSpPr>
          <p:spPr>
            <a:xfrm>
              <a:off x="1433713" y="4570971"/>
              <a:ext cx="2235770" cy="1119153"/>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Please enter</a:t>
              </a:r>
              <a:r>
                <a:rPr lang="zh-CN" altLang="en-US" sz="1600" b="1" dirty="0">
                  <a:solidFill>
                    <a:srgbClr val="00B050"/>
                  </a:solidFill>
                  <a:latin typeface="微软雅黑" panose="020B0503020204020204" pitchFamily="34" charset="-122"/>
                  <a:ea typeface="微软雅黑" panose="020B0503020204020204" pitchFamily="34" charset="-122"/>
                </a:rPr>
                <a:t>Text</a:t>
              </a:r>
              <a:endParaRPr lang="en-US" altLang="zh-CN" sz="1600" b="1" dirty="0">
                <a:solidFill>
                  <a:srgbClr val="00B050"/>
                </a:solidFill>
                <a:latin typeface="微软雅黑" panose="020B0503020204020204" pitchFamily="34" charset="-122"/>
                <a:ea typeface="微软雅黑" panose="020B0503020204020204" pitchFamily="34" charset="-122"/>
              </a:endParaRPr>
            </a:p>
            <a:p>
              <a:pPr algn="ctr"/>
              <a:r>
                <a:rPr lang="en-US" altLang="zh-CN" sz="1600" dirty="0">
                  <a:solidFill>
                    <a:schemeClr val="bg1"/>
                  </a:solidFill>
                  <a:latin typeface="微软雅黑" panose="020B0503020204020204" pitchFamily="34" charset="-122"/>
                  <a:ea typeface="微软雅黑" panose="020B0503020204020204" pitchFamily="34" charset="-122"/>
                </a:rPr>
                <a:t>YOU YOU TEXT HERE AT PLEASE INPUT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9" name="矩形 17"/>
            <p:cNvSpPr>
              <a:spLocks noChangeArrowheads="1"/>
            </p:cNvSpPr>
            <p:nvPr/>
          </p:nvSpPr>
          <p:spPr bwMode="auto">
            <a:xfrm>
              <a:off x="1515105" y="1723430"/>
              <a:ext cx="1980000" cy="2666584"/>
            </a:xfrm>
            <a:prstGeom prst="ellipse">
              <a:avLst/>
            </a:prstGeom>
            <a:noFill/>
            <a:ln>
              <a:solidFill>
                <a:srgbClr val="00B050"/>
              </a:solidFill>
              <a:prstDash val="dash"/>
            </a:ln>
          </p:spPr>
          <p:txBody>
            <a:bodyPr anchor="ctr"/>
            <a:lstStyle/>
            <a:p>
              <a:pPr algn="ctr"/>
              <a:endParaRPr lang="zh-CN" altLang="zh-CN">
                <a:solidFill>
                  <a:srgbClr val="FFFFFF"/>
                </a:solidFill>
                <a:ea typeface="微软雅黑" panose="020B0503020204020204" pitchFamily="34" charset="-122"/>
              </a:endParaRPr>
            </a:p>
          </p:txBody>
        </p:sp>
      </p:grpSp>
      <p:pic>
        <p:nvPicPr>
          <p:cNvPr id="55" name="Group 7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564" y="2805209"/>
            <a:ext cx="1018206" cy="101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145"/>
          <p:cNvSpPr>
            <a:spLocks/>
          </p:cNvSpPr>
          <p:nvPr/>
        </p:nvSpPr>
        <p:spPr bwMode="auto">
          <a:xfrm>
            <a:off x="9811826" y="2919296"/>
            <a:ext cx="1079312" cy="847906"/>
          </a:xfrm>
          <a:custGeom>
            <a:avLst/>
            <a:gdLst>
              <a:gd name="T0" fmla="*/ 321623 w 147"/>
              <a:gd name="T1" fmla="*/ 103801 h 116"/>
              <a:gd name="T2" fmla="*/ 261734 w 147"/>
              <a:gd name="T3" fmla="*/ 66256 h 116"/>
              <a:gd name="T4" fmla="*/ 252862 w 147"/>
              <a:gd name="T5" fmla="*/ 68464 h 116"/>
              <a:gd name="T6" fmla="*/ 252862 w 147"/>
              <a:gd name="T7" fmla="*/ 83924 h 116"/>
              <a:gd name="T8" fmla="*/ 243990 w 147"/>
              <a:gd name="T9" fmla="*/ 83924 h 116"/>
              <a:gd name="T10" fmla="*/ 179665 w 147"/>
              <a:gd name="T11" fmla="*/ 83924 h 116"/>
              <a:gd name="T12" fmla="*/ 179665 w 147"/>
              <a:gd name="T13" fmla="*/ 24294 h 116"/>
              <a:gd name="T14" fmla="*/ 186319 w 147"/>
              <a:gd name="T15" fmla="*/ 13251 h 116"/>
              <a:gd name="T16" fmla="*/ 175229 w 147"/>
              <a:gd name="T17" fmla="*/ 0 h 116"/>
              <a:gd name="T18" fmla="*/ 155266 w 147"/>
              <a:gd name="T19" fmla="*/ 0 h 116"/>
              <a:gd name="T20" fmla="*/ 144176 w 147"/>
              <a:gd name="T21" fmla="*/ 13251 h 116"/>
              <a:gd name="T22" fmla="*/ 150830 w 147"/>
              <a:gd name="T23" fmla="*/ 24294 h 116"/>
              <a:gd name="T24" fmla="*/ 150830 w 147"/>
              <a:gd name="T25" fmla="*/ 37545 h 116"/>
              <a:gd name="T26" fmla="*/ 82069 w 147"/>
              <a:gd name="T27" fmla="*/ 37545 h 116"/>
              <a:gd name="T28" fmla="*/ 70979 w 147"/>
              <a:gd name="T29" fmla="*/ 37545 h 116"/>
              <a:gd name="T30" fmla="*/ 70979 w 147"/>
              <a:gd name="T31" fmla="*/ 19877 h 116"/>
              <a:gd name="T32" fmla="*/ 62106 w 147"/>
              <a:gd name="T33" fmla="*/ 19877 h 116"/>
              <a:gd name="T34" fmla="*/ 4436 w 147"/>
              <a:gd name="T35" fmla="*/ 59630 h 116"/>
              <a:gd name="T36" fmla="*/ 2218 w 147"/>
              <a:gd name="T37" fmla="*/ 64047 h 116"/>
              <a:gd name="T38" fmla="*/ 64325 w 147"/>
              <a:gd name="T39" fmla="*/ 103801 h 116"/>
              <a:gd name="T40" fmla="*/ 70979 w 147"/>
              <a:gd name="T41" fmla="*/ 101592 h 116"/>
              <a:gd name="T42" fmla="*/ 70979 w 147"/>
              <a:gd name="T43" fmla="*/ 86133 h 116"/>
              <a:gd name="T44" fmla="*/ 82069 w 147"/>
              <a:gd name="T45" fmla="*/ 86133 h 116"/>
              <a:gd name="T46" fmla="*/ 150830 w 147"/>
              <a:gd name="T47" fmla="*/ 86133 h 116"/>
              <a:gd name="T48" fmla="*/ 150830 w 147"/>
              <a:gd name="T49" fmla="*/ 240729 h 116"/>
              <a:gd name="T50" fmla="*/ 144176 w 147"/>
              <a:gd name="T51" fmla="*/ 238521 h 116"/>
              <a:gd name="T52" fmla="*/ 150830 w 147"/>
              <a:gd name="T53" fmla="*/ 253980 h 116"/>
              <a:gd name="T54" fmla="*/ 139740 w 147"/>
              <a:gd name="T55" fmla="*/ 245146 h 116"/>
              <a:gd name="T56" fmla="*/ 144176 w 147"/>
              <a:gd name="T57" fmla="*/ 256189 h 116"/>
              <a:gd name="T58" fmla="*/ 150830 w 147"/>
              <a:gd name="T59" fmla="*/ 256189 h 116"/>
              <a:gd name="T60" fmla="*/ 150830 w 147"/>
              <a:gd name="T61" fmla="*/ 256189 h 116"/>
              <a:gd name="T62" fmla="*/ 150830 w 147"/>
              <a:gd name="T63" fmla="*/ 256189 h 116"/>
              <a:gd name="T64" fmla="*/ 161920 w 147"/>
              <a:gd name="T65" fmla="*/ 256189 h 116"/>
              <a:gd name="T66" fmla="*/ 173011 w 147"/>
              <a:gd name="T67" fmla="*/ 256189 h 116"/>
              <a:gd name="T68" fmla="*/ 179665 w 147"/>
              <a:gd name="T69" fmla="*/ 256189 h 116"/>
              <a:gd name="T70" fmla="*/ 184101 w 147"/>
              <a:gd name="T71" fmla="*/ 256189 h 116"/>
              <a:gd name="T72" fmla="*/ 184101 w 147"/>
              <a:gd name="T73" fmla="*/ 256189 h 116"/>
              <a:gd name="T74" fmla="*/ 190756 w 147"/>
              <a:gd name="T75" fmla="*/ 256189 h 116"/>
              <a:gd name="T76" fmla="*/ 195192 w 147"/>
              <a:gd name="T77" fmla="*/ 245146 h 116"/>
              <a:gd name="T78" fmla="*/ 184101 w 147"/>
              <a:gd name="T79" fmla="*/ 253980 h 116"/>
              <a:gd name="T80" fmla="*/ 192974 w 147"/>
              <a:gd name="T81" fmla="*/ 238521 h 116"/>
              <a:gd name="T82" fmla="*/ 179665 w 147"/>
              <a:gd name="T83" fmla="*/ 245146 h 116"/>
              <a:gd name="T84" fmla="*/ 179665 w 147"/>
              <a:gd name="T85" fmla="*/ 130303 h 116"/>
              <a:gd name="T86" fmla="*/ 243990 w 147"/>
              <a:gd name="T87" fmla="*/ 130303 h 116"/>
              <a:gd name="T88" fmla="*/ 255080 w 147"/>
              <a:gd name="T89" fmla="*/ 130303 h 116"/>
              <a:gd name="T90" fmla="*/ 255080 w 147"/>
              <a:gd name="T91" fmla="*/ 150180 h 116"/>
              <a:gd name="T92" fmla="*/ 261734 w 147"/>
              <a:gd name="T93" fmla="*/ 150180 h 116"/>
              <a:gd name="T94" fmla="*/ 321623 w 147"/>
              <a:gd name="T95" fmla="*/ 110426 h 116"/>
              <a:gd name="T96" fmla="*/ 321623 w 147"/>
              <a:gd name="T97" fmla="*/ 103801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7" h="116">
                <a:moveTo>
                  <a:pt x="145" y="47"/>
                </a:moveTo>
                <a:cubicBezTo>
                  <a:pt x="143" y="46"/>
                  <a:pt x="118" y="30"/>
                  <a:pt x="118" y="30"/>
                </a:cubicBezTo>
                <a:cubicBezTo>
                  <a:pt x="118" y="30"/>
                  <a:pt x="114" y="28"/>
                  <a:pt x="114" y="31"/>
                </a:cubicBezTo>
                <a:cubicBezTo>
                  <a:pt x="114" y="33"/>
                  <a:pt x="114" y="38"/>
                  <a:pt x="114" y="38"/>
                </a:cubicBezTo>
                <a:cubicBezTo>
                  <a:pt x="114" y="38"/>
                  <a:pt x="112" y="38"/>
                  <a:pt x="110" y="38"/>
                </a:cubicBezTo>
                <a:cubicBezTo>
                  <a:pt x="102" y="38"/>
                  <a:pt x="89" y="38"/>
                  <a:pt x="81" y="38"/>
                </a:cubicBezTo>
                <a:cubicBezTo>
                  <a:pt x="81" y="11"/>
                  <a:pt x="81" y="11"/>
                  <a:pt x="81" y="11"/>
                </a:cubicBezTo>
                <a:cubicBezTo>
                  <a:pt x="83" y="10"/>
                  <a:pt x="84" y="8"/>
                  <a:pt x="84" y="6"/>
                </a:cubicBezTo>
                <a:cubicBezTo>
                  <a:pt x="84" y="3"/>
                  <a:pt x="82" y="0"/>
                  <a:pt x="79" y="0"/>
                </a:cubicBezTo>
                <a:cubicBezTo>
                  <a:pt x="70" y="0"/>
                  <a:pt x="70" y="0"/>
                  <a:pt x="70" y="0"/>
                </a:cubicBezTo>
                <a:cubicBezTo>
                  <a:pt x="67" y="0"/>
                  <a:pt x="65" y="3"/>
                  <a:pt x="65" y="6"/>
                </a:cubicBezTo>
                <a:cubicBezTo>
                  <a:pt x="65" y="8"/>
                  <a:pt x="66" y="10"/>
                  <a:pt x="68" y="11"/>
                </a:cubicBezTo>
                <a:cubicBezTo>
                  <a:pt x="68" y="17"/>
                  <a:pt x="68" y="17"/>
                  <a:pt x="68" y="17"/>
                </a:cubicBezTo>
                <a:cubicBezTo>
                  <a:pt x="60" y="17"/>
                  <a:pt x="45" y="17"/>
                  <a:pt x="37" y="17"/>
                </a:cubicBezTo>
                <a:cubicBezTo>
                  <a:pt x="34" y="17"/>
                  <a:pt x="32" y="17"/>
                  <a:pt x="32" y="17"/>
                </a:cubicBezTo>
                <a:cubicBezTo>
                  <a:pt x="32" y="17"/>
                  <a:pt x="32" y="12"/>
                  <a:pt x="32" y="9"/>
                </a:cubicBezTo>
                <a:cubicBezTo>
                  <a:pt x="32" y="7"/>
                  <a:pt x="28" y="9"/>
                  <a:pt x="28" y="9"/>
                </a:cubicBezTo>
                <a:cubicBezTo>
                  <a:pt x="2" y="27"/>
                  <a:pt x="2" y="27"/>
                  <a:pt x="2" y="27"/>
                </a:cubicBezTo>
                <a:cubicBezTo>
                  <a:pt x="2" y="27"/>
                  <a:pt x="0" y="28"/>
                  <a:pt x="1" y="29"/>
                </a:cubicBezTo>
                <a:cubicBezTo>
                  <a:pt x="4" y="31"/>
                  <a:pt x="29" y="47"/>
                  <a:pt x="29" y="47"/>
                </a:cubicBezTo>
                <a:cubicBezTo>
                  <a:pt x="29" y="47"/>
                  <a:pt x="32" y="49"/>
                  <a:pt x="32" y="46"/>
                </a:cubicBezTo>
                <a:cubicBezTo>
                  <a:pt x="32" y="43"/>
                  <a:pt x="32" y="39"/>
                  <a:pt x="32" y="39"/>
                </a:cubicBezTo>
                <a:cubicBezTo>
                  <a:pt x="32" y="39"/>
                  <a:pt x="34" y="39"/>
                  <a:pt x="37" y="39"/>
                </a:cubicBezTo>
                <a:cubicBezTo>
                  <a:pt x="45" y="39"/>
                  <a:pt x="60" y="39"/>
                  <a:pt x="68" y="39"/>
                </a:cubicBezTo>
                <a:cubicBezTo>
                  <a:pt x="68" y="109"/>
                  <a:pt x="68" y="109"/>
                  <a:pt x="68" y="109"/>
                </a:cubicBezTo>
                <a:cubicBezTo>
                  <a:pt x="66" y="108"/>
                  <a:pt x="65" y="108"/>
                  <a:pt x="65" y="108"/>
                </a:cubicBezTo>
                <a:cubicBezTo>
                  <a:pt x="68" y="110"/>
                  <a:pt x="68" y="114"/>
                  <a:pt x="68" y="115"/>
                </a:cubicBezTo>
                <a:cubicBezTo>
                  <a:pt x="66" y="111"/>
                  <a:pt x="63" y="111"/>
                  <a:pt x="63" y="111"/>
                </a:cubicBezTo>
                <a:cubicBezTo>
                  <a:pt x="65" y="113"/>
                  <a:pt x="65" y="116"/>
                  <a:pt x="65" y="116"/>
                </a:cubicBezTo>
                <a:cubicBezTo>
                  <a:pt x="68" y="116"/>
                  <a:pt x="68" y="116"/>
                  <a:pt x="68" y="116"/>
                </a:cubicBezTo>
                <a:cubicBezTo>
                  <a:pt x="68" y="116"/>
                  <a:pt x="68" y="116"/>
                  <a:pt x="68" y="116"/>
                </a:cubicBezTo>
                <a:cubicBezTo>
                  <a:pt x="68" y="116"/>
                  <a:pt x="68" y="116"/>
                  <a:pt x="68" y="116"/>
                </a:cubicBezTo>
                <a:cubicBezTo>
                  <a:pt x="73" y="116"/>
                  <a:pt x="73" y="116"/>
                  <a:pt x="73" y="116"/>
                </a:cubicBezTo>
                <a:cubicBezTo>
                  <a:pt x="78" y="116"/>
                  <a:pt x="78" y="116"/>
                  <a:pt x="78" y="116"/>
                </a:cubicBezTo>
                <a:cubicBezTo>
                  <a:pt x="81" y="116"/>
                  <a:pt x="81" y="116"/>
                  <a:pt x="81" y="116"/>
                </a:cubicBezTo>
                <a:cubicBezTo>
                  <a:pt x="83" y="116"/>
                  <a:pt x="83" y="116"/>
                  <a:pt x="83" y="116"/>
                </a:cubicBezTo>
                <a:cubicBezTo>
                  <a:pt x="83" y="116"/>
                  <a:pt x="83" y="116"/>
                  <a:pt x="83" y="116"/>
                </a:cubicBezTo>
                <a:cubicBezTo>
                  <a:pt x="86" y="116"/>
                  <a:pt x="86" y="116"/>
                  <a:pt x="86" y="116"/>
                </a:cubicBezTo>
                <a:cubicBezTo>
                  <a:pt x="86" y="116"/>
                  <a:pt x="86" y="113"/>
                  <a:pt x="88" y="111"/>
                </a:cubicBezTo>
                <a:cubicBezTo>
                  <a:pt x="88" y="111"/>
                  <a:pt x="85" y="111"/>
                  <a:pt x="83" y="115"/>
                </a:cubicBezTo>
                <a:cubicBezTo>
                  <a:pt x="83" y="114"/>
                  <a:pt x="84" y="110"/>
                  <a:pt x="87" y="108"/>
                </a:cubicBezTo>
                <a:cubicBezTo>
                  <a:pt x="87" y="108"/>
                  <a:pt x="84" y="107"/>
                  <a:pt x="81" y="111"/>
                </a:cubicBezTo>
                <a:cubicBezTo>
                  <a:pt x="81" y="59"/>
                  <a:pt x="81" y="59"/>
                  <a:pt x="81" y="59"/>
                </a:cubicBezTo>
                <a:cubicBezTo>
                  <a:pt x="89" y="59"/>
                  <a:pt x="102" y="59"/>
                  <a:pt x="110" y="59"/>
                </a:cubicBezTo>
                <a:cubicBezTo>
                  <a:pt x="113" y="59"/>
                  <a:pt x="115" y="59"/>
                  <a:pt x="115" y="59"/>
                </a:cubicBezTo>
                <a:cubicBezTo>
                  <a:pt x="115" y="59"/>
                  <a:pt x="115" y="65"/>
                  <a:pt x="115" y="68"/>
                </a:cubicBezTo>
                <a:cubicBezTo>
                  <a:pt x="115" y="70"/>
                  <a:pt x="118" y="68"/>
                  <a:pt x="118" y="68"/>
                </a:cubicBezTo>
                <a:cubicBezTo>
                  <a:pt x="145" y="50"/>
                  <a:pt x="145" y="50"/>
                  <a:pt x="145" y="50"/>
                </a:cubicBezTo>
                <a:cubicBezTo>
                  <a:pt x="145" y="50"/>
                  <a:pt x="147" y="49"/>
                  <a:pt x="145"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7" name="Group 8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331" y="2887382"/>
            <a:ext cx="939216" cy="85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Freeform 45"/>
          <p:cNvSpPr>
            <a:spLocks noEditPoints="1"/>
          </p:cNvSpPr>
          <p:nvPr/>
        </p:nvSpPr>
        <p:spPr bwMode="auto">
          <a:xfrm>
            <a:off x="7210445" y="2776197"/>
            <a:ext cx="834518" cy="1076080"/>
          </a:xfrm>
          <a:custGeom>
            <a:avLst/>
            <a:gdLst>
              <a:gd name="T0" fmla="*/ 241340 w 109"/>
              <a:gd name="T1" fmla="*/ 155008 h 141"/>
              <a:gd name="T2" fmla="*/ 222775 w 109"/>
              <a:gd name="T3" fmla="*/ 155008 h 141"/>
              <a:gd name="T4" fmla="*/ 222775 w 109"/>
              <a:gd name="T5" fmla="*/ 101796 h 141"/>
              <a:gd name="T6" fmla="*/ 194929 w 109"/>
              <a:gd name="T7" fmla="*/ 30076 h 141"/>
              <a:gd name="T8" fmla="*/ 127632 w 109"/>
              <a:gd name="T9" fmla="*/ 0 h 141"/>
              <a:gd name="T10" fmla="*/ 58014 w 109"/>
              <a:gd name="T11" fmla="*/ 30076 h 141"/>
              <a:gd name="T12" fmla="*/ 30168 w 109"/>
              <a:gd name="T13" fmla="*/ 101796 h 141"/>
              <a:gd name="T14" fmla="*/ 30168 w 109"/>
              <a:gd name="T15" fmla="*/ 155008 h 141"/>
              <a:gd name="T16" fmla="*/ 13923 w 109"/>
              <a:gd name="T17" fmla="*/ 155008 h 141"/>
              <a:gd name="T18" fmla="*/ 0 w 109"/>
              <a:gd name="T19" fmla="*/ 168889 h 141"/>
              <a:gd name="T20" fmla="*/ 0 w 109"/>
              <a:gd name="T21" fmla="*/ 314642 h 141"/>
              <a:gd name="T22" fmla="*/ 13923 w 109"/>
              <a:gd name="T23" fmla="*/ 326210 h 141"/>
              <a:gd name="T24" fmla="*/ 241340 w 109"/>
              <a:gd name="T25" fmla="*/ 326210 h 141"/>
              <a:gd name="T26" fmla="*/ 252943 w 109"/>
              <a:gd name="T27" fmla="*/ 314642 h 141"/>
              <a:gd name="T28" fmla="*/ 252943 w 109"/>
              <a:gd name="T29" fmla="*/ 168889 h 141"/>
              <a:gd name="T30" fmla="*/ 241340 w 109"/>
              <a:gd name="T31" fmla="*/ 155008 h 141"/>
              <a:gd name="T32" fmla="*/ 155479 w 109"/>
              <a:gd name="T33" fmla="*/ 286880 h 141"/>
              <a:gd name="T34" fmla="*/ 127632 w 109"/>
              <a:gd name="T35" fmla="*/ 314642 h 141"/>
              <a:gd name="T36" fmla="*/ 99785 w 109"/>
              <a:gd name="T37" fmla="*/ 286880 h 141"/>
              <a:gd name="T38" fmla="*/ 99785 w 109"/>
              <a:gd name="T39" fmla="*/ 235982 h 141"/>
              <a:gd name="T40" fmla="*/ 127632 w 109"/>
              <a:gd name="T41" fmla="*/ 208219 h 141"/>
              <a:gd name="T42" fmla="*/ 155479 w 109"/>
              <a:gd name="T43" fmla="*/ 235982 h 141"/>
              <a:gd name="T44" fmla="*/ 155479 w 109"/>
              <a:gd name="T45" fmla="*/ 286880 h 141"/>
              <a:gd name="T46" fmla="*/ 178685 w 109"/>
              <a:gd name="T47" fmla="*/ 155008 h 141"/>
              <a:gd name="T48" fmla="*/ 76579 w 109"/>
              <a:gd name="T49" fmla="*/ 155008 h 141"/>
              <a:gd name="T50" fmla="*/ 76579 w 109"/>
              <a:gd name="T51" fmla="*/ 101796 h 141"/>
              <a:gd name="T52" fmla="*/ 90503 w 109"/>
              <a:gd name="T53" fmla="*/ 60152 h 141"/>
              <a:gd name="T54" fmla="*/ 127632 w 109"/>
              <a:gd name="T55" fmla="*/ 43957 h 141"/>
              <a:gd name="T56" fmla="*/ 162440 w 109"/>
              <a:gd name="T57" fmla="*/ 60152 h 141"/>
              <a:gd name="T58" fmla="*/ 178685 w 109"/>
              <a:gd name="T59" fmla="*/ 101796 h 141"/>
              <a:gd name="T60" fmla="*/ 178685 w 109"/>
              <a:gd name="T61" fmla="*/ 155008 h 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val="238848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Group 3"/>
          <p:cNvGrpSpPr>
            <a:grpSpLocks/>
          </p:cNvGrpSpPr>
          <p:nvPr/>
        </p:nvGrpSpPr>
        <p:grpSpPr bwMode="auto">
          <a:xfrm>
            <a:off x="0" y="895349"/>
            <a:ext cx="3758406" cy="620713"/>
            <a:chOff x="0" y="-1"/>
            <a:chExt cx="3757531" cy="619976"/>
          </a:xfrm>
        </p:grpSpPr>
        <p:sp>
          <p:nvSpPr>
            <p:cNvPr id="18436" name="任意多边形 3"/>
            <p:cNvSpPr>
              <a:spLocks noChangeArrowheads="1"/>
            </p:cNvSpPr>
            <p:nvPr/>
          </p:nvSpPr>
          <p:spPr bwMode="auto">
            <a:xfrm flipV="1">
              <a:off x="0" y="-1"/>
              <a:ext cx="3756826" cy="619976"/>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endParaRPr>
            </a:p>
          </p:txBody>
        </p:sp>
        <p:sp>
          <p:nvSpPr>
            <p:cNvPr id="18437" name="文本框 5"/>
            <p:cNvSpPr>
              <a:spLocks noChangeArrowheads="1"/>
            </p:cNvSpPr>
            <p:nvPr/>
          </p:nvSpPr>
          <p:spPr bwMode="auto">
            <a:xfrm>
              <a:off x="1777963" y="12429"/>
              <a:ext cx="1979568" cy="56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20000"/>
                </a:lnSpc>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the text</a:t>
              </a:r>
            </a:p>
          </p:txBody>
        </p:sp>
      </p:grpSp>
      <p:grpSp>
        <p:nvGrpSpPr>
          <p:cNvPr id="18452" name="Group 20"/>
          <p:cNvGrpSpPr>
            <a:grpSpLocks/>
          </p:cNvGrpSpPr>
          <p:nvPr/>
        </p:nvGrpSpPr>
        <p:grpSpPr bwMode="auto">
          <a:xfrm>
            <a:off x="3828299" y="890052"/>
            <a:ext cx="5359767" cy="5282046"/>
            <a:chOff x="-1" y="0"/>
            <a:chExt cx="5361202" cy="4606002"/>
          </a:xfrm>
        </p:grpSpPr>
        <p:sp>
          <p:nvSpPr>
            <p:cNvPr id="18453" name="矩形 4"/>
            <p:cNvSpPr>
              <a:spLocks noChangeArrowheads="1"/>
            </p:cNvSpPr>
            <p:nvPr/>
          </p:nvSpPr>
          <p:spPr bwMode="auto">
            <a:xfrm>
              <a:off x="-1" y="0"/>
              <a:ext cx="5361202" cy="4606002"/>
            </a:xfrm>
            <a:prstGeom prst="rect">
              <a:avLst/>
            </a:prstGeom>
            <a:solidFill>
              <a:schemeClr val="tx1">
                <a:lumMod val="85000"/>
                <a:lumOff val="15000"/>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bg1"/>
                </a:solidFill>
                <a:ea typeface="微软雅黑" panose="020B0503020204020204" pitchFamily="34" charset="-122"/>
              </a:endParaRPr>
            </a:p>
          </p:txBody>
        </p:sp>
        <p:sp>
          <p:nvSpPr>
            <p:cNvPr id="18454" name="文本框 7"/>
            <p:cNvSpPr>
              <a:spLocks noChangeArrowheads="1"/>
            </p:cNvSpPr>
            <p:nvPr/>
          </p:nvSpPr>
          <p:spPr bwMode="auto">
            <a:xfrm>
              <a:off x="141239" y="114213"/>
              <a:ext cx="1929249" cy="49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en-US" altLang="zh-CN"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TITLE HERE</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55" name="文本框 20"/>
            <p:cNvSpPr>
              <a:spLocks noChangeArrowheads="1"/>
            </p:cNvSpPr>
            <p:nvPr/>
          </p:nvSpPr>
          <p:spPr bwMode="auto">
            <a:xfrm>
              <a:off x="141238" y="555219"/>
              <a:ext cx="3744415" cy="36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IMPORTANT DETAILS</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456" name="文本框 6"/>
          <p:cNvSpPr>
            <a:spLocks noChangeArrowheads="1"/>
          </p:cNvSpPr>
          <p:nvPr/>
        </p:nvSpPr>
        <p:spPr bwMode="auto">
          <a:xfrm>
            <a:off x="3969500" y="2098315"/>
            <a:ext cx="5009248" cy="300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kern="100" dirty="0">
                <a:solidFill>
                  <a:schemeClr val="bg1"/>
                </a:solidFill>
                <a:latin typeface="微软雅黑" panose="020B0503020204020204" pitchFamily="34" charset="-122"/>
                <a:ea typeface="微软雅黑" panose="020B0503020204020204" pitchFamily="34" charset="-122"/>
                <a:cs typeface="Cordia New" panose="020B0304020202020204" pitchFamily="34" charset="-34"/>
              </a:rPr>
              <a:t>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a:t>
            </a:r>
            <a:endParaRPr lang="zh-CN" altLang="zh-CN" sz="1600" kern="100" dirty="0">
              <a:solidFill>
                <a:schemeClr val="bg1"/>
              </a:solidFill>
              <a:latin typeface="微软雅黑" panose="020B0503020204020204" pitchFamily="34" charset="-122"/>
              <a:ea typeface="微软雅黑" panose="020B0503020204020204" pitchFamily="34" charset="-122"/>
              <a:cs typeface="Cordia New" panose="020B0304020202020204" pitchFamily="34" charset="-34"/>
            </a:endParaRPr>
          </a:p>
        </p:txBody>
      </p:sp>
      <p:grpSp>
        <p:nvGrpSpPr>
          <p:cNvPr id="18457" name="Group 25"/>
          <p:cNvGrpSpPr>
            <a:grpSpLocks/>
          </p:cNvGrpSpPr>
          <p:nvPr/>
        </p:nvGrpSpPr>
        <p:grpSpPr bwMode="auto">
          <a:xfrm>
            <a:off x="6220050" y="5883967"/>
            <a:ext cx="576263" cy="576262"/>
            <a:chOff x="0" y="0"/>
            <a:chExt cx="576064" cy="576064"/>
          </a:xfrm>
        </p:grpSpPr>
        <p:sp>
          <p:nvSpPr>
            <p:cNvPr id="18458" name="任意多边形 21"/>
            <p:cNvSpPr>
              <a:spLocks noChangeArrowheads="1"/>
            </p:cNvSpPr>
            <p:nvPr/>
          </p:nvSpPr>
          <p:spPr bwMode="auto">
            <a:xfrm>
              <a:off x="0" y="0"/>
              <a:ext cx="576064" cy="576064"/>
            </a:xfrm>
            <a:custGeom>
              <a:avLst/>
              <a:gdLst>
                <a:gd name="T0" fmla="*/ 133729 w 576064"/>
                <a:gd name="T1" fmla="*/ 216025 h 576064"/>
                <a:gd name="T2" fmla="*/ 133729 w 576064"/>
                <a:gd name="T3" fmla="*/ 287462 h 576064"/>
                <a:gd name="T4" fmla="*/ 288031 w 576064"/>
                <a:gd name="T5" fmla="*/ 432049 h 576064"/>
                <a:gd name="T6" fmla="*/ 442334 w 576064"/>
                <a:gd name="T7" fmla="*/ 287462 h 576064"/>
                <a:gd name="T8" fmla="*/ 442334 w 576064"/>
                <a:gd name="T9" fmla="*/ 216025 h 576064"/>
                <a:gd name="T10" fmla="*/ 288031 w 576064"/>
                <a:gd name="T11" fmla="*/ 360612 h 576064"/>
                <a:gd name="T12" fmla="*/ 288032 w 576064"/>
                <a:gd name="T13" fmla="*/ 0 h 576064"/>
                <a:gd name="T14" fmla="*/ 576064 w 576064"/>
                <a:gd name="T15" fmla="*/ 288032 h 576064"/>
                <a:gd name="T16" fmla="*/ 288032 w 576064"/>
                <a:gd name="T17" fmla="*/ 576064 h 576064"/>
                <a:gd name="T18" fmla="*/ 0 w 576064"/>
                <a:gd name="T19" fmla="*/ 288032 h 576064"/>
                <a:gd name="T20" fmla="*/ 288032 w 576064"/>
                <a:gd name="T21" fmla="*/ 0 h 5760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064"/>
                <a:gd name="T34" fmla="*/ 0 h 576064"/>
                <a:gd name="T35" fmla="*/ 576064 w 576064"/>
                <a:gd name="T36" fmla="*/ 576064 h 5760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064" h="576064">
                  <a:moveTo>
                    <a:pt x="133729" y="216025"/>
                  </a:moveTo>
                  <a:lnTo>
                    <a:pt x="133729" y="287462"/>
                  </a:lnTo>
                  <a:lnTo>
                    <a:pt x="288031" y="432049"/>
                  </a:lnTo>
                  <a:lnTo>
                    <a:pt x="442334" y="287462"/>
                  </a:lnTo>
                  <a:lnTo>
                    <a:pt x="442334" y="216025"/>
                  </a:lnTo>
                  <a:lnTo>
                    <a:pt x="288031" y="360612"/>
                  </a:ln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endParaRPr>
            </a:p>
          </p:txBody>
        </p:sp>
        <p:sp>
          <p:nvSpPr>
            <p:cNvPr id="18459" name="燕尾形 2"/>
            <p:cNvSpPr>
              <a:spLocks noChangeArrowheads="1"/>
            </p:cNvSpPr>
            <p:nvPr/>
          </p:nvSpPr>
          <p:spPr bwMode="auto">
            <a:xfrm rot="5400000">
              <a:off x="171966" y="180438"/>
              <a:ext cx="232128" cy="288036"/>
            </a:xfrm>
            <a:prstGeom prst="chevron">
              <a:avLst>
                <a:gd name="adj" fmla="val 61574"/>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ea typeface="微软雅黑" panose="020B0503020204020204" pitchFamily="34" charset="-122"/>
              </a:endParaRPr>
            </a:p>
          </p:txBody>
        </p:sp>
      </p:grpSp>
      <p:sp>
        <p:nvSpPr>
          <p:cNvPr id="2" name="椭圆 1"/>
          <p:cNvSpPr/>
          <p:nvPr/>
        </p:nvSpPr>
        <p:spPr>
          <a:xfrm>
            <a:off x="6027284" y="1205980"/>
            <a:ext cx="274577" cy="274577"/>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301861" y="412946"/>
            <a:ext cx="896846" cy="896846"/>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92439" y="5543551"/>
            <a:ext cx="628548" cy="628548"/>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4717442">
            <a:off x="9654468" y="1091922"/>
            <a:ext cx="706920" cy="70692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cx1="http://schemas.microsoft.com/office/drawing/2015/9/8/chartex">
        <mc:Choice Requires="cx1">
          <p:graphicFrame>
            <p:nvGraphicFramePr>
              <p:cNvPr id="18" name="图表 17"/>
              <p:cNvGraphicFramePr/>
              <p:nvPr>
                <p:extLst>
                  <p:ext uri="{D42A27DB-BD31-4B8C-83A1-F6EECF244321}">
                    <p14:modId xmlns:p14="http://schemas.microsoft.com/office/powerpoint/2010/main" val="1662281075"/>
                  </p:ext>
                </p:extLst>
              </p:nvPr>
            </p:nvGraphicFramePr>
            <p:xfrm>
              <a:off x="9462643" y="4945383"/>
              <a:ext cx="5102280" cy="3401520"/>
            </p:xfrm>
            <a:graphic>
              <a:graphicData uri="http://schemas.microsoft.com/office/drawing/2014/chartex">
                <cx:chart xmlns:cx="http://schemas.microsoft.com/office/drawing/2014/chartex" xmlns:r="http://schemas.openxmlformats.org/officeDocument/2006/relationships" r:id="rId2"/>
              </a:graphicData>
            </a:graphic>
          </p:graphicFrame>
        </mc:Choice>
        <mc:Fallback xmlns:cx="http://schemas.microsoft.com/office/drawing/2014/chartex" xmlns:p14="http://schemas.microsoft.com/office/powerpoint/2010/main" xmlns:a14="http://schemas.microsoft.com/office/drawing/2010/main" xmlns="">
          <p:pic>
            <p:nvPicPr>
              <p:cNvPr id="18" name="图表 17"/>
              <p:cNvPicPr>
                <a:picLocks noGrp="1" noRot="1" noChangeAspect="1" noMove="1" noResize="1" noEditPoints="1" noAdjustHandles="1" noChangeArrowheads="1" noChangeShapeType="1"/>
              </p:cNvPicPr>
              <p:nvPr/>
            </p:nvPicPr>
            <p:blipFill>
              <a:blip r:embed="rId3"/>
              <a:stretch>
                <a:fillRect/>
              </a:stretch>
            </p:blipFill>
            <p:spPr>
              <a:xfrm>
                <a:off x="9462643" y="4945383"/>
                <a:ext cx="5102280" cy="3401520"/>
              </a:xfrm>
              <a:prstGeom prst="rect">
                <a:avLst/>
              </a:prstGeom>
            </p:spPr>
          </p:pic>
        </mc:Fallback>
      </mc:AlternateContent>
      <p:pic>
        <p:nvPicPr>
          <p:cNvPr id="19" name="Group 7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5368" y="1070299"/>
            <a:ext cx="273009" cy="27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29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x="http://schemas.microsoft.com/office/drawing/2014/chartex" xmlns:cx1="http://schemas.microsoft.com/office/drawing/2015/9/8/chartex" xmlns:a14="http://schemas.microsoft.com/office/drawing/2010/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065904" y="1289440"/>
            <a:ext cx="2816224" cy="1199964"/>
            <a:chOff x="7065904" y="1289440"/>
            <a:chExt cx="2816224" cy="1199964"/>
          </a:xfrm>
        </p:grpSpPr>
        <p:grpSp>
          <p:nvGrpSpPr>
            <p:cNvPr id="155" name="组合 154"/>
            <p:cNvGrpSpPr/>
            <p:nvPr/>
          </p:nvGrpSpPr>
          <p:grpSpPr>
            <a:xfrm>
              <a:off x="7946631" y="1289440"/>
              <a:ext cx="1935497" cy="1199964"/>
              <a:chOff x="4902806" y="1298366"/>
              <a:chExt cx="1935497" cy="1199964"/>
            </a:xfrm>
          </p:grpSpPr>
          <p:sp>
            <p:nvSpPr>
              <p:cNvPr id="62" name="Content Placeholder 2"/>
              <p:cNvSpPr txBox="1">
                <a:spLocks noChangeArrowheads="1"/>
              </p:cNvSpPr>
              <p:nvPr/>
            </p:nvSpPr>
            <p:spPr bwMode="auto">
              <a:xfrm>
                <a:off x="4985434" y="1712772"/>
                <a:ext cx="1852869" cy="78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eaLnBrk="1" hangingPunct="1">
                  <a:spcBef>
                    <a:spcPct val="20000"/>
                  </a:spcBef>
                </a:pPr>
                <a:r>
                  <a:rPr lang="en-US" altLang="zh-CN" sz="1100" dirty="0">
                    <a:solidFill>
                      <a:srgbClr val="A6A6A6"/>
                    </a:solidFill>
                    <a:ea typeface="宋体" panose="02010600030101010101" pitchFamily="2" charset="-122"/>
                    <a:cs typeface="Roboto" pitchFamily="2" charset="0"/>
                  </a:rPr>
                  <a:t>There's the all-out of the passages of Lorem Ipsum, butthey majority</a:t>
                </a:r>
                <a:r>
                  <a:rPr lang="zh-CN" altLang="en-US" sz="1100" dirty="0">
                    <a:solidFill>
                      <a:srgbClr val="A6A6A6"/>
                    </a:solidFill>
                    <a:ea typeface="宋体" panose="02010600030101010101" pitchFamily="2" charset="-122"/>
                    <a:cs typeface="Roboto" pitchFamily="2" charset="0"/>
                  </a:rPr>
                  <a:t>.</a:t>
                </a:r>
                <a:endParaRPr lang="en-US" altLang="zh-CN" sz="1100" dirty="0">
                  <a:solidFill>
                    <a:srgbClr val="A6A6A6"/>
                  </a:solidFill>
                  <a:ea typeface="宋体" panose="02010600030101010101" pitchFamily="2" charset="-122"/>
                  <a:cs typeface="Roboto" pitchFamily="2" charset="0"/>
                </a:endParaRPr>
              </a:p>
            </p:txBody>
          </p:sp>
          <p:sp>
            <p:nvSpPr>
              <p:cNvPr id="63" name="Content Placeholder 2"/>
              <p:cNvSpPr txBox="1">
                <a:spLocks noChangeArrowheads="1"/>
              </p:cNvSpPr>
              <p:nvPr/>
            </p:nvSpPr>
            <p:spPr bwMode="auto">
              <a:xfrm>
                <a:off x="4902806" y="1298366"/>
                <a:ext cx="976313" cy="5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r" eaLnBrk="1" hangingPunct="1">
                  <a:lnSpc>
                    <a:spcPct val="70000"/>
                  </a:lnSpc>
                  <a:spcBef>
                    <a:spcPct val="20000"/>
                  </a:spcBef>
                </a:pPr>
                <a:r>
                  <a:rPr lang="id-ID" altLang="zh-CN" sz="4800" b="1" dirty="0">
                    <a:solidFill>
                      <a:srgbClr val="00B050"/>
                    </a:solidFill>
                    <a:cs typeface="Roboto" pitchFamily="2" charset="0"/>
                  </a:rPr>
                  <a:t>4</a:t>
                </a:r>
                <a:r>
                  <a:rPr lang="id-ID" altLang="zh-CN" sz="3600" b="1" dirty="0">
                    <a:solidFill>
                      <a:srgbClr val="00B050"/>
                    </a:solidFill>
                    <a:cs typeface="Roboto" pitchFamily="2" charset="0"/>
                  </a:rPr>
                  <a:t>%</a:t>
                </a:r>
                <a:endParaRPr lang="id-ID" altLang="zh-CN" sz="4800" b="1" dirty="0">
                  <a:solidFill>
                    <a:srgbClr val="00B050"/>
                  </a:solidFill>
                  <a:cs typeface="Roboto" pitchFamily="2" charset="0"/>
                </a:endParaRPr>
              </a:p>
            </p:txBody>
          </p:sp>
        </p:grpSp>
        <p:sp>
          <p:nvSpPr>
            <p:cNvPr id="83" name="椭圆 82"/>
            <p:cNvSpPr/>
            <p:nvPr/>
          </p:nvSpPr>
          <p:spPr>
            <a:xfrm>
              <a:off x="7065904" y="1572935"/>
              <a:ext cx="850257" cy="850257"/>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3" name="Group 42"/>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7392044" y="1721371"/>
              <a:ext cx="225486" cy="57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7801993" y="3207299"/>
            <a:ext cx="3332043" cy="1322558"/>
            <a:chOff x="7570765" y="3267539"/>
            <a:chExt cx="3332043" cy="1322558"/>
          </a:xfrm>
        </p:grpSpPr>
        <p:sp>
          <p:nvSpPr>
            <p:cNvPr id="84" name="椭圆 83"/>
            <p:cNvSpPr/>
            <p:nvPr/>
          </p:nvSpPr>
          <p:spPr>
            <a:xfrm>
              <a:off x="7570765" y="3289152"/>
              <a:ext cx="1300945" cy="130094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4" name="Group 84"/>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8122872" y="3669216"/>
              <a:ext cx="237761" cy="53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6" name="组合 155"/>
            <p:cNvGrpSpPr/>
            <p:nvPr/>
          </p:nvGrpSpPr>
          <p:grpSpPr>
            <a:xfrm>
              <a:off x="9049939" y="3267539"/>
              <a:ext cx="1852869" cy="1199964"/>
              <a:chOff x="4985434" y="1298366"/>
              <a:chExt cx="1852869" cy="1199964"/>
            </a:xfrm>
          </p:grpSpPr>
          <p:sp>
            <p:nvSpPr>
              <p:cNvPr id="157" name="Content Placeholder 2"/>
              <p:cNvSpPr txBox="1">
                <a:spLocks noChangeArrowheads="1"/>
              </p:cNvSpPr>
              <p:nvPr/>
            </p:nvSpPr>
            <p:spPr bwMode="auto">
              <a:xfrm>
                <a:off x="4985434" y="1712772"/>
                <a:ext cx="1852869" cy="78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eaLnBrk="1" hangingPunct="1">
                  <a:spcBef>
                    <a:spcPct val="20000"/>
                  </a:spcBef>
                </a:pPr>
                <a:r>
                  <a:rPr lang="en-US" altLang="zh-CN" sz="1100" dirty="0">
                    <a:solidFill>
                      <a:srgbClr val="A6A6A6"/>
                    </a:solidFill>
                    <a:ea typeface="宋体" panose="02010600030101010101" pitchFamily="2" charset="-122"/>
                    <a:cs typeface="Roboto" pitchFamily="2" charset="0"/>
                  </a:rPr>
                  <a:t>There's the all-out of the passages of Lorem Ipsum, butthey majority</a:t>
                </a:r>
                <a:r>
                  <a:rPr lang="zh-CN" altLang="en-US" sz="1100" dirty="0">
                    <a:solidFill>
                      <a:srgbClr val="A6A6A6"/>
                    </a:solidFill>
                    <a:ea typeface="宋体" panose="02010600030101010101" pitchFamily="2" charset="-122"/>
                    <a:cs typeface="Roboto" pitchFamily="2" charset="0"/>
                  </a:rPr>
                  <a:t>.</a:t>
                </a:r>
                <a:endParaRPr lang="en-US" altLang="zh-CN" sz="1100" dirty="0">
                  <a:solidFill>
                    <a:srgbClr val="A6A6A6"/>
                  </a:solidFill>
                  <a:ea typeface="宋体" panose="02010600030101010101" pitchFamily="2" charset="-122"/>
                  <a:cs typeface="Roboto" pitchFamily="2" charset="0"/>
                </a:endParaRPr>
              </a:p>
            </p:txBody>
          </p:sp>
          <p:sp>
            <p:nvSpPr>
              <p:cNvPr id="158" name="Content Placeholder 2"/>
              <p:cNvSpPr txBox="1">
                <a:spLocks noChangeArrowheads="1"/>
              </p:cNvSpPr>
              <p:nvPr/>
            </p:nvSpPr>
            <p:spPr bwMode="auto">
              <a:xfrm>
                <a:off x="4985434" y="1298366"/>
                <a:ext cx="1296560" cy="5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eaLnBrk="1" hangingPunct="1">
                  <a:lnSpc>
                    <a:spcPct val="70000"/>
                  </a:lnSpc>
                  <a:spcBef>
                    <a:spcPct val="20000"/>
                  </a:spcBef>
                </a:pPr>
                <a:r>
                  <a:rPr lang="en-US" altLang="zh-CN" sz="4800" b="1" dirty="0">
                    <a:solidFill>
                      <a:srgbClr val="00B050"/>
                    </a:solidFill>
                    <a:cs typeface="Roboto" pitchFamily="2" charset="0"/>
                  </a:rPr>
                  <a:t>80</a:t>
                </a:r>
                <a:r>
                  <a:rPr lang="id-ID" altLang="zh-CN" sz="3600" b="1" dirty="0">
                    <a:solidFill>
                      <a:srgbClr val="00B050"/>
                    </a:solidFill>
                    <a:cs typeface="Roboto" pitchFamily="2" charset="0"/>
                  </a:rPr>
                  <a:t>%</a:t>
                </a:r>
                <a:endParaRPr lang="id-ID" altLang="zh-CN" sz="4800" b="1" dirty="0">
                  <a:solidFill>
                    <a:srgbClr val="00B050"/>
                  </a:solidFill>
                  <a:cs typeface="Roboto" pitchFamily="2" charset="0"/>
                </a:endParaRPr>
              </a:p>
            </p:txBody>
          </p:sp>
        </p:grpSp>
      </p:grpSp>
      <p:grpSp>
        <p:nvGrpSpPr>
          <p:cNvPr id="6" name="组合 5"/>
          <p:cNvGrpSpPr/>
          <p:nvPr/>
        </p:nvGrpSpPr>
        <p:grpSpPr>
          <a:xfrm>
            <a:off x="7725796" y="5393006"/>
            <a:ext cx="3259133" cy="1071239"/>
            <a:chOff x="7161503" y="5374820"/>
            <a:chExt cx="3259133" cy="1071239"/>
          </a:xfrm>
        </p:grpSpPr>
        <p:sp>
          <p:nvSpPr>
            <p:cNvPr id="88" name="椭圆 87"/>
            <p:cNvSpPr/>
            <p:nvPr/>
          </p:nvSpPr>
          <p:spPr>
            <a:xfrm>
              <a:off x="7161503" y="5466570"/>
              <a:ext cx="754658" cy="754658"/>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9" name="Group 42"/>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7442703" y="5584049"/>
              <a:ext cx="225486" cy="57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0" name="组合 159"/>
            <p:cNvGrpSpPr/>
            <p:nvPr/>
          </p:nvGrpSpPr>
          <p:grpSpPr>
            <a:xfrm>
              <a:off x="8029259" y="5374820"/>
              <a:ext cx="2391377" cy="1071239"/>
              <a:chOff x="4985434" y="1298366"/>
              <a:chExt cx="2391377" cy="1071239"/>
            </a:xfrm>
          </p:grpSpPr>
          <p:sp>
            <p:nvSpPr>
              <p:cNvPr id="161" name="Content Placeholder 2"/>
              <p:cNvSpPr txBox="1">
                <a:spLocks noChangeArrowheads="1"/>
              </p:cNvSpPr>
              <p:nvPr/>
            </p:nvSpPr>
            <p:spPr bwMode="auto">
              <a:xfrm>
                <a:off x="4985434" y="1712772"/>
                <a:ext cx="2391377" cy="65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eaLnBrk="1" hangingPunct="1">
                  <a:spcBef>
                    <a:spcPct val="20000"/>
                  </a:spcBef>
                </a:pPr>
                <a:r>
                  <a:rPr lang="en-US" altLang="zh-CN" sz="1100" dirty="0">
                    <a:solidFill>
                      <a:srgbClr val="A6A6A6"/>
                    </a:solidFill>
                    <a:ea typeface="宋体" panose="02010600030101010101" pitchFamily="2" charset="-122"/>
                    <a:cs typeface="Roboto" pitchFamily="2" charset="0"/>
                  </a:rPr>
                  <a:t>There's the all-out of the passages of Lorem Ipsum, butthey majority</a:t>
                </a:r>
                <a:r>
                  <a:rPr lang="zh-CN" altLang="en-US" sz="1100" dirty="0">
                    <a:solidFill>
                      <a:srgbClr val="A6A6A6"/>
                    </a:solidFill>
                    <a:ea typeface="宋体" panose="02010600030101010101" pitchFamily="2" charset="-122"/>
                    <a:cs typeface="Roboto" pitchFamily="2" charset="0"/>
                  </a:rPr>
                  <a:t>.</a:t>
                </a:r>
                <a:endParaRPr lang="en-US" altLang="zh-CN" sz="1100" dirty="0">
                  <a:solidFill>
                    <a:srgbClr val="A6A6A6"/>
                  </a:solidFill>
                  <a:ea typeface="宋体" panose="02010600030101010101" pitchFamily="2" charset="-122"/>
                  <a:cs typeface="Roboto" pitchFamily="2" charset="0"/>
                </a:endParaRPr>
              </a:p>
            </p:txBody>
          </p:sp>
          <p:sp>
            <p:nvSpPr>
              <p:cNvPr id="162" name="Content Placeholder 2"/>
              <p:cNvSpPr txBox="1">
                <a:spLocks noChangeArrowheads="1"/>
              </p:cNvSpPr>
              <p:nvPr/>
            </p:nvSpPr>
            <p:spPr bwMode="auto">
              <a:xfrm>
                <a:off x="5043714" y="1298366"/>
                <a:ext cx="1281929" cy="5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eaLnBrk="1" hangingPunct="1">
                  <a:lnSpc>
                    <a:spcPct val="70000"/>
                  </a:lnSpc>
                  <a:spcBef>
                    <a:spcPct val="20000"/>
                  </a:spcBef>
                </a:pPr>
                <a:r>
                  <a:rPr lang="en-US" altLang="zh-CN" sz="4800" b="1" dirty="0">
                    <a:solidFill>
                      <a:srgbClr val="00B050"/>
                    </a:solidFill>
                    <a:cs typeface="Roboto" pitchFamily="2" charset="0"/>
                  </a:rPr>
                  <a:t>15</a:t>
                </a:r>
                <a:r>
                  <a:rPr lang="id-ID" altLang="zh-CN" sz="3600" b="1" dirty="0">
                    <a:solidFill>
                      <a:srgbClr val="00B050"/>
                    </a:solidFill>
                    <a:cs typeface="Roboto" pitchFamily="2" charset="0"/>
                  </a:rPr>
                  <a:t>%</a:t>
                </a:r>
                <a:endParaRPr lang="id-ID" altLang="zh-CN" sz="4800" b="1" dirty="0">
                  <a:solidFill>
                    <a:srgbClr val="00B050"/>
                  </a:solidFill>
                  <a:cs typeface="Roboto" pitchFamily="2" charset="0"/>
                </a:endParaRPr>
              </a:p>
            </p:txBody>
          </p:sp>
        </p:grpSp>
      </p:grpSp>
      <p:grpSp>
        <p:nvGrpSpPr>
          <p:cNvPr id="2" name="组合 1"/>
          <p:cNvGrpSpPr/>
          <p:nvPr/>
        </p:nvGrpSpPr>
        <p:grpSpPr>
          <a:xfrm>
            <a:off x="1494771" y="3222512"/>
            <a:ext cx="2767362" cy="1199964"/>
            <a:chOff x="1260030" y="2995753"/>
            <a:chExt cx="2767362" cy="1199964"/>
          </a:xfrm>
        </p:grpSpPr>
        <p:sp>
          <p:nvSpPr>
            <p:cNvPr id="86" name="椭圆 85"/>
            <p:cNvSpPr/>
            <p:nvPr/>
          </p:nvSpPr>
          <p:spPr>
            <a:xfrm>
              <a:off x="3245080" y="3323947"/>
              <a:ext cx="782312" cy="782312"/>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3" name="Group 84"/>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3514473" y="3447003"/>
              <a:ext cx="237761" cy="53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 name="组合 163"/>
            <p:cNvGrpSpPr/>
            <p:nvPr/>
          </p:nvGrpSpPr>
          <p:grpSpPr>
            <a:xfrm>
              <a:off x="1260030" y="2995753"/>
              <a:ext cx="1852869" cy="1199964"/>
              <a:chOff x="4985434" y="1298366"/>
              <a:chExt cx="1852869" cy="1199964"/>
            </a:xfrm>
          </p:grpSpPr>
          <p:sp>
            <p:nvSpPr>
              <p:cNvPr id="165" name="Content Placeholder 2"/>
              <p:cNvSpPr txBox="1">
                <a:spLocks noChangeArrowheads="1"/>
              </p:cNvSpPr>
              <p:nvPr/>
            </p:nvSpPr>
            <p:spPr bwMode="auto">
              <a:xfrm>
                <a:off x="4985434" y="1712772"/>
                <a:ext cx="1852869" cy="78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r" eaLnBrk="1" hangingPunct="1">
                  <a:spcBef>
                    <a:spcPct val="20000"/>
                  </a:spcBef>
                </a:pPr>
                <a:r>
                  <a:rPr lang="en-US" altLang="zh-CN" sz="1100" dirty="0">
                    <a:solidFill>
                      <a:srgbClr val="A6A6A6"/>
                    </a:solidFill>
                    <a:ea typeface="宋体" panose="02010600030101010101" pitchFamily="2" charset="-122"/>
                    <a:cs typeface="Roboto" pitchFamily="2" charset="0"/>
                  </a:rPr>
                  <a:t>There's the all-out of the passages of Lorem Ipsum, butthey majority</a:t>
                </a:r>
                <a:r>
                  <a:rPr lang="zh-CN" altLang="en-US" sz="1100" dirty="0">
                    <a:solidFill>
                      <a:srgbClr val="A6A6A6"/>
                    </a:solidFill>
                    <a:ea typeface="宋体" panose="02010600030101010101" pitchFamily="2" charset="-122"/>
                    <a:cs typeface="Roboto" pitchFamily="2" charset="0"/>
                  </a:rPr>
                  <a:t>.</a:t>
                </a:r>
                <a:endParaRPr lang="en-US" altLang="zh-CN" sz="1100" dirty="0">
                  <a:solidFill>
                    <a:srgbClr val="A6A6A6"/>
                  </a:solidFill>
                  <a:ea typeface="宋体" panose="02010600030101010101" pitchFamily="2" charset="-122"/>
                  <a:cs typeface="Roboto" pitchFamily="2" charset="0"/>
                </a:endParaRPr>
              </a:p>
            </p:txBody>
          </p:sp>
          <p:sp>
            <p:nvSpPr>
              <p:cNvPr id="166" name="Content Placeholder 2"/>
              <p:cNvSpPr txBox="1">
                <a:spLocks noChangeArrowheads="1"/>
              </p:cNvSpPr>
              <p:nvPr/>
            </p:nvSpPr>
            <p:spPr bwMode="auto">
              <a:xfrm>
                <a:off x="5536261" y="1298366"/>
                <a:ext cx="1296560" cy="5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r" eaLnBrk="1" hangingPunct="1">
                  <a:lnSpc>
                    <a:spcPct val="70000"/>
                  </a:lnSpc>
                  <a:spcBef>
                    <a:spcPct val="20000"/>
                  </a:spcBef>
                </a:pPr>
                <a:r>
                  <a:rPr lang="en-US" altLang="zh-CN" sz="4800" b="1" dirty="0">
                    <a:solidFill>
                      <a:srgbClr val="00B050"/>
                    </a:solidFill>
                    <a:cs typeface="Roboto" pitchFamily="2" charset="0"/>
                  </a:rPr>
                  <a:t>70</a:t>
                </a:r>
                <a:r>
                  <a:rPr lang="id-ID" altLang="zh-CN" sz="3600" b="1" dirty="0">
                    <a:solidFill>
                      <a:srgbClr val="00B050"/>
                    </a:solidFill>
                    <a:cs typeface="Roboto" pitchFamily="2" charset="0"/>
                  </a:rPr>
                  <a:t>%</a:t>
                </a:r>
                <a:endParaRPr lang="id-ID" altLang="zh-CN" sz="4800" b="1" dirty="0">
                  <a:solidFill>
                    <a:srgbClr val="00B050"/>
                  </a:solidFill>
                  <a:cs typeface="Roboto" pitchFamily="2" charset="0"/>
                </a:endParaRPr>
              </a:p>
            </p:txBody>
          </p:sp>
        </p:grpSp>
      </p:grpSp>
      <p:grpSp>
        <p:nvGrpSpPr>
          <p:cNvPr id="3" name="组合 2"/>
          <p:cNvGrpSpPr/>
          <p:nvPr/>
        </p:nvGrpSpPr>
        <p:grpSpPr>
          <a:xfrm>
            <a:off x="3220312" y="1539449"/>
            <a:ext cx="2334214" cy="1424468"/>
            <a:chOff x="3639617" y="1765639"/>
            <a:chExt cx="2334214" cy="1424468"/>
          </a:xfrm>
        </p:grpSpPr>
        <p:sp>
          <p:nvSpPr>
            <p:cNvPr id="85" name="椭圆 84"/>
            <p:cNvSpPr/>
            <p:nvPr/>
          </p:nvSpPr>
          <p:spPr>
            <a:xfrm>
              <a:off x="5484878" y="2701154"/>
              <a:ext cx="488953" cy="488953"/>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7" name="组合 166"/>
            <p:cNvGrpSpPr/>
            <p:nvPr/>
          </p:nvGrpSpPr>
          <p:grpSpPr>
            <a:xfrm>
              <a:off x="3639617" y="1765639"/>
              <a:ext cx="1922428" cy="1201999"/>
              <a:chOff x="4985434" y="1296331"/>
              <a:chExt cx="1922428" cy="1201999"/>
            </a:xfrm>
          </p:grpSpPr>
          <p:sp>
            <p:nvSpPr>
              <p:cNvPr id="168" name="Content Placeholder 2"/>
              <p:cNvSpPr txBox="1">
                <a:spLocks noChangeArrowheads="1"/>
              </p:cNvSpPr>
              <p:nvPr/>
            </p:nvSpPr>
            <p:spPr bwMode="auto">
              <a:xfrm>
                <a:off x="4985434" y="1712772"/>
                <a:ext cx="1852869" cy="78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r" eaLnBrk="1" hangingPunct="1">
                  <a:spcBef>
                    <a:spcPct val="20000"/>
                  </a:spcBef>
                </a:pPr>
                <a:r>
                  <a:rPr lang="en-US" altLang="zh-CN" sz="1100" dirty="0">
                    <a:solidFill>
                      <a:srgbClr val="A6A6A6"/>
                    </a:solidFill>
                    <a:ea typeface="宋体" panose="02010600030101010101" pitchFamily="2" charset="-122"/>
                    <a:cs typeface="Roboto" pitchFamily="2" charset="0"/>
                  </a:rPr>
                  <a:t>There's the all-out of the passages of Lorem Ipsum, butthey majority</a:t>
                </a:r>
                <a:r>
                  <a:rPr lang="zh-CN" altLang="en-US" sz="1100" dirty="0">
                    <a:solidFill>
                      <a:srgbClr val="A6A6A6"/>
                    </a:solidFill>
                    <a:ea typeface="宋体" panose="02010600030101010101" pitchFamily="2" charset="-122"/>
                    <a:cs typeface="Roboto" pitchFamily="2" charset="0"/>
                  </a:rPr>
                  <a:t>.</a:t>
                </a:r>
                <a:endParaRPr lang="en-US" altLang="zh-CN" sz="1100" dirty="0">
                  <a:solidFill>
                    <a:srgbClr val="A6A6A6"/>
                  </a:solidFill>
                  <a:ea typeface="宋体" panose="02010600030101010101" pitchFamily="2" charset="-122"/>
                  <a:cs typeface="Roboto" pitchFamily="2" charset="0"/>
                </a:endParaRPr>
              </a:p>
            </p:txBody>
          </p:sp>
          <p:sp>
            <p:nvSpPr>
              <p:cNvPr id="169" name="Content Placeholder 2"/>
              <p:cNvSpPr txBox="1">
                <a:spLocks noChangeArrowheads="1"/>
              </p:cNvSpPr>
              <p:nvPr/>
            </p:nvSpPr>
            <p:spPr bwMode="auto">
              <a:xfrm>
                <a:off x="5611302" y="1296331"/>
                <a:ext cx="1296560" cy="5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r" eaLnBrk="1" hangingPunct="1">
                  <a:lnSpc>
                    <a:spcPct val="70000"/>
                  </a:lnSpc>
                  <a:spcBef>
                    <a:spcPct val="20000"/>
                  </a:spcBef>
                </a:pPr>
                <a:r>
                  <a:rPr lang="en-US" altLang="zh-CN" sz="4800" b="1" dirty="0">
                    <a:solidFill>
                      <a:srgbClr val="00B050"/>
                    </a:solidFill>
                    <a:cs typeface="Roboto" pitchFamily="2" charset="0"/>
                  </a:rPr>
                  <a:t>30</a:t>
                </a:r>
                <a:r>
                  <a:rPr lang="id-ID" altLang="zh-CN" sz="3600" b="1" dirty="0">
                    <a:solidFill>
                      <a:srgbClr val="00B050"/>
                    </a:solidFill>
                    <a:cs typeface="Roboto" pitchFamily="2" charset="0"/>
                  </a:rPr>
                  <a:t>%</a:t>
                </a:r>
                <a:endParaRPr lang="id-ID" altLang="zh-CN" sz="4800" b="1" dirty="0">
                  <a:solidFill>
                    <a:srgbClr val="00B050"/>
                  </a:solidFill>
                  <a:cs typeface="Roboto" pitchFamily="2" charset="0"/>
                </a:endParaRPr>
              </a:p>
            </p:txBody>
          </p:sp>
        </p:grpSp>
        <p:pic>
          <p:nvPicPr>
            <p:cNvPr id="170" name="Group 42"/>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5688322" y="2796976"/>
              <a:ext cx="134983" cy="34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1353927" y="5211337"/>
            <a:ext cx="2782204" cy="1199964"/>
            <a:chOff x="1853655" y="5243917"/>
            <a:chExt cx="2782204" cy="1199964"/>
          </a:xfrm>
        </p:grpSpPr>
        <p:sp>
          <p:nvSpPr>
            <p:cNvPr id="87" name="椭圆 86"/>
            <p:cNvSpPr/>
            <p:nvPr/>
          </p:nvSpPr>
          <p:spPr>
            <a:xfrm>
              <a:off x="3785602" y="5297893"/>
              <a:ext cx="850257" cy="850257"/>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1" name="Group 84"/>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089722" y="5469073"/>
              <a:ext cx="237761" cy="53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2" name="组合 171"/>
            <p:cNvGrpSpPr/>
            <p:nvPr/>
          </p:nvGrpSpPr>
          <p:grpSpPr>
            <a:xfrm>
              <a:off x="1853655" y="5243917"/>
              <a:ext cx="1852869" cy="1199964"/>
              <a:chOff x="4985434" y="1298366"/>
              <a:chExt cx="1852869" cy="1199964"/>
            </a:xfrm>
          </p:grpSpPr>
          <p:sp>
            <p:nvSpPr>
              <p:cNvPr id="173" name="Content Placeholder 2"/>
              <p:cNvSpPr txBox="1">
                <a:spLocks noChangeArrowheads="1"/>
              </p:cNvSpPr>
              <p:nvPr/>
            </p:nvSpPr>
            <p:spPr bwMode="auto">
              <a:xfrm>
                <a:off x="4985434" y="1712772"/>
                <a:ext cx="1852869" cy="78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r" eaLnBrk="1" hangingPunct="1">
                  <a:spcBef>
                    <a:spcPct val="20000"/>
                  </a:spcBef>
                </a:pPr>
                <a:r>
                  <a:rPr lang="en-US" altLang="zh-CN" sz="1100" dirty="0">
                    <a:solidFill>
                      <a:srgbClr val="A6A6A6"/>
                    </a:solidFill>
                    <a:ea typeface="宋体" panose="02010600030101010101" pitchFamily="2" charset="-122"/>
                    <a:cs typeface="Roboto" pitchFamily="2" charset="0"/>
                  </a:rPr>
                  <a:t>There's the all-out of the passages of Lorem Ipsum, butthey majority</a:t>
                </a:r>
                <a:r>
                  <a:rPr lang="zh-CN" altLang="en-US" sz="1100" dirty="0">
                    <a:solidFill>
                      <a:srgbClr val="A6A6A6"/>
                    </a:solidFill>
                    <a:ea typeface="宋体" panose="02010600030101010101" pitchFamily="2" charset="-122"/>
                    <a:cs typeface="Roboto" pitchFamily="2" charset="0"/>
                  </a:rPr>
                  <a:t>.</a:t>
                </a:r>
                <a:endParaRPr lang="en-US" altLang="zh-CN" sz="1100" dirty="0">
                  <a:solidFill>
                    <a:srgbClr val="A6A6A6"/>
                  </a:solidFill>
                  <a:ea typeface="宋体" panose="02010600030101010101" pitchFamily="2" charset="-122"/>
                  <a:cs typeface="Roboto" pitchFamily="2" charset="0"/>
                </a:endParaRPr>
              </a:p>
            </p:txBody>
          </p:sp>
          <p:sp>
            <p:nvSpPr>
              <p:cNvPr id="174" name="Content Placeholder 2"/>
              <p:cNvSpPr txBox="1">
                <a:spLocks noChangeArrowheads="1"/>
              </p:cNvSpPr>
              <p:nvPr/>
            </p:nvSpPr>
            <p:spPr bwMode="auto">
              <a:xfrm>
                <a:off x="5536261" y="1298366"/>
                <a:ext cx="1296560" cy="5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r" eaLnBrk="1" hangingPunct="1">
                  <a:lnSpc>
                    <a:spcPct val="70000"/>
                  </a:lnSpc>
                  <a:spcBef>
                    <a:spcPct val="20000"/>
                  </a:spcBef>
                </a:pPr>
                <a:r>
                  <a:rPr lang="en-US" altLang="zh-CN" sz="4800" b="1" dirty="0">
                    <a:solidFill>
                      <a:srgbClr val="00B050"/>
                    </a:solidFill>
                    <a:cs typeface="Roboto" pitchFamily="2" charset="0"/>
                  </a:rPr>
                  <a:t>20</a:t>
                </a:r>
                <a:r>
                  <a:rPr lang="id-ID" altLang="zh-CN" sz="3600" b="1" dirty="0">
                    <a:solidFill>
                      <a:srgbClr val="00B050"/>
                    </a:solidFill>
                    <a:cs typeface="Roboto" pitchFamily="2" charset="0"/>
                  </a:rPr>
                  <a:t>%</a:t>
                </a:r>
                <a:endParaRPr lang="id-ID" altLang="zh-CN" sz="4800" b="1" dirty="0">
                  <a:solidFill>
                    <a:srgbClr val="00B050"/>
                  </a:solidFill>
                  <a:cs typeface="Roboto" pitchFamily="2" charset="0"/>
                </a:endParaRPr>
              </a:p>
            </p:txBody>
          </p:sp>
        </p:grpSp>
      </p:grpSp>
      <mc:AlternateContent xmlns:mc="http://schemas.openxmlformats.org/markup-compatibility/2006" xmlns:cx1="http://schemas.microsoft.com/office/drawing/2015/9/8/chartex">
        <mc:Choice Requires="cx1">
          <p:graphicFrame>
            <p:nvGraphicFramePr>
              <p:cNvPr id="176" name="图表 175"/>
              <p:cNvGraphicFramePr/>
              <p:nvPr>
                <p:extLst>
                  <p:ext uri="{D42A27DB-BD31-4B8C-83A1-F6EECF244321}">
                    <p14:modId xmlns:p14="http://schemas.microsoft.com/office/powerpoint/2010/main" val="971629314"/>
                  </p:ext>
                </p:extLst>
              </p:nvPr>
            </p:nvGraphicFramePr>
            <p:xfrm>
              <a:off x="9102938" y="-2264735"/>
              <a:ext cx="5102280" cy="3401520"/>
            </p:xfrm>
            <a:graphic>
              <a:graphicData uri="http://schemas.microsoft.com/office/drawing/2014/chartex">
                <cx:chart xmlns:cx="http://schemas.microsoft.com/office/drawing/2014/chartex" xmlns:r="http://schemas.openxmlformats.org/officeDocument/2006/relationships" r:id="rId4"/>
              </a:graphicData>
            </a:graphic>
          </p:graphicFrame>
        </mc:Choice>
        <mc:Fallback xmlns:cx="http://schemas.microsoft.com/office/drawing/2014/chartex" xmlns:p14="http://schemas.microsoft.com/office/powerpoint/2010/main" xmlns:a14="http://schemas.microsoft.com/office/drawing/2010/main" xmlns="">
          <p:pic>
            <p:nvPicPr>
              <p:cNvPr id="176" name="图表 175"/>
              <p:cNvPicPr>
                <a:picLocks noGrp="1" noRot="1" noChangeAspect="1" noMove="1" noResize="1" noEditPoints="1" noAdjustHandles="1" noChangeArrowheads="1" noChangeShapeType="1"/>
              </p:cNvPicPr>
              <p:nvPr/>
            </p:nvPicPr>
            <p:blipFill>
              <a:blip r:embed="rId5"/>
              <a:stretch>
                <a:fillRect/>
              </a:stretch>
            </p:blipFill>
            <p:spPr>
              <a:xfrm>
                <a:off x="9102938" y="-2264735"/>
                <a:ext cx="5102280" cy="3401520"/>
              </a:xfrm>
              <a:prstGeom prst="rect">
                <a:avLst/>
              </a:prstGeom>
            </p:spPr>
          </p:pic>
        </mc:Fallback>
      </mc:AlternateContent>
      <p:grpSp>
        <p:nvGrpSpPr>
          <p:cNvPr id="175" name="组合 174"/>
          <p:cNvGrpSpPr/>
          <p:nvPr/>
        </p:nvGrpSpPr>
        <p:grpSpPr>
          <a:xfrm>
            <a:off x="4322424" y="2293601"/>
            <a:ext cx="3529076" cy="4982765"/>
            <a:chOff x="3818332" y="1141781"/>
            <a:chExt cx="3906880" cy="5516193"/>
          </a:xfrm>
        </p:grpSpPr>
        <p:sp>
          <p:nvSpPr>
            <p:cNvPr id="177" name="任意多边形 176"/>
            <p:cNvSpPr/>
            <p:nvPr/>
          </p:nvSpPr>
          <p:spPr>
            <a:xfrm>
              <a:off x="6060280" y="2938462"/>
              <a:ext cx="238125" cy="3381375"/>
            </a:xfrm>
            <a:custGeom>
              <a:avLst/>
              <a:gdLst>
                <a:gd name="connsiteX0" fmla="*/ 238125 w 238125"/>
                <a:gd name="connsiteY0" fmla="*/ 0 h 3381375"/>
                <a:gd name="connsiteX1" fmla="*/ 238125 w 238125"/>
                <a:gd name="connsiteY1" fmla="*/ 2190750 h 3381375"/>
                <a:gd name="connsiteX2" fmla="*/ 0 w 238125"/>
                <a:gd name="connsiteY2" fmla="*/ 2428875 h 3381375"/>
                <a:gd name="connsiteX3" fmla="*/ 0 w 238125"/>
                <a:gd name="connsiteY3" fmla="*/ 3381375 h 3381375"/>
              </a:gdLst>
              <a:ahLst/>
              <a:cxnLst>
                <a:cxn ang="0">
                  <a:pos x="connsiteX0" y="connsiteY0"/>
                </a:cxn>
                <a:cxn ang="0">
                  <a:pos x="connsiteX1" y="connsiteY1"/>
                </a:cxn>
                <a:cxn ang="0">
                  <a:pos x="connsiteX2" y="connsiteY2"/>
                </a:cxn>
                <a:cxn ang="0">
                  <a:pos x="connsiteX3" y="connsiteY3"/>
                </a:cxn>
              </a:cxnLst>
              <a:rect l="l" t="t" r="r" b="b"/>
              <a:pathLst>
                <a:path w="238125" h="3381375">
                  <a:moveTo>
                    <a:pt x="238125" y="0"/>
                  </a:moveTo>
                  <a:lnTo>
                    <a:pt x="238125" y="2190750"/>
                  </a:lnTo>
                  <a:lnTo>
                    <a:pt x="0" y="2428875"/>
                  </a:lnTo>
                  <a:lnTo>
                    <a:pt x="0" y="338137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177"/>
            <p:cNvSpPr/>
            <p:nvPr/>
          </p:nvSpPr>
          <p:spPr>
            <a:xfrm>
              <a:off x="6015037" y="3271837"/>
              <a:ext cx="200025" cy="3219450"/>
            </a:xfrm>
            <a:custGeom>
              <a:avLst/>
              <a:gdLst>
                <a:gd name="connsiteX0" fmla="*/ 200025 w 200025"/>
                <a:gd name="connsiteY0" fmla="*/ 0 h 3219450"/>
                <a:gd name="connsiteX1" fmla="*/ 200025 w 200025"/>
                <a:gd name="connsiteY1" fmla="*/ 1685925 h 3219450"/>
                <a:gd name="connsiteX2" fmla="*/ 0 w 200025"/>
                <a:gd name="connsiteY2" fmla="*/ 1885950 h 3219450"/>
                <a:gd name="connsiteX3" fmla="*/ 0 w 200025"/>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200025" h="3219450">
                  <a:moveTo>
                    <a:pt x="200025" y="0"/>
                  </a:moveTo>
                  <a:lnTo>
                    <a:pt x="200025" y="1685925"/>
                  </a:lnTo>
                  <a:lnTo>
                    <a:pt x="0" y="1885950"/>
                  </a:lnTo>
                  <a:lnTo>
                    <a:pt x="0" y="321945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178"/>
            <p:cNvSpPr/>
            <p:nvPr/>
          </p:nvSpPr>
          <p:spPr>
            <a:xfrm>
              <a:off x="6205537" y="2590800"/>
              <a:ext cx="238125" cy="3781425"/>
            </a:xfrm>
            <a:custGeom>
              <a:avLst/>
              <a:gdLst>
                <a:gd name="connsiteX0" fmla="*/ 238125 w 238125"/>
                <a:gd name="connsiteY0" fmla="*/ 0 h 3381375"/>
                <a:gd name="connsiteX1" fmla="*/ 238125 w 238125"/>
                <a:gd name="connsiteY1" fmla="*/ 2190750 h 3381375"/>
                <a:gd name="connsiteX2" fmla="*/ 0 w 238125"/>
                <a:gd name="connsiteY2" fmla="*/ 2428875 h 3381375"/>
                <a:gd name="connsiteX3" fmla="*/ 0 w 238125"/>
                <a:gd name="connsiteY3" fmla="*/ 3381375 h 3381375"/>
              </a:gdLst>
              <a:ahLst/>
              <a:cxnLst>
                <a:cxn ang="0">
                  <a:pos x="connsiteX0" y="connsiteY0"/>
                </a:cxn>
                <a:cxn ang="0">
                  <a:pos x="connsiteX1" y="connsiteY1"/>
                </a:cxn>
                <a:cxn ang="0">
                  <a:pos x="connsiteX2" y="connsiteY2"/>
                </a:cxn>
                <a:cxn ang="0">
                  <a:pos x="connsiteX3" y="connsiteY3"/>
                </a:cxn>
              </a:cxnLst>
              <a:rect l="l" t="t" r="r" b="b"/>
              <a:pathLst>
                <a:path w="238125" h="3381375">
                  <a:moveTo>
                    <a:pt x="238125" y="0"/>
                  </a:moveTo>
                  <a:lnTo>
                    <a:pt x="238125" y="2190750"/>
                  </a:lnTo>
                  <a:lnTo>
                    <a:pt x="0" y="2428875"/>
                  </a:lnTo>
                  <a:lnTo>
                    <a:pt x="0" y="338137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179"/>
            <p:cNvSpPr/>
            <p:nvPr/>
          </p:nvSpPr>
          <p:spPr>
            <a:xfrm>
              <a:off x="6391275" y="3213395"/>
              <a:ext cx="238125" cy="3381375"/>
            </a:xfrm>
            <a:custGeom>
              <a:avLst/>
              <a:gdLst>
                <a:gd name="connsiteX0" fmla="*/ 238125 w 238125"/>
                <a:gd name="connsiteY0" fmla="*/ 0 h 3381375"/>
                <a:gd name="connsiteX1" fmla="*/ 238125 w 238125"/>
                <a:gd name="connsiteY1" fmla="*/ 2190750 h 3381375"/>
                <a:gd name="connsiteX2" fmla="*/ 0 w 238125"/>
                <a:gd name="connsiteY2" fmla="*/ 2428875 h 3381375"/>
                <a:gd name="connsiteX3" fmla="*/ 0 w 238125"/>
                <a:gd name="connsiteY3" fmla="*/ 3381375 h 3381375"/>
              </a:gdLst>
              <a:ahLst/>
              <a:cxnLst>
                <a:cxn ang="0">
                  <a:pos x="connsiteX0" y="connsiteY0"/>
                </a:cxn>
                <a:cxn ang="0">
                  <a:pos x="connsiteX1" y="connsiteY1"/>
                </a:cxn>
                <a:cxn ang="0">
                  <a:pos x="connsiteX2" y="connsiteY2"/>
                </a:cxn>
                <a:cxn ang="0">
                  <a:pos x="connsiteX3" y="connsiteY3"/>
                </a:cxn>
              </a:cxnLst>
              <a:rect l="l" t="t" r="r" b="b"/>
              <a:pathLst>
                <a:path w="238125" h="3381375">
                  <a:moveTo>
                    <a:pt x="238125" y="0"/>
                  </a:moveTo>
                  <a:lnTo>
                    <a:pt x="238125" y="2190750"/>
                  </a:lnTo>
                  <a:lnTo>
                    <a:pt x="0" y="2428875"/>
                  </a:lnTo>
                  <a:lnTo>
                    <a:pt x="0" y="338137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任意多边形 180"/>
            <p:cNvSpPr/>
            <p:nvPr/>
          </p:nvSpPr>
          <p:spPr>
            <a:xfrm>
              <a:off x="6353175" y="2803820"/>
              <a:ext cx="171450" cy="2562225"/>
            </a:xfrm>
            <a:custGeom>
              <a:avLst/>
              <a:gdLst>
                <a:gd name="connsiteX0" fmla="*/ 171450 w 171450"/>
                <a:gd name="connsiteY0" fmla="*/ 0 h 2562225"/>
                <a:gd name="connsiteX1" fmla="*/ 171450 w 171450"/>
                <a:gd name="connsiteY1" fmla="*/ 2390775 h 2562225"/>
                <a:gd name="connsiteX2" fmla="*/ 0 w 171450"/>
                <a:gd name="connsiteY2" fmla="*/ 2562225 h 2562225"/>
              </a:gdLst>
              <a:ahLst/>
              <a:cxnLst>
                <a:cxn ang="0">
                  <a:pos x="connsiteX0" y="connsiteY0"/>
                </a:cxn>
                <a:cxn ang="0">
                  <a:pos x="connsiteX1" y="connsiteY1"/>
                </a:cxn>
                <a:cxn ang="0">
                  <a:pos x="connsiteX2" y="connsiteY2"/>
                </a:cxn>
              </a:cxnLst>
              <a:rect l="l" t="t" r="r" b="b"/>
              <a:pathLst>
                <a:path w="171450" h="2562225">
                  <a:moveTo>
                    <a:pt x="171450" y="0"/>
                  </a:moveTo>
                  <a:lnTo>
                    <a:pt x="171450" y="2390775"/>
                  </a:lnTo>
                  <a:lnTo>
                    <a:pt x="0" y="256222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181"/>
            <p:cNvSpPr/>
            <p:nvPr/>
          </p:nvSpPr>
          <p:spPr>
            <a:xfrm>
              <a:off x="5600699" y="2590800"/>
              <a:ext cx="314325" cy="3829050"/>
            </a:xfrm>
            <a:custGeom>
              <a:avLst/>
              <a:gdLst>
                <a:gd name="connsiteX0" fmla="*/ 314325 w 314325"/>
                <a:gd name="connsiteY0" fmla="*/ 3829050 h 3829050"/>
                <a:gd name="connsiteX1" fmla="*/ 314325 w 314325"/>
                <a:gd name="connsiteY1" fmla="*/ 2190750 h 3829050"/>
                <a:gd name="connsiteX2" fmla="*/ 0 w 314325"/>
                <a:gd name="connsiteY2" fmla="*/ 1876425 h 3829050"/>
                <a:gd name="connsiteX3" fmla="*/ 0 w 314325"/>
                <a:gd name="connsiteY3" fmla="*/ 314325 h 3829050"/>
                <a:gd name="connsiteX4" fmla="*/ 314325 w 314325"/>
                <a:gd name="connsiteY4" fmla="*/ 0 h 382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829050">
                  <a:moveTo>
                    <a:pt x="314325" y="3829050"/>
                  </a:moveTo>
                  <a:lnTo>
                    <a:pt x="314325" y="2190750"/>
                  </a:lnTo>
                  <a:lnTo>
                    <a:pt x="0" y="1876425"/>
                  </a:lnTo>
                  <a:lnTo>
                    <a:pt x="0" y="314325"/>
                  </a:lnTo>
                  <a:lnTo>
                    <a:pt x="314325" y="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任意多边形 182"/>
            <p:cNvSpPr/>
            <p:nvPr/>
          </p:nvSpPr>
          <p:spPr>
            <a:xfrm>
              <a:off x="5429250" y="2505075"/>
              <a:ext cx="390525" cy="3905250"/>
            </a:xfrm>
            <a:custGeom>
              <a:avLst/>
              <a:gdLst>
                <a:gd name="connsiteX0" fmla="*/ 0 w 390525"/>
                <a:gd name="connsiteY0" fmla="*/ 0 h 3905250"/>
                <a:gd name="connsiteX1" fmla="*/ 0 w 390525"/>
                <a:gd name="connsiteY1" fmla="*/ 1971675 h 3905250"/>
                <a:gd name="connsiteX2" fmla="*/ 390525 w 390525"/>
                <a:gd name="connsiteY2" fmla="*/ 2362200 h 3905250"/>
                <a:gd name="connsiteX3" fmla="*/ 381000 w 390525"/>
                <a:gd name="connsiteY3" fmla="*/ 2581275 h 3905250"/>
                <a:gd name="connsiteX4" fmla="*/ 381000 w 390525"/>
                <a:gd name="connsiteY4" fmla="*/ 3857625 h 3905250"/>
                <a:gd name="connsiteX5" fmla="*/ 381000 w 390525"/>
                <a:gd name="connsiteY5" fmla="*/ 3905250 h 3905250"/>
                <a:gd name="connsiteX6" fmla="*/ 381000 w 390525"/>
                <a:gd name="connsiteY6" fmla="*/ 3905250 h 3905250"/>
                <a:gd name="connsiteX7" fmla="*/ 390525 w 390525"/>
                <a:gd name="connsiteY7" fmla="*/ 3905250 h 390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25" h="3905250">
                  <a:moveTo>
                    <a:pt x="0" y="0"/>
                  </a:moveTo>
                  <a:lnTo>
                    <a:pt x="0" y="1971675"/>
                  </a:lnTo>
                  <a:lnTo>
                    <a:pt x="390525" y="2362200"/>
                  </a:lnTo>
                  <a:lnTo>
                    <a:pt x="381000" y="2581275"/>
                  </a:lnTo>
                  <a:lnTo>
                    <a:pt x="381000" y="3857625"/>
                  </a:lnTo>
                  <a:lnTo>
                    <a:pt x="381000" y="3905250"/>
                  </a:lnTo>
                  <a:lnTo>
                    <a:pt x="381000" y="3905250"/>
                  </a:lnTo>
                  <a:lnTo>
                    <a:pt x="390525" y="390525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任意多边形 183"/>
            <p:cNvSpPr/>
            <p:nvPr/>
          </p:nvSpPr>
          <p:spPr>
            <a:xfrm>
              <a:off x="5200650" y="2552700"/>
              <a:ext cx="533400" cy="3857625"/>
            </a:xfrm>
            <a:custGeom>
              <a:avLst/>
              <a:gdLst>
                <a:gd name="connsiteX0" fmla="*/ 0 w 533400"/>
                <a:gd name="connsiteY0" fmla="*/ 0 h 3857625"/>
                <a:gd name="connsiteX1" fmla="*/ 171450 w 533400"/>
                <a:gd name="connsiteY1" fmla="*/ 171450 h 3857625"/>
                <a:gd name="connsiteX2" fmla="*/ 171450 w 533400"/>
                <a:gd name="connsiteY2" fmla="*/ 2200275 h 3857625"/>
                <a:gd name="connsiteX3" fmla="*/ 533400 w 533400"/>
                <a:gd name="connsiteY3" fmla="*/ 2562225 h 3857625"/>
                <a:gd name="connsiteX4" fmla="*/ 533400 w 533400"/>
                <a:gd name="connsiteY4" fmla="*/ 3857625 h 385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3857625">
                  <a:moveTo>
                    <a:pt x="0" y="0"/>
                  </a:moveTo>
                  <a:lnTo>
                    <a:pt x="171450" y="171450"/>
                  </a:lnTo>
                  <a:lnTo>
                    <a:pt x="171450" y="2200275"/>
                  </a:lnTo>
                  <a:lnTo>
                    <a:pt x="533400" y="2562225"/>
                  </a:lnTo>
                  <a:lnTo>
                    <a:pt x="533400" y="385762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184"/>
            <p:cNvSpPr/>
            <p:nvPr/>
          </p:nvSpPr>
          <p:spPr>
            <a:xfrm rot="10800000" flipH="1">
              <a:off x="5185172" y="5210174"/>
              <a:ext cx="333375" cy="1447800"/>
            </a:xfrm>
            <a:custGeom>
              <a:avLst/>
              <a:gdLst>
                <a:gd name="connsiteX0" fmla="*/ 333375 w 333375"/>
                <a:gd name="connsiteY0" fmla="*/ 0 h 1447800"/>
                <a:gd name="connsiteX1" fmla="*/ 333375 w 333375"/>
                <a:gd name="connsiteY1" fmla="*/ 1133475 h 1447800"/>
                <a:gd name="connsiteX2" fmla="*/ 19050 w 333375"/>
                <a:gd name="connsiteY2" fmla="*/ 1447800 h 1447800"/>
                <a:gd name="connsiteX3" fmla="*/ 19050 w 333375"/>
                <a:gd name="connsiteY3" fmla="*/ 619125 h 1447800"/>
                <a:gd name="connsiteX4" fmla="*/ 0 w 333375"/>
                <a:gd name="connsiteY4" fmla="*/ 619125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 h="1447800">
                  <a:moveTo>
                    <a:pt x="333375" y="0"/>
                  </a:moveTo>
                  <a:lnTo>
                    <a:pt x="333375" y="1133475"/>
                  </a:lnTo>
                  <a:lnTo>
                    <a:pt x="19050" y="1447800"/>
                  </a:lnTo>
                  <a:lnTo>
                    <a:pt x="19050" y="619125"/>
                  </a:lnTo>
                  <a:lnTo>
                    <a:pt x="0" y="61912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185"/>
            <p:cNvSpPr/>
            <p:nvPr/>
          </p:nvSpPr>
          <p:spPr>
            <a:xfrm rot="10800000">
              <a:off x="5719762" y="2581275"/>
              <a:ext cx="333375" cy="1562100"/>
            </a:xfrm>
            <a:custGeom>
              <a:avLst/>
              <a:gdLst>
                <a:gd name="connsiteX0" fmla="*/ 333375 w 333375"/>
                <a:gd name="connsiteY0" fmla="*/ 0 h 1447800"/>
                <a:gd name="connsiteX1" fmla="*/ 333375 w 333375"/>
                <a:gd name="connsiteY1" fmla="*/ 1133475 h 1447800"/>
                <a:gd name="connsiteX2" fmla="*/ 19050 w 333375"/>
                <a:gd name="connsiteY2" fmla="*/ 1447800 h 1447800"/>
                <a:gd name="connsiteX3" fmla="*/ 19050 w 333375"/>
                <a:gd name="connsiteY3" fmla="*/ 619125 h 1447800"/>
                <a:gd name="connsiteX4" fmla="*/ 0 w 333375"/>
                <a:gd name="connsiteY4" fmla="*/ 619125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 h="1447800">
                  <a:moveTo>
                    <a:pt x="333375" y="0"/>
                  </a:moveTo>
                  <a:lnTo>
                    <a:pt x="333375" y="1133475"/>
                  </a:lnTo>
                  <a:lnTo>
                    <a:pt x="19050" y="1447800"/>
                  </a:lnTo>
                  <a:lnTo>
                    <a:pt x="19050" y="619125"/>
                  </a:lnTo>
                  <a:lnTo>
                    <a:pt x="0" y="61912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186"/>
            <p:cNvSpPr/>
            <p:nvPr/>
          </p:nvSpPr>
          <p:spPr>
            <a:xfrm>
              <a:off x="5817394" y="2935435"/>
              <a:ext cx="247650" cy="1838325"/>
            </a:xfrm>
            <a:custGeom>
              <a:avLst/>
              <a:gdLst>
                <a:gd name="connsiteX0" fmla="*/ 95250 w 247650"/>
                <a:gd name="connsiteY0" fmla="*/ 0 h 1838325"/>
                <a:gd name="connsiteX1" fmla="*/ 95250 w 247650"/>
                <a:gd name="connsiteY1" fmla="*/ 676275 h 1838325"/>
                <a:gd name="connsiteX2" fmla="*/ 247650 w 247650"/>
                <a:gd name="connsiteY2" fmla="*/ 828675 h 1838325"/>
                <a:gd name="connsiteX3" fmla="*/ 247650 w 247650"/>
                <a:gd name="connsiteY3" fmla="*/ 1838325 h 1838325"/>
                <a:gd name="connsiteX4" fmla="*/ 0 w 247650"/>
                <a:gd name="connsiteY4" fmla="*/ 1590675 h 1838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838325">
                  <a:moveTo>
                    <a:pt x="95250" y="0"/>
                  </a:moveTo>
                  <a:lnTo>
                    <a:pt x="95250" y="676275"/>
                  </a:lnTo>
                  <a:lnTo>
                    <a:pt x="247650" y="828675"/>
                  </a:lnTo>
                  <a:lnTo>
                    <a:pt x="247650" y="1838325"/>
                  </a:lnTo>
                  <a:lnTo>
                    <a:pt x="0" y="159067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187"/>
            <p:cNvSpPr/>
            <p:nvPr/>
          </p:nvSpPr>
          <p:spPr>
            <a:xfrm>
              <a:off x="6457949" y="1781175"/>
              <a:ext cx="600075" cy="4724400"/>
            </a:xfrm>
            <a:custGeom>
              <a:avLst/>
              <a:gdLst>
                <a:gd name="connsiteX0" fmla="*/ 0 w 600075"/>
                <a:gd name="connsiteY0" fmla="*/ 4724400 h 4724400"/>
                <a:gd name="connsiteX1" fmla="*/ 0 w 600075"/>
                <a:gd name="connsiteY1" fmla="*/ 3981450 h 4724400"/>
                <a:gd name="connsiteX2" fmla="*/ 257175 w 600075"/>
                <a:gd name="connsiteY2" fmla="*/ 3724275 h 4724400"/>
                <a:gd name="connsiteX3" fmla="*/ 257175 w 600075"/>
                <a:gd name="connsiteY3" fmla="*/ 1419225 h 4724400"/>
                <a:gd name="connsiteX4" fmla="*/ 600075 w 600075"/>
                <a:gd name="connsiteY4" fmla="*/ 1076325 h 4724400"/>
                <a:gd name="connsiteX5" fmla="*/ 600075 w 600075"/>
                <a:gd name="connsiteY5" fmla="*/ 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 h="4724400">
                  <a:moveTo>
                    <a:pt x="0" y="4724400"/>
                  </a:moveTo>
                  <a:lnTo>
                    <a:pt x="0" y="3981450"/>
                  </a:lnTo>
                  <a:lnTo>
                    <a:pt x="257175" y="3724275"/>
                  </a:lnTo>
                  <a:lnTo>
                    <a:pt x="257175" y="1419225"/>
                  </a:lnTo>
                  <a:lnTo>
                    <a:pt x="600075" y="1076325"/>
                  </a:lnTo>
                  <a:lnTo>
                    <a:pt x="600075" y="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188"/>
            <p:cNvSpPr/>
            <p:nvPr/>
          </p:nvSpPr>
          <p:spPr>
            <a:xfrm>
              <a:off x="4065984" y="2562225"/>
              <a:ext cx="495300" cy="3790950"/>
            </a:xfrm>
            <a:custGeom>
              <a:avLst/>
              <a:gdLst>
                <a:gd name="connsiteX0" fmla="*/ 0 w 495300"/>
                <a:gd name="connsiteY0" fmla="*/ 0 h 3790950"/>
                <a:gd name="connsiteX1" fmla="*/ 0 w 495300"/>
                <a:gd name="connsiteY1" fmla="*/ 590550 h 3790950"/>
                <a:gd name="connsiteX2" fmla="*/ 323850 w 495300"/>
                <a:gd name="connsiteY2" fmla="*/ 914400 h 3790950"/>
                <a:gd name="connsiteX3" fmla="*/ 323850 w 495300"/>
                <a:gd name="connsiteY3" fmla="*/ 1666875 h 3790950"/>
                <a:gd name="connsiteX4" fmla="*/ 38100 w 495300"/>
                <a:gd name="connsiteY4" fmla="*/ 1952625 h 3790950"/>
                <a:gd name="connsiteX5" fmla="*/ 38100 w 495300"/>
                <a:gd name="connsiteY5" fmla="*/ 3019425 h 3790950"/>
                <a:gd name="connsiteX6" fmla="*/ 495300 w 495300"/>
                <a:gd name="connsiteY6" fmla="*/ 3476625 h 3790950"/>
                <a:gd name="connsiteX7" fmla="*/ 495300 w 495300"/>
                <a:gd name="connsiteY7" fmla="*/ 37909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300" h="3790950">
                  <a:moveTo>
                    <a:pt x="0" y="0"/>
                  </a:moveTo>
                  <a:lnTo>
                    <a:pt x="0" y="590550"/>
                  </a:lnTo>
                  <a:lnTo>
                    <a:pt x="323850" y="914400"/>
                  </a:lnTo>
                  <a:lnTo>
                    <a:pt x="323850" y="1666875"/>
                  </a:lnTo>
                  <a:lnTo>
                    <a:pt x="38100" y="1952625"/>
                  </a:lnTo>
                  <a:lnTo>
                    <a:pt x="38100" y="3019425"/>
                  </a:lnTo>
                  <a:lnTo>
                    <a:pt x="495300" y="3476625"/>
                  </a:lnTo>
                  <a:lnTo>
                    <a:pt x="495300" y="379095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189"/>
            <p:cNvSpPr/>
            <p:nvPr/>
          </p:nvSpPr>
          <p:spPr>
            <a:xfrm>
              <a:off x="3842146" y="3143250"/>
              <a:ext cx="361950" cy="3162300"/>
            </a:xfrm>
            <a:custGeom>
              <a:avLst/>
              <a:gdLst>
                <a:gd name="connsiteX0" fmla="*/ 0 w 361950"/>
                <a:gd name="connsiteY0" fmla="*/ 0 h 3162300"/>
                <a:gd name="connsiteX1" fmla="*/ 361950 w 361950"/>
                <a:gd name="connsiteY1" fmla="*/ 361950 h 3162300"/>
                <a:gd name="connsiteX2" fmla="*/ 361950 w 361950"/>
                <a:gd name="connsiteY2" fmla="*/ 1009650 h 3162300"/>
                <a:gd name="connsiteX3" fmla="*/ 133350 w 361950"/>
                <a:gd name="connsiteY3" fmla="*/ 1238250 h 3162300"/>
                <a:gd name="connsiteX4" fmla="*/ 133350 w 36195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3162300">
                  <a:moveTo>
                    <a:pt x="0" y="0"/>
                  </a:moveTo>
                  <a:lnTo>
                    <a:pt x="361950" y="361950"/>
                  </a:lnTo>
                  <a:lnTo>
                    <a:pt x="361950" y="1009650"/>
                  </a:lnTo>
                  <a:lnTo>
                    <a:pt x="133350" y="1238250"/>
                  </a:lnTo>
                  <a:lnTo>
                    <a:pt x="133350" y="316230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190"/>
            <p:cNvSpPr/>
            <p:nvPr/>
          </p:nvSpPr>
          <p:spPr>
            <a:xfrm>
              <a:off x="4095750" y="5753100"/>
              <a:ext cx="323850" cy="581025"/>
            </a:xfrm>
            <a:custGeom>
              <a:avLst/>
              <a:gdLst>
                <a:gd name="connsiteX0" fmla="*/ 323850 w 323850"/>
                <a:gd name="connsiteY0" fmla="*/ 581025 h 581025"/>
                <a:gd name="connsiteX1" fmla="*/ 323850 w 323850"/>
                <a:gd name="connsiteY1" fmla="*/ 323850 h 581025"/>
                <a:gd name="connsiteX2" fmla="*/ 0 w 323850"/>
                <a:gd name="connsiteY2" fmla="*/ 0 h 581025"/>
                <a:gd name="connsiteX3" fmla="*/ 0 w 323850"/>
                <a:gd name="connsiteY3" fmla="*/ 400050 h 581025"/>
              </a:gdLst>
              <a:ahLst/>
              <a:cxnLst>
                <a:cxn ang="0">
                  <a:pos x="connsiteX0" y="connsiteY0"/>
                </a:cxn>
                <a:cxn ang="0">
                  <a:pos x="connsiteX1" y="connsiteY1"/>
                </a:cxn>
                <a:cxn ang="0">
                  <a:pos x="connsiteX2" y="connsiteY2"/>
                </a:cxn>
                <a:cxn ang="0">
                  <a:pos x="connsiteX3" y="connsiteY3"/>
                </a:cxn>
              </a:cxnLst>
              <a:rect l="l" t="t" r="r" b="b"/>
              <a:pathLst>
                <a:path w="323850" h="581025">
                  <a:moveTo>
                    <a:pt x="323850" y="581025"/>
                  </a:moveTo>
                  <a:lnTo>
                    <a:pt x="323850" y="323850"/>
                  </a:lnTo>
                  <a:lnTo>
                    <a:pt x="0" y="0"/>
                  </a:lnTo>
                  <a:lnTo>
                    <a:pt x="0" y="40005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191"/>
            <p:cNvSpPr/>
            <p:nvPr/>
          </p:nvSpPr>
          <p:spPr>
            <a:xfrm>
              <a:off x="4257675" y="1990725"/>
              <a:ext cx="704850" cy="4362450"/>
            </a:xfrm>
            <a:custGeom>
              <a:avLst/>
              <a:gdLst>
                <a:gd name="connsiteX0" fmla="*/ 381000 w 704850"/>
                <a:gd name="connsiteY0" fmla="*/ 4362450 h 4362450"/>
                <a:gd name="connsiteX1" fmla="*/ 381000 w 704850"/>
                <a:gd name="connsiteY1" fmla="*/ 3876675 h 4362450"/>
                <a:gd name="connsiteX2" fmla="*/ 0 w 704850"/>
                <a:gd name="connsiteY2" fmla="*/ 3495675 h 4362450"/>
                <a:gd name="connsiteX3" fmla="*/ 0 w 704850"/>
                <a:gd name="connsiteY3" fmla="*/ 2600325 h 4362450"/>
                <a:gd name="connsiteX4" fmla="*/ 238125 w 704850"/>
                <a:gd name="connsiteY4" fmla="*/ 2362200 h 4362450"/>
                <a:gd name="connsiteX5" fmla="*/ 238125 w 704850"/>
                <a:gd name="connsiteY5" fmla="*/ 466725 h 4362450"/>
                <a:gd name="connsiteX6" fmla="*/ 704850 w 704850"/>
                <a:gd name="connsiteY6" fmla="*/ 0 h 436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850" h="4362450">
                  <a:moveTo>
                    <a:pt x="381000" y="4362450"/>
                  </a:moveTo>
                  <a:lnTo>
                    <a:pt x="381000" y="3876675"/>
                  </a:lnTo>
                  <a:lnTo>
                    <a:pt x="0" y="3495675"/>
                  </a:lnTo>
                  <a:lnTo>
                    <a:pt x="0" y="2600325"/>
                  </a:lnTo>
                  <a:lnTo>
                    <a:pt x="238125" y="2362200"/>
                  </a:lnTo>
                  <a:lnTo>
                    <a:pt x="238125" y="466725"/>
                  </a:lnTo>
                  <a:lnTo>
                    <a:pt x="704850" y="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192"/>
            <p:cNvSpPr/>
            <p:nvPr/>
          </p:nvSpPr>
          <p:spPr>
            <a:xfrm>
              <a:off x="5305425" y="4276725"/>
              <a:ext cx="352425" cy="2076450"/>
            </a:xfrm>
            <a:custGeom>
              <a:avLst/>
              <a:gdLst>
                <a:gd name="connsiteX0" fmla="*/ 352425 w 352425"/>
                <a:gd name="connsiteY0" fmla="*/ 2076450 h 2076450"/>
                <a:gd name="connsiteX1" fmla="*/ 352425 w 352425"/>
                <a:gd name="connsiteY1" fmla="*/ 962025 h 2076450"/>
                <a:gd name="connsiteX2" fmla="*/ 0 w 352425"/>
                <a:gd name="connsiteY2" fmla="*/ 609600 h 2076450"/>
                <a:gd name="connsiteX3" fmla="*/ 0 w 352425"/>
                <a:gd name="connsiteY3" fmla="*/ 0 h 2076450"/>
              </a:gdLst>
              <a:ahLst/>
              <a:cxnLst>
                <a:cxn ang="0">
                  <a:pos x="connsiteX0" y="connsiteY0"/>
                </a:cxn>
                <a:cxn ang="0">
                  <a:pos x="connsiteX1" y="connsiteY1"/>
                </a:cxn>
                <a:cxn ang="0">
                  <a:pos x="connsiteX2" y="connsiteY2"/>
                </a:cxn>
                <a:cxn ang="0">
                  <a:pos x="connsiteX3" y="connsiteY3"/>
                </a:cxn>
              </a:cxnLst>
              <a:rect l="l" t="t" r="r" b="b"/>
              <a:pathLst>
                <a:path w="352425" h="2076450">
                  <a:moveTo>
                    <a:pt x="352425" y="2076450"/>
                  </a:moveTo>
                  <a:lnTo>
                    <a:pt x="352425" y="962025"/>
                  </a:lnTo>
                  <a:lnTo>
                    <a:pt x="0" y="609600"/>
                  </a:lnTo>
                  <a:lnTo>
                    <a:pt x="0" y="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193"/>
            <p:cNvSpPr/>
            <p:nvPr/>
          </p:nvSpPr>
          <p:spPr>
            <a:xfrm>
              <a:off x="5029200" y="4391025"/>
              <a:ext cx="590550" cy="2028825"/>
            </a:xfrm>
            <a:custGeom>
              <a:avLst/>
              <a:gdLst>
                <a:gd name="connsiteX0" fmla="*/ 590550 w 590550"/>
                <a:gd name="connsiteY0" fmla="*/ 2028825 h 2028825"/>
                <a:gd name="connsiteX1" fmla="*/ 590550 w 590550"/>
                <a:gd name="connsiteY1" fmla="*/ 2028825 h 2028825"/>
                <a:gd name="connsiteX2" fmla="*/ 590550 w 590550"/>
                <a:gd name="connsiteY2" fmla="*/ 1104900 h 2028825"/>
                <a:gd name="connsiteX3" fmla="*/ 152400 w 590550"/>
                <a:gd name="connsiteY3" fmla="*/ 666750 h 2028825"/>
                <a:gd name="connsiteX4" fmla="*/ 152400 w 590550"/>
                <a:gd name="connsiteY4" fmla="*/ 0 h 2028825"/>
                <a:gd name="connsiteX5" fmla="*/ 0 w 590550"/>
                <a:gd name="connsiteY5" fmla="*/ 152400 h 2028825"/>
                <a:gd name="connsiteX6" fmla="*/ 0 w 590550"/>
                <a:gd name="connsiteY6" fmla="*/ 1752600 h 2028825"/>
                <a:gd name="connsiteX7" fmla="*/ 38100 w 590550"/>
                <a:gd name="connsiteY7" fmla="*/ 1762125 h 2028825"/>
                <a:gd name="connsiteX0" fmla="*/ 590550 w 590550"/>
                <a:gd name="connsiteY0" fmla="*/ 2028825 h 2028825"/>
                <a:gd name="connsiteX1" fmla="*/ 590550 w 590550"/>
                <a:gd name="connsiteY1" fmla="*/ 2028825 h 2028825"/>
                <a:gd name="connsiteX2" fmla="*/ 590550 w 590550"/>
                <a:gd name="connsiteY2" fmla="*/ 1104900 h 2028825"/>
                <a:gd name="connsiteX3" fmla="*/ 152400 w 590550"/>
                <a:gd name="connsiteY3" fmla="*/ 666750 h 2028825"/>
                <a:gd name="connsiteX4" fmla="*/ 152400 w 590550"/>
                <a:gd name="connsiteY4" fmla="*/ 0 h 2028825"/>
                <a:gd name="connsiteX5" fmla="*/ 0 w 590550"/>
                <a:gd name="connsiteY5" fmla="*/ 152400 h 2028825"/>
                <a:gd name="connsiteX6" fmla="*/ 0 w 590550"/>
                <a:gd name="connsiteY6" fmla="*/ 1752600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550" h="2028825">
                  <a:moveTo>
                    <a:pt x="590550" y="2028825"/>
                  </a:moveTo>
                  <a:lnTo>
                    <a:pt x="590550" y="2028825"/>
                  </a:lnTo>
                  <a:lnTo>
                    <a:pt x="590550" y="1104900"/>
                  </a:lnTo>
                  <a:lnTo>
                    <a:pt x="152400" y="666750"/>
                  </a:lnTo>
                  <a:lnTo>
                    <a:pt x="152400" y="0"/>
                  </a:lnTo>
                  <a:lnTo>
                    <a:pt x="0" y="152400"/>
                  </a:lnTo>
                  <a:lnTo>
                    <a:pt x="0" y="175260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5" name="任意多边形 194"/>
            <p:cNvSpPr/>
            <p:nvPr/>
          </p:nvSpPr>
          <p:spPr>
            <a:xfrm>
              <a:off x="4667250" y="1952625"/>
              <a:ext cx="600075" cy="1085850"/>
            </a:xfrm>
            <a:custGeom>
              <a:avLst/>
              <a:gdLst>
                <a:gd name="connsiteX0" fmla="*/ 0 w 600075"/>
                <a:gd name="connsiteY0" fmla="*/ 1085850 h 1085850"/>
                <a:gd name="connsiteX1" fmla="*/ 0 w 600075"/>
                <a:gd name="connsiteY1" fmla="*/ 600075 h 1085850"/>
                <a:gd name="connsiteX2" fmla="*/ 600075 w 600075"/>
                <a:gd name="connsiteY2" fmla="*/ 0 h 1085850"/>
                <a:gd name="connsiteX3" fmla="*/ 600075 w 600075"/>
                <a:gd name="connsiteY3" fmla="*/ 504825 h 1085850"/>
              </a:gdLst>
              <a:ahLst/>
              <a:cxnLst>
                <a:cxn ang="0">
                  <a:pos x="connsiteX0" y="connsiteY0"/>
                </a:cxn>
                <a:cxn ang="0">
                  <a:pos x="connsiteX1" y="connsiteY1"/>
                </a:cxn>
                <a:cxn ang="0">
                  <a:pos x="connsiteX2" y="connsiteY2"/>
                </a:cxn>
                <a:cxn ang="0">
                  <a:pos x="connsiteX3" y="connsiteY3"/>
                </a:cxn>
              </a:cxnLst>
              <a:rect l="l" t="t" r="r" b="b"/>
              <a:pathLst>
                <a:path w="600075" h="1085850">
                  <a:moveTo>
                    <a:pt x="0" y="1085850"/>
                  </a:moveTo>
                  <a:lnTo>
                    <a:pt x="0" y="600075"/>
                  </a:lnTo>
                  <a:lnTo>
                    <a:pt x="600075" y="0"/>
                  </a:lnTo>
                  <a:lnTo>
                    <a:pt x="600075" y="50482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195"/>
            <p:cNvSpPr/>
            <p:nvPr/>
          </p:nvSpPr>
          <p:spPr>
            <a:xfrm rot="13500000">
              <a:off x="7122730" y="5347766"/>
              <a:ext cx="392567" cy="812396"/>
            </a:xfrm>
            <a:custGeom>
              <a:avLst/>
              <a:gdLst>
                <a:gd name="connsiteX0" fmla="*/ 0 w 685800"/>
                <a:gd name="connsiteY0" fmla="*/ 1000125 h 1419225"/>
                <a:gd name="connsiteX1" fmla="*/ 0 w 685800"/>
                <a:gd name="connsiteY1" fmla="*/ 0 h 1419225"/>
                <a:gd name="connsiteX2" fmla="*/ 685800 w 685800"/>
                <a:gd name="connsiteY2" fmla="*/ 685800 h 1419225"/>
                <a:gd name="connsiteX3" fmla="*/ 685800 w 685800"/>
                <a:gd name="connsiteY3" fmla="*/ 1419225 h 1419225"/>
              </a:gdLst>
              <a:ahLst/>
              <a:cxnLst>
                <a:cxn ang="0">
                  <a:pos x="connsiteX0" y="connsiteY0"/>
                </a:cxn>
                <a:cxn ang="0">
                  <a:pos x="connsiteX1" y="connsiteY1"/>
                </a:cxn>
                <a:cxn ang="0">
                  <a:pos x="connsiteX2" y="connsiteY2"/>
                </a:cxn>
                <a:cxn ang="0">
                  <a:pos x="connsiteX3" y="connsiteY3"/>
                </a:cxn>
              </a:cxnLst>
              <a:rect l="l" t="t" r="r" b="b"/>
              <a:pathLst>
                <a:path w="685800" h="1419225">
                  <a:moveTo>
                    <a:pt x="0" y="1000125"/>
                  </a:moveTo>
                  <a:lnTo>
                    <a:pt x="0" y="0"/>
                  </a:lnTo>
                  <a:lnTo>
                    <a:pt x="685800" y="685800"/>
                  </a:lnTo>
                  <a:lnTo>
                    <a:pt x="685800" y="141922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196"/>
            <p:cNvSpPr/>
            <p:nvPr/>
          </p:nvSpPr>
          <p:spPr>
            <a:xfrm rot="10800000">
              <a:off x="7186611" y="2935435"/>
              <a:ext cx="438150" cy="1238250"/>
            </a:xfrm>
            <a:custGeom>
              <a:avLst/>
              <a:gdLst>
                <a:gd name="connsiteX0" fmla="*/ 438150 w 438150"/>
                <a:gd name="connsiteY0" fmla="*/ 0 h 1238250"/>
                <a:gd name="connsiteX1" fmla="*/ 438150 w 438150"/>
                <a:gd name="connsiteY1" fmla="*/ 962025 h 1238250"/>
                <a:gd name="connsiteX2" fmla="*/ 161925 w 438150"/>
                <a:gd name="connsiteY2" fmla="*/ 1238250 h 1238250"/>
                <a:gd name="connsiteX3" fmla="*/ 161925 w 438150"/>
                <a:gd name="connsiteY3" fmla="*/ 685800 h 1238250"/>
                <a:gd name="connsiteX4" fmla="*/ 0 w 438150"/>
                <a:gd name="connsiteY4" fmla="*/ 847725 h 123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0" h="1238250">
                  <a:moveTo>
                    <a:pt x="438150" y="0"/>
                  </a:moveTo>
                  <a:lnTo>
                    <a:pt x="438150" y="962025"/>
                  </a:lnTo>
                  <a:lnTo>
                    <a:pt x="161925" y="1238250"/>
                  </a:lnTo>
                  <a:lnTo>
                    <a:pt x="161925" y="685800"/>
                  </a:lnTo>
                  <a:lnTo>
                    <a:pt x="0" y="84772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197"/>
            <p:cNvSpPr/>
            <p:nvPr/>
          </p:nvSpPr>
          <p:spPr>
            <a:xfrm>
              <a:off x="6572251" y="5762624"/>
              <a:ext cx="152400" cy="619125"/>
            </a:xfrm>
            <a:custGeom>
              <a:avLst/>
              <a:gdLst>
                <a:gd name="connsiteX0" fmla="*/ 0 w 152400"/>
                <a:gd name="connsiteY0" fmla="*/ 619125 h 619125"/>
                <a:gd name="connsiteX1" fmla="*/ 0 w 152400"/>
                <a:gd name="connsiteY1" fmla="*/ 152400 h 619125"/>
                <a:gd name="connsiteX2" fmla="*/ 152400 w 152400"/>
                <a:gd name="connsiteY2" fmla="*/ 0 h 619125"/>
                <a:gd name="connsiteX3" fmla="*/ 152400 w 152400"/>
                <a:gd name="connsiteY3" fmla="*/ 361950 h 619125"/>
              </a:gdLst>
              <a:ahLst/>
              <a:cxnLst>
                <a:cxn ang="0">
                  <a:pos x="connsiteX0" y="connsiteY0"/>
                </a:cxn>
                <a:cxn ang="0">
                  <a:pos x="connsiteX1" y="connsiteY1"/>
                </a:cxn>
                <a:cxn ang="0">
                  <a:pos x="connsiteX2" y="connsiteY2"/>
                </a:cxn>
                <a:cxn ang="0">
                  <a:pos x="connsiteX3" y="connsiteY3"/>
                </a:cxn>
              </a:cxnLst>
              <a:rect l="l" t="t" r="r" b="b"/>
              <a:pathLst>
                <a:path w="152400" h="619125">
                  <a:moveTo>
                    <a:pt x="0" y="619125"/>
                  </a:moveTo>
                  <a:lnTo>
                    <a:pt x="0" y="152400"/>
                  </a:lnTo>
                  <a:lnTo>
                    <a:pt x="152400" y="0"/>
                  </a:lnTo>
                  <a:lnTo>
                    <a:pt x="152400" y="36195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198"/>
            <p:cNvSpPr/>
            <p:nvPr/>
          </p:nvSpPr>
          <p:spPr>
            <a:xfrm rot="10800000">
              <a:off x="5519160" y="2066924"/>
              <a:ext cx="353579" cy="1190625"/>
            </a:xfrm>
            <a:custGeom>
              <a:avLst/>
              <a:gdLst>
                <a:gd name="connsiteX0" fmla="*/ 0 w 933450"/>
                <a:gd name="connsiteY0" fmla="*/ 3143250 h 3143250"/>
                <a:gd name="connsiteX1" fmla="*/ 0 w 933450"/>
                <a:gd name="connsiteY1" fmla="*/ 2600325 h 3143250"/>
                <a:gd name="connsiteX2" fmla="*/ 933450 w 933450"/>
                <a:gd name="connsiteY2" fmla="*/ 1666875 h 3143250"/>
                <a:gd name="connsiteX3" fmla="*/ 933450 w 933450"/>
                <a:gd name="connsiteY3" fmla="*/ 0 h 3143250"/>
              </a:gdLst>
              <a:ahLst/>
              <a:cxnLst>
                <a:cxn ang="0">
                  <a:pos x="connsiteX0" y="connsiteY0"/>
                </a:cxn>
                <a:cxn ang="0">
                  <a:pos x="connsiteX1" y="connsiteY1"/>
                </a:cxn>
                <a:cxn ang="0">
                  <a:pos x="connsiteX2" y="connsiteY2"/>
                </a:cxn>
                <a:cxn ang="0">
                  <a:pos x="connsiteX3" y="connsiteY3"/>
                </a:cxn>
              </a:cxnLst>
              <a:rect l="l" t="t" r="r" b="b"/>
              <a:pathLst>
                <a:path w="933450" h="3143250">
                  <a:moveTo>
                    <a:pt x="0" y="3143250"/>
                  </a:moveTo>
                  <a:lnTo>
                    <a:pt x="0" y="2600325"/>
                  </a:lnTo>
                  <a:lnTo>
                    <a:pt x="933450" y="1666875"/>
                  </a:lnTo>
                  <a:lnTo>
                    <a:pt x="933450" y="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任意多边形 199"/>
            <p:cNvSpPr/>
            <p:nvPr/>
          </p:nvSpPr>
          <p:spPr>
            <a:xfrm>
              <a:off x="6855023" y="4419599"/>
              <a:ext cx="447675" cy="2238375"/>
            </a:xfrm>
            <a:custGeom>
              <a:avLst/>
              <a:gdLst>
                <a:gd name="connsiteX0" fmla="*/ 0 w 447675"/>
                <a:gd name="connsiteY0" fmla="*/ 2238375 h 2238375"/>
                <a:gd name="connsiteX1" fmla="*/ 0 w 447675"/>
                <a:gd name="connsiteY1" fmla="*/ 1343025 h 2238375"/>
                <a:gd name="connsiteX2" fmla="*/ 428625 w 447675"/>
                <a:gd name="connsiteY2" fmla="*/ 914400 h 2238375"/>
                <a:gd name="connsiteX3" fmla="*/ 428625 w 447675"/>
                <a:gd name="connsiteY3" fmla="*/ 0 h 2238375"/>
                <a:gd name="connsiteX4" fmla="*/ 447675 w 447675"/>
                <a:gd name="connsiteY4" fmla="*/ 0 h 223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238375">
                  <a:moveTo>
                    <a:pt x="0" y="2238375"/>
                  </a:moveTo>
                  <a:lnTo>
                    <a:pt x="0" y="1343025"/>
                  </a:lnTo>
                  <a:lnTo>
                    <a:pt x="428625" y="914400"/>
                  </a:lnTo>
                  <a:lnTo>
                    <a:pt x="428625" y="0"/>
                  </a:lnTo>
                  <a:lnTo>
                    <a:pt x="447675" y="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200"/>
            <p:cNvSpPr/>
            <p:nvPr/>
          </p:nvSpPr>
          <p:spPr>
            <a:xfrm>
              <a:off x="6775847" y="3305174"/>
              <a:ext cx="323850" cy="3076575"/>
            </a:xfrm>
            <a:custGeom>
              <a:avLst/>
              <a:gdLst>
                <a:gd name="connsiteX0" fmla="*/ 0 w 323850"/>
                <a:gd name="connsiteY0" fmla="*/ 3076575 h 3076575"/>
                <a:gd name="connsiteX1" fmla="*/ 0 w 323850"/>
                <a:gd name="connsiteY1" fmla="*/ 2343150 h 3076575"/>
                <a:gd name="connsiteX2" fmla="*/ 323850 w 323850"/>
                <a:gd name="connsiteY2" fmla="*/ 2019300 h 3076575"/>
                <a:gd name="connsiteX3" fmla="*/ 323850 w 323850"/>
                <a:gd name="connsiteY3" fmla="*/ 247650 h 3076575"/>
                <a:gd name="connsiteX4" fmla="*/ 76200 w 323850"/>
                <a:gd name="connsiteY4" fmla="*/ 0 h 3076575"/>
                <a:gd name="connsiteX5" fmla="*/ 76200 w 323850"/>
                <a:gd name="connsiteY5" fmla="*/ 173355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50" h="3076575">
                  <a:moveTo>
                    <a:pt x="0" y="3076575"/>
                  </a:moveTo>
                  <a:lnTo>
                    <a:pt x="0" y="2343150"/>
                  </a:lnTo>
                  <a:lnTo>
                    <a:pt x="323850" y="2019300"/>
                  </a:lnTo>
                  <a:lnTo>
                    <a:pt x="323850" y="247650"/>
                  </a:lnTo>
                  <a:lnTo>
                    <a:pt x="76200" y="0"/>
                  </a:lnTo>
                  <a:lnTo>
                    <a:pt x="76200" y="173355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2" name="任意多边形 201"/>
            <p:cNvSpPr/>
            <p:nvPr/>
          </p:nvSpPr>
          <p:spPr>
            <a:xfrm>
              <a:off x="7421264" y="3581400"/>
              <a:ext cx="9525" cy="1562100"/>
            </a:xfrm>
            <a:custGeom>
              <a:avLst/>
              <a:gdLst>
                <a:gd name="connsiteX0" fmla="*/ 9525 w 9525"/>
                <a:gd name="connsiteY0" fmla="*/ 1562100 h 1562100"/>
                <a:gd name="connsiteX1" fmla="*/ 9525 w 9525"/>
                <a:gd name="connsiteY1" fmla="*/ 0 h 1562100"/>
                <a:gd name="connsiteX2" fmla="*/ 0 w 9525"/>
                <a:gd name="connsiteY2" fmla="*/ 0 h 1562100"/>
              </a:gdLst>
              <a:ahLst/>
              <a:cxnLst>
                <a:cxn ang="0">
                  <a:pos x="connsiteX0" y="connsiteY0"/>
                </a:cxn>
                <a:cxn ang="0">
                  <a:pos x="connsiteX1" y="connsiteY1"/>
                </a:cxn>
                <a:cxn ang="0">
                  <a:pos x="connsiteX2" y="connsiteY2"/>
                </a:cxn>
              </a:cxnLst>
              <a:rect l="l" t="t" r="r" b="b"/>
              <a:pathLst>
                <a:path w="9525" h="1562100">
                  <a:moveTo>
                    <a:pt x="9525" y="1562100"/>
                  </a:moveTo>
                  <a:lnTo>
                    <a:pt x="9525" y="0"/>
                  </a:lnTo>
                  <a:lnTo>
                    <a:pt x="0" y="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202"/>
            <p:cNvSpPr/>
            <p:nvPr/>
          </p:nvSpPr>
          <p:spPr>
            <a:xfrm rot="10800000">
              <a:off x="6743702" y="1141781"/>
              <a:ext cx="114298" cy="1401393"/>
            </a:xfrm>
            <a:custGeom>
              <a:avLst/>
              <a:gdLst>
                <a:gd name="connsiteX0" fmla="*/ 0 w 219075"/>
                <a:gd name="connsiteY0" fmla="*/ 2686050 h 2686050"/>
                <a:gd name="connsiteX1" fmla="*/ 0 w 219075"/>
                <a:gd name="connsiteY1" fmla="*/ 1933575 h 2686050"/>
                <a:gd name="connsiteX2" fmla="*/ 219075 w 219075"/>
                <a:gd name="connsiteY2" fmla="*/ 1714500 h 2686050"/>
                <a:gd name="connsiteX3" fmla="*/ 219075 w 219075"/>
                <a:gd name="connsiteY3" fmla="*/ 0 h 2686050"/>
              </a:gdLst>
              <a:ahLst/>
              <a:cxnLst>
                <a:cxn ang="0">
                  <a:pos x="connsiteX0" y="connsiteY0"/>
                </a:cxn>
                <a:cxn ang="0">
                  <a:pos x="connsiteX1" y="connsiteY1"/>
                </a:cxn>
                <a:cxn ang="0">
                  <a:pos x="connsiteX2" y="connsiteY2"/>
                </a:cxn>
                <a:cxn ang="0">
                  <a:pos x="connsiteX3" y="connsiteY3"/>
                </a:cxn>
              </a:cxnLst>
              <a:rect l="l" t="t" r="r" b="b"/>
              <a:pathLst>
                <a:path w="219075" h="2686050">
                  <a:moveTo>
                    <a:pt x="0" y="2686050"/>
                  </a:moveTo>
                  <a:lnTo>
                    <a:pt x="0" y="1933575"/>
                  </a:lnTo>
                  <a:lnTo>
                    <a:pt x="219075" y="1714500"/>
                  </a:lnTo>
                  <a:lnTo>
                    <a:pt x="219075" y="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203"/>
            <p:cNvSpPr/>
            <p:nvPr/>
          </p:nvSpPr>
          <p:spPr>
            <a:xfrm flipH="1">
              <a:off x="6619874" y="2464818"/>
              <a:ext cx="45719" cy="461513"/>
            </a:xfrm>
            <a:custGeom>
              <a:avLst/>
              <a:gdLst>
                <a:gd name="connsiteX0" fmla="*/ 0 w 0"/>
                <a:gd name="connsiteY0" fmla="*/ 0 h 1247775"/>
                <a:gd name="connsiteX1" fmla="*/ 0 w 0"/>
                <a:gd name="connsiteY1" fmla="*/ 1247775 h 1247775"/>
              </a:gdLst>
              <a:ahLst/>
              <a:cxnLst>
                <a:cxn ang="0">
                  <a:pos x="connsiteX0" y="connsiteY0"/>
                </a:cxn>
                <a:cxn ang="0">
                  <a:pos x="connsiteX1" y="connsiteY1"/>
                </a:cxn>
              </a:cxnLst>
              <a:rect l="l" t="t" r="r" b="b"/>
              <a:pathLst>
                <a:path h="1247775">
                  <a:moveTo>
                    <a:pt x="0" y="0"/>
                  </a:moveTo>
                  <a:lnTo>
                    <a:pt x="0" y="124777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204"/>
            <p:cNvSpPr/>
            <p:nvPr/>
          </p:nvSpPr>
          <p:spPr>
            <a:xfrm>
              <a:off x="3818332" y="5057775"/>
              <a:ext cx="0" cy="1247775"/>
            </a:xfrm>
            <a:custGeom>
              <a:avLst/>
              <a:gdLst>
                <a:gd name="connsiteX0" fmla="*/ 0 w 0"/>
                <a:gd name="connsiteY0" fmla="*/ 0 h 1247775"/>
                <a:gd name="connsiteX1" fmla="*/ 0 w 0"/>
                <a:gd name="connsiteY1" fmla="*/ 1247775 h 1247775"/>
              </a:gdLst>
              <a:ahLst/>
              <a:cxnLst>
                <a:cxn ang="0">
                  <a:pos x="connsiteX0" y="connsiteY0"/>
                </a:cxn>
                <a:cxn ang="0">
                  <a:pos x="connsiteX1" y="connsiteY1"/>
                </a:cxn>
              </a:cxnLst>
              <a:rect l="l" t="t" r="r" b="b"/>
              <a:pathLst>
                <a:path h="1247775">
                  <a:moveTo>
                    <a:pt x="0" y="0"/>
                  </a:moveTo>
                  <a:lnTo>
                    <a:pt x="0" y="124777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任意多边形 205"/>
            <p:cNvSpPr/>
            <p:nvPr/>
          </p:nvSpPr>
          <p:spPr>
            <a:xfrm>
              <a:off x="4304109" y="1881187"/>
              <a:ext cx="0" cy="1247775"/>
            </a:xfrm>
            <a:custGeom>
              <a:avLst/>
              <a:gdLst>
                <a:gd name="connsiteX0" fmla="*/ 0 w 0"/>
                <a:gd name="connsiteY0" fmla="*/ 0 h 1247775"/>
                <a:gd name="connsiteX1" fmla="*/ 0 w 0"/>
                <a:gd name="connsiteY1" fmla="*/ 1247775 h 1247775"/>
              </a:gdLst>
              <a:ahLst/>
              <a:cxnLst>
                <a:cxn ang="0">
                  <a:pos x="connsiteX0" y="connsiteY0"/>
                </a:cxn>
                <a:cxn ang="0">
                  <a:pos x="connsiteX1" y="connsiteY1"/>
                </a:cxn>
              </a:cxnLst>
              <a:rect l="l" t="t" r="r" b="b"/>
              <a:pathLst>
                <a:path h="1247775">
                  <a:moveTo>
                    <a:pt x="0" y="0"/>
                  </a:moveTo>
                  <a:lnTo>
                    <a:pt x="0" y="124777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206"/>
            <p:cNvSpPr/>
            <p:nvPr/>
          </p:nvSpPr>
          <p:spPr>
            <a:xfrm>
              <a:off x="4664869" y="3067050"/>
              <a:ext cx="314325" cy="1800225"/>
            </a:xfrm>
            <a:custGeom>
              <a:avLst/>
              <a:gdLst>
                <a:gd name="connsiteX0" fmla="*/ 314325 w 314325"/>
                <a:gd name="connsiteY0" fmla="*/ 676275 h 1800225"/>
                <a:gd name="connsiteX1" fmla="*/ 314325 w 314325"/>
                <a:gd name="connsiteY1" fmla="*/ 0 h 1800225"/>
                <a:gd name="connsiteX2" fmla="*/ 0 w 314325"/>
                <a:gd name="connsiteY2" fmla="*/ 314325 h 1800225"/>
                <a:gd name="connsiteX3" fmla="*/ 0 w 314325"/>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314325" h="1800225">
                  <a:moveTo>
                    <a:pt x="314325" y="676275"/>
                  </a:moveTo>
                  <a:lnTo>
                    <a:pt x="314325" y="0"/>
                  </a:lnTo>
                  <a:lnTo>
                    <a:pt x="0" y="314325"/>
                  </a:lnTo>
                  <a:lnTo>
                    <a:pt x="0" y="180022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207"/>
            <p:cNvSpPr/>
            <p:nvPr/>
          </p:nvSpPr>
          <p:spPr>
            <a:xfrm>
              <a:off x="4476750" y="4610100"/>
              <a:ext cx="238125" cy="1752600"/>
            </a:xfrm>
            <a:custGeom>
              <a:avLst/>
              <a:gdLst>
                <a:gd name="connsiteX0" fmla="*/ 0 w 238125"/>
                <a:gd name="connsiteY0" fmla="*/ 0 h 1752600"/>
                <a:gd name="connsiteX1" fmla="*/ 0 w 238125"/>
                <a:gd name="connsiteY1" fmla="*/ 762000 h 1752600"/>
                <a:gd name="connsiteX2" fmla="*/ 238125 w 238125"/>
                <a:gd name="connsiteY2" fmla="*/ 1000125 h 1752600"/>
                <a:gd name="connsiteX3" fmla="*/ 238125 w 238125"/>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238125" h="1752600">
                  <a:moveTo>
                    <a:pt x="0" y="0"/>
                  </a:moveTo>
                  <a:lnTo>
                    <a:pt x="0" y="762000"/>
                  </a:lnTo>
                  <a:lnTo>
                    <a:pt x="238125" y="1000125"/>
                  </a:lnTo>
                  <a:lnTo>
                    <a:pt x="238125" y="175260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任意多边形 208"/>
            <p:cNvSpPr/>
            <p:nvPr/>
          </p:nvSpPr>
          <p:spPr>
            <a:xfrm>
              <a:off x="4734520" y="5000625"/>
              <a:ext cx="171450" cy="1066800"/>
            </a:xfrm>
            <a:custGeom>
              <a:avLst/>
              <a:gdLst>
                <a:gd name="connsiteX0" fmla="*/ 0 w 171450"/>
                <a:gd name="connsiteY0" fmla="*/ 0 h 1066800"/>
                <a:gd name="connsiteX1" fmla="*/ 171450 w 171450"/>
                <a:gd name="connsiteY1" fmla="*/ 171450 h 1066800"/>
                <a:gd name="connsiteX2" fmla="*/ 171450 w 171450"/>
                <a:gd name="connsiteY2" fmla="*/ 1066800 h 1066800"/>
              </a:gdLst>
              <a:ahLst/>
              <a:cxnLst>
                <a:cxn ang="0">
                  <a:pos x="connsiteX0" y="connsiteY0"/>
                </a:cxn>
                <a:cxn ang="0">
                  <a:pos x="connsiteX1" y="connsiteY1"/>
                </a:cxn>
                <a:cxn ang="0">
                  <a:pos x="connsiteX2" y="connsiteY2"/>
                </a:cxn>
              </a:cxnLst>
              <a:rect l="l" t="t" r="r" b="b"/>
              <a:pathLst>
                <a:path w="171450" h="1066800">
                  <a:moveTo>
                    <a:pt x="0" y="0"/>
                  </a:moveTo>
                  <a:lnTo>
                    <a:pt x="171450" y="171450"/>
                  </a:lnTo>
                  <a:lnTo>
                    <a:pt x="171450" y="106680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209"/>
            <p:cNvSpPr/>
            <p:nvPr/>
          </p:nvSpPr>
          <p:spPr>
            <a:xfrm>
              <a:off x="4814292" y="2924175"/>
              <a:ext cx="333375" cy="1447800"/>
            </a:xfrm>
            <a:custGeom>
              <a:avLst/>
              <a:gdLst>
                <a:gd name="connsiteX0" fmla="*/ 333375 w 333375"/>
                <a:gd name="connsiteY0" fmla="*/ 0 h 1447800"/>
                <a:gd name="connsiteX1" fmla="*/ 333375 w 333375"/>
                <a:gd name="connsiteY1" fmla="*/ 1133475 h 1447800"/>
                <a:gd name="connsiteX2" fmla="*/ 19050 w 333375"/>
                <a:gd name="connsiteY2" fmla="*/ 1447800 h 1447800"/>
                <a:gd name="connsiteX3" fmla="*/ 19050 w 333375"/>
                <a:gd name="connsiteY3" fmla="*/ 619125 h 1447800"/>
                <a:gd name="connsiteX4" fmla="*/ 0 w 333375"/>
                <a:gd name="connsiteY4" fmla="*/ 619125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 h="1447800">
                  <a:moveTo>
                    <a:pt x="333375" y="0"/>
                  </a:moveTo>
                  <a:lnTo>
                    <a:pt x="333375" y="1133475"/>
                  </a:lnTo>
                  <a:lnTo>
                    <a:pt x="19050" y="1447800"/>
                  </a:lnTo>
                  <a:lnTo>
                    <a:pt x="19050" y="619125"/>
                  </a:lnTo>
                  <a:lnTo>
                    <a:pt x="0" y="619125"/>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86676" y="345858"/>
            <a:ext cx="2576255" cy="683264"/>
            <a:chOff x="310392" y="282063"/>
            <a:chExt cx="2576255" cy="683264"/>
          </a:xfrm>
        </p:grpSpPr>
        <p:pic>
          <p:nvPicPr>
            <p:cNvPr id="74" name="Group 8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392" y="466837"/>
              <a:ext cx="356020" cy="3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文本框 21"/>
            <p:cNvSpPr>
              <a:spLocks noChangeArrowheads="1"/>
            </p:cNvSpPr>
            <p:nvPr/>
          </p:nvSpPr>
          <p:spPr bwMode="auto">
            <a:xfrm flipH="1">
              <a:off x="650137" y="282063"/>
              <a:ext cx="223651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a:t>
              </a:r>
              <a:r>
                <a:rPr lang="zh-CN" altLang="en-US" sz="32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Text</a:t>
              </a:r>
            </a:p>
          </p:txBody>
        </p:sp>
      </p:grpSp>
    </p:spTree>
    <p:extLst>
      <p:ext uri="{BB962C8B-B14F-4D97-AF65-F5344CB8AC3E}">
        <p14:creationId xmlns:p14="http://schemas.microsoft.com/office/powerpoint/2010/main" val="191739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x="http://schemas.microsoft.com/office/drawing/2014/chartex" xmlns:cx1="http://schemas.microsoft.com/office/drawing/2015/9/8/chartex" xmlns:a14="http://schemas.microsoft.com/office/drawing/2010/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文本框 21"/>
          <p:cNvSpPr>
            <a:spLocks noChangeArrowheads="1"/>
          </p:cNvSpPr>
          <p:nvPr/>
        </p:nvSpPr>
        <p:spPr bwMode="auto">
          <a:xfrm flipH="1">
            <a:off x="2009361" y="1076367"/>
            <a:ext cx="3839834" cy="70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a:t>
            </a:r>
            <a:r>
              <a:rPr lang="zh-CN" altLang="en-US" sz="36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7178" name="文本框 22"/>
          <p:cNvSpPr>
            <a:spLocks noChangeArrowheads="1"/>
          </p:cNvSpPr>
          <p:nvPr/>
        </p:nvSpPr>
        <p:spPr bwMode="auto">
          <a:xfrm flipH="1">
            <a:off x="2056822" y="1989138"/>
            <a:ext cx="3744912" cy="300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altLang="zh-CN" sz="1600" b="1" kern="100" dirty="0">
                <a:solidFill>
                  <a:schemeClr val="bg1"/>
                </a:solidFill>
                <a:effectLst/>
                <a:latin typeface="微软雅黑" panose="020B0503020204020204" pitchFamily="34" charset="-122"/>
                <a:ea typeface="微软雅黑" panose="020B0503020204020204" pitchFamily="34" charset="-122"/>
                <a:cs typeface="Cordia New" panose="020B0304020202020204" pitchFamily="34" charset="-34"/>
              </a:rPr>
              <a:t>PLEASE INPUT YOUR </a:t>
            </a:r>
            <a:r>
              <a:rPr lang="en-US" altLang="zh-CN" sz="1600" b="1" kern="100" dirty="0">
                <a:solidFill>
                  <a:schemeClr val="bg1"/>
                </a:solidFill>
                <a:latin typeface="微软雅黑" panose="020B0503020204020204" pitchFamily="34" charset="-122"/>
                <a:ea typeface="微软雅黑" panose="020B0503020204020204" pitchFamily="34" charset="-122"/>
                <a:cs typeface="Cordia New" panose="020B0304020202020204" pitchFamily="34" charset="-34"/>
              </a:rPr>
              <a:t>TEXT PLEASE HERE INPUT YOUR TEXT HERE</a:t>
            </a:r>
          </a:p>
          <a:p>
            <a:pPr algn="just">
              <a:lnSpc>
                <a:spcPct val="150000"/>
              </a:lnSpc>
            </a:pPr>
            <a:r>
              <a:rPr lang="en-US" altLang="zh-CN" sz="1600" b="1" kern="100" dirty="0">
                <a:solidFill>
                  <a:schemeClr val="bg1"/>
                </a:solidFill>
                <a:latin typeface="微软雅黑" panose="020B0503020204020204" pitchFamily="34" charset="-122"/>
                <a:ea typeface="微软雅黑" panose="020B0503020204020204" pitchFamily="34" charset="-122"/>
                <a:cs typeface="Cordia New" panose="020B0304020202020204" pitchFamily="34" charset="-34"/>
              </a:rPr>
              <a:t>PLEASE INPUT YOUR TEXT HERE SELECT INPUT INPUT YOUR TEXT HERE</a:t>
            </a:r>
          </a:p>
          <a:p>
            <a:pPr algn="just">
              <a:lnSpc>
                <a:spcPct val="150000"/>
              </a:lnSpc>
            </a:pPr>
            <a:r>
              <a:rPr lang="en-US" altLang="zh-CN" sz="1600" b="1" kern="100" dirty="0">
                <a:solidFill>
                  <a:schemeClr val="bg1"/>
                </a:solidFill>
                <a:latin typeface="微软雅黑" panose="020B0503020204020204" pitchFamily="34" charset="-122"/>
                <a:ea typeface="微软雅黑" panose="020B0503020204020204" pitchFamily="34" charset="-122"/>
                <a:cs typeface="Cordia New" panose="020B0304020202020204" pitchFamily="34" charset="-34"/>
              </a:rPr>
              <a:t>PLEASE INPUT YOUR TEXT HERE SELECT INPUT INPUT YOUR TEXT HERE</a:t>
            </a:r>
          </a:p>
        </p:txBody>
      </p:sp>
      <p:sp>
        <p:nvSpPr>
          <p:cNvPr id="20" name="文本框 22"/>
          <p:cNvSpPr>
            <a:spLocks noChangeArrowheads="1"/>
          </p:cNvSpPr>
          <p:nvPr/>
        </p:nvSpPr>
        <p:spPr bwMode="auto">
          <a:xfrm flipH="1">
            <a:off x="5886991" y="4230919"/>
            <a:ext cx="37237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lnSpc>
                <a:spcPct val="150000"/>
              </a:lnSpc>
            </a:pPr>
            <a:r>
              <a:rPr lang="zh-CN" altLang="en-US" sz="1600" b="1" kern="100" dirty="0">
                <a:solidFill>
                  <a:schemeClr val="bg1"/>
                </a:solidFill>
                <a:effectLst/>
                <a:latin typeface="微软雅黑" panose="020B0503020204020204" pitchFamily="34" charset="-122"/>
                <a:ea typeface="微软雅黑" panose="020B0503020204020204" pitchFamily="34" charset="-122"/>
                <a:cs typeface="Cordia New" panose="020B0304020202020204" pitchFamily="34" charset="-34"/>
              </a:rPr>
              <a:t>Please</a:t>
            </a:r>
            <a:r>
              <a:rPr lang="zh-CN" altLang="en-US" sz="1600" b="1" kern="100" dirty="0">
                <a:solidFill>
                  <a:schemeClr val="bg1"/>
                </a:solidFill>
                <a:latin typeface="微软雅黑" panose="020B0503020204020204" pitchFamily="34" charset="-122"/>
                <a:ea typeface="微软雅黑" panose="020B0503020204020204" pitchFamily="34" charset="-122"/>
                <a:cs typeface="Cordia New" panose="020B0304020202020204" pitchFamily="34" charset="-34"/>
              </a:rPr>
              <a:t>Enter text Please enter text Please enter text</a:t>
            </a:r>
            <a:endParaRPr lang="en-US" altLang="zh-CN" sz="1600" b="1" kern="100" dirty="0">
              <a:solidFill>
                <a:schemeClr val="bg1"/>
              </a:solidFill>
              <a:latin typeface="微软雅黑" panose="020B0503020204020204" pitchFamily="34" charset="-122"/>
              <a:ea typeface="微软雅黑" panose="020B0503020204020204" pitchFamily="34" charset="-122"/>
              <a:cs typeface="Cordia New" panose="020B0304020202020204" pitchFamily="34" charset="-34"/>
            </a:endParaRPr>
          </a:p>
          <a:p>
            <a:pPr algn="dist">
              <a:lnSpc>
                <a:spcPct val="150000"/>
              </a:lnSpc>
            </a:pPr>
            <a:r>
              <a:rPr lang="en-US" altLang="zh-CN" sz="1600" b="1" kern="100" dirty="0">
                <a:solidFill>
                  <a:schemeClr val="bg1"/>
                </a:solidFill>
                <a:effectLst/>
                <a:latin typeface="微软雅黑" panose="020B0503020204020204" pitchFamily="34" charset="-122"/>
                <a:ea typeface="微软雅黑" panose="020B0503020204020204" pitchFamily="34" charset="-122"/>
                <a:cs typeface="Cordia New" panose="020B0304020202020204" pitchFamily="34" charset="-34"/>
              </a:rPr>
              <a:t>PLEASE INPUT YOUR </a:t>
            </a:r>
            <a:r>
              <a:rPr lang="en-US" altLang="zh-CN" sz="1600" b="1" kern="100" dirty="0">
                <a:solidFill>
                  <a:schemeClr val="bg1"/>
                </a:solidFill>
                <a:latin typeface="微软雅黑" panose="020B0503020204020204" pitchFamily="34" charset="-122"/>
                <a:ea typeface="微软雅黑" panose="020B0503020204020204" pitchFamily="34" charset="-122"/>
                <a:cs typeface="Cordia New" panose="020B0304020202020204" pitchFamily="34" charset="-34"/>
              </a:rPr>
              <a:t>TEXT PLEASE HERE INPUT YOUR TEXT HERE</a:t>
            </a:r>
          </a:p>
        </p:txBody>
      </p:sp>
      <p:grpSp>
        <p:nvGrpSpPr>
          <p:cNvPr id="2" name="组合 1"/>
          <p:cNvGrpSpPr/>
          <p:nvPr/>
        </p:nvGrpSpPr>
        <p:grpSpPr>
          <a:xfrm>
            <a:off x="5996831" y="1009650"/>
            <a:ext cx="3525238" cy="3221269"/>
            <a:chOff x="5996831" y="1009650"/>
            <a:chExt cx="3525238" cy="3221269"/>
          </a:xfrm>
        </p:grpSpPr>
        <p:sp>
          <p:nvSpPr>
            <p:cNvPr id="14" name="矩形 7"/>
            <p:cNvSpPr>
              <a:spLocks noChangeArrowheads="1"/>
            </p:cNvSpPr>
            <p:nvPr/>
          </p:nvSpPr>
          <p:spPr bwMode="auto">
            <a:xfrm>
              <a:off x="5996831" y="1009650"/>
              <a:ext cx="3525238" cy="3221269"/>
            </a:xfrm>
            <a:prstGeom prst="rect">
              <a:avLst/>
            </a:prstGeom>
            <a:solidFill>
              <a:schemeClr val="tx1">
                <a:lumMod val="85000"/>
                <a:lumOff val="15000"/>
              </a:schemeClr>
            </a:solidFill>
            <a:ln>
              <a:solidFill>
                <a:srgbClr val="00B050"/>
              </a:solidFill>
            </a:ln>
          </p:spPr>
          <p:txBody>
            <a:bodyPr anchor="ctr"/>
            <a:lstStyle/>
            <a:p>
              <a:pPr algn="ctr"/>
              <a:endParaRPr lang="zh-CN" altLang="zh-CN" dirty="0">
                <a:solidFill>
                  <a:schemeClr val="bg1"/>
                </a:solidFill>
                <a:ea typeface="微软雅黑" panose="020B0503020204020204" pitchFamily="34" charset="-122"/>
              </a:endParaRPr>
            </a:p>
          </p:txBody>
        </p:sp>
        <p:sp>
          <p:nvSpPr>
            <p:cNvPr id="21" name="直角三角形 20"/>
            <p:cNvSpPr/>
            <p:nvPr/>
          </p:nvSpPr>
          <p:spPr>
            <a:xfrm rot="5400000">
              <a:off x="6152037" y="860887"/>
              <a:ext cx="3214826" cy="3525238"/>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任意多边形 3"/>
          <p:cNvSpPr/>
          <p:nvPr/>
        </p:nvSpPr>
        <p:spPr>
          <a:xfrm rot="5400000">
            <a:off x="8960914" y="-29583"/>
            <a:ext cx="380246" cy="1711106"/>
          </a:xfrm>
          <a:custGeom>
            <a:avLst/>
            <a:gdLst>
              <a:gd name="connsiteX0" fmla="*/ 380246 w 380246"/>
              <a:gd name="connsiteY0" fmla="*/ 0 h 1711106"/>
              <a:gd name="connsiteX1" fmla="*/ 226337 w 380246"/>
              <a:gd name="connsiteY1" fmla="*/ 153909 h 1711106"/>
              <a:gd name="connsiteX2" fmla="*/ 226337 w 380246"/>
              <a:gd name="connsiteY2" fmla="*/ 1484769 h 1711106"/>
              <a:gd name="connsiteX3" fmla="*/ 0 w 380246"/>
              <a:gd name="connsiteY3" fmla="*/ 1711106 h 1711106"/>
            </a:gdLst>
            <a:ahLst/>
            <a:cxnLst>
              <a:cxn ang="0">
                <a:pos x="connsiteX0" y="connsiteY0"/>
              </a:cxn>
              <a:cxn ang="0">
                <a:pos x="connsiteX1" y="connsiteY1"/>
              </a:cxn>
              <a:cxn ang="0">
                <a:pos x="connsiteX2" y="connsiteY2"/>
              </a:cxn>
              <a:cxn ang="0">
                <a:pos x="connsiteX3" y="connsiteY3"/>
              </a:cxn>
            </a:cxnLst>
            <a:rect l="l" t="t" r="r" b="b"/>
            <a:pathLst>
              <a:path w="380246" h="1711106">
                <a:moveTo>
                  <a:pt x="380246" y="0"/>
                </a:moveTo>
                <a:lnTo>
                  <a:pt x="226337" y="153909"/>
                </a:lnTo>
                <a:lnTo>
                  <a:pt x="226337" y="1484769"/>
                </a:lnTo>
                <a:lnTo>
                  <a:pt x="0" y="1711106"/>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rot="5400000">
            <a:off x="2833109" y="4095771"/>
            <a:ext cx="161925" cy="2781300"/>
          </a:xfrm>
          <a:custGeom>
            <a:avLst/>
            <a:gdLst>
              <a:gd name="connsiteX0" fmla="*/ 161925 w 161925"/>
              <a:gd name="connsiteY0" fmla="*/ 0 h 2781300"/>
              <a:gd name="connsiteX1" fmla="*/ 161925 w 161925"/>
              <a:gd name="connsiteY1" fmla="*/ 2247900 h 2781300"/>
              <a:gd name="connsiteX2" fmla="*/ 0 w 161925"/>
              <a:gd name="connsiteY2" fmla="*/ 2409825 h 2781300"/>
              <a:gd name="connsiteX3" fmla="*/ 0 w 16192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161925" h="2781300">
                <a:moveTo>
                  <a:pt x="161925" y="0"/>
                </a:moveTo>
                <a:lnTo>
                  <a:pt x="161925" y="2247900"/>
                </a:lnTo>
                <a:lnTo>
                  <a:pt x="0" y="2409825"/>
                </a:lnTo>
                <a:lnTo>
                  <a:pt x="0" y="2781300"/>
                </a:lnTo>
              </a:path>
            </a:pathLst>
          </a:custGeom>
          <a:noFill/>
          <a:ln>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45"/>
          <p:cNvSpPr>
            <a:spLocks noEditPoints="1"/>
          </p:cNvSpPr>
          <p:nvPr/>
        </p:nvSpPr>
        <p:spPr bwMode="auto">
          <a:xfrm>
            <a:off x="1875827" y="1288949"/>
            <a:ext cx="252151" cy="325139"/>
          </a:xfrm>
          <a:custGeom>
            <a:avLst/>
            <a:gdLst>
              <a:gd name="T0" fmla="*/ 241340 w 109"/>
              <a:gd name="T1" fmla="*/ 155008 h 141"/>
              <a:gd name="T2" fmla="*/ 222775 w 109"/>
              <a:gd name="T3" fmla="*/ 155008 h 141"/>
              <a:gd name="T4" fmla="*/ 222775 w 109"/>
              <a:gd name="T5" fmla="*/ 101796 h 141"/>
              <a:gd name="T6" fmla="*/ 194929 w 109"/>
              <a:gd name="T7" fmla="*/ 30076 h 141"/>
              <a:gd name="T8" fmla="*/ 127632 w 109"/>
              <a:gd name="T9" fmla="*/ 0 h 141"/>
              <a:gd name="T10" fmla="*/ 58014 w 109"/>
              <a:gd name="T11" fmla="*/ 30076 h 141"/>
              <a:gd name="T12" fmla="*/ 30168 w 109"/>
              <a:gd name="T13" fmla="*/ 101796 h 141"/>
              <a:gd name="T14" fmla="*/ 30168 w 109"/>
              <a:gd name="T15" fmla="*/ 155008 h 141"/>
              <a:gd name="T16" fmla="*/ 13923 w 109"/>
              <a:gd name="T17" fmla="*/ 155008 h 141"/>
              <a:gd name="T18" fmla="*/ 0 w 109"/>
              <a:gd name="T19" fmla="*/ 168889 h 141"/>
              <a:gd name="T20" fmla="*/ 0 w 109"/>
              <a:gd name="T21" fmla="*/ 314642 h 141"/>
              <a:gd name="T22" fmla="*/ 13923 w 109"/>
              <a:gd name="T23" fmla="*/ 326210 h 141"/>
              <a:gd name="T24" fmla="*/ 241340 w 109"/>
              <a:gd name="T25" fmla="*/ 326210 h 141"/>
              <a:gd name="T26" fmla="*/ 252943 w 109"/>
              <a:gd name="T27" fmla="*/ 314642 h 141"/>
              <a:gd name="T28" fmla="*/ 252943 w 109"/>
              <a:gd name="T29" fmla="*/ 168889 h 141"/>
              <a:gd name="T30" fmla="*/ 241340 w 109"/>
              <a:gd name="T31" fmla="*/ 155008 h 141"/>
              <a:gd name="T32" fmla="*/ 155479 w 109"/>
              <a:gd name="T33" fmla="*/ 286880 h 141"/>
              <a:gd name="T34" fmla="*/ 127632 w 109"/>
              <a:gd name="T35" fmla="*/ 314642 h 141"/>
              <a:gd name="T36" fmla="*/ 99785 w 109"/>
              <a:gd name="T37" fmla="*/ 286880 h 141"/>
              <a:gd name="T38" fmla="*/ 99785 w 109"/>
              <a:gd name="T39" fmla="*/ 235982 h 141"/>
              <a:gd name="T40" fmla="*/ 127632 w 109"/>
              <a:gd name="T41" fmla="*/ 208219 h 141"/>
              <a:gd name="T42" fmla="*/ 155479 w 109"/>
              <a:gd name="T43" fmla="*/ 235982 h 141"/>
              <a:gd name="T44" fmla="*/ 155479 w 109"/>
              <a:gd name="T45" fmla="*/ 286880 h 141"/>
              <a:gd name="T46" fmla="*/ 178685 w 109"/>
              <a:gd name="T47" fmla="*/ 155008 h 141"/>
              <a:gd name="T48" fmla="*/ 76579 w 109"/>
              <a:gd name="T49" fmla="*/ 155008 h 141"/>
              <a:gd name="T50" fmla="*/ 76579 w 109"/>
              <a:gd name="T51" fmla="*/ 101796 h 141"/>
              <a:gd name="T52" fmla="*/ 90503 w 109"/>
              <a:gd name="T53" fmla="*/ 60152 h 141"/>
              <a:gd name="T54" fmla="*/ 127632 w 109"/>
              <a:gd name="T55" fmla="*/ 43957 h 141"/>
              <a:gd name="T56" fmla="*/ 162440 w 109"/>
              <a:gd name="T57" fmla="*/ 60152 h 141"/>
              <a:gd name="T58" fmla="*/ 178685 w 109"/>
              <a:gd name="T59" fmla="*/ 101796 h 141"/>
              <a:gd name="T60" fmla="*/ 178685 w 109"/>
              <a:gd name="T61" fmla="*/ 155008 h 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val="1637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72"/>
          <p:cNvSpPr/>
          <p:nvPr/>
        </p:nvSpPr>
        <p:spPr>
          <a:xfrm>
            <a:off x="8379471" y="1129096"/>
            <a:ext cx="748165" cy="748165"/>
          </a:xfrm>
          <a:prstGeom prst="ellipse">
            <a:avLst/>
          </a:prstGeom>
          <a:noFill/>
          <a:ln>
            <a:solidFill>
              <a:srgbClr val="BE3C1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80</a:t>
            </a:r>
            <a:r>
              <a:rPr lang="en-US" altLang="zh-CN" sz="1600" b="1" dirty="0">
                <a:solidFill>
                  <a:schemeClr val="bg1"/>
                </a:solidFill>
              </a:rPr>
              <a:t>%</a:t>
            </a:r>
            <a:endParaRPr lang="en-US" sz="1600" b="1" dirty="0">
              <a:solidFill>
                <a:schemeClr val="bg1"/>
              </a:solidFill>
            </a:endParaRPr>
          </a:p>
        </p:txBody>
      </p:sp>
      <p:sp>
        <p:nvSpPr>
          <p:cNvPr id="21" name="TextBox 6"/>
          <p:cNvSpPr txBox="1"/>
          <p:nvPr/>
        </p:nvSpPr>
        <p:spPr>
          <a:xfrm>
            <a:off x="641107" y="571911"/>
            <a:ext cx="2595934" cy="215444"/>
          </a:xfrm>
          <a:prstGeom prst="rect">
            <a:avLst/>
          </a:prstGeom>
          <a:noFill/>
        </p:spPr>
        <p:txBody>
          <a:bodyPr wrap="square" lIns="0" tIns="0" rIns="0" bIns="0" rtlCol="0" anchor="ct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Please enter</a:t>
            </a:r>
            <a:r>
              <a:rPr lang="zh-CN" altLang="en-US" sz="1400" b="1" dirty="0">
                <a:solidFill>
                  <a:srgbClr val="00B050"/>
                </a:solidFill>
                <a:latin typeface="微软雅黑" panose="020B0503020204020204" pitchFamily="34" charset="-122"/>
                <a:ea typeface="微软雅黑" panose="020B0503020204020204" pitchFamily="34" charset="-122"/>
              </a:rPr>
              <a:t>Text</a:t>
            </a:r>
            <a:endParaRPr lang="en-US" sz="1400" b="1" dirty="0">
              <a:solidFill>
                <a:srgbClr val="00B050"/>
              </a:solidFill>
              <a:latin typeface="微软雅黑" panose="020B0503020204020204" pitchFamily="34" charset="-122"/>
              <a:ea typeface="微软雅黑" panose="020B0503020204020204" pitchFamily="34" charset="-122"/>
            </a:endParaRPr>
          </a:p>
        </p:txBody>
      </p:sp>
      <p:sp>
        <p:nvSpPr>
          <p:cNvPr id="22" name="TextBox 7"/>
          <p:cNvSpPr txBox="1"/>
          <p:nvPr/>
        </p:nvSpPr>
        <p:spPr>
          <a:xfrm>
            <a:off x="415637" y="789585"/>
            <a:ext cx="2595934" cy="323165"/>
          </a:xfrm>
          <a:prstGeom prst="rect">
            <a:avLst/>
          </a:prstGeom>
          <a:noFill/>
        </p:spPr>
        <p:txBody>
          <a:bodyPr wrap="square" lIns="0" tIns="0" rIns="0" bIns="0" rtlCol="0" anchor="t">
            <a:spAutoFit/>
          </a:bodyPr>
          <a:lstStyle/>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TEXT HERE INPUT YOUR TEXT HERE </a:t>
            </a:r>
            <a:r>
              <a:rPr lang="en-US" sz="1050" b="1" dirty="0">
                <a:solidFill>
                  <a:srgbClr val="00B050"/>
                </a:solidFill>
                <a:latin typeface="微软雅黑" panose="020B0503020204020204" pitchFamily="34" charset="-122"/>
                <a:ea typeface="微软雅黑" panose="020B0503020204020204" pitchFamily="34" charset="-122"/>
              </a:rPr>
              <a:t>INPUT YOUR </a:t>
            </a:r>
            <a:r>
              <a:rPr lang="en-US" sz="1050" dirty="0">
                <a:solidFill>
                  <a:schemeClr val="bg1"/>
                </a:solidFill>
                <a:latin typeface="微软雅黑" panose="020B0503020204020204" pitchFamily="34" charset="-122"/>
                <a:ea typeface="微软雅黑" panose="020B0503020204020204" pitchFamily="34" charset="-122"/>
              </a:rPr>
              <a:t>TEXT HERE</a:t>
            </a:r>
          </a:p>
        </p:txBody>
      </p:sp>
      <p:sp>
        <p:nvSpPr>
          <p:cNvPr id="33" name="Oval 72"/>
          <p:cNvSpPr/>
          <p:nvPr/>
        </p:nvSpPr>
        <p:spPr>
          <a:xfrm>
            <a:off x="9570322" y="3969265"/>
            <a:ext cx="612696" cy="612696"/>
          </a:xfrm>
          <a:prstGeom prst="ellipse">
            <a:avLst/>
          </a:prstGeom>
          <a:noFill/>
          <a:ln>
            <a:solidFill>
              <a:srgbClr val="860D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90</a:t>
            </a:r>
            <a:r>
              <a:rPr lang="en-US" altLang="zh-CN" sz="1200" b="1" dirty="0">
                <a:solidFill>
                  <a:schemeClr val="bg1"/>
                </a:solidFill>
              </a:rPr>
              <a:t>%</a:t>
            </a:r>
            <a:endParaRPr lang="en-US" sz="1200" b="1" dirty="0">
              <a:solidFill>
                <a:schemeClr val="bg1"/>
              </a:solidFill>
            </a:endParaRPr>
          </a:p>
        </p:txBody>
      </p:sp>
      <p:sp>
        <p:nvSpPr>
          <p:cNvPr id="41" name="Oval 72"/>
          <p:cNvSpPr/>
          <p:nvPr/>
        </p:nvSpPr>
        <p:spPr>
          <a:xfrm>
            <a:off x="2083231" y="3184046"/>
            <a:ext cx="595656" cy="595655"/>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70</a:t>
            </a:r>
            <a:r>
              <a:rPr lang="en-US" altLang="zh-CN" sz="1600" b="1" dirty="0">
                <a:solidFill>
                  <a:schemeClr val="bg1"/>
                </a:solidFill>
              </a:rPr>
              <a:t>%</a:t>
            </a:r>
            <a:endParaRPr lang="en-US" sz="1600" b="1" dirty="0">
              <a:solidFill>
                <a:schemeClr val="bg1"/>
              </a:solidFill>
            </a:endParaRPr>
          </a:p>
        </p:txBody>
      </p:sp>
      <p:sp>
        <p:nvSpPr>
          <p:cNvPr id="76" name="Oval 72"/>
          <p:cNvSpPr/>
          <p:nvPr/>
        </p:nvSpPr>
        <p:spPr>
          <a:xfrm>
            <a:off x="5279510" y="4410298"/>
            <a:ext cx="592491" cy="592491"/>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50%</a:t>
            </a:r>
          </a:p>
        </p:txBody>
      </p:sp>
      <p:grpSp>
        <p:nvGrpSpPr>
          <p:cNvPr id="155" name="Group 274"/>
          <p:cNvGrpSpPr/>
          <p:nvPr/>
        </p:nvGrpSpPr>
        <p:grpSpPr>
          <a:xfrm>
            <a:off x="1893618" y="1593849"/>
            <a:ext cx="8399740" cy="4179786"/>
            <a:chOff x="538789" y="1131575"/>
            <a:chExt cx="5819028" cy="2895599"/>
          </a:xfrm>
          <a:solidFill>
            <a:schemeClr val="bg1"/>
          </a:solidFill>
        </p:grpSpPr>
        <p:grpSp>
          <p:nvGrpSpPr>
            <p:cNvPr id="156" name="Group 341"/>
            <p:cNvGrpSpPr/>
            <p:nvPr/>
          </p:nvGrpSpPr>
          <p:grpSpPr>
            <a:xfrm>
              <a:off x="2984512" y="2355982"/>
              <a:ext cx="1110006" cy="1241414"/>
              <a:chOff x="4097338" y="2217738"/>
              <a:chExt cx="1139825" cy="1274763"/>
            </a:xfrm>
            <a:grpFill/>
          </p:grpSpPr>
          <p:sp>
            <p:nvSpPr>
              <p:cNvPr id="32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solidFill>
                <a:srgbClr val="00B05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57" name="Group 274"/>
            <p:cNvGrpSpPr/>
            <p:nvPr/>
          </p:nvGrpSpPr>
          <p:grpSpPr>
            <a:xfrm>
              <a:off x="1945621" y="2801220"/>
              <a:ext cx="759070" cy="1225954"/>
              <a:chOff x="3030538" y="2674938"/>
              <a:chExt cx="779463" cy="1258888"/>
            </a:xfrm>
            <a:grpFill/>
          </p:grpSpPr>
          <p:sp>
            <p:nvSpPr>
              <p:cNvPr id="32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58" name="Group 277"/>
            <p:cNvGrpSpPr/>
            <p:nvPr/>
          </p:nvGrpSpPr>
          <p:grpSpPr>
            <a:xfrm>
              <a:off x="538789" y="1131575"/>
              <a:ext cx="2523022" cy="1757766"/>
              <a:chOff x="1585913" y="960438"/>
              <a:chExt cx="2590800" cy="1804987"/>
            </a:xfrm>
            <a:grpFill/>
          </p:grpSpPr>
          <p:sp>
            <p:nvSpPr>
              <p:cNvPr id="26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solidFill>
                <a:srgbClr val="00B0F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59" name="Group 345"/>
            <p:cNvGrpSpPr/>
            <p:nvPr/>
          </p:nvGrpSpPr>
          <p:grpSpPr>
            <a:xfrm>
              <a:off x="3103551" y="1256797"/>
              <a:ext cx="669405" cy="1125467"/>
              <a:chOff x="4219575" y="1089025"/>
              <a:chExt cx="687388" cy="1155701"/>
            </a:xfrm>
            <a:grpFill/>
          </p:grpSpPr>
          <p:sp>
            <p:nvSpPr>
              <p:cNvPr id="24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48" name="Group 343"/>
              <p:cNvGrpSpPr/>
              <p:nvPr/>
            </p:nvGrpSpPr>
            <p:grpSpPr>
              <a:xfrm>
                <a:off x="4219575" y="1089025"/>
                <a:ext cx="687388" cy="1155701"/>
                <a:chOff x="4219575" y="1089025"/>
                <a:chExt cx="687388" cy="1155701"/>
              </a:xfrm>
              <a:grpFill/>
            </p:grpSpPr>
            <p:sp>
              <p:nvSpPr>
                <p:cNvPr id="24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60" name="Group 363"/>
            <p:cNvGrpSpPr/>
            <p:nvPr/>
          </p:nvGrpSpPr>
          <p:grpSpPr>
            <a:xfrm>
              <a:off x="5105582" y="3000650"/>
              <a:ext cx="941496" cy="822457"/>
              <a:chOff x="6275388" y="2879725"/>
              <a:chExt cx="966788" cy="844551"/>
            </a:xfrm>
            <a:grpFill/>
          </p:grpSpPr>
          <p:sp>
            <p:nvSpPr>
              <p:cNvPr id="22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30" name="Group 361"/>
              <p:cNvGrpSpPr/>
              <p:nvPr/>
            </p:nvGrpSpPr>
            <p:grpSpPr>
              <a:xfrm>
                <a:off x="6275388" y="2917825"/>
                <a:ext cx="966788" cy="806451"/>
                <a:chOff x="6275388" y="2917825"/>
                <a:chExt cx="966788" cy="806451"/>
              </a:xfrm>
              <a:grpFill/>
            </p:grpSpPr>
            <p:sp>
              <p:nvSpPr>
                <p:cNvPr id="23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solidFill>
                  <a:srgbClr val="860D4D"/>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61" name="Group 383"/>
            <p:cNvGrpSpPr/>
            <p:nvPr/>
          </p:nvGrpSpPr>
          <p:grpSpPr>
            <a:xfrm>
              <a:off x="3584348" y="1207327"/>
              <a:ext cx="2773469" cy="1960289"/>
              <a:chOff x="4713288" y="1038225"/>
              <a:chExt cx="2847975" cy="2012950"/>
            </a:xfrm>
            <a:grpFill/>
          </p:grpSpPr>
          <p:sp>
            <p:nvSpPr>
              <p:cNvPr id="16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solidFill>
                <a:srgbClr val="BE3C1A"/>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87" name="TextBox 7"/>
          <p:cNvSpPr txBox="1"/>
          <p:nvPr/>
        </p:nvSpPr>
        <p:spPr>
          <a:xfrm>
            <a:off x="361298" y="3608907"/>
            <a:ext cx="1611866" cy="1615827"/>
          </a:xfrm>
          <a:prstGeom prst="rect">
            <a:avLst/>
          </a:prstGeom>
          <a:noFill/>
        </p:spPr>
        <p:txBody>
          <a:bodyPr wrap="square" lIns="0" tIns="0" rIns="0" bIns="0" rtlCol="0" anchor="t">
            <a:spAutoFit/>
          </a:bodyPr>
          <a:lstStyle/>
          <a:p>
            <a:pPr algn="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 SINGS HERE INPUT HERE INPUT INPUT YOUR TEXT HERE HERE TEXT INGS HERE TEXT INGER HERE TEXT HERE INPUT HERE INPUT HER E</a:t>
            </a:r>
          </a:p>
        </p:txBody>
      </p:sp>
      <p:sp>
        <p:nvSpPr>
          <p:cNvPr id="425" name="TextBox 7"/>
          <p:cNvSpPr txBox="1"/>
          <p:nvPr/>
        </p:nvSpPr>
        <p:spPr>
          <a:xfrm>
            <a:off x="4609474" y="5101847"/>
            <a:ext cx="1611866" cy="969496"/>
          </a:xfrm>
          <a:prstGeom prst="rect">
            <a:avLst/>
          </a:prstGeom>
          <a:noFill/>
        </p:spPr>
        <p:txBody>
          <a:bodyPr wrap="square" lIns="0" tIns="0" rIns="0" bIns="0" rtlCol="0" anchor="t">
            <a:spAutoFit/>
          </a:bodyPr>
          <a:lstStyle/>
          <a:p>
            <a:pPr algn="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 SINGS HERE INPUT HERE INPUT</a:t>
            </a:r>
          </a:p>
        </p:txBody>
      </p:sp>
      <p:sp>
        <p:nvSpPr>
          <p:cNvPr id="426" name="TextBox 7"/>
          <p:cNvSpPr txBox="1"/>
          <p:nvPr/>
        </p:nvSpPr>
        <p:spPr>
          <a:xfrm>
            <a:off x="9191479" y="1005957"/>
            <a:ext cx="3000521" cy="969496"/>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 SINGS HERE INPUT HERE INPUT INPUT YOUR TEXT HERE HERE TEXT INGS HERE TEXT INGER HERE TEXT HERE INPUT HERE INPUT HER E</a:t>
            </a:r>
          </a:p>
        </p:txBody>
      </p:sp>
      <p:sp>
        <p:nvSpPr>
          <p:cNvPr id="427" name="TextBox 7"/>
          <p:cNvSpPr txBox="1"/>
          <p:nvPr/>
        </p:nvSpPr>
        <p:spPr>
          <a:xfrm>
            <a:off x="9891671" y="4703732"/>
            <a:ext cx="2008055" cy="1292662"/>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 SINGS HERE INPUT HERE INPUT INPUT YOUR TEXT HERE HERE TEXT INGS HERE TEXT INGER HERE TEXT HERE INPUT HERE INPUT HER E</a:t>
            </a:r>
          </a:p>
        </p:txBody>
      </p:sp>
      <p:sp>
        <p:nvSpPr>
          <p:cNvPr id="329" name="Freeform 145"/>
          <p:cNvSpPr>
            <a:spLocks/>
          </p:cNvSpPr>
          <p:nvPr/>
        </p:nvSpPr>
        <p:spPr bwMode="auto">
          <a:xfrm>
            <a:off x="805027" y="332472"/>
            <a:ext cx="568127" cy="446320"/>
          </a:xfrm>
          <a:custGeom>
            <a:avLst/>
            <a:gdLst>
              <a:gd name="T0" fmla="*/ 321623 w 147"/>
              <a:gd name="T1" fmla="*/ 103801 h 116"/>
              <a:gd name="T2" fmla="*/ 261734 w 147"/>
              <a:gd name="T3" fmla="*/ 66256 h 116"/>
              <a:gd name="T4" fmla="*/ 252862 w 147"/>
              <a:gd name="T5" fmla="*/ 68464 h 116"/>
              <a:gd name="T6" fmla="*/ 252862 w 147"/>
              <a:gd name="T7" fmla="*/ 83924 h 116"/>
              <a:gd name="T8" fmla="*/ 243990 w 147"/>
              <a:gd name="T9" fmla="*/ 83924 h 116"/>
              <a:gd name="T10" fmla="*/ 179665 w 147"/>
              <a:gd name="T11" fmla="*/ 83924 h 116"/>
              <a:gd name="T12" fmla="*/ 179665 w 147"/>
              <a:gd name="T13" fmla="*/ 24294 h 116"/>
              <a:gd name="T14" fmla="*/ 186319 w 147"/>
              <a:gd name="T15" fmla="*/ 13251 h 116"/>
              <a:gd name="T16" fmla="*/ 175229 w 147"/>
              <a:gd name="T17" fmla="*/ 0 h 116"/>
              <a:gd name="T18" fmla="*/ 155266 w 147"/>
              <a:gd name="T19" fmla="*/ 0 h 116"/>
              <a:gd name="T20" fmla="*/ 144176 w 147"/>
              <a:gd name="T21" fmla="*/ 13251 h 116"/>
              <a:gd name="T22" fmla="*/ 150830 w 147"/>
              <a:gd name="T23" fmla="*/ 24294 h 116"/>
              <a:gd name="T24" fmla="*/ 150830 w 147"/>
              <a:gd name="T25" fmla="*/ 37545 h 116"/>
              <a:gd name="T26" fmla="*/ 82069 w 147"/>
              <a:gd name="T27" fmla="*/ 37545 h 116"/>
              <a:gd name="T28" fmla="*/ 70979 w 147"/>
              <a:gd name="T29" fmla="*/ 37545 h 116"/>
              <a:gd name="T30" fmla="*/ 70979 w 147"/>
              <a:gd name="T31" fmla="*/ 19877 h 116"/>
              <a:gd name="T32" fmla="*/ 62106 w 147"/>
              <a:gd name="T33" fmla="*/ 19877 h 116"/>
              <a:gd name="T34" fmla="*/ 4436 w 147"/>
              <a:gd name="T35" fmla="*/ 59630 h 116"/>
              <a:gd name="T36" fmla="*/ 2218 w 147"/>
              <a:gd name="T37" fmla="*/ 64047 h 116"/>
              <a:gd name="T38" fmla="*/ 64325 w 147"/>
              <a:gd name="T39" fmla="*/ 103801 h 116"/>
              <a:gd name="T40" fmla="*/ 70979 w 147"/>
              <a:gd name="T41" fmla="*/ 101592 h 116"/>
              <a:gd name="T42" fmla="*/ 70979 w 147"/>
              <a:gd name="T43" fmla="*/ 86133 h 116"/>
              <a:gd name="T44" fmla="*/ 82069 w 147"/>
              <a:gd name="T45" fmla="*/ 86133 h 116"/>
              <a:gd name="T46" fmla="*/ 150830 w 147"/>
              <a:gd name="T47" fmla="*/ 86133 h 116"/>
              <a:gd name="T48" fmla="*/ 150830 w 147"/>
              <a:gd name="T49" fmla="*/ 240729 h 116"/>
              <a:gd name="T50" fmla="*/ 144176 w 147"/>
              <a:gd name="T51" fmla="*/ 238521 h 116"/>
              <a:gd name="T52" fmla="*/ 150830 w 147"/>
              <a:gd name="T53" fmla="*/ 253980 h 116"/>
              <a:gd name="T54" fmla="*/ 139740 w 147"/>
              <a:gd name="T55" fmla="*/ 245146 h 116"/>
              <a:gd name="T56" fmla="*/ 144176 w 147"/>
              <a:gd name="T57" fmla="*/ 256189 h 116"/>
              <a:gd name="T58" fmla="*/ 150830 w 147"/>
              <a:gd name="T59" fmla="*/ 256189 h 116"/>
              <a:gd name="T60" fmla="*/ 150830 w 147"/>
              <a:gd name="T61" fmla="*/ 256189 h 116"/>
              <a:gd name="T62" fmla="*/ 150830 w 147"/>
              <a:gd name="T63" fmla="*/ 256189 h 116"/>
              <a:gd name="T64" fmla="*/ 161920 w 147"/>
              <a:gd name="T65" fmla="*/ 256189 h 116"/>
              <a:gd name="T66" fmla="*/ 173011 w 147"/>
              <a:gd name="T67" fmla="*/ 256189 h 116"/>
              <a:gd name="T68" fmla="*/ 179665 w 147"/>
              <a:gd name="T69" fmla="*/ 256189 h 116"/>
              <a:gd name="T70" fmla="*/ 184101 w 147"/>
              <a:gd name="T71" fmla="*/ 256189 h 116"/>
              <a:gd name="T72" fmla="*/ 184101 w 147"/>
              <a:gd name="T73" fmla="*/ 256189 h 116"/>
              <a:gd name="T74" fmla="*/ 190756 w 147"/>
              <a:gd name="T75" fmla="*/ 256189 h 116"/>
              <a:gd name="T76" fmla="*/ 195192 w 147"/>
              <a:gd name="T77" fmla="*/ 245146 h 116"/>
              <a:gd name="T78" fmla="*/ 184101 w 147"/>
              <a:gd name="T79" fmla="*/ 253980 h 116"/>
              <a:gd name="T80" fmla="*/ 192974 w 147"/>
              <a:gd name="T81" fmla="*/ 238521 h 116"/>
              <a:gd name="T82" fmla="*/ 179665 w 147"/>
              <a:gd name="T83" fmla="*/ 245146 h 116"/>
              <a:gd name="T84" fmla="*/ 179665 w 147"/>
              <a:gd name="T85" fmla="*/ 130303 h 116"/>
              <a:gd name="T86" fmla="*/ 243990 w 147"/>
              <a:gd name="T87" fmla="*/ 130303 h 116"/>
              <a:gd name="T88" fmla="*/ 255080 w 147"/>
              <a:gd name="T89" fmla="*/ 130303 h 116"/>
              <a:gd name="T90" fmla="*/ 255080 w 147"/>
              <a:gd name="T91" fmla="*/ 150180 h 116"/>
              <a:gd name="T92" fmla="*/ 261734 w 147"/>
              <a:gd name="T93" fmla="*/ 150180 h 116"/>
              <a:gd name="T94" fmla="*/ 321623 w 147"/>
              <a:gd name="T95" fmla="*/ 110426 h 116"/>
              <a:gd name="T96" fmla="*/ 321623 w 147"/>
              <a:gd name="T97" fmla="*/ 103801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7" h="116">
                <a:moveTo>
                  <a:pt x="145" y="47"/>
                </a:moveTo>
                <a:cubicBezTo>
                  <a:pt x="143" y="46"/>
                  <a:pt x="118" y="30"/>
                  <a:pt x="118" y="30"/>
                </a:cubicBezTo>
                <a:cubicBezTo>
                  <a:pt x="118" y="30"/>
                  <a:pt x="114" y="28"/>
                  <a:pt x="114" y="31"/>
                </a:cubicBezTo>
                <a:cubicBezTo>
                  <a:pt x="114" y="33"/>
                  <a:pt x="114" y="38"/>
                  <a:pt x="114" y="38"/>
                </a:cubicBezTo>
                <a:cubicBezTo>
                  <a:pt x="114" y="38"/>
                  <a:pt x="112" y="38"/>
                  <a:pt x="110" y="38"/>
                </a:cubicBezTo>
                <a:cubicBezTo>
                  <a:pt x="102" y="38"/>
                  <a:pt x="89" y="38"/>
                  <a:pt x="81" y="38"/>
                </a:cubicBezTo>
                <a:cubicBezTo>
                  <a:pt x="81" y="11"/>
                  <a:pt x="81" y="11"/>
                  <a:pt x="81" y="11"/>
                </a:cubicBezTo>
                <a:cubicBezTo>
                  <a:pt x="83" y="10"/>
                  <a:pt x="84" y="8"/>
                  <a:pt x="84" y="6"/>
                </a:cubicBezTo>
                <a:cubicBezTo>
                  <a:pt x="84" y="3"/>
                  <a:pt x="82" y="0"/>
                  <a:pt x="79" y="0"/>
                </a:cubicBezTo>
                <a:cubicBezTo>
                  <a:pt x="70" y="0"/>
                  <a:pt x="70" y="0"/>
                  <a:pt x="70" y="0"/>
                </a:cubicBezTo>
                <a:cubicBezTo>
                  <a:pt x="67" y="0"/>
                  <a:pt x="65" y="3"/>
                  <a:pt x="65" y="6"/>
                </a:cubicBezTo>
                <a:cubicBezTo>
                  <a:pt x="65" y="8"/>
                  <a:pt x="66" y="10"/>
                  <a:pt x="68" y="11"/>
                </a:cubicBezTo>
                <a:cubicBezTo>
                  <a:pt x="68" y="17"/>
                  <a:pt x="68" y="17"/>
                  <a:pt x="68" y="17"/>
                </a:cubicBezTo>
                <a:cubicBezTo>
                  <a:pt x="60" y="17"/>
                  <a:pt x="45" y="17"/>
                  <a:pt x="37" y="17"/>
                </a:cubicBezTo>
                <a:cubicBezTo>
                  <a:pt x="34" y="17"/>
                  <a:pt x="32" y="17"/>
                  <a:pt x="32" y="17"/>
                </a:cubicBezTo>
                <a:cubicBezTo>
                  <a:pt x="32" y="17"/>
                  <a:pt x="32" y="12"/>
                  <a:pt x="32" y="9"/>
                </a:cubicBezTo>
                <a:cubicBezTo>
                  <a:pt x="32" y="7"/>
                  <a:pt x="28" y="9"/>
                  <a:pt x="28" y="9"/>
                </a:cubicBezTo>
                <a:cubicBezTo>
                  <a:pt x="2" y="27"/>
                  <a:pt x="2" y="27"/>
                  <a:pt x="2" y="27"/>
                </a:cubicBezTo>
                <a:cubicBezTo>
                  <a:pt x="2" y="27"/>
                  <a:pt x="0" y="28"/>
                  <a:pt x="1" y="29"/>
                </a:cubicBezTo>
                <a:cubicBezTo>
                  <a:pt x="4" y="31"/>
                  <a:pt x="29" y="47"/>
                  <a:pt x="29" y="47"/>
                </a:cubicBezTo>
                <a:cubicBezTo>
                  <a:pt x="29" y="47"/>
                  <a:pt x="32" y="49"/>
                  <a:pt x="32" y="46"/>
                </a:cubicBezTo>
                <a:cubicBezTo>
                  <a:pt x="32" y="43"/>
                  <a:pt x="32" y="39"/>
                  <a:pt x="32" y="39"/>
                </a:cubicBezTo>
                <a:cubicBezTo>
                  <a:pt x="32" y="39"/>
                  <a:pt x="34" y="39"/>
                  <a:pt x="37" y="39"/>
                </a:cubicBezTo>
                <a:cubicBezTo>
                  <a:pt x="45" y="39"/>
                  <a:pt x="60" y="39"/>
                  <a:pt x="68" y="39"/>
                </a:cubicBezTo>
                <a:cubicBezTo>
                  <a:pt x="68" y="109"/>
                  <a:pt x="68" y="109"/>
                  <a:pt x="68" y="109"/>
                </a:cubicBezTo>
                <a:cubicBezTo>
                  <a:pt x="66" y="108"/>
                  <a:pt x="65" y="108"/>
                  <a:pt x="65" y="108"/>
                </a:cubicBezTo>
                <a:cubicBezTo>
                  <a:pt x="68" y="110"/>
                  <a:pt x="68" y="114"/>
                  <a:pt x="68" y="115"/>
                </a:cubicBezTo>
                <a:cubicBezTo>
                  <a:pt x="66" y="111"/>
                  <a:pt x="63" y="111"/>
                  <a:pt x="63" y="111"/>
                </a:cubicBezTo>
                <a:cubicBezTo>
                  <a:pt x="65" y="113"/>
                  <a:pt x="65" y="116"/>
                  <a:pt x="65" y="116"/>
                </a:cubicBezTo>
                <a:cubicBezTo>
                  <a:pt x="68" y="116"/>
                  <a:pt x="68" y="116"/>
                  <a:pt x="68" y="116"/>
                </a:cubicBezTo>
                <a:cubicBezTo>
                  <a:pt x="68" y="116"/>
                  <a:pt x="68" y="116"/>
                  <a:pt x="68" y="116"/>
                </a:cubicBezTo>
                <a:cubicBezTo>
                  <a:pt x="68" y="116"/>
                  <a:pt x="68" y="116"/>
                  <a:pt x="68" y="116"/>
                </a:cubicBezTo>
                <a:cubicBezTo>
                  <a:pt x="73" y="116"/>
                  <a:pt x="73" y="116"/>
                  <a:pt x="73" y="116"/>
                </a:cubicBezTo>
                <a:cubicBezTo>
                  <a:pt x="78" y="116"/>
                  <a:pt x="78" y="116"/>
                  <a:pt x="78" y="116"/>
                </a:cubicBezTo>
                <a:cubicBezTo>
                  <a:pt x="81" y="116"/>
                  <a:pt x="81" y="116"/>
                  <a:pt x="81" y="116"/>
                </a:cubicBezTo>
                <a:cubicBezTo>
                  <a:pt x="83" y="116"/>
                  <a:pt x="83" y="116"/>
                  <a:pt x="83" y="116"/>
                </a:cubicBezTo>
                <a:cubicBezTo>
                  <a:pt x="83" y="116"/>
                  <a:pt x="83" y="116"/>
                  <a:pt x="83" y="116"/>
                </a:cubicBezTo>
                <a:cubicBezTo>
                  <a:pt x="86" y="116"/>
                  <a:pt x="86" y="116"/>
                  <a:pt x="86" y="116"/>
                </a:cubicBezTo>
                <a:cubicBezTo>
                  <a:pt x="86" y="116"/>
                  <a:pt x="86" y="113"/>
                  <a:pt x="88" y="111"/>
                </a:cubicBezTo>
                <a:cubicBezTo>
                  <a:pt x="88" y="111"/>
                  <a:pt x="85" y="111"/>
                  <a:pt x="83" y="115"/>
                </a:cubicBezTo>
                <a:cubicBezTo>
                  <a:pt x="83" y="114"/>
                  <a:pt x="84" y="110"/>
                  <a:pt x="87" y="108"/>
                </a:cubicBezTo>
                <a:cubicBezTo>
                  <a:pt x="87" y="108"/>
                  <a:pt x="84" y="107"/>
                  <a:pt x="81" y="111"/>
                </a:cubicBezTo>
                <a:cubicBezTo>
                  <a:pt x="81" y="59"/>
                  <a:pt x="81" y="59"/>
                  <a:pt x="81" y="59"/>
                </a:cubicBezTo>
                <a:cubicBezTo>
                  <a:pt x="89" y="59"/>
                  <a:pt x="102" y="59"/>
                  <a:pt x="110" y="59"/>
                </a:cubicBezTo>
                <a:cubicBezTo>
                  <a:pt x="113" y="59"/>
                  <a:pt x="115" y="59"/>
                  <a:pt x="115" y="59"/>
                </a:cubicBezTo>
                <a:cubicBezTo>
                  <a:pt x="115" y="59"/>
                  <a:pt x="115" y="65"/>
                  <a:pt x="115" y="68"/>
                </a:cubicBezTo>
                <a:cubicBezTo>
                  <a:pt x="115" y="70"/>
                  <a:pt x="118" y="68"/>
                  <a:pt x="118" y="68"/>
                </a:cubicBezTo>
                <a:cubicBezTo>
                  <a:pt x="145" y="50"/>
                  <a:pt x="145" y="50"/>
                  <a:pt x="145" y="50"/>
                </a:cubicBezTo>
                <a:cubicBezTo>
                  <a:pt x="145" y="50"/>
                  <a:pt x="147" y="49"/>
                  <a:pt x="145"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val="242882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73553" y="2482913"/>
            <a:ext cx="5244895" cy="1892174"/>
            <a:chOff x="3114013" y="2408223"/>
            <a:chExt cx="5244895" cy="1892174"/>
          </a:xfrm>
        </p:grpSpPr>
        <p:sp>
          <p:nvSpPr>
            <p:cNvPr id="11" name="矩形 10"/>
            <p:cNvSpPr/>
            <p:nvPr/>
          </p:nvSpPr>
          <p:spPr>
            <a:xfrm>
              <a:off x="5382193" y="2698746"/>
              <a:ext cx="2976715" cy="1311128"/>
            </a:xfrm>
            <a:prstGeom prst="rect">
              <a:avLst/>
            </a:prstGeom>
          </p:spPr>
          <p:txBody>
            <a:bodyPr wrap="square">
              <a:spAutoFit/>
            </a:bodyPr>
            <a:lstStyle/>
            <a:p>
              <a:pPr>
                <a:lnSpc>
                  <a:spcPct val="120000"/>
                </a:lnSpc>
              </a:pPr>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t>
              </a:r>
              <a:r>
                <a:rPr lang="en-US" altLang="zh-CN" sz="4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ART</a:t>
              </a:r>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4800" b="1" dirty="0">
                  <a:solidFill>
                    <a:srgbClr val="BE3C1A"/>
                  </a:solidFill>
                  <a:latin typeface="微软雅黑" panose="020B0503020204020204" pitchFamily="34" charset="-122"/>
                  <a:ea typeface="微软雅黑" panose="020B0503020204020204" pitchFamily="34" charset="-122"/>
                  <a:sym typeface="微软雅黑" panose="020B0503020204020204" pitchFamily="34" charset="-122"/>
                </a:rPr>
                <a:t>3</a:t>
              </a:r>
            </a:p>
            <a:p>
              <a:pPr>
                <a:lnSpc>
                  <a:spcPct val="120000"/>
                </a:lnSpc>
              </a:pP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 </a:t>
              </a:r>
              <a:r>
                <a:rPr lang="en-US" altLang="zh-CN" b="1" dirty="0">
                  <a:solidFill>
                    <a:srgbClr val="BE3C1A"/>
                  </a:solidFill>
                  <a:latin typeface="微软雅黑" panose="020B0503020204020204" pitchFamily="34" charset="-122"/>
                  <a:ea typeface="微软雅黑" panose="020B0503020204020204" pitchFamily="34" charset="-122"/>
                  <a:sym typeface="微软雅黑" panose="020B0503020204020204" pitchFamily="34" charset="-122"/>
                </a:rPr>
                <a:t>YOUR</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TITLE HERE </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mc:AlternateContent xmlns:mc="http://schemas.openxmlformats.org/markup-compatibility/2006" xmlns:cx1="http://schemas.microsoft.com/office/drawing/2015/9/8/chartex">
          <mc:Choice Requires="cx1">
            <p:graphicFrame>
              <p:nvGraphicFramePr>
                <p:cNvPr id="6" name="图表 5"/>
                <p:cNvGraphicFramePr/>
                <p:nvPr>
                  <p:extLst>
                    <p:ext uri="{D42A27DB-BD31-4B8C-83A1-F6EECF244321}">
                      <p14:modId xmlns:p14="http://schemas.microsoft.com/office/powerpoint/2010/main" val="3284773795"/>
                    </p:ext>
                  </p:extLst>
                </p:nvPr>
              </p:nvGraphicFramePr>
              <p:xfrm>
                <a:off x="3114013" y="2408223"/>
                <a:ext cx="2838261" cy="1892174"/>
              </p:xfrm>
              <a:graphic>
                <a:graphicData uri="http://schemas.microsoft.com/office/drawing/2014/chartex">
                  <cx:chart xmlns:cx="http://schemas.microsoft.com/office/drawing/2014/chartex" xmlns:r="http://schemas.openxmlformats.org/officeDocument/2006/relationships" r:id="rId2"/>
                </a:graphicData>
              </a:graphic>
            </p:graphicFrame>
          </mc:Choice>
          <mc:Fallback xmlns:cx="http://schemas.microsoft.com/office/drawing/2014/chartex" xmlns:p14="http://schemas.microsoft.com/office/powerpoint/2010/main" xmlns="">
            <p:pic>
              <p:nvPicPr>
                <p:cNvPr id="6" name="图表 5"/>
                <p:cNvPicPr>
                  <a:picLocks noGrp="1" noRot="1" noChangeAspect="1" noMove="1" noResize="1" noEditPoints="1" noAdjustHandles="1" noChangeArrowheads="1" noChangeShapeType="1"/>
                </p:cNvPicPr>
                <p:nvPr/>
              </p:nvPicPr>
              <p:blipFill>
                <a:blip r:embed="rId3"/>
                <a:stretch>
                  <a:fillRect/>
                </a:stretch>
              </p:blipFill>
              <p:spPr>
                <a:xfrm>
                  <a:off x="3473553" y="2482913"/>
                  <a:ext cx="2838261" cy="1892174"/>
                </a:xfrm>
                <a:prstGeom prst="rect">
                  <a:avLst/>
                </a:prstGeom>
              </p:spPr>
            </p:pic>
          </mc:Fallback>
        </mc:AlternateContent>
      </p:grpSp>
      <p:sp>
        <p:nvSpPr>
          <p:cNvPr id="5" name="图文框 4"/>
          <p:cNvSpPr/>
          <p:nvPr/>
        </p:nvSpPr>
        <p:spPr>
          <a:xfrm>
            <a:off x="-3820" y="-4392"/>
            <a:ext cx="12195820" cy="6862392"/>
          </a:xfrm>
          <a:prstGeom prst="frame">
            <a:avLst>
              <a:gd name="adj1" fmla="val 65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88819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x="http://schemas.microsoft.com/office/drawing/2014/chartex" xmlns:cx1="http://schemas.microsoft.com/office/drawing/2015/9/8/chartex"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103" name="图表 102"/>
              <p:cNvGraphicFramePr/>
              <p:nvPr>
                <p:extLst>
                  <p:ext uri="{D42A27DB-BD31-4B8C-83A1-F6EECF244321}">
                    <p14:modId xmlns:p14="http://schemas.microsoft.com/office/powerpoint/2010/main" val="3238166917"/>
                  </p:ext>
                </p:extLst>
              </p:nvPr>
            </p:nvGraphicFramePr>
            <p:xfrm>
              <a:off x="5133260" y="1792376"/>
              <a:ext cx="10919636" cy="7279758"/>
            </p:xfrm>
            <a:graphic>
              <a:graphicData uri="http://schemas.microsoft.com/office/drawing/2014/chartex">
                <cx:chart xmlns:cx="http://schemas.microsoft.com/office/drawing/2014/chartex" xmlns:r="http://schemas.openxmlformats.org/officeDocument/2006/relationships" r:id="rId2"/>
              </a:graphicData>
            </a:graphic>
          </p:graphicFrame>
        </mc:Choice>
        <mc:Fallback xmlns:cx="http://schemas.microsoft.com/office/drawing/2014/chartex" xmlns:p14="http://schemas.microsoft.com/office/powerpoint/2010/main" xmlns="">
          <p:pic>
            <p:nvPicPr>
              <p:cNvPr id="103" name="图表 102"/>
              <p:cNvPicPr>
                <a:picLocks noGrp="1" noRot="1" noChangeAspect="1" noMove="1" noResize="1" noEditPoints="1" noAdjustHandles="1" noChangeArrowheads="1" noChangeShapeType="1"/>
              </p:cNvPicPr>
              <p:nvPr/>
            </p:nvPicPr>
            <p:blipFill>
              <a:blip r:embed="rId3"/>
              <a:stretch>
                <a:fillRect/>
              </a:stretch>
            </p:blipFill>
            <p:spPr>
              <a:xfrm>
                <a:off x="5133260" y="1792376"/>
                <a:ext cx="10919636" cy="7279758"/>
              </a:xfrm>
              <a:prstGeom prst="rect">
                <a:avLst/>
              </a:prstGeom>
            </p:spPr>
          </p:pic>
        </mc:Fallback>
      </mc:AlternateContent>
      <p:sp>
        <p:nvSpPr>
          <p:cNvPr id="91" name="文本框 90"/>
          <p:cNvSpPr txBox="1"/>
          <p:nvPr/>
        </p:nvSpPr>
        <p:spPr>
          <a:xfrm>
            <a:off x="4118552" y="2119024"/>
            <a:ext cx="6449987" cy="584775"/>
          </a:xfrm>
          <a:prstGeom prst="rect">
            <a:avLst/>
          </a:prstGeom>
          <a:noFill/>
        </p:spPr>
        <p:txBody>
          <a:bodyPr wrap="square" rtlCol="0">
            <a:spAutoFit/>
          </a:bodyPr>
          <a:lstStyle/>
          <a:p>
            <a:pPr>
              <a:spcBef>
                <a:spcPct val="50000"/>
              </a:spcBef>
            </a:pPr>
            <a:r>
              <a:rPr lang="en-US" altLang="zh-CN" sz="3200" dirty="0">
                <a:solidFill>
                  <a:schemeClr val="bg1"/>
                </a:solidFill>
                <a:latin typeface="微软雅黑" panose="020B0503020204020204" pitchFamily="34" charset="-122"/>
                <a:ea typeface="微软雅黑" panose="020B0503020204020204" pitchFamily="34" charset="-122"/>
              </a:rPr>
              <a:t>PART 1   </a:t>
            </a:r>
            <a:r>
              <a:rPr lang="zh-CN" altLang="en-US" sz="3200" dirty="0">
                <a:solidFill>
                  <a:schemeClr val="bg1"/>
                </a:solidFill>
                <a:latin typeface="微软雅黑" panose="020B0503020204020204" pitchFamily="34" charset="-122"/>
                <a:ea typeface="微软雅黑" panose="020B0503020204020204" pitchFamily="34" charset="-122"/>
              </a:rPr>
              <a:t>Please enter the text</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92" name="矩形 5"/>
          <p:cNvSpPr>
            <a:spLocks noChangeArrowheads="1"/>
          </p:cNvSpPr>
          <p:nvPr/>
        </p:nvSpPr>
        <p:spPr bwMode="auto">
          <a:xfrm>
            <a:off x="3977343" y="2119024"/>
            <a:ext cx="141210" cy="584775"/>
          </a:xfrm>
          <a:prstGeom prst="rect">
            <a:avLst/>
          </a:prstGeom>
          <a:solidFill>
            <a:srgbClr val="00B0F0"/>
          </a:solidFill>
          <a:ln>
            <a:noFill/>
          </a:ln>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Arial" panose="020B0604020202020204" pitchFamily="34" charset="0"/>
              <a:ea typeface="宋体" panose="02010600030101010101" pitchFamily="2" charset="-122"/>
            </a:endParaRPr>
          </a:p>
        </p:txBody>
      </p:sp>
      <p:sp>
        <p:nvSpPr>
          <p:cNvPr id="95" name="矩形 5"/>
          <p:cNvSpPr>
            <a:spLocks noChangeArrowheads="1"/>
          </p:cNvSpPr>
          <p:nvPr/>
        </p:nvSpPr>
        <p:spPr bwMode="auto">
          <a:xfrm>
            <a:off x="3977343" y="3074915"/>
            <a:ext cx="141210" cy="584775"/>
          </a:xfrm>
          <a:prstGeom prst="rect">
            <a:avLst/>
          </a:prstGeom>
          <a:solidFill>
            <a:srgbClr val="00B050"/>
          </a:solidFill>
          <a:ln>
            <a:noFill/>
          </a:ln>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Arial" panose="020B0604020202020204" pitchFamily="34" charset="0"/>
              <a:ea typeface="宋体" panose="02010600030101010101" pitchFamily="2" charset="-122"/>
            </a:endParaRPr>
          </a:p>
        </p:txBody>
      </p:sp>
      <p:sp>
        <p:nvSpPr>
          <p:cNvPr id="96" name="文本框 95"/>
          <p:cNvSpPr txBox="1"/>
          <p:nvPr/>
        </p:nvSpPr>
        <p:spPr>
          <a:xfrm>
            <a:off x="4118552" y="4030806"/>
            <a:ext cx="6449985" cy="584775"/>
          </a:xfrm>
          <a:prstGeom prst="rect">
            <a:avLst/>
          </a:prstGeom>
          <a:noFill/>
        </p:spPr>
        <p:txBody>
          <a:bodyPr wrap="square" rtlCol="0">
            <a:spAutoFit/>
          </a:bodyPr>
          <a:lstStyle/>
          <a:p>
            <a:pPr>
              <a:spcBef>
                <a:spcPct val="50000"/>
              </a:spcBef>
            </a:pPr>
            <a:r>
              <a:rPr lang="en-US" altLang="zh-CN" sz="3200" dirty="0">
                <a:solidFill>
                  <a:schemeClr val="bg1"/>
                </a:solidFill>
                <a:latin typeface="微软雅黑" panose="020B0503020204020204" pitchFamily="34" charset="-122"/>
                <a:ea typeface="微软雅黑" panose="020B0503020204020204" pitchFamily="34" charset="-122"/>
              </a:rPr>
              <a:t>PART 3   </a:t>
            </a:r>
            <a:r>
              <a:rPr lang="zh-CN" altLang="en-US" sz="3200" dirty="0">
                <a:solidFill>
                  <a:schemeClr val="bg1"/>
                </a:solidFill>
                <a:latin typeface="微软雅黑" panose="020B0503020204020204" pitchFamily="34" charset="-122"/>
                <a:ea typeface="微软雅黑" panose="020B0503020204020204" pitchFamily="34" charset="-122"/>
              </a:rPr>
              <a:t>Please enter the text</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97" name="矩形 5"/>
          <p:cNvSpPr>
            <a:spLocks noChangeArrowheads="1"/>
          </p:cNvSpPr>
          <p:nvPr/>
        </p:nvSpPr>
        <p:spPr bwMode="auto">
          <a:xfrm>
            <a:off x="3977343" y="4030806"/>
            <a:ext cx="141210" cy="584775"/>
          </a:xfrm>
          <a:prstGeom prst="rect">
            <a:avLst/>
          </a:prstGeom>
          <a:solidFill>
            <a:srgbClr val="BE3C1A"/>
          </a:solidFill>
          <a:ln>
            <a:noFill/>
          </a:ln>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Arial" panose="020B0604020202020204" pitchFamily="34" charset="0"/>
              <a:ea typeface="宋体" panose="02010600030101010101" pitchFamily="2" charset="-122"/>
            </a:endParaRPr>
          </a:p>
        </p:txBody>
      </p:sp>
      <p:sp>
        <p:nvSpPr>
          <p:cNvPr id="99" name="矩形 5"/>
          <p:cNvSpPr>
            <a:spLocks noChangeArrowheads="1"/>
          </p:cNvSpPr>
          <p:nvPr/>
        </p:nvSpPr>
        <p:spPr bwMode="auto">
          <a:xfrm>
            <a:off x="3977343" y="4986696"/>
            <a:ext cx="141210" cy="584775"/>
          </a:xfrm>
          <a:prstGeom prst="rect">
            <a:avLst/>
          </a:prstGeom>
          <a:solidFill>
            <a:srgbClr val="860D4D"/>
          </a:solidFill>
          <a:ln>
            <a:noFill/>
          </a:ln>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Arial" panose="020B0604020202020204" pitchFamily="34" charset="0"/>
              <a:ea typeface="宋体" panose="02010600030101010101" pitchFamily="2" charset="-122"/>
            </a:endParaRPr>
          </a:p>
        </p:txBody>
      </p:sp>
      <p:sp>
        <p:nvSpPr>
          <p:cNvPr id="104" name="文本框 103"/>
          <p:cNvSpPr txBox="1"/>
          <p:nvPr/>
        </p:nvSpPr>
        <p:spPr>
          <a:xfrm>
            <a:off x="4118552" y="3098487"/>
            <a:ext cx="6449987" cy="584775"/>
          </a:xfrm>
          <a:prstGeom prst="rect">
            <a:avLst/>
          </a:prstGeom>
          <a:noFill/>
        </p:spPr>
        <p:txBody>
          <a:bodyPr wrap="square" rtlCol="0">
            <a:spAutoFit/>
          </a:bodyPr>
          <a:lstStyle/>
          <a:p>
            <a:pPr>
              <a:spcBef>
                <a:spcPct val="50000"/>
              </a:spcBef>
            </a:pPr>
            <a:r>
              <a:rPr lang="en-US" altLang="zh-CN" sz="3200" dirty="0">
                <a:solidFill>
                  <a:schemeClr val="bg1"/>
                </a:solidFill>
                <a:latin typeface="微软雅黑" panose="020B0503020204020204" pitchFamily="34" charset="-122"/>
                <a:ea typeface="微软雅黑" panose="020B0503020204020204" pitchFamily="34" charset="-122"/>
              </a:rPr>
              <a:t>PART 2   </a:t>
            </a:r>
            <a:r>
              <a:rPr lang="zh-CN" altLang="en-US" sz="3200" dirty="0">
                <a:solidFill>
                  <a:schemeClr val="bg1"/>
                </a:solidFill>
                <a:latin typeface="微软雅黑" panose="020B0503020204020204" pitchFamily="34" charset="-122"/>
                <a:ea typeface="微软雅黑" panose="020B0503020204020204" pitchFamily="34" charset="-122"/>
              </a:rPr>
              <a:t>Please enter the text</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4118552" y="4986696"/>
            <a:ext cx="6449985" cy="584775"/>
          </a:xfrm>
          <a:prstGeom prst="rect">
            <a:avLst/>
          </a:prstGeom>
          <a:noFill/>
        </p:spPr>
        <p:txBody>
          <a:bodyPr wrap="square" rtlCol="0">
            <a:spAutoFit/>
          </a:bodyPr>
          <a:lstStyle/>
          <a:p>
            <a:pPr>
              <a:spcBef>
                <a:spcPct val="50000"/>
              </a:spcBef>
            </a:pPr>
            <a:r>
              <a:rPr lang="en-US" altLang="zh-CN" sz="3200" dirty="0">
                <a:solidFill>
                  <a:schemeClr val="bg1"/>
                </a:solidFill>
                <a:latin typeface="微软雅黑" panose="020B0503020204020204" pitchFamily="34" charset="-122"/>
                <a:ea typeface="微软雅黑" panose="020B0503020204020204" pitchFamily="34" charset="-122"/>
              </a:rPr>
              <a:t>PART 3   </a:t>
            </a:r>
            <a:r>
              <a:rPr lang="zh-CN" altLang="en-US" sz="3200" dirty="0">
                <a:solidFill>
                  <a:schemeClr val="bg1"/>
                </a:solidFill>
                <a:latin typeface="微软雅黑" panose="020B0503020204020204" pitchFamily="34" charset="-122"/>
                <a:ea typeface="微软雅黑" panose="020B0503020204020204" pitchFamily="34" charset="-122"/>
              </a:rPr>
              <a:t>Please enter the text</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0" y="557059"/>
            <a:ext cx="4644927" cy="1590644"/>
            <a:chOff x="0" y="1649124"/>
            <a:chExt cx="4644927" cy="1590644"/>
          </a:xfrm>
        </p:grpSpPr>
        <p:sp>
          <p:nvSpPr>
            <p:cNvPr id="90" name="矩形 5"/>
            <p:cNvSpPr>
              <a:spLocks noChangeArrowheads="1"/>
            </p:cNvSpPr>
            <p:nvPr/>
          </p:nvSpPr>
          <p:spPr bwMode="auto">
            <a:xfrm>
              <a:off x="0" y="1649124"/>
              <a:ext cx="1669312" cy="1323440"/>
            </a:xfrm>
            <a:prstGeom prst="rect">
              <a:avLst/>
            </a:prstGeom>
            <a:solidFill>
              <a:srgbClr val="00B0F0"/>
            </a:solidFill>
            <a:ln>
              <a:noFill/>
            </a:ln>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Arial" panose="020B0604020202020204" pitchFamily="34" charset="0"/>
                <a:ea typeface="宋体" panose="02010600030101010101" pitchFamily="2" charset="-122"/>
              </a:endParaRPr>
            </a:p>
          </p:txBody>
        </p:sp>
        <p:sp>
          <p:nvSpPr>
            <p:cNvPr id="89" name="文本框 88"/>
            <p:cNvSpPr txBox="1"/>
            <p:nvPr/>
          </p:nvSpPr>
          <p:spPr>
            <a:xfrm>
              <a:off x="821739" y="1793218"/>
              <a:ext cx="3823188" cy="1446550"/>
            </a:xfrm>
            <a:prstGeom prst="rect">
              <a:avLst/>
            </a:prstGeom>
            <a:noFill/>
          </p:spPr>
          <p:txBody>
            <a:bodyPr wrap="square" rtlCol="0">
              <a:spAutoFit/>
            </a:bodyPr>
            <a:lstStyle/>
            <a:p>
              <a:pPr>
                <a:spcBef>
                  <a:spcPct val="50000"/>
                </a:spcBef>
              </a:pPr>
              <a:r>
                <a:rPr lang="en-US" altLang="zh-CN" sz="8800" b="1" dirty="0">
                  <a:solidFill>
                    <a:schemeClr val="bg1"/>
                  </a:solidFill>
                  <a:latin typeface="微软雅黑" panose="020B0503020204020204" pitchFamily="34" charset="-122"/>
                  <a:ea typeface="微软雅黑" panose="020B0503020204020204" pitchFamily="34" charset="-122"/>
                </a:rPr>
                <a:t>C</a:t>
              </a:r>
              <a:r>
                <a:rPr lang="en-US" altLang="zh-CN" sz="3200" b="1" dirty="0">
                  <a:solidFill>
                    <a:schemeClr val="bg1"/>
                  </a:solidFill>
                  <a:latin typeface="微软雅黑" panose="020B0503020204020204" pitchFamily="34" charset="-122"/>
                  <a:ea typeface="微软雅黑" panose="020B0503020204020204" pitchFamily="34" charset="-122"/>
                </a:rPr>
                <a:t>ontents</a:t>
              </a:r>
            </a:p>
          </p:txBody>
        </p:sp>
        <p:sp>
          <p:nvSpPr>
            <p:cNvPr id="2" name="矩形 1"/>
            <p:cNvSpPr/>
            <p:nvPr/>
          </p:nvSpPr>
          <p:spPr>
            <a:xfrm>
              <a:off x="1687546" y="1956901"/>
              <a:ext cx="1515158" cy="707886"/>
            </a:xfrm>
            <a:prstGeom prst="rect">
              <a:avLst/>
            </a:prstGeom>
          </p:spPr>
          <p:txBody>
            <a:bodyPr wrap="none">
              <a:spAutoFit/>
            </a:bodyPr>
            <a:lstStyle/>
            <a:p>
              <a:pPr>
                <a:spcBef>
                  <a:spcPct val="50000"/>
                </a:spcBef>
              </a:pPr>
              <a:r>
                <a:rPr lang="zh-CN" altLang="en-US" sz="4000" b="1" dirty="0">
                  <a:solidFill>
                    <a:schemeClr val="bg1"/>
                  </a:solidFill>
                  <a:latin typeface="微软雅黑" panose="020B0503020204020204" pitchFamily="34" charset="-122"/>
                  <a:ea typeface="微软雅黑" panose="020B0503020204020204" pitchFamily="34" charset="-122"/>
                </a:rPr>
                <a:t>Listings</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76010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x="http://schemas.microsoft.com/office/drawing/2014/chartex" xmlns:cx1="http://schemas.microsoft.com/office/drawing/2015/9/8/chartex"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629254" y="3607759"/>
            <a:ext cx="577273" cy="577273"/>
            <a:chOff x="1647456" y="1723430"/>
            <a:chExt cx="2143421" cy="2877673"/>
          </a:xfrm>
        </p:grpSpPr>
        <p:sp>
          <p:nvSpPr>
            <p:cNvPr id="21" name="矩形 17"/>
            <p:cNvSpPr>
              <a:spLocks noChangeArrowheads="1"/>
            </p:cNvSpPr>
            <p:nvPr/>
          </p:nvSpPr>
          <p:spPr bwMode="auto">
            <a:xfrm>
              <a:off x="1647457" y="1723430"/>
              <a:ext cx="2143420" cy="2877668"/>
            </a:xfrm>
            <a:prstGeom prst="rect">
              <a:avLst/>
            </a:prstGeom>
            <a:solidFill>
              <a:srgbClr val="BE3C1A"/>
            </a:solidFill>
            <a:ln>
              <a:noFill/>
            </a:ln>
          </p:spPr>
          <p:txBody>
            <a:bodyPr anchor="ctr"/>
            <a:lstStyle/>
            <a:p>
              <a:pPr algn="ctr"/>
              <a:endParaRPr lang="zh-CN" altLang="zh-CN">
                <a:solidFill>
                  <a:srgbClr val="FFFFFF"/>
                </a:solidFill>
                <a:ea typeface="微软雅黑" panose="020B0503020204020204" pitchFamily="34" charset="-122"/>
              </a:endParaRPr>
            </a:p>
          </p:txBody>
        </p:sp>
        <p:sp>
          <p:nvSpPr>
            <p:cNvPr id="22" name="直角三角形 21"/>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09" name="矩形 5"/>
          <p:cNvSpPr>
            <a:spLocks noChangeArrowheads="1"/>
          </p:cNvSpPr>
          <p:nvPr/>
        </p:nvSpPr>
        <p:spPr bwMode="auto">
          <a:xfrm>
            <a:off x="3536297" y="2282045"/>
            <a:ext cx="532813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INPUT YOUR TITLE HERE TITLE HERE INPUT INPUT TITLE TITLE TITLE TITLE TITLE TITLE HERE SOURCE  </a:t>
            </a:r>
            <a:endParaRPr lang="zh-CN" altLang="zh-CN"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INPUT YOUR TITLE HERE  </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810496" y="2448300"/>
            <a:ext cx="269633" cy="269633"/>
            <a:chOff x="1647456" y="1723430"/>
            <a:chExt cx="2143421" cy="2877673"/>
          </a:xfrm>
        </p:grpSpPr>
        <p:sp>
          <p:nvSpPr>
            <p:cNvPr id="7" name="矩形 17"/>
            <p:cNvSpPr>
              <a:spLocks noChangeArrowheads="1"/>
            </p:cNvSpPr>
            <p:nvPr/>
          </p:nvSpPr>
          <p:spPr bwMode="auto">
            <a:xfrm>
              <a:off x="1647457" y="1723430"/>
              <a:ext cx="2143420" cy="2877668"/>
            </a:xfrm>
            <a:prstGeom prst="rect">
              <a:avLst/>
            </a:prstGeom>
            <a:solidFill>
              <a:srgbClr val="BE3C1A"/>
            </a:solidFill>
            <a:ln>
              <a:noFill/>
            </a:ln>
          </p:spPr>
          <p:txBody>
            <a:bodyPr anchor="ctr"/>
            <a:lstStyle/>
            <a:p>
              <a:pPr algn="ctr"/>
              <a:endParaRPr lang="zh-CN" altLang="zh-CN">
                <a:solidFill>
                  <a:srgbClr val="FFFFFF"/>
                </a:solidFill>
                <a:ea typeface="微软雅黑" panose="020B0503020204020204" pitchFamily="34" charset="-122"/>
              </a:endParaRPr>
            </a:p>
          </p:txBody>
        </p:sp>
        <p:sp>
          <p:nvSpPr>
            <p:cNvPr id="8" name="直角三角形 7"/>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7222570" y="4208049"/>
            <a:ext cx="139975" cy="139975"/>
            <a:chOff x="1647456" y="1723430"/>
            <a:chExt cx="2143421" cy="2877673"/>
          </a:xfrm>
        </p:grpSpPr>
        <p:sp>
          <p:nvSpPr>
            <p:cNvPr id="10" name="矩形 17"/>
            <p:cNvSpPr>
              <a:spLocks noChangeArrowheads="1"/>
            </p:cNvSpPr>
            <p:nvPr/>
          </p:nvSpPr>
          <p:spPr bwMode="auto">
            <a:xfrm>
              <a:off x="1647457" y="1723430"/>
              <a:ext cx="2143420" cy="2877668"/>
            </a:xfrm>
            <a:prstGeom prst="rect">
              <a:avLst/>
            </a:prstGeom>
            <a:solidFill>
              <a:srgbClr val="BE3C1A"/>
            </a:solidFill>
            <a:ln>
              <a:noFill/>
            </a:ln>
          </p:spPr>
          <p:txBody>
            <a:bodyPr anchor="ctr"/>
            <a:lstStyle/>
            <a:p>
              <a:pPr algn="ctr"/>
              <a:endParaRPr lang="zh-CN" altLang="zh-CN" dirty="0">
                <a:solidFill>
                  <a:srgbClr val="FFFFFF"/>
                </a:solidFill>
                <a:ea typeface="微软雅黑" panose="020B0503020204020204" pitchFamily="34" charset="-122"/>
              </a:endParaRPr>
            </a:p>
          </p:txBody>
        </p:sp>
        <p:sp>
          <p:nvSpPr>
            <p:cNvPr id="11" name="直角三角形 10"/>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466309" y="2459317"/>
            <a:ext cx="105508" cy="105508"/>
            <a:chOff x="1647456" y="1723430"/>
            <a:chExt cx="2143421" cy="2877673"/>
          </a:xfrm>
        </p:grpSpPr>
        <p:sp>
          <p:nvSpPr>
            <p:cNvPr id="13" name="矩形 17"/>
            <p:cNvSpPr>
              <a:spLocks noChangeArrowheads="1"/>
            </p:cNvSpPr>
            <p:nvPr/>
          </p:nvSpPr>
          <p:spPr bwMode="auto">
            <a:xfrm>
              <a:off x="1647457" y="1723430"/>
              <a:ext cx="2143420" cy="2877668"/>
            </a:xfrm>
            <a:prstGeom prst="rect">
              <a:avLst/>
            </a:prstGeom>
            <a:solidFill>
              <a:srgbClr val="BE3C1A"/>
            </a:solidFill>
            <a:ln>
              <a:noFill/>
            </a:ln>
          </p:spPr>
          <p:txBody>
            <a:bodyPr anchor="ctr"/>
            <a:lstStyle/>
            <a:p>
              <a:pPr algn="ctr"/>
              <a:endParaRPr lang="zh-CN" altLang="zh-CN">
                <a:solidFill>
                  <a:srgbClr val="FFFFFF"/>
                </a:solidFill>
                <a:ea typeface="微软雅黑" panose="020B0503020204020204" pitchFamily="34" charset="-122"/>
              </a:endParaRPr>
            </a:p>
          </p:txBody>
        </p:sp>
        <p:sp>
          <p:nvSpPr>
            <p:cNvPr id="14" name="直角三角形 13"/>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cx1="http://schemas.microsoft.com/office/drawing/2015/9/8/chartex">
        <mc:Choice Requires="cx1">
          <p:graphicFrame>
            <p:nvGraphicFramePr>
              <p:cNvPr id="15" name="图表 14"/>
              <p:cNvGraphicFramePr/>
              <p:nvPr>
                <p:extLst>
                  <p:ext uri="{D42A27DB-BD31-4B8C-83A1-F6EECF244321}">
                    <p14:modId xmlns:p14="http://schemas.microsoft.com/office/powerpoint/2010/main" val="3279669692"/>
                  </p:ext>
                </p:extLst>
              </p:nvPr>
            </p:nvGraphicFramePr>
            <p:xfrm>
              <a:off x="9959811" y="5400560"/>
              <a:ext cx="4048203" cy="2698802"/>
            </p:xfrm>
            <a:graphic>
              <a:graphicData uri="http://schemas.microsoft.com/office/drawing/2014/chartex">
                <cx:chart xmlns:cx="http://schemas.microsoft.com/office/drawing/2014/chartex" xmlns:r="http://schemas.openxmlformats.org/officeDocument/2006/relationships" r:id="rId2"/>
              </a:graphicData>
            </a:graphic>
          </p:graphicFrame>
        </mc:Choice>
        <mc:Fallback xmlns:cx="http://schemas.microsoft.com/office/drawing/2014/chartex" xmlns:p14="http://schemas.microsoft.com/office/powerpoint/2010/main" xmlns:a14="http://schemas.microsoft.com/office/drawing/2010/main" xmlns="">
          <p:pic>
            <p:nvPicPr>
              <p:cNvPr id="15" name="图表 14"/>
              <p:cNvPicPr>
                <a:picLocks noGrp="1" noRot="1" noChangeAspect="1" noMove="1" noResize="1" noEditPoints="1" noAdjustHandles="1" noChangeArrowheads="1" noChangeShapeType="1"/>
              </p:cNvPicPr>
              <p:nvPr/>
            </p:nvPicPr>
            <p:blipFill>
              <a:blip r:embed="rId3"/>
              <a:stretch>
                <a:fillRect/>
              </a:stretch>
            </p:blipFill>
            <p:spPr>
              <a:xfrm>
                <a:off x="9959811" y="5400560"/>
                <a:ext cx="4048203" cy="2698802"/>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6" name="图表 15"/>
              <p:cNvGraphicFramePr/>
              <p:nvPr>
                <p:extLst>
                  <p:ext uri="{D42A27DB-BD31-4B8C-83A1-F6EECF244321}">
                    <p14:modId xmlns:p14="http://schemas.microsoft.com/office/powerpoint/2010/main" val="1277261323"/>
                  </p:ext>
                </p:extLst>
              </p:nvPr>
            </p:nvGraphicFramePr>
            <p:xfrm>
              <a:off x="-2123248" y="-1235907"/>
              <a:ext cx="4048203" cy="2698802"/>
            </p:xfrm>
            <a:graphic>
              <a:graphicData uri="http://schemas.microsoft.com/office/drawing/2014/chartex">
                <cx:chart xmlns:cx="http://schemas.microsoft.com/office/drawing/2014/chartex" xmlns:r="http://schemas.openxmlformats.org/officeDocument/2006/relationships" r:id="rId4"/>
              </a:graphicData>
            </a:graphic>
          </p:graphicFrame>
        </mc:Choice>
        <mc:Fallback xmlns:cx="http://schemas.microsoft.com/office/drawing/2014/chartex" xmlns:p14="http://schemas.microsoft.com/office/powerpoint/2010/main" xmlns:a14="http://schemas.microsoft.com/office/drawing/2010/main" xmlns="">
          <p:pic>
            <p:nvPicPr>
              <p:cNvPr id="16" name="图表 15"/>
              <p:cNvPicPr>
                <a:picLocks noGrp="1" noRot="1" noChangeAspect="1" noMove="1" noResize="1" noEditPoints="1" noAdjustHandles="1" noChangeArrowheads="1" noChangeShapeType="1"/>
              </p:cNvPicPr>
              <p:nvPr/>
            </p:nvPicPr>
            <p:blipFill>
              <a:blip r:embed="rId5"/>
              <a:stretch>
                <a:fillRect/>
              </a:stretch>
            </p:blipFill>
            <p:spPr>
              <a:xfrm>
                <a:off x="-2123248" y="-1235907"/>
                <a:ext cx="4048203" cy="2698802"/>
              </a:xfrm>
              <a:prstGeom prst="rect">
                <a:avLst/>
              </a:prstGeom>
            </p:spPr>
          </p:pic>
        </mc:Fallback>
      </mc:AlternateContent>
    </p:spTree>
    <p:extLst>
      <p:ext uri="{BB962C8B-B14F-4D97-AF65-F5344CB8AC3E}">
        <p14:creationId xmlns:p14="http://schemas.microsoft.com/office/powerpoint/2010/main" val="247771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x="http://schemas.microsoft.com/office/drawing/2014/chartex" xmlns:cx1="http://schemas.microsoft.com/office/drawing/2015/9/8/chartex" xmlns:a14="http://schemas.microsoft.com/office/drawing/2010/main"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p:cNvSpPr/>
          <p:nvPr/>
        </p:nvSpPr>
        <p:spPr>
          <a:xfrm>
            <a:off x="1005841" y="860992"/>
            <a:ext cx="10246994" cy="4157663"/>
          </a:xfrm>
          <a:prstGeom prst="rect">
            <a:avLst/>
          </a:prstGeom>
          <a:blipFill dpi="0" rotWithShape="1">
            <a:blip r:embed="rId2">
              <a:grayscl/>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a:blipFill>
          <a:ln>
            <a:solidFill>
              <a:srgbClr val="BE3C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78" name="组合 77"/>
          <p:cNvGrpSpPr/>
          <p:nvPr/>
        </p:nvGrpSpPr>
        <p:grpSpPr>
          <a:xfrm>
            <a:off x="7038022" y="996723"/>
            <a:ext cx="3900487" cy="3900487"/>
            <a:chOff x="6146642" y="1307306"/>
            <a:chExt cx="3900487" cy="3900487"/>
          </a:xfrm>
        </p:grpSpPr>
        <p:sp>
          <p:nvSpPr>
            <p:cNvPr id="79" name="椭圆 78"/>
            <p:cNvSpPr/>
            <p:nvPr/>
          </p:nvSpPr>
          <p:spPr>
            <a:xfrm>
              <a:off x="6146642" y="1307306"/>
              <a:ext cx="3900487" cy="3900487"/>
            </a:xfrm>
            <a:prstGeom prst="ellipse">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0" name="矩形 79"/>
            <p:cNvSpPr/>
            <p:nvPr/>
          </p:nvSpPr>
          <p:spPr>
            <a:xfrm>
              <a:off x="7065013" y="1744675"/>
              <a:ext cx="2063745" cy="50006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latin typeface="Verdana" panose="020B0604030504040204" pitchFamily="34" charset="0"/>
                  <a:cs typeface="Verdana" panose="020B0604030504040204" pitchFamily="34" charset="0"/>
                </a:rPr>
                <a:t>INPUT YOUR TEXT HERE INPUT YOUR TEXT HERE</a:t>
              </a:r>
              <a:endParaRPr lang="zh-CN" altLang="en-US" sz="1200" dirty="0">
                <a:latin typeface="Verdana" panose="020B0604030504040204" pitchFamily="34" charset="0"/>
                <a:cs typeface="Verdana" panose="020B0604030504040204" pitchFamily="34" charset="0"/>
              </a:endParaRPr>
            </a:p>
          </p:txBody>
        </p:sp>
        <p:sp>
          <p:nvSpPr>
            <p:cNvPr id="81" name="矩形 80"/>
            <p:cNvSpPr/>
            <p:nvPr/>
          </p:nvSpPr>
          <p:spPr>
            <a:xfrm>
              <a:off x="6603045" y="2631119"/>
              <a:ext cx="2887664" cy="91299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latin typeface="微软雅黑" panose="020B0503020204020204" pitchFamily="34" charset="-122"/>
                  <a:ea typeface="微软雅黑" panose="020B0503020204020204" pitchFamily="34" charset="-122"/>
                </a:rPr>
                <a:t>INPUT YOUR TEXT</a:t>
              </a:r>
            </a:p>
            <a:p>
              <a:pPr algn="ctr"/>
              <a:r>
                <a:rPr lang="zh-CN" altLang="en-US" sz="2000" b="1" dirty="0">
                  <a:latin typeface="微软雅黑" panose="020B0503020204020204" pitchFamily="34" charset="-122"/>
                  <a:ea typeface="微软雅黑" panose="020B0503020204020204" pitchFamily="34" charset="-122"/>
                </a:rPr>
                <a:t>Please enter the text</a:t>
              </a:r>
            </a:p>
          </p:txBody>
        </p:sp>
        <p:sp>
          <p:nvSpPr>
            <p:cNvPr id="82" name="矩形 81"/>
            <p:cNvSpPr/>
            <p:nvPr/>
          </p:nvSpPr>
          <p:spPr>
            <a:xfrm>
              <a:off x="7330919" y="3552043"/>
              <a:ext cx="1531933" cy="15889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100" dirty="0">
                  <a:latin typeface="微软雅黑" panose="020B0503020204020204" pitchFamily="34" charset="-122"/>
                  <a:ea typeface="微软雅黑" panose="020B0503020204020204" pitchFamily="34" charset="-122"/>
                </a:rPr>
                <a:t>JANUARY 2019</a:t>
              </a:r>
              <a:endParaRPr lang="zh-CN" altLang="en-US" sz="1100" dirty="0">
                <a:latin typeface="微软雅黑" panose="020B0503020204020204" pitchFamily="34" charset="-122"/>
                <a:ea typeface="微软雅黑" panose="020B0503020204020204" pitchFamily="34" charset="-122"/>
              </a:endParaRPr>
            </a:p>
          </p:txBody>
        </p:sp>
        <p:sp>
          <p:nvSpPr>
            <p:cNvPr id="83" name="矩形 82"/>
            <p:cNvSpPr/>
            <p:nvPr/>
          </p:nvSpPr>
          <p:spPr>
            <a:xfrm>
              <a:off x="6932454" y="4243388"/>
              <a:ext cx="2328863" cy="5000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altLang="zh-CN" sz="1100" dirty="0"/>
                <a:t>INPUT YOUR TEXT HERE</a:t>
              </a:r>
              <a:endParaRPr lang="zh-CN" altLang="en-US" sz="1100" dirty="0"/>
            </a:p>
          </p:txBody>
        </p:sp>
        <p:cxnSp>
          <p:nvCxnSpPr>
            <p:cNvPr id="84" name="直接连接符 83"/>
            <p:cNvCxnSpPr/>
            <p:nvPr/>
          </p:nvCxnSpPr>
          <p:spPr>
            <a:xfrm>
              <a:off x="6653053" y="3503276"/>
              <a:ext cx="2887664" cy="0"/>
            </a:xfrm>
            <a:prstGeom prst="line">
              <a:avLst/>
            </a:prstGeom>
            <a:ln w="12700">
              <a:solidFill>
                <a:srgbClr val="A1A1A1"/>
              </a:solidFill>
            </a:ln>
          </p:spPr>
          <p:style>
            <a:lnRef idx="1">
              <a:schemeClr val="accent1"/>
            </a:lnRef>
            <a:fillRef idx="0">
              <a:schemeClr val="accent1"/>
            </a:fillRef>
            <a:effectRef idx="0">
              <a:schemeClr val="accent1"/>
            </a:effectRef>
            <a:fontRef idx="minor">
              <a:schemeClr val="tx1"/>
            </a:fontRef>
          </p:style>
        </p:cxnSp>
      </p:grpSp>
      <p:sp>
        <p:nvSpPr>
          <p:cNvPr id="85" name="矩形 84"/>
          <p:cNvSpPr/>
          <p:nvPr/>
        </p:nvSpPr>
        <p:spPr>
          <a:xfrm>
            <a:off x="7463635" y="5171603"/>
            <a:ext cx="3789200" cy="105716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zh-CN" sz="2000" dirty="0">
                <a:solidFill>
                  <a:srgbClr val="BE3C1A"/>
                </a:solidFill>
                <a:latin typeface="微软雅黑" panose="020B0503020204020204" pitchFamily="34" charset="-122"/>
                <a:ea typeface="微软雅黑" panose="020B0503020204020204" pitchFamily="34" charset="-122"/>
              </a:rPr>
              <a:t>INPUT YOUR TITLE HERE</a:t>
            </a:r>
          </a:p>
          <a:p>
            <a:endParaRPr lang="en-US" altLang="zh-CN" sz="500" dirty="0">
              <a:solidFill>
                <a:schemeClr val="bg1">
                  <a:lumMod val="50000"/>
                </a:schemeClr>
              </a:solidFill>
              <a:latin typeface="微软雅黑" panose="020B0503020204020204" pitchFamily="34" charset="-122"/>
              <a:ea typeface="微软雅黑" panose="020B0503020204020204" pitchFamily="34" charset="-122"/>
            </a:endParaRPr>
          </a:p>
          <a:p>
            <a:r>
              <a:rPr lang="en-US" altLang="zh-CN" sz="1200" dirty="0">
                <a:solidFill>
                  <a:schemeClr val="bg1"/>
                </a:solidFill>
                <a:latin typeface="微软雅黑" panose="020B0503020204020204" pitchFamily="34" charset="-122"/>
                <a:ea typeface="微软雅黑" panose="020B0503020204020204" pitchFamily="34" charset="-122"/>
              </a:rPr>
              <a:t>input your text here input input text here</a:t>
            </a:r>
            <a:r>
              <a:rPr lang="zh-CN" altLang="en-US" sz="1200" dirty="0">
                <a:solidFill>
                  <a:schemeClr val="bg1"/>
                </a:solidFill>
                <a:latin typeface="微软雅黑" panose="020B0503020204020204" pitchFamily="34" charset="-122"/>
                <a:ea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rPr>
              <a:t>input your text here</a:t>
            </a:r>
            <a:r>
              <a:rPr lang="zh-CN" altLang="en-US" sz="1200" dirty="0">
                <a:solidFill>
                  <a:schemeClr val="bg1"/>
                </a:solidFill>
                <a:latin typeface="微软雅黑" panose="020B0503020204020204" pitchFamily="34" charset="-122"/>
                <a:ea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rPr>
              <a:t>input your text here</a:t>
            </a:r>
            <a:r>
              <a:rPr lang="zh-CN" altLang="en-US" sz="1200" dirty="0">
                <a:solidFill>
                  <a:schemeClr val="bg1"/>
                </a:solidFill>
                <a:latin typeface="微软雅黑" panose="020B0503020204020204" pitchFamily="34" charset="-122"/>
                <a:ea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rPr>
              <a:t>input your text here</a:t>
            </a:r>
            <a:r>
              <a:rPr lang="zh-CN" altLang="en-US" sz="1200" dirty="0">
                <a:solidFill>
                  <a:schemeClr val="bg1"/>
                </a:solidFill>
                <a:latin typeface="微软雅黑" panose="020B0503020204020204" pitchFamily="34" charset="-122"/>
                <a:ea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rPr>
              <a:t>input your text here</a:t>
            </a:r>
            <a:r>
              <a:rPr lang="zh-CN" altLang="en-US" sz="1200" dirty="0">
                <a:solidFill>
                  <a:schemeClr val="bg1"/>
                </a:solidFill>
                <a:latin typeface="微软雅黑" panose="020B0503020204020204" pitchFamily="34" charset="-122"/>
                <a:ea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rPr>
              <a:t>input your text </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1005842" y="5124941"/>
            <a:ext cx="6308568" cy="1041486"/>
            <a:chOff x="1874858" y="5435524"/>
            <a:chExt cx="5439551" cy="1041486"/>
          </a:xfrm>
        </p:grpSpPr>
        <p:sp>
          <p:nvSpPr>
            <p:cNvPr id="87" name="矩形 86"/>
            <p:cNvSpPr/>
            <p:nvPr/>
          </p:nvSpPr>
          <p:spPr>
            <a:xfrm>
              <a:off x="2233327" y="5543550"/>
              <a:ext cx="5081082" cy="4990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zh-CN" sz="1400" dirty="0">
                  <a:solidFill>
                    <a:schemeClr val="bg1"/>
                  </a:solidFill>
                </a:rPr>
                <a:t>Lease input your text here input text here text here</a:t>
              </a:r>
              <a:r>
                <a:rPr lang="zh-CN" altLang="en-US" sz="1400" dirty="0">
                  <a:solidFill>
                    <a:schemeClr val="bg1"/>
                  </a:solidFill>
                </a:rPr>
                <a:t> </a:t>
              </a:r>
              <a:r>
                <a:rPr lang="en-US" altLang="zh-CN" sz="1400" dirty="0">
                  <a:solidFill>
                    <a:schemeClr val="bg1"/>
                  </a:solidFill>
                </a:rPr>
                <a:t>input your text here</a:t>
              </a:r>
              <a:r>
                <a:rPr lang="zh-CN" altLang="en-US" sz="1400" dirty="0">
                  <a:solidFill>
                    <a:schemeClr val="bg1"/>
                  </a:solidFill>
                </a:rPr>
                <a:t> </a:t>
              </a:r>
              <a:r>
                <a:rPr lang="en-US" altLang="zh-CN" sz="1400" dirty="0">
                  <a:solidFill>
                    <a:schemeClr val="bg1"/>
                  </a:solidFill>
                </a:rPr>
                <a:t>input your text here</a:t>
              </a:r>
              <a:r>
                <a:rPr lang="zh-CN" altLang="en-US" sz="1400" dirty="0">
                  <a:solidFill>
                    <a:schemeClr val="bg1"/>
                  </a:solidFill>
                </a:rPr>
                <a:t> </a:t>
              </a:r>
              <a:r>
                <a:rPr lang="en-US" altLang="zh-CN" sz="1400" dirty="0">
                  <a:solidFill>
                    <a:schemeClr val="bg1"/>
                  </a:solidFill>
                </a:rPr>
                <a:t>input your text here</a:t>
              </a:r>
              <a:r>
                <a:rPr lang="zh-CN" altLang="en-US" sz="1400" dirty="0">
                  <a:solidFill>
                    <a:schemeClr val="bg1"/>
                  </a:solidFill>
                </a:rPr>
                <a:t> </a:t>
              </a:r>
              <a:r>
                <a:rPr lang="en-US" altLang="zh-CN" sz="1400" dirty="0">
                  <a:solidFill>
                    <a:schemeClr val="bg1"/>
                  </a:solidFill>
                </a:rPr>
                <a:t>input your text here</a:t>
              </a:r>
              <a:r>
                <a:rPr lang="zh-CN" altLang="en-US" sz="1400" dirty="0">
                  <a:solidFill>
                    <a:schemeClr val="bg1"/>
                  </a:solidFill>
                </a:rPr>
                <a:t> </a:t>
              </a:r>
              <a:r>
                <a:rPr lang="en-US" altLang="zh-CN" sz="1400" dirty="0">
                  <a:solidFill>
                    <a:schemeClr val="bg1"/>
                  </a:solidFill>
                </a:rPr>
                <a:t>input your text </a:t>
              </a:r>
              <a:endParaRPr lang="zh-CN" altLang="en-US" sz="1400" dirty="0">
                <a:solidFill>
                  <a:schemeClr val="bg1"/>
                </a:solidFill>
              </a:endParaRPr>
            </a:p>
          </p:txBody>
        </p:sp>
        <p:sp>
          <p:nvSpPr>
            <p:cNvPr id="88" name="矩形 87"/>
            <p:cNvSpPr/>
            <p:nvPr/>
          </p:nvSpPr>
          <p:spPr>
            <a:xfrm>
              <a:off x="1874858" y="5435524"/>
              <a:ext cx="456398" cy="769441"/>
            </a:xfrm>
            <a:prstGeom prst="rect">
              <a:avLst/>
            </a:prstGeom>
            <a:ln>
              <a:noFill/>
            </a:ln>
          </p:spPr>
          <p:txBody>
            <a:bodyPr wrap="none">
              <a:spAutoFit/>
            </a:bodyPr>
            <a:lstStyle/>
            <a:p>
              <a:r>
                <a:rPr lang="en-US" altLang="zh-CN" sz="4400" dirty="0">
                  <a:solidFill>
                    <a:srgbClr val="BE3C1A"/>
                  </a:solidFill>
                  <a:latin typeface="微软雅黑" panose="020B0503020204020204" pitchFamily="34" charset="-122"/>
                  <a:ea typeface="微软雅黑" panose="020B0503020204020204" pitchFamily="34" charset="-122"/>
                </a:rPr>
                <a:t>P</a:t>
              </a:r>
              <a:endParaRPr lang="zh-CN" altLang="en-US" sz="4400" dirty="0">
                <a:solidFill>
                  <a:srgbClr val="BE3C1A"/>
                </a:solidFill>
                <a:latin typeface="微软雅黑" panose="020B0503020204020204" pitchFamily="34" charset="-122"/>
                <a:ea typeface="微软雅黑" panose="020B0503020204020204" pitchFamily="34" charset="-122"/>
              </a:endParaRPr>
            </a:p>
          </p:txBody>
        </p:sp>
        <p:sp>
          <p:nvSpPr>
            <p:cNvPr id="89" name="矩形 88"/>
            <p:cNvSpPr/>
            <p:nvPr/>
          </p:nvSpPr>
          <p:spPr>
            <a:xfrm>
              <a:off x="1874858" y="5953790"/>
              <a:ext cx="5439551" cy="523220"/>
            </a:xfrm>
            <a:prstGeom prst="rect">
              <a:avLst/>
            </a:prstGeom>
            <a:ln>
              <a:noFill/>
            </a:ln>
          </p:spPr>
          <p:txBody>
            <a:bodyPr wrap="square">
              <a:spAutoFit/>
            </a:bodyPr>
            <a:lstStyle/>
            <a:p>
              <a:r>
                <a:rPr lang="en-US" altLang="zh-CN" sz="1400" dirty="0">
                  <a:solidFill>
                    <a:schemeClr val="bg1"/>
                  </a:solidFill>
                </a:rPr>
                <a:t>input your text here input input text here</a:t>
              </a:r>
              <a:r>
                <a:rPr lang="zh-CN" altLang="en-US" sz="1400" dirty="0">
                  <a:solidFill>
                    <a:schemeClr val="bg1"/>
                  </a:solidFill>
                </a:rPr>
                <a:t> </a:t>
              </a:r>
              <a:r>
                <a:rPr lang="en-US" altLang="zh-CN" sz="1400" dirty="0">
                  <a:solidFill>
                    <a:schemeClr val="bg1"/>
                  </a:solidFill>
                </a:rPr>
                <a:t>input your text here</a:t>
              </a:r>
              <a:r>
                <a:rPr lang="zh-CN" altLang="en-US" sz="1400" dirty="0">
                  <a:solidFill>
                    <a:schemeClr val="bg1"/>
                  </a:solidFill>
                </a:rPr>
                <a:t> </a:t>
              </a:r>
              <a:r>
                <a:rPr lang="en-US" altLang="zh-CN" sz="1400" dirty="0">
                  <a:solidFill>
                    <a:schemeClr val="bg1"/>
                  </a:solidFill>
                </a:rPr>
                <a:t>input your text here</a:t>
              </a:r>
              <a:r>
                <a:rPr lang="zh-CN" altLang="en-US" sz="1400" dirty="0">
                  <a:solidFill>
                    <a:schemeClr val="bg1"/>
                  </a:solidFill>
                </a:rPr>
                <a:t> </a:t>
              </a:r>
              <a:r>
                <a:rPr lang="en-US" altLang="zh-CN" sz="1400" dirty="0">
                  <a:solidFill>
                    <a:schemeClr val="bg1"/>
                  </a:solidFill>
                </a:rPr>
                <a:t>input your text here</a:t>
              </a:r>
              <a:r>
                <a:rPr lang="zh-CN" altLang="en-US" sz="1400" dirty="0">
                  <a:solidFill>
                    <a:schemeClr val="bg1"/>
                  </a:solidFill>
                </a:rPr>
                <a:t> </a:t>
              </a:r>
              <a:r>
                <a:rPr lang="en-US" altLang="zh-CN" sz="1400" dirty="0">
                  <a:solidFill>
                    <a:schemeClr val="bg1"/>
                  </a:solidFill>
                </a:rPr>
                <a:t>input your text here</a:t>
              </a:r>
              <a:r>
                <a:rPr lang="zh-CN" altLang="en-US" sz="1400" dirty="0">
                  <a:solidFill>
                    <a:schemeClr val="bg1"/>
                  </a:solidFill>
                </a:rPr>
                <a:t> </a:t>
              </a:r>
              <a:r>
                <a:rPr lang="en-US" altLang="zh-CN" sz="1400" dirty="0">
                  <a:solidFill>
                    <a:schemeClr val="bg1"/>
                  </a:solidFill>
                </a:rPr>
                <a:t>input your text </a:t>
              </a:r>
              <a:endParaRPr lang="zh-CN" altLang="en-US" sz="1400" dirty="0">
                <a:solidFill>
                  <a:schemeClr val="bg1"/>
                </a:solidFill>
              </a:endParaRPr>
            </a:p>
          </p:txBody>
        </p:sp>
      </p:grpSp>
    </p:spTree>
    <p:extLst>
      <p:ext uri="{BB962C8B-B14F-4D97-AF65-F5344CB8AC3E}">
        <p14:creationId xmlns:p14="http://schemas.microsoft.com/office/powerpoint/2010/main" val="93719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KSO_Shape"/>
          <p:cNvGrpSpPr>
            <a:grpSpLocks noChangeAspect="1"/>
          </p:cNvGrpSpPr>
          <p:nvPr/>
        </p:nvGrpSpPr>
        <p:grpSpPr bwMode="auto">
          <a:xfrm>
            <a:off x="3010746" y="1383289"/>
            <a:ext cx="4852833" cy="4011674"/>
            <a:chOff x="1595438" y="968375"/>
            <a:chExt cx="5953125" cy="4921250"/>
          </a:xfrm>
          <a:noFill/>
        </p:grpSpPr>
        <p:sp>
          <p:nvSpPr>
            <p:cNvPr id="3" name="内蒙古"/>
            <p:cNvSpPr>
              <a:spLocks/>
            </p:cNvSpPr>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4" name="甘肃"/>
            <p:cNvSpPr>
              <a:spLocks/>
            </p:cNvSpPr>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5" name="宁夏"/>
            <p:cNvSpPr>
              <a:spLocks/>
            </p:cNvSpPr>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6" name="新疆"/>
            <p:cNvSpPr>
              <a:spLocks/>
            </p:cNvSpPr>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860D4D"/>
            </a:solid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7" name="青海"/>
            <p:cNvSpPr>
              <a:spLocks/>
            </p:cNvSpPr>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8" name="四川"/>
            <p:cNvSpPr>
              <a:spLocks/>
            </p:cNvSpPr>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 name="西藏"/>
            <p:cNvSpPr>
              <a:spLocks/>
            </p:cNvSpPr>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0" name="云南"/>
            <p:cNvSpPr>
              <a:spLocks/>
            </p:cNvSpPr>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1" name="贵州"/>
            <p:cNvSpPr>
              <a:spLocks/>
            </p:cNvSpPr>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2" name="广西"/>
            <p:cNvSpPr>
              <a:spLocks/>
            </p:cNvSpPr>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00B050"/>
            </a:solid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3" name="重庆"/>
            <p:cNvSpPr>
              <a:spLocks/>
            </p:cNvSpPr>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4" name="陕西"/>
            <p:cNvSpPr>
              <a:spLocks/>
            </p:cNvSpPr>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no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5" name="山西"/>
            <p:cNvSpPr>
              <a:spLocks/>
            </p:cNvSpPr>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6" name="湖南"/>
            <p:cNvSpPr>
              <a:spLocks/>
            </p:cNvSpPr>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7" name="湖北"/>
            <p:cNvSpPr>
              <a:spLocks/>
            </p:cNvSpPr>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8" name="广东"/>
            <p:cNvSpPr>
              <a:spLocks/>
            </p:cNvSpPr>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9" name="江西"/>
            <p:cNvSpPr>
              <a:spLocks/>
            </p:cNvSpPr>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0" name="福建"/>
            <p:cNvSpPr>
              <a:spLocks/>
            </p:cNvSpPr>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1" name="浙江"/>
            <p:cNvSpPr>
              <a:spLocks/>
            </p:cNvSpPr>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2" name="安徽"/>
            <p:cNvSpPr>
              <a:spLocks/>
            </p:cNvSpPr>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3" name="天津"/>
            <p:cNvSpPr>
              <a:spLocks/>
            </p:cNvSpPr>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4" name="北京"/>
            <p:cNvSpPr>
              <a:spLocks/>
            </p:cNvSpPr>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BE3C1A"/>
            </a:solid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5" name="辽宁"/>
            <p:cNvSpPr>
              <a:spLocks/>
            </p:cNvSpPr>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6" name="吉林"/>
            <p:cNvSpPr>
              <a:spLocks/>
            </p:cNvSpPr>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7" name="黑龙江"/>
            <p:cNvSpPr>
              <a:spLocks/>
            </p:cNvSpPr>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8" name="山东"/>
            <p:cNvSpPr>
              <a:spLocks/>
            </p:cNvSpPr>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9" name="上海"/>
            <p:cNvSpPr>
              <a:spLocks/>
            </p:cNvSpPr>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00B0F0"/>
            </a:solid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0" name="江苏"/>
            <p:cNvSpPr>
              <a:spLocks/>
            </p:cNvSpPr>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00B0F0"/>
            </a:solid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1" name="河北"/>
            <p:cNvSpPr>
              <a:spLocks/>
            </p:cNvSpPr>
            <p:nvPr/>
          </p:nvSpPr>
          <p:spPr bwMode="auto">
            <a:xfrm>
              <a:off x="5776913" y="2492375"/>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2" name="河南"/>
            <p:cNvSpPr>
              <a:spLocks/>
            </p:cNvSpPr>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3" name="台湾"/>
            <p:cNvSpPr>
              <a:spLocks/>
            </p:cNvSpPr>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4" name="海南"/>
            <p:cNvSpPr>
              <a:spLocks/>
            </p:cNvSpPr>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9525">
              <a:solidFill>
                <a:schemeClr val="bg1"/>
              </a:solidFill>
              <a:round/>
              <a:headEnd/>
              <a:tailEnd/>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62" name="组合 61"/>
          <p:cNvGrpSpPr/>
          <p:nvPr/>
        </p:nvGrpSpPr>
        <p:grpSpPr>
          <a:xfrm>
            <a:off x="8072877" y="1920037"/>
            <a:ext cx="4119123" cy="1051745"/>
            <a:chOff x="6953155" y="1553609"/>
            <a:chExt cx="4119123" cy="1051745"/>
          </a:xfrm>
        </p:grpSpPr>
        <p:sp>
          <p:nvSpPr>
            <p:cNvPr id="61" name="线形标注 2(无边框) 60"/>
            <p:cNvSpPr/>
            <p:nvPr/>
          </p:nvSpPr>
          <p:spPr>
            <a:xfrm>
              <a:off x="7141246" y="1992706"/>
              <a:ext cx="914400" cy="612648"/>
            </a:xfrm>
            <a:prstGeom prst="callout2">
              <a:avLst>
                <a:gd name="adj1" fmla="val 18751"/>
                <a:gd name="adj2" fmla="val 1282"/>
                <a:gd name="adj3" fmla="val 18751"/>
                <a:gd name="adj4" fmla="val -32052"/>
                <a:gd name="adj5" fmla="val 89538"/>
                <a:gd name="adj6" fmla="val -173590"/>
              </a:avLst>
            </a:prstGeom>
            <a:noFill/>
            <a:ln>
              <a:solidFill>
                <a:srgbClr val="BE3C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6953155" y="1553609"/>
              <a:ext cx="4119123" cy="652566"/>
              <a:chOff x="7120655" y="2007638"/>
              <a:chExt cx="4119123" cy="652566"/>
            </a:xfrm>
          </p:grpSpPr>
          <p:sp>
            <p:nvSpPr>
              <p:cNvPr id="38" name="任意多边形 37"/>
              <p:cNvSpPr/>
              <p:nvPr/>
            </p:nvSpPr>
            <p:spPr>
              <a:xfrm rot="8100000">
                <a:off x="7120655" y="2104767"/>
                <a:ext cx="395815" cy="395815"/>
              </a:xfrm>
              <a:custGeom>
                <a:avLst/>
                <a:gdLst>
                  <a:gd name="connsiteX0" fmla="*/ 139622 w 735292"/>
                  <a:gd name="connsiteY0" fmla="*/ 595669 h 735292"/>
                  <a:gd name="connsiteX1" fmla="*/ 446908 w 735292"/>
                  <a:gd name="connsiteY1" fmla="*/ 595669 h 735292"/>
                  <a:gd name="connsiteX2" fmla="*/ 446908 w 735292"/>
                  <a:gd name="connsiteY2" fmla="*/ 288383 h 735292"/>
                  <a:gd name="connsiteX3" fmla="*/ 139622 w 735292"/>
                  <a:gd name="connsiteY3" fmla="*/ 288383 h 735292"/>
                  <a:gd name="connsiteX4" fmla="*/ 139622 w 735292"/>
                  <a:gd name="connsiteY4" fmla="*/ 595669 h 735292"/>
                  <a:gd name="connsiteX5" fmla="*/ 89508 w 735292"/>
                  <a:gd name="connsiteY5" fmla="*/ 645784 h 735292"/>
                  <a:gd name="connsiteX6" fmla="*/ 0 w 735292"/>
                  <a:gd name="connsiteY6" fmla="*/ 429692 h 735292"/>
                  <a:gd name="connsiteX7" fmla="*/ 1 w 735292"/>
                  <a:gd name="connsiteY7" fmla="*/ 429692 h 735292"/>
                  <a:gd name="connsiteX8" fmla="*/ 305601 w 735292"/>
                  <a:gd name="connsiteY8" fmla="*/ 124092 h 735292"/>
                  <a:gd name="connsiteX9" fmla="*/ 735292 w 735292"/>
                  <a:gd name="connsiteY9" fmla="*/ 0 h 735292"/>
                  <a:gd name="connsiteX10" fmla="*/ 611200 w 735292"/>
                  <a:gd name="connsiteY10" fmla="*/ 429692 h 735292"/>
                  <a:gd name="connsiteX11" fmla="*/ 305600 w 735292"/>
                  <a:gd name="connsiteY11" fmla="*/ 735292 h 735292"/>
                  <a:gd name="connsiteX12" fmla="*/ 89508 w 735292"/>
                  <a:gd name="connsiteY12" fmla="*/ 645784 h 7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5292" h="735292">
                    <a:moveTo>
                      <a:pt x="139622" y="595669"/>
                    </a:moveTo>
                    <a:cubicBezTo>
                      <a:pt x="224477" y="680524"/>
                      <a:pt x="362053" y="680524"/>
                      <a:pt x="446908" y="595669"/>
                    </a:cubicBezTo>
                    <a:cubicBezTo>
                      <a:pt x="531763" y="510814"/>
                      <a:pt x="531763" y="373238"/>
                      <a:pt x="446908" y="288383"/>
                    </a:cubicBezTo>
                    <a:cubicBezTo>
                      <a:pt x="362053" y="203528"/>
                      <a:pt x="224477" y="203528"/>
                      <a:pt x="139622" y="288383"/>
                    </a:cubicBezTo>
                    <a:cubicBezTo>
                      <a:pt x="54767" y="373238"/>
                      <a:pt x="54767" y="510814"/>
                      <a:pt x="139622" y="595669"/>
                    </a:cubicBezTo>
                    <a:close/>
                    <a:moveTo>
                      <a:pt x="89508" y="645784"/>
                    </a:moveTo>
                    <a:cubicBezTo>
                      <a:pt x="34206" y="590481"/>
                      <a:pt x="0" y="514081"/>
                      <a:pt x="0" y="429692"/>
                    </a:cubicBezTo>
                    <a:lnTo>
                      <a:pt x="1" y="429692"/>
                    </a:lnTo>
                    <a:cubicBezTo>
                      <a:pt x="1" y="260914"/>
                      <a:pt x="136823" y="124092"/>
                      <a:pt x="305601" y="124092"/>
                    </a:cubicBezTo>
                    <a:cubicBezTo>
                      <a:pt x="448831" y="124092"/>
                      <a:pt x="592061" y="82728"/>
                      <a:pt x="735292" y="0"/>
                    </a:cubicBezTo>
                    <a:cubicBezTo>
                      <a:pt x="652564" y="143231"/>
                      <a:pt x="611200" y="286461"/>
                      <a:pt x="611200" y="429692"/>
                    </a:cubicBezTo>
                    <a:cubicBezTo>
                      <a:pt x="611200" y="598470"/>
                      <a:pt x="474378" y="735292"/>
                      <a:pt x="305600" y="735292"/>
                    </a:cubicBezTo>
                    <a:cubicBezTo>
                      <a:pt x="221211" y="735292"/>
                      <a:pt x="144811" y="701086"/>
                      <a:pt x="89508" y="645784"/>
                    </a:cubicBezTo>
                    <a:close/>
                  </a:path>
                </a:pathLst>
              </a:custGeom>
              <a:solidFill>
                <a:srgbClr val="BE3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7"/>
              <p:cNvSpPr txBox="1"/>
              <p:nvPr/>
            </p:nvSpPr>
            <p:spPr>
              <a:xfrm>
                <a:off x="7527585" y="2007638"/>
                <a:ext cx="3712193" cy="307777"/>
              </a:xfrm>
              <a:prstGeom prst="rect">
                <a:avLst/>
              </a:prstGeom>
              <a:noFill/>
            </p:spPr>
            <p:txBody>
              <a:bodyPr wrap="square" lIns="0" tIns="0" rIns="0" bIns="0" rtlCol="0" anchor="t">
                <a:spAutoFit/>
              </a:bodyPr>
              <a:lstStyle/>
              <a:p>
                <a:pPr>
                  <a:spcBef>
                    <a:spcPct val="20000"/>
                  </a:spcBef>
                  <a:defRPr/>
                </a:pPr>
                <a:r>
                  <a:rPr lang="zh-CN" altLang="en-US" sz="2000" b="1" dirty="0">
                    <a:solidFill>
                      <a:schemeClr val="bg1"/>
                    </a:solidFill>
                    <a:latin typeface="微软雅黑" panose="020B0503020204020204" pitchFamily="34" charset="-122"/>
                    <a:ea typeface="微软雅黑" panose="020B0503020204020204" pitchFamily="34" charset="-122"/>
                  </a:rPr>
                  <a:t>Please enter</a:t>
                </a:r>
                <a:r>
                  <a:rPr lang="zh-CN" altLang="en-US" sz="2000" b="1" dirty="0">
                    <a:solidFill>
                      <a:srgbClr val="BE3C1A"/>
                    </a:solidFill>
                    <a:latin typeface="微软雅黑" panose="020B0503020204020204" pitchFamily="34" charset="-122"/>
                    <a:ea typeface="微软雅黑" panose="020B0503020204020204" pitchFamily="34" charset="-122"/>
                  </a:rPr>
                  <a:t>Text</a:t>
                </a:r>
                <a:endParaRPr lang="en-US" altLang="zh-CN" sz="2000" b="1" dirty="0">
                  <a:solidFill>
                    <a:srgbClr val="BE3C1A"/>
                  </a:solidFill>
                  <a:latin typeface="微软雅黑" panose="020B0503020204020204" pitchFamily="34" charset="-122"/>
                  <a:ea typeface="微软雅黑" panose="020B0503020204020204" pitchFamily="34" charset="-122"/>
                </a:endParaRPr>
              </a:p>
            </p:txBody>
          </p:sp>
          <p:sp>
            <p:nvSpPr>
              <p:cNvPr id="47" name="TextBox 7"/>
              <p:cNvSpPr txBox="1"/>
              <p:nvPr/>
            </p:nvSpPr>
            <p:spPr>
              <a:xfrm>
                <a:off x="7527586" y="2337039"/>
                <a:ext cx="3181446" cy="323165"/>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a:t>
                </a:r>
              </a:p>
            </p:txBody>
          </p:sp>
        </p:grpSp>
      </p:grpSp>
      <p:grpSp>
        <p:nvGrpSpPr>
          <p:cNvPr id="63" name="组合 62"/>
          <p:cNvGrpSpPr/>
          <p:nvPr/>
        </p:nvGrpSpPr>
        <p:grpSpPr>
          <a:xfrm>
            <a:off x="8072877" y="4353516"/>
            <a:ext cx="4119123" cy="1051745"/>
            <a:chOff x="6953155" y="1553609"/>
            <a:chExt cx="4119123" cy="1051745"/>
          </a:xfrm>
        </p:grpSpPr>
        <p:sp>
          <p:nvSpPr>
            <p:cNvPr id="64" name="线形标注 2(无边框) 63"/>
            <p:cNvSpPr/>
            <p:nvPr/>
          </p:nvSpPr>
          <p:spPr>
            <a:xfrm>
              <a:off x="7141246" y="1992706"/>
              <a:ext cx="914400" cy="612648"/>
            </a:xfrm>
            <a:prstGeom prst="callout2">
              <a:avLst>
                <a:gd name="adj1" fmla="val 18751"/>
                <a:gd name="adj2" fmla="val 1282"/>
                <a:gd name="adj3" fmla="val 18751"/>
                <a:gd name="adj4" fmla="val -32052"/>
                <a:gd name="adj5" fmla="val -155870"/>
                <a:gd name="adj6" fmla="val -113013"/>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6953155" y="1553609"/>
              <a:ext cx="4119123" cy="652566"/>
              <a:chOff x="7120655" y="2007638"/>
              <a:chExt cx="4119123" cy="652566"/>
            </a:xfrm>
          </p:grpSpPr>
          <p:sp>
            <p:nvSpPr>
              <p:cNvPr id="66" name="任意多边形 65"/>
              <p:cNvSpPr/>
              <p:nvPr/>
            </p:nvSpPr>
            <p:spPr>
              <a:xfrm rot="8100000">
                <a:off x="7120655" y="2104767"/>
                <a:ext cx="395815" cy="395815"/>
              </a:xfrm>
              <a:custGeom>
                <a:avLst/>
                <a:gdLst>
                  <a:gd name="connsiteX0" fmla="*/ 139622 w 735292"/>
                  <a:gd name="connsiteY0" fmla="*/ 595669 h 735292"/>
                  <a:gd name="connsiteX1" fmla="*/ 446908 w 735292"/>
                  <a:gd name="connsiteY1" fmla="*/ 595669 h 735292"/>
                  <a:gd name="connsiteX2" fmla="*/ 446908 w 735292"/>
                  <a:gd name="connsiteY2" fmla="*/ 288383 h 735292"/>
                  <a:gd name="connsiteX3" fmla="*/ 139622 w 735292"/>
                  <a:gd name="connsiteY3" fmla="*/ 288383 h 735292"/>
                  <a:gd name="connsiteX4" fmla="*/ 139622 w 735292"/>
                  <a:gd name="connsiteY4" fmla="*/ 595669 h 735292"/>
                  <a:gd name="connsiteX5" fmla="*/ 89508 w 735292"/>
                  <a:gd name="connsiteY5" fmla="*/ 645784 h 735292"/>
                  <a:gd name="connsiteX6" fmla="*/ 0 w 735292"/>
                  <a:gd name="connsiteY6" fmla="*/ 429692 h 735292"/>
                  <a:gd name="connsiteX7" fmla="*/ 1 w 735292"/>
                  <a:gd name="connsiteY7" fmla="*/ 429692 h 735292"/>
                  <a:gd name="connsiteX8" fmla="*/ 305601 w 735292"/>
                  <a:gd name="connsiteY8" fmla="*/ 124092 h 735292"/>
                  <a:gd name="connsiteX9" fmla="*/ 735292 w 735292"/>
                  <a:gd name="connsiteY9" fmla="*/ 0 h 735292"/>
                  <a:gd name="connsiteX10" fmla="*/ 611200 w 735292"/>
                  <a:gd name="connsiteY10" fmla="*/ 429692 h 735292"/>
                  <a:gd name="connsiteX11" fmla="*/ 305600 w 735292"/>
                  <a:gd name="connsiteY11" fmla="*/ 735292 h 735292"/>
                  <a:gd name="connsiteX12" fmla="*/ 89508 w 735292"/>
                  <a:gd name="connsiteY12" fmla="*/ 645784 h 7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5292" h="735292">
                    <a:moveTo>
                      <a:pt x="139622" y="595669"/>
                    </a:moveTo>
                    <a:cubicBezTo>
                      <a:pt x="224477" y="680524"/>
                      <a:pt x="362053" y="680524"/>
                      <a:pt x="446908" y="595669"/>
                    </a:cubicBezTo>
                    <a:cubicBezTo>
                      <a:pt x="531763" y="510814"/>
                      <a:pt x="531763" y="373238"/>
                      <a:pt x="446908" y="288383"/>
                    </a:cubicBezTo>
                    <a:cubicBezTo>
                      <a:pt x="362053" y="203528"/>
                      <a:pt x="224477" y="203528"/>
                      <a:pt x="139622" y="288383"/>
                    </a:cubicBezTo>
                    <a:cubicBezTo>
                      <a:pt x="54767" y="373238"/>
                      <a:pt x="54767" y="510814"/>
                      <a:pt x="139622" y="595669"/>
                    </a:cubicBezTo>
                    <a:close/>
                    <a:moveTo>
                      <a:pt x="89508" y="645784"/>
                    </a:moveTo>
                    <a:cubicBezTo>
                      <a:pt x="34206" y="590481"/>
                      <a:pt x="0" y="514081"/>
                      <a:pt x="0" y="429692"/>
                    </a:cubicBezTo>
                    <a:lnTo>
                      <a:pt x="1" y="429692"/>
                    </a:lnTo>
                    <a:cubicBezTo>
                      <a:pt x="1" y="260914"/>
                      <a:pt x="136823" y="124092"/>
                      <a:pt x="305601" y="124092"/>
                    </a:cubicBezTo>
                    <a:cubicBezTo>
                      <a:pt x="448831" y="124092"/>
                      <a:pt x="592061" y="82728"/>
                      <a:pt x="735292" y="0"/>
                    </a:cubicBezTo>
                    <a:cubicBezTo>
                      <a:pt x="652564" y="143231"/>
                      <a:pt x="611200" y="286461"/>
                      <a:pt x="611200" y="429692"/>
                    </a:cubicBezTo>
                    <a:cubicBezTo>
                      <a:pt x="611200" y="598470"/>
                      <a:pt x="474378" y="735292"/>
                      <a:pt x="305600" y="735292"/>
                    </a:cubicBezTo>
                    <a:cubicBezTo>
                      <a:pt x="221211" y="735292"/>
                      <a:pt x="144811" y="701086"/>
                      <a:pt x="89508" y="64578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7"/>
              <p:cNvSpPr txBox="1"/>
              <p:nvPr/>
            </p:nvSpPr>
            <p:spPr>
              <a:xfrm>
                <a:off x="7527585" y="2007638"/>
                <a:ext cx="3712193" cy="307777"/>
              </a:xfrm>
              <a:prstGeom prst="rect">
                <a:avLst/>
              </a:prstGeom>
              <a:noFill/>
            </p:spPr>
            <p:txBody>
              <a:bodyPr wrap="square" lIns="0" tIns="0" rIns="0" bIns="0" rtlCol="0" anchor="t">
                <a:spAutoFit/>
              </a:bodyPr>
              <a:lstStyle/>
              <a:p>
                <a:pPr>
                  <a:spcBef>
                    <a:spcPct val="20000"/>
                  </a:spcBef>
                  <a:defRPr/>
                </a:pPr>
                <a:r>
                  <a:rPr lang="zh-CN" altLang="en-US" sz="2000" b="1" dirty="0">
                    <a:solidFill>
                      <a:schemeClr val="bg1"/>
                    </a:solidFill>
                    <a:latin typeface="微软雅黑" panose="020B0503020204020204" pitchFamily="34" charset="-122"/>
                    <a:ea typeface="微软雅黑" panose="020B0503020204020204" pitchFamily="34" charset="-122"/>
                  </a:rPr>
                  <a:t>Please enter</a:t>
                </a:r>
                <a:r>
                  <a:rPr lang="zh-CN" altLang="en-US" sz="2000" b="1" dirty="0">
                    <a:solidFill>
                      <a:srgbClr val="00B0F0"/>
                    </a:solidFill>
                    <a:latin typeface="微软雅黑" panose="020B0503020204020204" pitchFamily="34" charset="-122"/>
                    <a:ea typeface="微软雅黑" panose="020B0503020204020204" pitchFamily="34" charset="-122"/>
                  </a:rPr>
                  <a:t>Text</a:t>
                </a:r>
                <a:endParaRPr lang="en-US" altLang="zh-CN" sz="2000" b="1" dirty="0">
                  <a:solidFill>
                    <a:srgbClr val="00B0F0"/>
                  </a:solidFill>
                  <a:latin typeface="微软雅黑" panose="020B0503020204020204" pitchFamily="34" charset="-122"/>
                  <a:ea typeface="微软雅黑" panose="020B0503020204020204" pitchFamily="34" charset="-122"/>
                </a:endParaRPr>
              </a:p>
            </p:txBody>
          </p:sp>
          <p:sp>
            <p:nvSpPr>
              <p:cNvPr id="68" name="TextBox 7"/>
              <p:cNvSpPr txBox="1"/>
              <p:nvPr/>
            </p:nvSpPr>
            <p:spPr>
              <a:xfrm>
                <a:off x="7527586" y="2337039"/>
                <a:ext cx="3181446" cy="323165"/>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a:t>
                </a:r>
              </a:p>
            </p:txBody>
          </p:sp>
        </p:grpSp>
      </p:grpSp>
      <p:grpSp>
        <p:nvGrpSpPr>
          <p:cNvPr id="69" name="组合 68"/>
          <p:cNvGrpSpPr/>
          <p:nvPr/>
        </p:nvGrpSpPr>
        <p:grpSpPr>
          <a:xfrm flipH="1">
            <a:off x="383141" y="1639867"/>
            <a:ext cx="2704853" cy="1051745"/>
            <a:chOff x="6953155" y="1553609"/>
            <a:chExt cx="2704853" cy="1051745"/>
          </a:xfrm>
        </p:grpSpPr>
        <p:sp>
          <p:nvSpPr>
            <p:cNvPr id="70" name="线形标注 2(无边框) 69"/>
            <p:cNvSpPr/>
            <p:nvPr/>
          </p:nvSpPr>
          <p:spPr>
            <a:xfrm>
              <a:off x="7141246" y="1992706"/>
              <a:ext cx="914400" cy="612648"/>
            </a:xfrm>
            <a:prstGeom prst="callout2">
              <a:avLst>
                <a:gd name="adj1" fmla="val 18751"/>
                <a:gd name="adj2" fmla="val 1282"/>
                <a:gd name="adj3" fmla="val 18751"/>
                <a:gd name="adj4" fmla="val -32052"/>
                <a:gd name="adj5" fmla="val 88103"/>
                <a:gd name="adj6" fmla="val -68782"/>
              </a:avLst>
            </a:prstGeom>
            <a:noFill/>
            <a:ln>
              <a:solidFill>
                <a:srgbClr val="860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6953155" y="1553609"/>
              <a:ext cx="2704853" cy="814149"/>
              <a:chOff x="7120655" y="2007638"/>
              <a:chExt cx="2704853" cy="814149"/>
            </a:xfrm>
          </p:grpSpPr>
          <p:sp>
            <p:nvSpPr>
              <p:cNvPr id="72" name="任意多边形 71"/>
              <p:cNvSpPr/>
              <p:nvPr/>
            </p:nvSpPr>
            <p:spPr>
              <a:xfrm rot="8100000">
                <a:off x="7120655" y="2104767"/>
                <a:ext cx="395815" cy="395815"/>
              </a:xfrm>
              <a:custGeom>
                <a:avLst/>
                <a:gdLst>
                  <a:gd name="connsiteX0" fmla="*/ 139622 w 735292"/>
                  <a:gd name="connsiteY0" fmla="*/ 595669 h 735292"/>
                  <a:gd name="connsiteX1" fmla="*/ 446908 w 735292"/>
                  <a:gd name="connsiteY1" fmla="*/ 595669 h 735292"/>
                  <a:gd name="connsiteX2" fmla="*/ 446908 w 735292"/>
                  <a:gd name="connsiteY2" fmla="*/ 288383 h 735292"/>
                  <a:gd name="connsiteX3" fmla="*/ 139622 w 735292"/>
                  <a:gd name="connsiteY3" fmla="*/ 288383 h 735292"/>
                  <a:gd name="connsiteX4" fmla="*/ 139622 w 735292"/>
                  <a:gd name="connsiteY4" fmla="*/ 595669 h 735292"/>
                  <a:gd name="connsiteX5" fmla="*/ 89508 w 735292"/>
                  <a:gd name="connsiteY5" fmla="*/ 645784 h 735292"/>
                  <a:gd name="connsiteX6" fmla="*/ 0 w 735292"/>
                  <a:gd name="connsiteY6" fmla="*/ 429692 h 735292"/>
                  <a:gd name="connsiteX7" fmla="*/ 1 w 735292"/>
                  <a:gd name="connsiteY7" fmla="*/ 429692 h 735292"/>
                  <a:gd name="connsiteX8" fmla="*/ 305601 w 735292"/>
                  <a:gd name="connsiteY8" fmla="*/ 124092 h 735292"/>
                  <a:gd name="connsiteX9" fmla="*/ 735292 w 735292"/>
                  <a:gd name="connsiteY9" fmla="*/ 0 h 735292"/>
                  <a:gd name="connsiteX10" fmla="*/ 611200 w 735292"/>
                  <a:gd name="connsiteY10" fmla="*/ 429692 h 735292"/>
                  <a:gd name="connsiteX11" fmla="*/ 305600 w 735292"/>
                  <a:gd name="connsiteY11" fmla="*/ 735292 h 735292"/>
                  <a:gd name="connsiteX12" fmla="*/ 89508 w 735292"/>
                  <a:gd name="connsiteY12" fmla="*/ 645784 h 7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5292" h="735292">
                    <a:moveTo>
                      <a:pt x="139622" y="595669"/>
                    </a:moveTo>
                    <a:cubicBezTo>
                      <a:pt x="224477" y="680524"/>
                      <a:pt x="362053" y="680524"/>
                      <a:pt x="446908" y="595669"/>
                    </a:cubicBezTo>
                    <a:cubicBezTo>
                      <a:pt x="531763" y="510814"/>
                      <a:pt x="531763" y="373238"/>
                      <a:pt x="446908" y="288383"/>
                    </a:cubicBezTo>
                    <a:cubicBezTo>
                      <a:pt x="362053" y="203528"/>
                      <a:pt x="224477" y="203528"/>
                      <a:pt x="139622" y="288383"/>
                    </a:cubicBezTo>
                    <a:cubicBezTo>
                      <a:pt x="54767" y="373238"/>
                      <a:pt x="54767" y="510814"/>
                      <a:pt x="139622" y="595669"/>
                    </a:cubicBezTo>
                    <a:close/>
                    <a:moveTo>
                      <a:pt x="89508" y="645784"/>
                    </a:moveTo>
                    <a:cubicBezTo>
                      <a:pt x="34206" y="590481"/>
                      <a:pt x="0" y="514081"/>
                      <a:pt x="0" y="429692"/>
                    </a:cubicBezTo>
                    <a:lnTo>
                      <a:pt x="1" y="429692"/>
                    </a:lnTo>
                    <a:cubicBezTo>
                      <a:pt x="1" y="260914"/>
                      <a:pt x="136823" y="124092"/>
                      <a:pt x="305601" y="124092"/>
                    </a:cubicBezTo>
                    <a:cubicBezTo>
                      <a:pt x="448831" y="124092"/>
                      <a:pt x="592061" y="82728"/>
                      <a:pt x="735292" y="0"/>
                    </a:cubicBezTo>
                    <a:cubicBezTo>
                      <a:pt x="652564" y="143231"/>
                      <a:pt x="611200" y="286461"/>
                      <a:pt x="611200" y="429692"/>
                    </a:cubicBezTo>
                    <a:cubicBezTo>
                      <a:pt x="611200" y="598470"/>
                      <a:pt x="474378" y="735292"/>
                      <a:pt x="305600" y="735292"/>
                    </a:cubicBezTo>
                    <a:cubicBezTo>
                      <a:pt x="221211" y="735292"/>
                      <a:pt x="144811" y="701086"/>
                      <a:pt x="89508" y="645784"/>
                    </a:cubicBezTo>
                    <a:close/>
                  </a:path>
                </a:pathLst>
              </a:custGeom>
              <a:solidFill>
                <a:srgbClr val="860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7"/>
              <p:cNvSpPr txBox="1"/>
              <p:nvPr/>
            </p:nvSpPr>
            <p:spPr>
              <a:xfrm>
                <a:off x="7527586" y="2007638"/>
                <a:ext cx="2297922" cy="307777"/>
              </a:xfrm>
              <a:prstGeom prst="rect">
                <a:avLst/>
              </a:prstGeom>
              <a:noFill/>
            </p:spPr>
            <p:txBody>
              <a:bodyPr wrap="square" lIns="0" tIns="0" rIns="0" bIns="0" rtlCol="0" anchor="t">
                <a:spAutoFit/>
              </a:bodyPr>
              <a:lstStyle/>
              <a:p>
                <a:pPr algn="r">
                  <a:spcBef>
                    <a:spcPct val="20000"/>
                  </a:spcBef>
                  <a:defRPr/>
                </a:pPr>
                <a:r>
                  <a:rPr lang="zh-CN" altLang="en-US" sz="2000" b="1" dirty="0">
                    <a:solidFill>
                      <a:schemeClr val="bg1"/>
                    </a:solidFill>
                    <a:latin typeface="微软雅黑" panose="020B0503020204020204" pitchFamily="34" charset="-122"/>
                    <a:ea typeface="微软雅黑" panose="020B0503020204020204" pitchFamily="34" charset="-122"/>
                  </a:rPr>
                  <a:t>Please enter</a:t>
                </a:r>
                <a:r>
                  <a:rPr lang="zh-CN" altLang="en-US" sz="2000" b="1" dirty="0">
                    <a:solidFill>
                      <a:srgbClr val="860D4D"/>
                    </a:solidFill>
                    <a:latin typeface="微软雅黑" panose="020B0503020204020204" pitchFamily="34" charset="-122"/>
                    <a:ea typeface="微软雅黑" panose="020B0503020204020204" pitchFamily="34" charset="-122"/>
                  </a:rPr>
                  <a:t>Text</a:t>
                </a:r>
                <a:endParaRPr lang="en-US" altLang="zh-CN" sz="2000" b="1" dirty="0">
                  <a:solidFill>
                    <a:srgbClr val="860D4D"/>
                  </a:solidFill>
                  <a:latin typeface="微软雅黑" panose="020B0503020204020204" pitchFamily="34" charset="-122"/>
                  <a:ea typeface="微软雅黑" panose="020B0503020204020204" pitchFamily="34" charset="-122"/>
                </a:endParaRPr>
              </a:p>
            </p:txBody>
          </p:sp>
          <p:sp>
            <p:nvSpPr>
              <p:cNvPr id="74" name="TextBox 7"/>
              <p:cNvSpPr txBox="1"/>
              <p:nvPr/>
            </p:nvSpPr>
            <p:spPr>
              <a:xfrm>
                <a:off x="7527587" y="2337039"/>
                <a:ext cx="2080859" cy="484748"/>
              </a:xfrm>
              <a:prstGeom prst="rect">
                <a:avLst/>
              </a:prstGeom>
              <a:noFill/>
            </p:spPr>
            <p:txBody>
              <a:bodyPr wrap="square" lIns="0" tIns="0" rIns="0" bIns="0" rtlCol="0" anchor="t">
                <a:spAutoFit/>
              </a:bodyPr>
              <a:lstStyle/>
              <a:p>
                <a:pPr algn="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a:t>
                </a:r>
              </a:p>
            </p:txBody>
          </p:sp>
        </p:grpSp>
      </p:grpSp>
      <p:grpSp>
        <p:nvGrpSpPr>
          <p:cNvPr id="75" name="组合 74"/>
          <p:cNvGrpSpPr/>
          <p:nvPr/>
        </p:nvGrpSpPr>
        <p:grpSpPr>
          <a:xfrm flipH="1">
            <a:off x="383141" y="5098937"/>
            <a:ext cx="4119123" cy="1051745"/>
            <a:chOff x="6953155" y="1553609"/>
            <a:chExt cx="4119123" cy="1051745"/>
          </a:xfrm>
        </p:grpSpPr>
        <p:sp>
          <p:nvSpPr>
            <p:cNvPr id="76" name="线形标注 2(无边框) 75"/>
            <p:cNvSpPr/>
            <p:nvPr/>
          </p:nvSpPr>
          <p:spPr>
            <a:xfrm>
              <a:off x="7141246" y="1992706"/>
              <a:ext cx="914400" cy="612648"/>
            </a:xfrm>
            <a:prstGeom prst="callout2">
              <a:avLst>
                <a:gd name="adj1" fmla="val 18751"/>
                <a:gd name="adj2" fmla="val 1282"/>
                <a:gd name="adj3" fmla="val 18751"/>
                <a:gd name="adj4" fmla="val -32052"/>
                <a:gd name="adj5" fmla="val -109979"/>
                <a:gd name="adj6" fmla="val -17124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6953155" y="1553609"/>
              <a:ext cx="4119123" cy="814149"/>
              <a:chOff x="7120655" y="2007638"/>
              <a:chExt cx="4119123" cy="814149"/>
            </a:xfrm>
          </p:grpSpPr>
          <p:sp>
            <p:nvSpPr>
              <p:cNvPr id="78" name="任意多边形 77"/>
              <p:cNvSpPr/>
              <p:nvPr/>
            </p:nvSpPr>
            <p:spPr>
              <a:xfrm rot="8100000">
                <a:off x="7120655" y="2104767"/>
                <a:ext cx="395815" cy="395815"/>
              </a:xfrm>
              <a:custGeom>
                <a:avLst/>
                <a:gdLst>
                  <a:gd name="connsiteX0" fmla="*/ 139622 w 735292"/>
                  <a:gd name="connsiteY0" fmla="*/ 595669 h 735292"/>
                  <a:gd name="connsiteX1" fmla="*/ 446908 w 735292"/>
                  <a:gd name="connsiteY1" fmla="*/ 595669 h 735292"/>
                  <a:gd name="connsiteX2" fmla="*/ 446908 w 735292"/>
                  <a:gd name="connsiteY2" fmla="*/ 288383 h 735292"/>
                  <a:gd name="connsiteX3" fmla="*/ 139622 w 735292"/>
                  <a:gd name="connsiteY3" fmla="*/ 288383 h 735292"/>
                  <a:gd name="connsiteX4" fmla="*/ 139622 w 735292"/>
                  <a:gd name="connsiteY4" fmla="*/ 595669 h 735292"/>
                  <a:gd name="connsiteX5" fmla="*/ 89508 w 735292"/>
                  <a:gd name="connsiteY5" fmla="*/ 645784 h 735292"/>
                  <a:gd name="connsiteX6" fmla="*/ 0 w 735292"/>
                  <a:gd name="connsiteY6" fmla="*/ 429692 h 735292"/>
                  <a:gd name="connsiteX7" fmla="*/ 1 w 735292"/>
                  <a:gd name="connsiteY7" fmla="*/ 429692 h 735292"/>
                  <a:gd name="connsiteX8" fmla="*/ 305601 w 735292"/>
                  <a:gd name="connsiteY8" fmla="*/ 124092 h 735292"/>
                  <a:gd name="connsiteX9" fmla="*/ 735292 w 735292"/>
                  <a:gd name="connsiteY9" fmla="*/ 0 h 735292"/>
                  <a:gd name="connsiteX10" fmla="*/ 611200 w 735292"/>
                  <a:gd name="connsiteY10" fmla="*/ 429692 h 735292"/>
                  <a:gd name="connsiteX11" fmla="*/ 305600 w 735292"/>
                  <a:gd name="connsiteY11" fmla="*/ 735292 h 735292"/>
                  <a:gd name="connsiteX12" fmla="*/ 89508 w 735292"/>
                  <a:gd name="connsiteY12" fmla="*/ 645784 h 7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5292" h="735292">
                    <a:moveTo>
                      <a:pt x="139622" y="595669"/>
                    </a:moveTo>
                    <a:cubicBezTo>
                      <a:pt x="224477" y="680524"/>
                      <a:pt x="362053" y="680524"/>
                      <a:pt x="446908" y="595669"/>
                    </a:cubicBezTo>
                    <a:cubicBezTo>
                      <a:pt x="531763" y="510814"/>
                      <a:pt x="531763" y="373238"/>
                      <a:pt x="446908" y="288383"/>
                    </a:cubicBezTo>
                    <a:cubicBezTo>
                      <a:pt x="362053" y="203528"/>
                      <a:pt x="224477" y="203528"/>
                      <a:pt x="139622" y="288383"/>
                    </a:cubicBezTo>
                    <a:cubicBezTo>
                      <a:pt x="54767" y="373238"/>
                      <a:pt x="54767" y="510814"/>
                      <a:pt x="139622" y="595669"/>
                    </a:cubicBezTo>
                    <a:close/>
                    <a:moveTo>
                      <a:pt x="89508" y="645784"/>
                    </a:moveTo>
                    <a:cubicBezTo>
                      <a:pt x="34206" y="590481"/>
                      <a:pt x="0" y="514081"/>
                      <a:pt x="0" y="429692"/>
                    </a:cubicBezTo>
                    <a:lnTo>
                      <a:pt x="1" y="429692"/>
                    </a:lnTo>
                    <a:cubicBezTo>
                      <a:pt x="1" y="260914"/>
                      <a:pt x="136823" y="124092"/>
                      <a:pt x="305601" y="124092"/>
                    </a:cubicBezTo>
                    <a:cubicBezTo>
                      <a:pt x="448831" y="124092"/>
                      <a:pt x="592061" y="82728"/>
                      <a:pt x="735292" y="0"/>
                    </a:cubicBezTo>
                    <a:cubicBezTo>
                      <a:pt x="652564" y="143231"/>
                      <a:pt x="611200" y="286461"/>
                      <a:pt x="611200" y="429692"/>
                    </a:cubicBezTo>
                    <a:cubicBezTo>
                      <a:pt x="611200" y="598470"/>
                      <a:pt x="474378" y="735292"/>
                      <a:pt x="305600" y="735292"/>
                    </a:cubicBezTo>
                    <a:cubicBezTo>
                      <a:pt x="221211" y="735292"/>
                      <a:pt x="144811" y="701086"/>
                      <a:pt x="89508" y="64578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TextBox 7"/>
              <p:cNvSpPr txBox="1"/>
              <p:nvPr/>
            </p:nvSpPr>
            <p:spPr>
              <a:xfrm>
                <a:off x="7527585" y="2007638"/>
                <a:ext cx="3712193" cy="307777"/>
              </a:xfrm>
              <a:prstGeom prst="rect">
                <a:avLst/>
              </a:prstGeom>
              <a:noFill/>
            </p:spPr>
            <p:txBody>
              <a:bodyPr wrap="square" lIns="0" tIns="0" rIns="0" bIns="0" rtlCol="0" anchor="t">
                <a:spAutoFit/>
              </a:bodyPr>
              <a:lstStyle/>
              <a:p>
                <a:pPr algn="r">
                  <a:spcBef>
                    <a:spcPct val="20000"/>
                  </a:spcBef>
                  <a:defRPr/>
                </a:pPr>
                <a:r>
                  <a:rPr lang="zh-CN" altLang="en-US" sz="2000" b="1" dirty="0">
                    <a:solidFill>
                      <a:schemeClr val="bg1"/>
                    </a:solidFill>
                    <a:latin typeface="微软雅黑" panose="020B0503020204020204" pitchFamily="34" charset="-122"/>
                    <a:ea typeface="微软雅黑" panose="020B0503020204020204" pitchFamily="34" charset="-122"/>
                  </a:rPr>
                  <a:t>Please enter</a:t>
                </a:r>
                <a:r>
                  <a:rPr lang="zh-CN" altLang="en-US" sz="2000" b="1" dirty="0">
                    <a:solidFill>
                      <a:srgbClr val="00B050"/>
                    </a:solidFill>
                    <a:latin typeface="微软雅黑" panose="020B0503020204020204" pitchFamily="34" charset="-122"/>
                    <a:ea typeface="微软雅黑" panose="020B0503020204020204" pitchFamily="34" charset="-122"/>
                  </a:rPr>
                  <a:t>Text</a:t>
                </a:r>
                <a:endParaRPr lang="en-US" altLang="zh-CN" sz="2000" b="1" dirty="0">
                  <a:solidFill>
                    <a:srgbClr val="00B050"/>
                  </a:solidFill>
                  <a:latin typeface="微软雅黑" panose="020B0503020204020204" pitchFamily="34" charset="-122"/>
                  <a:ea typeface="微软雅黑" panose="020B0503020204020204" pitchFamily="34" charset="-122"/>
                </a:endParaRPr>
              </a:p>
            </p:txBody>
          </p:sp>
          <p:sp>
            <p:nvSpPr>
              <p:cNvPr id="80" name="TextBox 7"/>
              <p:cNvSpPr txBox="1"/>
              <p:nvPr/>
            </p:nvSpPr>
            <p:spPr>
              <a:xfrm>
                <a:off x="7527586" y="2337039"/>
                <a:ext cx="2392912" cy="484748"/>
              </a:xfrm>
              <a:prstGeom prst="rect">
                <a:avLst/>
              </a:prstGeom>
              <a:noFill/>
            </p:spPr>
            <p:txBody>
              <a:bodyPr wrap="square" lIns="0" tIns="0" rIns="0" bIns="0" rtlCol="0" anchor="t">
                <a:spAutoFit/>
              </a:bodyPr>
              <a:lstStyle/>
              <a:p>
                <a:pPr algn="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a:t>
                </a:r>
              </a:p>
            </p:txBody>
          </p:sp>
        </p:grpSp>
      </p:grpSp>
    </p:spTree>
    <p:extLst>
      <p:ext uri="{BB962C8B-B14F-4D97-AF65-F5344CB8AC3E}">
        <p14:creationId xmlns:p14="http://schemas.microsoft.com/office/powerpoint/2010/main" val="105324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直角三角形 1"/>
          <p:cNvSpPr>
            <a:spLocks noChangeArrowheads="1"/>
          </p:cNvSpPr>
          <p:nvPr/>
        </p:nvSpPr>
        <p:spPr bwMode="auto">
          <a:xfrm rot="10800000">
            <a:off x="7535863" y="0"/>
            <a:ext cx="4656137" cy="4656138"/>
          </a:xfrm>
          <a:prstGeom prst="rtTriangle">
            <a:avLst/>
          </a:prstGeom>
          <a:noFill/>
          <a:ln>
            <a:noFill/>
          </a:ln>
        </p:spPr>
        <p:txBody>
          <a:bodyPr anchor="ctr"/>
          <a:lstStyle/>
          <a:p>
            <a:pPr algn="ctr"/>
            <a:endParaRPr lang="zh-CN" altLang="zh-CN">
              <a:solidFill>
                <a:srgbClr val="FFFFFF"/>
              </a:solidFill>
              <a:ea typeface="微软雅黑" panose="020B0503020204020204" pitchFamily="34" charset="-122"/>
            </a:endParaRPr>
          </a:p>
        </p:txBody>
      </p:sp>
      <p:grpSp>
        <p:nvGrpSpPr>
          <p:cNvPr id="6148" name="Group 4"/>
          <p:cNvGrpSpPr>
            <a:grpSpLocks/>
          </p:cNvGrpSpPr>
          <p:nvPr/>
        </p:nvGrpSpPr>
        <p:grpSpPr bwMode="auto">
          <a:xfrm>
            <a:off x="9328651" y="-225198"/>
            <a:ext cx="3635375" cy="4259781"/>
            <a:chOff x="0" y="-440255"/>
            <a:chExt cx="3634891" cy="4259799"/>
          </a:xfrm>
        </p:grpSpPr>
        <p:sp>
          <p:nvSpPr>
            <p:cNvPr id="6149" name="直接连接符 4"/>
            <p:cNvSpPr>
              <a:spLocks noChangeShapeType="1"/>
            </p:cNvSpPr>
            <p:nvPr/>
          </p:nvSpPr>
          <p:spPr bwMode="auto">
            <a:xfrm flipH="1" flipV="1">
              <a:off x="0" y="184653"/>
              <a:ext cx="3634891" cy="3634891"/>
            </a:xfrm>
            <a:prstGeom prst="line">
              <a:avLst/>
            </a:prstGeom>
            <a:noFill/>
            <a:ln w="6350" cap="flat" cmpd="sng">
              <a:solidFill>
                <a:srgbClr val="BE3C1A"/>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6150" name="文本框 5"/>
            <p:cNvSpPr>
              <a:spLocks noChangeArrowheads="1"/>
            </p:cNvSpPr>
            <p:nvPr/>
          </p:nvSpPr>
          <p:spPr bwMode="auto">
            <a:xfrm rot="2700000">
              <a:off x="-947026" y="803325"/>
              <a:ext cx="2911835" cy="4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 YOUR </a:t>
              </a:r>
              <a:r>
                <a:rPr lang="en-US" altLang="zh-CN" b="1" dirty="0">
                  <a:solidFill>
                    <a:srgbClr val="BE3C1A"/>
                  </a:solidFill>
                  <a:latin typeface="微软雅黑" panose="020B0503020204020204" pitchFamily="34" charset="-122"/>
                  <a:ea typeface="微软雅黑" panose="020B0503020204020204" pitchFamily="34" charset="-122"/>
                  <a:sym typeface="微软雅黑" panose="020B0503020204020204" pitchFamily="34" charset="-122"/>
                </a:rPr>
                <a:t>TEXT</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HERE</a:t>
              </a:r>
              <a:endParaRPr lang="zh-CN" altLang="en-US" dirty="0"/>
            </a:p>
          </p:txBody>
        </p:sp>
      </p:grpSp>
      <p:sp>
        <p:nvSpPr>
          <p:cNvPr id="6153" name="文本框 8"/>
          <p:cNvSpPr>
            <a:spLocks noChangeArrowheads="1"/>
          </p:cNvSpPr>
          <p:nvPr/>
        </p:nvSpPr>
        <p:spPr bwMode="auto">
          <a:xfrm>
            <a:off x="6187394" y="1170296"/>
            <a:ext cx="1980030" cy="56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20000"/>
              </a:lnSpc>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a:t>
            </a:r>
            <a:r>
              <a:rPr lang="zh-CN" altLang="en-US" sz="2800" b="1" dirty="0">
                <a:solidFill>
                  <a:srgbClr val="BE3C1A"/>
                </a:solidFill>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6154" name="文本框 9"/>
          <p:cNvSpPr>
            <a:spLocks noChangeArrowheads="1"/>
          </p:cNvSpPr>
          <p:nvPr/>
        </p:nvSpPr>
        <p:spPr bwMode="auto">
          <a:xfrm>
            <a:off x="5035250" y="1735900"/>
            <a:ext cx="361047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INPUT YOUR TITLE HERE</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5" name="文本框 10"/>
          <p:cNvSpPr>
            <a:spLocks noChangeArrowheads="1"/>
          </p:cNvSpPr>
          <p:nvPr/>
        </p:nvSpPr>
        <p:spPr bwMode="auto">
          <a:xfrm>
            <a:off x="5035250" y="2322517"/>
            <a:ext cx="5308054" cy="3424133"/>
          </a:xfrm>
          <a:prstGeom prst="rect">
            <a:avLst/>
          </a:prstGeom>
          <a:noFill/>
          <a:ln>
            <a:noFill/>
          </a:ln>
        </p:spPr>
        <p:txBody>
          <a:bodyPr anchor="t"/>
          <a:lstStyle/>
          <a:p>
            <a:pPr>
              <a:lnSpc>
                <a:spcPct val="150000"/>
              </a:lnSpc>
            </a:pPr>
            <a:r>
              <a:rPr lang="zh-CN" altLang="en-US" sz="1600" dirty="0">
                <a:solidFill>
                  <a:srgbClr val="FFFFFF"/>
                </a:solidFill>
                <a:ea typeface="微软雅黑" panose="020B0503020204020204" pitchFamily="34" charset="-122"/>
              </a:rPr>
              <a:t>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 Please enter text</a:t>
            </a:r>
            <a:endParaRPr lang="en-US" altLang="zh-CN" sz="1600" dirty="0">
              <a:solidFill>
                <a:srgbClr val="FFFFFF"/>
              </a:solidFill>
              <a:ea typeface="微软雅黑" panose="020B0503020204020204" pitchFamily="34" charset="-122"/>
            </a:endParaRPr>
          </a:p>
          <a:p>
            <a:pPr>
              <a:lnSpc>
                <a:spcPct val="150000"/>
              </a:lnSpc>
            </a:pPr>
            <a:endParaRPr lang="en-US" altLang="zh-CN" sz="1600" dirty="0">
              <a:solidFill>
                <a:srgbClr val="FFFFFF"/>
              </a:solidFill>
              <a:ea typeface="微软雅黑" panose="020B0503020204020204" pitchFamily="34" charset="-122"/>
            </a:endParaRPr>
          </a:p>
        </p:txBody>
      </p:sp>
      <p:grpSp>
        <p:nvGrpSpPr>
          <p:cNvPr id="14" name="组合 13"/>
          <p:cNvGrpSpPr/>
          <p:nvPr/>
        </p:nvGrpSpPr>
        <p:grpSpPr>
          <a:xfrm>
            <a:off x="1083189" y="1304925"/>
            <a:ext cx="3784086" cy="4048126"/>
            <a:chOff x="1647457" y="1723430"/>
            <a:chExt cx="2154378" cy="2620915"/>
          </a:xfrm>
        </p:grpSpPr>
        <p:sp>
          <p:nvSpPr>
            <p:cNvPr id="15" name="矩形 17"/>
            <p:cNvSpPr>
              <a:spLocks noChangeArrowheads="1"/>
            </p:cNvSpPr>
            <p:nvPr/>
          </p:nvSpPr>
          <p:spPr bwMode="auto">
            <a:xfrm>
              <a:off x="1647457" y="1723430"/>
              <a:ext cx="2154378" cy="2620915"/>
            </a:xfrm>
            <a:prstGeom prst="rect">
              <a:avLst/>
            </a:prstGeom>
            <a:solidFill>
              <a:schemeClr val="tx1">
                <a:lumMod val="85000"/>
                <a:lumOff val="15000"/>
              </a:schemeClr>
            </a:solidFill>
            <a:ln>
              <a:solidFill>
                <a:srgbClr val="BE3C1A"/>
              </a:solidFill>
            </a:ln>
          </p:spPr>
          <p:txBody>
            <a:bodyPr anchor="ctr"/>
            <a:lstStyle/>
            <a:p>
              <a:pPr algn="ctr"/>
              <a:endParaRPr lang="zh-CN" altLang="zh-CN">
                <a:solidFill>
                  <a:srgbClr val="FFFFFF"/>
                </a:solidFill>
                <a:ea typeface="微软雅黑" panose="020B0503020204020204" pitchFamily="34" charset="-122"/>
              </a:endParaRPr>
            </a:p>
          </p:txBody>
        </p:sp>
        <p:sp>
          <p:nvSpPr>
            <p:cNvPr id="16" name="直角三角形 15"/>
            <p:cNvSpPr/>
            <p:nvPr/>
          </p:nvSpPr>
          <p:spPr>
            <a:xfrm rot="5400000">
              <a:off x="1414188" y="1956699"/>
              <a:ext cx="2620915" cy="2154378"/>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8742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73553" y="2482913"/>
            <a:ext cx="5244895" cy="1892174"/>
            <a:chOff x="3114013" y="2408223"/>
            <a:chExt cx="5244895" cy="1892174"/>
          </a:xfrm>
        </p:grpSpPr>
        <p:sp>
          <p:nvSpPr>
            <p:cNvPr id="11" name="矩形 10"/>
            <p:cNvSpPr/>
            <p:nvPr/>
          </p:nvSpPr>
          <p:spPr>
            <a:xfrm>
              <a:off x="5382193" y="2698746"/>
              <a:ext cx="2976715" cy="1311128"/>
            </a:xfrm>
            <a:prstGeom prst="rect">
              <a:avLst/>
            </a:prstGeom>
          </p:spPr>
          <p:txBody>
            <a:bodyPr wrap="square">
              <a:spAutoFit/>
            </a:bodyPr>
            <a:lstStyle/>
            <a:p>
              <a:pPr>
                <a:lnSpc>
                  <a:spcPct val="120000"/>
                </a:lnSpc>
              </a:pPr>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t>
              </a:r>
              <a:r>
                <a:rPr lang="en-US" altLang="zh-CN" sz="4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ART</a:t>
              </a:r>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4800" b="1" dirty="0">
                  <a:solidFill>
                    <a:srgbClr val="860D4D"/>
                  </a:solidFill>
                  <a:latin typeface="微软雅黑" panose="020B0503020204020204" pitchFamily="34" charset="-122"/>
                  <a:ea typeface="微软雅黑" panose="020B0503020204020204" pitchFamily="34" charset="-122"/>
                  <a:sym typeface="微软雅黑" panose="020B0503020204020204" pitchFamily="34" charset="-122"/>
                </a:rPr>
                <a:t>4</a:t>
              </a:r>
            </a:p>
            <a:p>
              <a:pPr>
                <a:lnSpc>
                  <a:spcPct val="120000"/>
                </a:lnSpc>
              </a:pP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 </a:t>
              </a:r>
              <a:r>
                <a:rPr lang="en-US" altLang="zh-CN" b="1" dirty="0">
                  <a:solidFill>
                    <a:srgbClr val="860D4D"/>
                  </a:solidFill>
                  <a:latin typeface="微软雅黑" panose="020B0503020204020204" pitchFamily="34" charset="-122"/>
                  <a:ea typeface="微软雅黑" panose="020B0503020204020204" pitchFamily="34" charset="-122"/>
                  <a:sym typeface="微软雅黑" panose="020B0503020204020204" pitchFamily="34" charset="-122"/>
                </a:rPr>
                <a:t>YOUR</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TITLE HERE </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mc:AlternateContent xmlns:mc="http://schemas.openxmlformats.org/markup-compatibility/2006" xmlns:cx1="http://schemas.microsoft.com/office/drawing/2015/9/8/chartex">
          <mc:Choice Requires="cx1">
            <p:graphicFrame>
              <p:nvGraphicFramePr>
                <p:cNvPr id="6" name="图表 5"/>
                <p:cNvGraphicFramePr/>
                <p:nvPr>
                  <p:extLst>
                    <p:ext uri="{D42A27DB-BD31-4B8C-83A1-F6EECF244321}">
                      <p14:modId xmlns:p14="http://schemas.microsoft.com/office/powerpoint/2010/main" val="2835894993"/>
                    </p:ext>
                  </p:extLst>
                </p:nvPr>
              </p:nvGraphicFramePr>
              <p:xfrm>
                <a:off x="3114013" y="2408223"/>
                <a:ext cx="2838261" cy="1892174"/>
              </p:xfrm>
              <a:graphic>
                <a:graphicData uri="http://schemas.microsoft.com/office/drawing/2014/chartex">
                  <cx:chart xmlns:cx="http://schemas.microsoft.com/office/drawing/2014/chartex" xmlns:r="http://schemas.openxmlformats.org/officeDocument/2006/relationships" r:id="rId2"/>
                </a:graphicData>
              </a:graphic>
            </p:graphicFrame>
          </mc:Choice>
          <mc:Fallback xmlns:cx="http://schemas.microsoft.com/office/drawing/2014/chartex" xmlns:p14="http://schemas.microsoft.com/office/powerpoint/2010/main" xmlns="">
            <p:pic>
              <p:nvPicPr>
                <p:cNvPr id="6" name="图表 5"/>
                <p:cNvPicPr>
                  <a:picLocks noGrp="1" noRot="1" noChangeAspect="1" noMove="1" noResize="1" noEditPoints="1" noAdjustHandles="1" noChangeArrowheads="1" noChangeShapeType="1"/>
                </p:cNvPicPr>
                <p:nvPr/>
              </p:nvPicPr>
              <p:blipFill>
                <a:blip r:embed="rId3"/>
                <a:stretch>
                  <a:fillRect/>
                </a:stretch>
              </p:blipFill>
              <p:spPr>
                <a:xfrm>
                  <a:off x="3473553" y="2482913"/>
                  <a:ext cx="2838261" cy="1892174"/>
                </a:xfrm>
                <a:prstGeom prst="rect">
                  <a:avLst/>
                </a:prstGeom>
              </p:spPr>
            </p:pic>
          </mc:Fallback>
        </mc:AlternateContent>
      </p:grpSp>
      <p:sp>
        <p:nvSpPr>
          <p:cNvPr id="5" name="图文框 4"/>
          <p:cNvSpPr/>
          <p:nvPr/>
        </p:nvSpPr>
        <p:spPr>
          <a:xfrm>
            <a:off x="-3820" y="-4392"/>
            <a:ext cx="12195820" cy="6862392"/>
          </a:xfrm>
          <a:prstGeom prst="frame">
            <a:avLst>
              <a:gd name="adj1" fmla="val 65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6462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x="http://schemas.microsoft.com/office/drawing/2014/chartex" xmlns:cx1="http://schemas.microsoft.com/office/drawing/2015/9/8/chartex"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349868" y="3518646"/>
            <a:ext cx="553915" cy="553915"/>
            <a:chOff x="1647456" y="1723430"/>
            <a:chExt cx="2143421" cy="2877673"/>
          </a:xfrm>
        </p:grpSpPr>
        <p:sp>
          <p:nvSpPr>
            <p:cNvPr id="21" name="矩形 17"/>
            <p:cNvSpPr>
              <a:spLocks noChangeArrowheads="1"/>
            </p:cNvSpPr>
            <p:nvPr/>
          </p:nvSpPr>
          <p:spPr bwMode="auto">
            <a:xfrm>
              <a:off x="1647457" y="1723430"/>
              <a:ext cx="2143420" cy="2877668"/>
            </a:xfrm>
            <a:prstGeom prst="rect">
              <a:avLst/>
            </a:prstGeom>
            <a:solidFill>
              <a:srgbClr val="860D4D"/>
            </a:solidFill>
            <a:ln>
              <a:noFill/>
            </a:ln>
          </p:spPr>
          <p:txBody>
            <a:bodyPr anchor="ctr"/>
            <a:lstStyle/>
            <a:p>
              <a:pPr algn="ctr"/>
              <a:endParaRPr lang="zh-CN" altLang="zh-CN">
                <a:solidFill>
                  <a:srgbClr val="FFFFFF"/>
                </a:solidFill>
                <a:ea typeface="微软雅黑" panose="020B0503020204020204" pitchFamily="34" charset="-122"/>
              </a:endParaRPr>
            </a:p>
          </p:txBody>
        </p:sp>
        <p:sp>
          <p:nvSpPr>
            <p:cNvPr id="22" name="直角三角形 21"/>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09" name="矩形 5"/>
          <p:cNvSpPr>
            <a:spLocks noChangeArrowheads="1"/>
          </p:cNvSpPr>
          <p:nvPr/>
        </p:nvSpPr>
        <p:spPr bwMode="auto">
          <a:xfrm>
            <a:off x="3903784" y="2453052"/>
            <a:ext cx="532813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INPUT YOUR TITLE HERE TITLE HERE INPUT INPUT TITLE TITLE TITLE TITLE TITLE TITLE HERE SOURCE  </a:t>
            </a:r>
            <a:endParaRPr lang="zh-CN" altLang="zh-CN"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INPUT YOUR TITLE HERE  </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593013" y="2996969"/>
            <a:ext cx="269633" cy="269633"/>
            <a:chOff x="1647456" y="1723430"/>
            <a:chExt cx="2143421" cy="2877673"/>
          </a:xfrm>
        </p:grpSpPr>
        <p:sp>
          <p:nvSpPr>
            <p:cNvPr id="7" name="矩形 17"/>
            <p:cNvSpPr>
              <a:spLocks noChangeArrowheads="1"/>
            </p:cNvSpPr>
            <p:nvPr/>
          </p:nvSpPr>
          <p:spPr bwMode="auto">
            <a:xfrm>
              <a:off x="1647457" y="1723430"/>
              <a:ext cx="2143420" cy="2877668"/>
            </a:xfrm>
            <a:prstGeom prst="rect">
              <a:avLst/>
            </a:prstGeom>
            <a:solidFill>
              <a:srgbClr val="860D4D"/>
            </a:solidFill>
            <a:ln>
              <a:noFill/>
            </a:ln>
          </p:spPr>
          <p:txBody>
            <a:bodyPr anchor="ctr"/>
            <a:lstStyle/>
            <a:p>
              <a:pPr algn="ctr"/>
              <a:endParaRPr lang="zh-CN" altLang="zh-CN">
                <a:solidFill>
                  <a:srgbClr val="FFFFFF"/>
                </a:solidFill>
                <a:ea typeface="微软雅黑" panose="020B0503020204020204" pitchFamily="34" charset="-122"/>
              </a:endParaRPr>
            </a:p>
          </p:txBody>
        </p:sp>
        <p:sp>
          <p:nvSpPr>
            <p:cNvPr id="8" name="直角三角形 7"/>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3763808" y="2618036"/>
            <a:ext cx="139975" cy="139975"/>
            <a:chOff x="1647456" y="1723430"/>
            <a:chExt cx="2143421" cy="2877673"/>
          </a:xfrm>
        </p:grpSpPr>
        <p:sp>
          <p:nvSpPr>
            <p:cNvPr id="10" name="矩形 17"/>
            <p:cNvSpPr>
              <a:spLocks noChangeArrowheads="1"/>
            </p:cNvSpPr>
            <p:nvPr/>
          </p:nvSpPr>
          <p:spPr bwMode="auto">
            <a:xfrm>
              <a:off x="1647457" y="1723430"/>
              <a:ext cx="2143420" cy="2877668"/>
            </a:xfrm>
            <a:prstGeom prst="rect">
              <a:avLst/>
            </a:prstGeom>
            <a:solidFill>
              <a:srgbClr val="860D4D"/>
            </a:solidFill>
            <a:ln>
              <a:noFill/>
            </a:ln>
          </p:spPr>
          <p:txBody>
            <a:bodyPr anchor="ctr"/>
            <a:lstStyle/>
            <a:p>
              <a:pPr algn="ctr"/>
              <a:endParaRPr lang="zh-CN" altLang="zh-CN">
                <a:solidFill>
                  <a:srgbClr val="FFFFFF"/>
                </a:solidFill>
                <a:ea typeface="微软雅黑" panose="020B0503020204020204" pitchFamily="34" charset="-122"/>
              </a:endParaRPr>
            </a:p>
          </p:txBody>
        </p:sp>
        <p:sp>
          <p:nvSpPr>
            <p:cNvPr id="11" name="直角三角形 10"/>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8889022" y="2944215"/>
            <a:ext cx="105508" cy="105508"/>
            <a:chOff x="1647456" y="1723430"/>
            <a:chExt cx="2143421" cy="2877673"/>
          </a:xfrm>
        </p:grpSpPr>
        <p:sp>
          <p:nvSpPr>
            <p:cNvPr id="13" name="矩形 17"/>
            <p:cNvSpPr>
              <a:spLocks noChangeArrowheads="1"/>
            </p:cNvSpPr>
            <p:nvPr/>
          </p:nvSpPr>
          <p:spPr bwMode="auto">
            <a:xfrm>
              <a:off x="1647457" y="1723430"/>
              <a:ext cx="2143420" cy="2877668"/>
            </a:xfrm>
            <a:prstGeom prst="rect">
              <a:avLst/>
            </a:prstGeom>
            <a:solidFill>
              <a:srgbClr val="860D4D"/>
            </a:solidFill>
            <a:ln>
              <a:noFill/>
            </a:ln>
          </p:spPr>
          <p:txBody>
            <a:bodyPr anchor="ctr"/>
            <a:lstStyle/>
            <a:p>
              <a:pPr algn="ctr"/>
              <a:endParaRPr lang="zh-CN" altLang="zh-CN" dirty="0">
                <a:solidFill>
                  <a:srgbClr val="FFFFFF"/>
                </a:solidFill>
                <a:ea typeface="微软雅黑" panose="020B0503020204020204" pitchFamily="34" charset="-122"/>
              </a:endParaRPr>
            </a:p>
          </p:txBody>
        </p:sp>
        <p:sp>
          <p:nvSpPr>
            <p:cNvPr id="14" name="直角三角形 13"/>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cx1="http://schemas.microsoft.com/office/drawing/2015/9/8/chartex">
        <mc:Choice Requires="cx1">
          <p:graphicFrame>
            <p:nvGraphicFramePr>
              <p:cNvPr id="16" name="图表 15"/>
              <p:cNvGraphicFramePr/>
              <p:nvPr>
                <p:extLst>
                  <p:ext uri="{D42A27DB-BD31-4B8C-83A1-F6EECF244321}">
                    <p14:modId xmlns:p14="http://schemas.microsoft.com/office/powerpoint/2010/main" val="2358175358"/>
                  </p:ext>
                </p:extLst>
              </p:nvPr>
            </p:nvGraphicFramePr>
            <p:xfrm>
              <a:off x="10014797" y="1854088"/>
              <a:ext cx="3833087" cy="2555391"/>
            </p:xfrm>
            <a:graphic>
              <a:graphicData uri="http://schemas.microsoft.com/office/drawing/2014/chartex">
                <cx:chart xmlns:cx="http://schemas.microsoft.com/office/drawing/2014/chartex" xmlns:r="http://schemas.openxmlformats.org/officeDocument/2006/relationships" r:id="rId2"/>
              </a:graphicData>
            </a:graphic>
          </p:graphicFrame>
        </mc:Choice>
        <mc:Fallback xmlns:cx="http://schemas.microsoft.com/office/drawing/2014/chartex" xmlns:p14="http://schemas.microsoft.com/office/powerpoint/2010/main" xmlns:a14="http://schemas.microsoft.com/office/drawing/2010/main" xmlns="">
          <p:pic>
            <p:nvPicPr>
              <p:cNvPr id="16" name="图表 15"/>
              <p:cNvPicPr>
                <a:picLocks noGrp="1" noRot="1" noChangeAspect="1" noMove="1" noResize="1" noEditPoints="1" noAdjustHandles="1" noChangeArrowheads="1" noChangeShapeType="1"/>
              </p:cNvPicPr>
              <p:nvPr/>
            </p:nvPicPr>
            <p:blipFill>
              <a:blip r:embed="rId3"/>
              <a:stretch>
                <a:fillRect/>
              </a:stretch>
            </p:blipFill>
            <p:spPr>
              <a:xfrm>
                <a:off x="10014797" y="1854088"/>
                <a:ext cx="3833087" cy="2555391"/>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7" name="图表 16"/>
              <p:cNvGraphicFramePr/>
              <p:nvPr>
                <p:extLst>
                  <p:ext uri="{D42A27DB-BD31-4B8C-83A1-F6EECF244321}">
                    <p14:modId xmlns:p14="http://schemas.microsoft.com/office/powerpoint/2010/main" val="4182113997"/>
                  </p:ext>
                </p:extLst>
              </p:nvPr>
            </p:nvGraphicFramePr>
            <p:xfrm>
              <a:off x="-1915834" y="1854089"/>
              <a:ext cx="3833087" cy="2555391"/>
            </p:xfrm>
            <a:graphic>
              <a:graphicData uri="http://schemas.microsoft.com/office/drawing/2014/chartex">
                <cx:chart xmlns:cx="http://schemas.microsoft.com/office/drawing/2014/chartex" xmlns:r="http://schemas.openxmlformats.org/officeDocument/2006/relationships" r:id="rId4"/>
              </a:graphicData>
            </a:graphic>
          </p:graphicFrame>
        </mc:Choice>
        <mc:Fallback xmlns:cx="http://schemas.microsoft.com/office/drawing/2014/chartex" xmlns:p14="http://schemas.microsoft.com/office/powerpoint/2010/main" xmlns:a14="http://schemas.microsoft.com/office/drawing/2010/main" xmlns="">
          <p:pic>
            <p:nvPicPr>
              <p:cNvPr id="17" name="图表 16"/>
              <p:cNvPicPr>
                <a:picLocks noGrp="1" noRot="1" noChangeAspect="1" noMove="1" noResize="1" noEditPoints="1" noAdjustHandles="1" noChangeArrowheads="1" noChangeShapeType="1"/>
              </p:cNvPicPr>
              <p:nvPr/>
            </p:nvPicPr>
            <p:blipFill>
              <a:blip r:embed="rId5"/>
              <a:stretch>
                <a:fillRect/>
              </a:stretch>
            </p:blipFill>
            <p:spPr>
              <a:xfrm>
                <a:off x="-1915834" y="1854089"/>
                <a:ext cx="3833087" cy="2555391"/>
              </a:xfrm>
              <a:prstGeom prst="rect">
                <a:avLst/>
              </a:prstGeom>
            </p:spPr>
          </p:pic>
        </mc:Fallback>
      </mc:AlternateContent>
    </p:spTree>
    <p:extLst>
      <p:ext uri="{BB962C8B-B14F-4D97-AF65-F5344CB8AC3E}">
        <p14:creationId xmlns:p14="http://schemas.microsoft.com/office/powerpoint/2010/main" val="188538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x="http://schemas.microsoft.com/office/drawing/2014/chartex" xmlns:cx1="http://schemas.microsoft.com/office/drawing/2015/9/8/chartex" xmlns:a14="http://schemas.microsoft.com/office/drawing/2010/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993408" y="907274"/>
            <a:ext cx="10317720" cy="5043452"/>
            <a:chOff x="842775" y="860310"/>
            <a:chExt cx="10317720" cy="5043452"/>
          </a:xfrm>
        </p:grpSpPr>
        <mc:AlternateContent xmlns:mc="http://schemas.openxmlformats.org/markup-compatibility/2006" xmlns:cx1="http://schemas.microsoft.com/office/drawing/2015/9/8/chartex">
          <mc:Choice Requires="cx1">
            <p:graphicFrame>
              <p:nvGraphicFramePr>
                <p:cNvPr id="10" name="图表 9"/>
                <p:cNvGraphicFramePr/>
                <p:nvPr>
                  <p:extLst>
                    <p:ext uri="{D42A27DB-BD31-4B8C-83A1-F6EECF244321}">
                      <p14:modId xmlns:p14="http://schemas.microsoft.com/office/powerpoint/2010/main" val="1543756295"/>
                    </p:ext>
                  </p:extLst>
                </p:nvPr>
              </p:nvGraphicFramePr>
              <p:xfrm>
                <a:off x="2275939" y="860310"/>
                <a:ext cx="7565178" cy="5043452"/>
              </p:xfrm>
              <a:graphic>
                <a:graphicData uri="http://schemas.microsoft.com/office/drawing/2014/chartex">
                  <cx:chart xmlns:cx="http://schemas.microsoft.com/office/drawing/2014/chartex" xmlns:r="http://schemas.openxmlformats.org/officeDocument/2006/relationships" r:id="rId3"/>
                </a:graphicData>
              </a:graphic>
            </p:graphicFrame>
          </mc:Choice>
          <mc:Fallback xmlns:cx="http://schemas.microsoft.com/office/drawing/2014/chartex" xmlns:p14="http://schemas.microsoft.com/office/powerpoint/2010/main" xmlns="">
            <p:pic>
              <p:nvPicPr>
                <p:cNvPr id="10" name="图表 9"/>
                <p:cNvPicPr>
                  <a:picLocks noGrp="1" noRot="1" noChangeAspect="1" noMove="1" noResize="1" noEditPoints="1" noAdjustHandles="1" noChangeArrowheads="1" noChangeShapeType="1"/>
                </p:cNvPicPr>
                <p:nvPr/>
              </p:nvPicPr>
              <p:blipFill>
                <a:blip r:embed="rId4"/>
                <a:stretch>
                  <a:fillRect/>
                </a:stretch>
              </p:blipFill>
              <p:spPr>
                <a:xfrm>
                  <a:off x="2426572" y="907274"/>
                  <a:ext cx="7565178" cy="5043452"/>
                </a:xfrm>
                <a:prstGeom prst="rect">
                  <a:avLst/>
                </a:prstGeom>
              </p:spPr>
            </p:pic>
          </mc:Fallback>
        </mc:AlternateContent>
        <p:grpSp>
          <p:nvGrpSpPr>
            <p:cNvPr id="6" name="组合 5"/>
            <p:cNvGrpSpPr/>
            <p:nvPr/>
          </p:nvGrpSpPr>
          <p:grpSpPr>
            <a:xfrm>
              <a:off x="842775" y="1242385"/>
              <a:ext cx="10317720" cy="4414561"/>
              <a:chOff x="980958" y="1117245"/>
              <a:chExt cx="10317720" cy="4414561"/>
            </a:xfrm>
          </p:grpSpPr>
          <p:sp>
            <p:nvSpPr>
              <p:cNvPr id="5" name="线形标注 2(带强调线) 4"/>
              <p:cNvSpPr/>
              <p:nvPr/>
            </p:nvSpPr>
            <p:spPr>
              <a:xfrm flipH="1">
                <a:off x="980958" y="1117245"/>
                <a:ext cx="2651304" cy="612648"/>
              </a:xfrm>
              <a:prstGeom prst="accentCallout2">
                <a:avLst>
                  <a:gd name="adj1" fmla="val 21765"/>
                  <a:gd name="adj2" fmla="val -568"/>
                  <a:gd name="adj3" fmla="val 20258"/>
                  <a:gd name="adj4" fmla="val -16279"/>
                  <a:gd name="adj5" fmla="val 87378"/>
                  <a:gd name="adj6" fmla="val -63412"/>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20000"/>
                  </a:lnSpc>
                </a:pPr>
                <a:r>
                  <a:rPr lang="zh-CN" altLang="en-US" sz="36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Enter text</a:t>
                </a:r>
                <a:endParaRPr lang="en-US" altLang="zh-CN" sz="36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20000"/>
                  </a:lnSpc>
                </a:pPr>
                <a:r>
                  <a:rPr lang="en-US" altLang="zh-CN"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 YOU TITLE HERE </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线形标注 2(带强调线) 26"/>
              <p:cNvSpPr/>
              <p:nvPr/>
            </p:nvSpPr>
            <p:spPr>
              <a:xfrm>
                <a:off x="8534838" y="1423569"/>
                <a:ext cx="2763840" cy="612648"/>
              </a:xfrm>
              <a:prstGeom prst="accentCallout2">
                <a:avLst>
                  <a:gd name="adj1" fmla="val 21765"/>
                  <a:gd name="adj2" fmla="val -568"/>
                  <a:gd name="adj3" fmla="val 20258"/>
                  <a:gd name="adj4" fmla="val -16279"/>
                  <a:gd name="adj5" fmla="val 112500"/>
                  <a:gd name="adj6" fmla="val -46667"/>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36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Enter text</a:t>
                </a:r>
                <a:endParaRPr lang="en-US" altLang="zh-CN" sz="36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en-US" altLang="zh-CN"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 YOU TITLE HERE </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线形标注 2(带强调线) 27"/>
              <p:cNvSpPr/>
              <p:nvPr/>
            </p:nvSpPr>
            <p:spPr>
              <a:xfrm flipH="1">
                <a:off x="980958" y="4223315"/>
                <a:ext cx="2651304" cy="612648"/>
              </a:xfrm>
              <a:prstGeom prst="accentCallout2">
                <a:avLst>
                  <a:gd name="adj1" fmla="val 21765"/>
                  <a:gd name="adj2" fmla="val -568"/>
                  <a:gd name="adj3" fmla="val 20258"/>
                  <a:gd name="adj4" fmla="val -16279"/>
                  <a:gd name="adj5" fmla="val -43470"/>
                  <a:gd name="adj6" fmla="val -40516"/>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20000"/>
                  </a:lnSpc>
                </a:pPr>
                <a:r>
                  <a:rPr lang="zh-CN" altLang="en-US" sz="3600" b="1" dirty="0">
                    <a:solidFill>
                      <a:srgbClr val="860D4D"/>
                    </a:solidFill>
                    <a:latin typeface="微软雅黑" panose="020B0503020204020204" pitchFamily="34" charset="-122"/>
                    <a:ea typeface="微软雅黑" panose="020B0503020204020204" pitchFamily="34" charset="-122"/>
                    <a:sym typeface="微软雅黑" panose="020B0503020204020204" pitchFamily="34" charset="-122"/>
                  </a:rPr>
                  <a:t>Enter text</a:t>
                </a:r>
                <a:endParaRPr lang="en-US" altLang="zh-CN" sz="3600" b="1" dirty="0">
                  <a:solidFill>
                    <a:srgbClr val="860D4D"/>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20000"/>
                  </a:lnSpc>
                </a:pPr>
                <a:r>
                  <a:rPr lang="en-US" altLang="zh-CN"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 YOU TITLE HERE </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线形标注 2(带强调线) 28"/>
              <p:cNvSpPr/>
              <p:nvPr/>
            </p:nvSpPr>
            <p:spPr>
              <a:xfrm>
                <a:off x="8534838" y="4919158"/>
                <a:ext cx="2763840" cy="612648"/>
              </a:xfrm>
              <a:prstGeom prst="accentCallout2">
                <a:avLst>
                  <a:gd name="adj1" fmla="val 21765"/>
                  <a:gd name="adj2" fmla="val -568"/>
                  <a:gd name="adj3" fmla="val 20258"/>
                  <a:gd name="adj4" fmla="val -16279"/>
                  <a:gd name="adj5" fmla="val -35276"/>
                  <a:gd name="adj6" fmla="val -56655"/>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3600" b="1" dirty="0">
                    <a:solidFill>
                      <a:srgbClr val="BE3C1A"/>
                    </a:solidFill>
                    <a:latin typeface="微软雅黑" panose="020B0503020204020204" pitchFamily="34" charset="-122"/>
                    <a:ea typeface="微软雅黑" panose="020B0503020204020204" pitchFamily="34" charset="-122"/>
                    <a:sym typeface="微软雅黑" panose="020B0503020204020204" pitchFamily="34" charset="-122"/>
                  </a:rPr>
                  <a:t>Enter text</a:t>
                </a:r>
                <a:endParaRPr lang="en-US" altLang="zh-CN" sz="3600" b="1" dirty="0">
                  <a:solidFill>
                    <a:srgbClr val="BE3C1A"/>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en-US" altLang="zh-CN"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 YOU TITLE HERE </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4" name="椭圆 3"/>
          <p:cNvSpPr/>
          <p:nvPr/>
        </p:nvSpPr>
        <p:spPr>
          <a:xfrm>
            <a:off x="5831706" y="3051545"/>
            <a:ext cx="754910" cy="754910"/>
          </a:xfrm>
          <a:prstGeom prst="ellipse">
            <a:avLst/>
          </a:prstGeom>
          <a:solidFill>
            <a:srgbClr val="860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3408" y="1983990"/>
            <a:ext cx="2651304" cy="600164"/>
          </a:xfrm>
          <a:prstGeom prst="rect">
            <a:avLst/>
          </a:prstGeom>
        </p:spPr>
        <p:txBody>
          <a:bodyPr wrap="square">
            <a:spAutoFit/>
          </a:bodyPr>
          <a:lstStyle/>
          <a:p>
            <a:pPr algn="r">
              <a:spcBef>
                <a:spcPct val="20000"/>
              </a:spcBef>
              <a:defRPr/>
            </a:pPr>
            <a:r>
              <a:rPr lang="en-US" altLang="zh-CN" sz="1100" dirty="0">
                <a:solidFill>
                  <a:schemeClr val="bg1"/>
                </a:solidFill>
                <a:latin typeface="微软雅黑" panose="020B0503020204020204" pitchFamily="34" charset="-122"/>
                <a:ea typeface="微软雅黑" panose="020B0503020204020204" pitchFamily="34" charset="-122"/>
              </a:rPr>
              <a:t>INPUT YOUR SINGS HERE INPUT SOURCE HERE INPUT INPUT INPUT YOUR HERE HERE INPUT HERE INPUT HERE INPUT INPUT HERE INPUT INPUT HERE INPUT INPUT</a:t>
            </a:r>
          </a:p>
        </p:txBody>
      </p:sp>
      <p:sp>
        <p:nvSpPr>
          <p:cNvPr id="12" name="矩形 11"/>
          <p:cNvSpPr/>
          <p:nvPr/>
        </p:nvSpPr>
        <p:spPr>
          <a:xfrm>
            <a:off x="993408" y="5103746"/>
            <a:ext cx="2651304" cy="600164"/>
          </a:xfrm>
          <a:prstGeom prst="rect">
            <a:avLst/>
          </a:prstGeom>
        </p:spPr>
        <p:txBody>
          <a:bodyPr wrap="square">
            <a:spAutoFit/>
          </a:bodyPr>
          <a:lstStyle/>
          <a:p>
            <a:pPr algn="r">
              <a:spcBef>
                <a:spcPct val="20000"/>
              </a:spcBef>
              <a:defRPr/>
            </a:pPr>
            <a:r>
              <a:rPr lang="en-US" altLang="zh-CN" sz="1100" dirty="0">
                <a:solidFill>
                  <a:schemeClr val="bg1"/>
                </a:solidFill>
                <a:latin typeface="微软雅黑" panose="020B0503020204020204" pitchFamily="34" charset="-122"/>
                <a:ea typeface="微软雅黑" panose="020B0503020204020204" pitchFamily="34" charset="-122"/>
              </a:rPr>
              <a:t>INPUT YOUR SINGS HERE INPUT SOURCE HERE INPUT INPUT INPUT YOUR HERE HERE INPUT HERE INPUT HERE INPUT INPUT HERE INPUT INPUT HERE INPUT INPUT</a:t>
            </a:r>
          </a:p>
        </p:txBody>
      </p:sp>
      <p:sp>
        <p:nvSpPr>
          <p:cNvPr id="13" name="矩形 12"/>
          <p:cNvSpPr/>
          <p:nvPr/>
        </p:nvSpPr>
        <p:spPr>
          <a:xfrm>
            <a:off x="8547288" y="2307189"/>
            <a:ext cx="2651304" cy="600164"/>
          </a:xfrm>
          <a:prstGeom prst="rect">
            <a:avLst/>
          </a:prstGeom>
        </p:spPr>
        <p:txBody>
          <a:bodyPr wrap="square">
            <a:spAutoFit/>
          </a:bodyPr>
          <a:lstStyle/>
          <a:p>
            <a:pPr>
              <a:spcBef>
                <a:spcPct val="20000"/>
              </a:spcBef>
              <a:defRPr/>
            </a:pPr>
            <a:r>
              <a:rPr lang="en-US" altLang="zh-CN" sz="1100" dirty="0">
                <a:solidFill>
                  <a:schemeClr val="bg1"/>
                </a:solidFill>
                <a:latin typeface="微软雅黑" panose="020B0503020204020204" pitchFamily="34" charset="-122"/>
                <a:ea typeface="微软雅黑" panose="020B0503020204020204" pitchFamily="34" charset="-122"/>
              </a:rPr>
              <a:t>INPUT YOUR SINGS HERE INPUT SOURCE HERE INPUT INPUT INPUT YOUR HERE HERE INPUT HERE INPUT HERE INPUT INPUT HERE INPUT INPUT HERE INPUT INPUT</a:t>
            </a:r>
          </a:p>
        </p:txBody>
      </p:sp>
      <p:sp>
        <p:nvSpPr>
          <p:cNvPr id="14" name="矩形 13"/>
          <p:cNvSpPr/>
          <p:nvPr/>
        </p:nvSpPr>
        <p:spPr>
          <a:xfrm>
            <a:off x="8547288" y="5774052"/>
            <a:ext cx="2651304" cy="600164"/>
          </a:xfrm>
          <a:prstGeom prst="rect">
            <a:avLst/>
          </a:prstGeom>
        </p:spPr>
        <p:txBody>
          <a:bodyPr wrap="square">
            <a:spAutoFit/>
          </a:bodyPr>
          <a:lstStyle/>
          <a:p>
            <a:pPr>
              <a:spcBef>
                <a:spcPct val="20000"/>
              </a:spcBef>
              <a:defRPr/>
            </a:pPr>
            <a:r>
              <a:rPr lang="en-US" altLang="zh-CN" sz="1100" dirty="0">
                <a:solidFill>
                  <a:schemeClr val="bg1"/>
                </a:solidFill>
                <a:latin typeface="微软雅黑" panose="020B0503020204020204" pitchFamily="34" charset="-122"/>
                <a:ea typeface="微软雅黑" panose="020B0503020204020204" pitchFamily="34" charset="-122"/>
              </a:rPr>
              <a:t>INPUT YOUR SINGS HERE INPUT SOURCE HERE INPUT INPUT INPUT YOUR HERE HERE INPUT HERE INPUT HERE INPUT INPUT HERE INPUT INPUT HERE INPUT INPUT</a:t>
            </a:r>
          </a:p>
        </p:txBody>
      </p:sp>
    </p:spTree>
    <p:extLst>
      <p:ext uri="{BB962C8B-B14F-4D97-AF65-F5344CB8AC3E}">
        <p14:creationId xmlns:p14="http://schemas.microsoft.com/office/powerpoint/2010/main" val="258574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x="http://schemas.microsoft.com/office/drawing/2014/chartex" xmlns:cx1="http://schemas.microsoft.com/office/drawing/2015/9/8/chartex"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886319" y="1488384"/>
            <a:ext cx="2588589" cy="1729177"/>
          </a:xfrm>
          <a:prstGeom prst="roundRect">
            <a:avLst>
              <a:gd name="adj" fmla="val 4224"/>
            </a:avLst>
          </a:prstGeom>
          <a:blipFill>
            <a:blip r:embed="rId2" cstate="print">
              <a:grayscl/>
              <a:extLst>
                <a:ext uri="{28A0092B-C50C-407E-A947-70E740481C1C}">
                  <a14:useLocalDpi xmlns:a14="http://schemas.microsoft.com/office/drawing/2010/main" val="0"/>
                </a:ext>
              </a:extLst>
            </a:blip>
            <a:stretch>
              <a:fillRect/>
            </a:stretch>
          </a:blipFill>
          <a:ln w="31750">
            <a:solidFill>
              <a:srgbClr val="860D4D"/>
            </a:solid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1" name="圆角矩形 10"/>
          <p:cNvSpPr/>
          <p:nvPr/>
        </p:nvSpPr>
        <p:spPr>
          <a:xfrm>
            <a:off x="4881926" y="1488384"/>
            <a:ext cx="2588589" cy="1729177"/>
          </a:xfrm>
          <a:prstGeom prst="roundRect">
            <a:avLst>
              <a:gd name="adj" fmla="val 5534"/>
            </a:avLst>
          </a:prstGeom>
          <a:blipFill>
            <a:blip r:embed="rId3">
              <a:grayscl/>
            </a:blip>
            <a:stretch>
              <a:fillRect/>
            </a:stretch>
          </a:blipFill>
          <a:ln w="31750">
            <a:solidFill>
              <a:srgbClr val="860D4D"/>
            </a:solid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2" name="圆角矩形 11"/>
          <p:cNvSpPr/>
          <p:nvPr/>
        </p:nvSpPr>
        <p:spPr>
          <a:xfrm>
            <a:off x="7877533" y="1488384"/>
            <a:ext cx="2588589" cy="1729177"/>
          </a:xfrm>
          <a:prstGeom prst="roundRect">
            <a:avLst>
              <a:gd name="adj" fmla="val 5534"/>
            </a:avLst>
          </a:prstGeom>
          <a:blipFill>
            <a:blip r:embed="rId4">
              <a:grayscl/>
            </a:blip>
            <a:stretch>
              <a:fillRect/>
            </a:stretch>
          </a:blipFill>
          <a:ln w="31750">
            <a:solidFill>
              <a:srgbClr val="860D4D"/>
            </a:solid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7" name="圆角矩形 16"/>
          <p:cNvSpPr/>
          <p:nvPr/>
        </p:nvSpPr>
        <p:spPr>
          <a:xfrm>
            <a:off x="1860869" y="3811065"/>
            <a:ext cx="2588589" cy="1729177"/>
          </a:xfrm>
          <a:prstGeom prst="roundRect">
            <a:avLst>
              <a:gd name="adj" fmla="val 4607"/>
            </a:avLst>
          </a:prstGeom>
          <a:blipFill>
            <a:blip r:embed="rId5">
              <a:grayscl/>
            </a:blip>
            <a:stretch>
              <a:fillRect/>
            </a:stretch>
          </a:blipFill>
          <a:ln w="31750">
            <a:solidFill>
              <a:srgbClr val="860D4D"/>
            </a:solid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8" name="圆角矩形 17"/>
          <p:cNvSpPr/>
          <p:nvPr/>
        </p:nvSpPr>
        <p:spPr>
          <a:xfrm>
            <a:off x="4878388" y="3811065"/>
            <a:ext cx="2588589" cy="1729177"/>
          </a:xfrm>
          <a:prstGeom prst="roundRect">
            <a:avLst>
              <a:gd name="adj" fmla="val 5535"/>
            </a:avLst>
          </a:prstGeom>
          <a:blipFill>
            <a:blip r:embed="rId6">
              <a:grayscl/>
            </a:blip>
            <a:stretch>
              <a:fillRect/>
            </a:stretch>
          </a:blipFill>
          <a:ln w="31750">
            <a:solidFill>
              <a:srgbClr val="860D4D"/>
            </a:solid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20" name="矩形 19"/>
          <p:cNvSpPr/>
          <p:nvPr/>
        </p:nvSpPr>
        <p:spPr>
          <a:xfrm>
            <a:off x="7877533" y="3764176"/>
            <a:ext cx="2861872" cy="110140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zh-CN" altLang="en-US" sz="3600" dirty="0">
                <a:solidFill>
                  <a:schemeClr val="bg1"/>
                </a:solidFill>
                <a:latin typeface="微软雅黑" panose="020B0503020204020204" pitchFamily="34" charset="-122"/>
                <a:ea typeface="微软雅黑" panose="020B0503020204020204" pitchFamily="34" charset="-122"/>
              </a:rPr>
              <a:t>Please enter</a:t>
            </a:r>
            <a:r>
              <a:rPr lang="zh-CN" altLang="en-US" sz="3600" b="1" dirty="0">
                <a:solidFill>
                  <a:srgbClr val="860D4D"/>
                </a:solidFill>
                <a:latin typeface="微软雅黑" panose="020B0503020204020204" pitchFamily="34" charset="-122"/>
                <a:ea typeface="微软雅黑" panose="020B0503020204020204" pitchFamily="34" charset="-122"/>
              </a:rPr>
              <a:t>Text</a:t>
            </a:r>
            <a:endParaRPr lang="en-US" altLang="zh-CN" sz="3600" b="1" dirty="0">
              <a:solidFill>
                <a:srgbClr val="860D4D"/>
              </a:solidFill>
              <a:latin typeface="微软雅黑" panose="020B0503020204020204" pitchFamily="34" charset="-122"/>
              <a:ea typeface="微软雅黑" panose="020B0503020204020204" pitchFamily="34" charset="-122"/>
            </a:endParaRPr>
          </a:p>
          <a:p>
            <a:r>
              <a:rPr lang="en-US" altLang="zh-CN" sz="1600" dirty="0">
                <a:solidFill>
                  <a:schemeClr val="bg1"/>
                </a:solidFill>
                <a:latin typeface="微软雅黑" panose="020B0503020204020204" pitchFamily="34" charset="-122"/>
                <a:ea typeface="微软雅黑" panose="020B0503020204020204" pitchFamily="34" charset="-122"/>
              </a:rPr>
              <a:t>INPUT YOUR TEXT HERE INPUT INPUT YOUR TEXT HERE HERE</a:t>
            </a:r>
          </a:p>
          <a:p>
            <a:endParaRPr lang="zh-CN" altLang="en-US" sz="1600" dirty="0">
              <a:solidFill>
                <a:schemeClr val="bg1"/>
              </a:solidFill>
              <a:latin typeface="微软雅黑" panose="020B0503020204020204" pitchFamily="34" charset="-122"/>
              <a:ea typeface="微软雅黑" panose="020B0503020204020204" pitchFamily="34" charset="-122"/>
            </a:endParaRPr>
          </a:p>
        </p:txBody>
      </p:sp>
      <mc:AlternateContent xmlns:mc="http://schemas.openxmlformats.org/markup-compatibility/2006" xmlns:cx1="http://schemas.microsoft.com/office/drawing/2015/9/8/chartex">
        <mc:Choice Requires="cx1">
          <p:graphicFrame>
            <p:nvGraphicFramePr>
              <p:cNvPr id="21" name="图表 20"/>
              <p:cNvGraphicFramePr/>
              <p:nvPr>
                <p:extLst>
                  <p:ext uri="{D42A27DB-BD31-4B8C-83A1-F6EECF244321}">
                    <p14:modId xmlns:p14="http://schemas.microsoft.com/office/powerpoint/2010/main" val="1752867155"/>
                  </p:ext>
                </p:extLst>
              </p:nvPr>
            </p:nvGraphicFramePr>
            <p:xfrm>
              <a:off x="9897088" y="4865584"/>
              <a:ext cx="3833087" cy="2555391"/>
            </p:xfrm>
            <a:graphic>
              <a:graphicData uri="http://schemas.microsoft.com/office/drawing/2014/chartex">
                <cx:chart xmlns:cx="http://schemas.microsoft.com/office/drawing/2014/chartex" xmlns:r="http://schemas.openxmlformats.org/officeDocument/2006/relationships" r:id="rId7"/>
              </a:graphicData>
            </a:graphic>
          </p:graphicFrame>
        </mc:Choice>
        <mc:Fallback xmlns:cx="http://schemas.microsoft.com/office/drawing/2014/chartex" xmlns:p14="http://schemas.microsoft.com/office/powerpoint/2010/main" xmlns:a14="http://schemas.microsoft.com/office/drawing/2010/main" xmlns="">
          <p:pic>
            <p:nvPicPr>
              <p:cNvPr id="21" name="图表 20"/>
              <p:cNvPicPr>
                <a:picLocks noGrp="1" noRot="1" noChangeAspect="1" noMove="1" noResize="1" noEditPoints="1" noAdjustHandles="1" noChangeArrowheads="1" noChangeShapeType="1"/>
              </p:cNvPicPr>
              <p:nvPr/>
            </p:nvPicPr>
            <p:blipFill>
              <a:blip r:embed="rId8"/>
              <a:stretch>
                <a:fillRect/>
              </a:stretch>
            </p:blipFill>
            <p:spPr>
              <a:xfrm>
                <a:off x="9897088" y="4865584"/>
                <a:ext cx="3833087" cy="2555391"/>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22" name="图表 21"/>
              <p:cNvGraphicFramePr/>
              <p:nvPr>
                <p:extLst>
                  <p:ext uri="{D42A27DB-BD31-4B8C-83A1-F6EECF244321}">
                    <p14:modId xmlns:p14="http://schemas.microsoft.com/office/powerpoint/2010/main" val="635875454"/>
                  </p:ext>
                </p:extLst>
              </p:nvPr>
            </p:nvGraphicFramePr>
            <p:xfrm>
              <a:off x="-1701911" y="-1277696"/>
              <a:ext cx="3833087" cy="2555391"/>
            </p:xfrm>
            <a:graphic>
              <a:graphicData uri="http://schemas.microsoft.com/office/drawing/2014/chartex">
                <cx:chart xmlns:cx="http://schemas.microsoft.com/office/drawing/2014/chartex" xmlns:r="http://schemas.openxmlformats.org/officeDocument/2006/relationships" r:id="rId9"/>
              </a:graphicData>
            </a:graphic>
          </p:graphicFrame>
        </mc:Choice>
        <mc:Fallback xmlns:cx="http://schemas.microsoft.com/office/drawing/2014/chartex" xmlns:p14="http://schemas.microsoft.com/office/powerpoint/2010/main" xmlns:a14="http://schemas.microsoft.com/office/drawing/2010/main" xmlns="">
          <p:pic>
            <p:nvPicPr>
              <p:cNvPr id="22" name="图表 21"/>
              <p:cNvPicPr>
                <a:picLocks noGrp="1" noRot="1" noChangeAspect="1" noMove="1" noResize="1" noEditPoints="1" noAdjustHandles="1" noChangeArrowheads="1" noChangeShapeType="1"/>
              </p:cNvPicPr>
              <p:nvPr/>
            </p:nvPicPr>
            <p:blipFill>
              <a:blip r:embed="rId8"/>
              <a:stretch>
                <a:fillRect/>
              </a:stretch>
            </p:blipFill>
            <p:spPr>
              <a:xfrm>
                <a:off x="-1701911" y="-1277696"/>
                <a:ext cx="3833087" cy="2555391"/>
              </a:xfrm>
              <a:prstGeom prst="rect">
                <a:avLst/>
              </a:prstGeom>
            </p:spPr>
          </p:pic>
        </mc:Fallback>
      </mc:AlternateContent>
    </p:spTree>
    <p:extLst>
      <p:ext uri="{BB962C8B-B14F-4D97-AF65-F5344CB8AC3E}">
        <p14:creationId xmlns:p14="http://schemas.microsoft.com/office/powerpoint/2010/main" val="108869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x="http://schemas.microsoft.com/office/drawing/2014/chartex" xmlns:cx1="http://schemas.microsoft.com/office/drawing/2015/9/8/chartex" xmlns:a14="http://schemas.microsoft.com/office/drawing/2010/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95"/>
          <p:cNvGrpSpPr/>
          <p:nvPr/>
        </p:nvGrpSpPr>
        <p:grpSpPr>
          <a:xfrm>
            <a:off x="1853406" y="933658"/>
            <a:ext cx="3215573" cy="898436"/>
            <a:chOff x="1891951" y="933658"/>
            <a:chExt cx="3215573" cy="898436"/>
          </a:xfrm>
        </p:grpSpPr>
        <p:grpSp>
          <p:nvGrpSpPr>
            <p:cNvPr id="49" name="组合 48"/>
            <p:cNvGrpSpPr/>
            <p:nvPr/>
          </p:nvGrpSpPr>
          <p:grpSpPr>
            <a:xfrm>
              <a:off x="1891951" y="1104969"/>
              <a:ext cx="705416" cy="608030"/>
              <a:chOff x="3954979" y="2274045"/>
              <a:chExt cx="1852412" cy="1596678"/>
            </a:xfrm>
          </p:grpSpPr>
          <p:grpSp>
            <p:nvGrpSpPr>
              <p:cNvPr id="50" name="组合 49"/>
              <p:cNvGrpSpPr/>
              <p:nvPr/>
            </p:nvGrpSpPr>
            <p:grpSpPr>
              <a:xfrm>
                <a:off x="3954979" y="2274045"/>
                <a:ext cx="1852412" cy="1596678"/>
                <a:chOff x="1205869" y="2604880"/>
                <a:chExt cx="1852412" cy="1596678"/>
              </a:xfrm>
            </p:grpSpPr>
            <p:sp>
              <p:nvSpPr>
                <p:cNvPr id="52" name="任意多边形 51"/>
                <p:cNvSpPr>
                  <a:spLocks noChangeAspect="1"/>
                </p:cNvSpPr>
                <p:nvPr/>
              </p:nvSpPr>
              <p:spPr>
                <a:xfrm rot="1800000">
                  <a:off x="1296756" y="2683219"/>
                  <a:ext cx="1670639" cy="1440000"/>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solidFill>
                  <a:srgbClr val="860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任意多边形 52"/>
                <p:cNvSpPr>
                  <a:spLocks noChangeAspect="1"/>
                </p:cNvSpPr>
                <p:nvPr/>
              </p:nvSpPr>
              <p:spPr>
                <a:xfrm rot="1800000">
                  <a:off x="1205869" y="2604880"/>
                  <a:ext cx="1852412" cy="1596678"/>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noFill/>
                <a:ln w="28575">
                  <a:solidFill>
                    <a:srgbClr val="860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Freeform 121"/>
              <p:cNvSpPr>
                <a:spLocks noChangeAspect="1" noEditPoints="1"/>
              </p:cNvSpPr>
              <p:nvPr/>
            </p:nvSpPr>
            <p:spPr bwMode="auto">
              <a:xfrm>
                <a:off x="4611662" y="2784384"/>
                <a:ext cx="539046" cy="576000"/>
              </a:xfrm>
              <a:custGeom>
                <a:avLst/>
                <a:gdLst>
                  <a:gd name="T0" fmla="*/ 56 w 60"/>
                  <a:gd name="T1" fmla="*/ 16 h 64"/>
                  <a:gd name="T2" fmla="*/ 24 w 60"/>
                  <a:gd name="T3" fmla="*/ 16 h 64"/>
                  <a:gd name="T4" fmla="*/ 24 w 60"/>
                  <a:gd name="T5" fmla="*/ 8 h 64"/>
                  <a:gd name="T6" fmla="*/ 44 w 60"/>
                  <a:gd name="T7" fmla="*/ 8 h 64"/>
                  <a:gd name="T8" fmla="*/ 48 w 60"/>
                  <a:gd name="T9" fmla="*/ 4 h 64"/>
                  <a:gd name="T10" fmla="*/ 44 w 60"/>
                  <a:gd name="T11" fmla="*/ 0 h 64"/>
                  <a:gd name="T12" fmla="*/ 24 w 60"/>
                  <a:gd name="T13" fmla="*/ 0 h 64"/>
                  <a:gd name="T14" fmla="*/ 16 w 60"/>
                  <a:gd name="T15" fmla="*/ 8 h 64"/>
                  <a:gd name="T16" fmla="*/ 16 w 60"/>
                  <a:gd name="T17" fmla="*/ 16 h 64"/>
                  <a:gd name="T18" fmla="*/ 12 w 60"/>
                  <a:gd name="T19" fmla="*/ 16 h 64"/>
                  <a:gd name="T20" fmla="*/ 4 w 60"/>
                  <a:gd name="T21" fmla="*/ 16 h 64"/>
                  <a:gd name="T22" fmla="*/ 0 w 60"/>
                  <a:gd name="T23" fmla="*/ 20 h 64"/>
                  <a:gd name="T24" fmla="*/ 0 w 60"/>
                  <a:gd name="T25" fmla="*/ 60 h 64"/>
                  <a:gd name="T26" fmla="*/ 4 w 60"/>
                  <a:gd name="T27" fmla="*/ 64 h 64"/>
                  <a:gd name="T28" fmla="*/ 56 w 60"/>
                  <a:gd name="T29" fmla="*/ 64 h 64"/>
                  <a:gd name="T30" fmla="*/ 60 w 60"/>
                  <a:gd name="T31" fmla="*/ 60 h 64"/>
                  <a:gd name="T32" fmla="*/ 60 w 60"/>
                  <a:gd name="T33" fmla="*/ 20 h 64"/>
                  <a:gd name="T34" fmla="*/ 56 w 60"/>
                  <a:gd name="T35" fmla="*/ 16 h 64"/>
                  <a:gd name="T36" fmla="*/ 32 w 60"/>
                  <a:gd name="T37" fmla="*/ 24 h 64"/>
                  <a:gd name="T38" fmla="*/ 40 w 60"/>
                  <a:gd name="T39" fmla="*/ 24 h 64"/>
                  <a:gd name="T40" fmla="*/ 40 w 60"/>
                  <a:gd name="T41" fmla="*/ 32 h 64"/>
                  <a:gd name="T42" fmla="*/ 32 w 60"/>
                  <a:gd name="T43" fmla="*/ 32 h 64"/>
                  <a:gd name="T44" fmla="*/ 32 w 60"/>
                  <a:gd name="T45" fmla="*/ 24 h 64"/>
                  <a:gd name="T46" fmla="*/ 32 w 60"/>
                  <a:gd name="T47" fmla="*/ 36 h 64"/>
                  <a:gd name="T48" fmla="*/ 40 w 60"/>
                  <a:gd name="T49" fmla="*/ 36 h 64"/>
                  <a:gd name="T50" fmla="*/ 40 w 60"/>
                  <a:gd name="T51" fmla="*/ 44 h 64"/>
                  <a:gd name="T52" fmla="*/ 32 w 60"/>
                  <a:gd name="T53" fmla="*/ 44 h 64"/>
                  <a:gd name="T54" fmla="*/ 32 w 60"/>
                  <a:gd name="T55" fmla="*/ 36 h 64"/>
                  <a:gd name="T56" fmla="*/ 28 w 60"/>
                  <a:gd name="T57" fmla="*/ 24 h 64"/>
                  <a:gd name="T58" fmla="*/ 28 w 60"/>
                  <a:gd name="T59" fmla="*/ 32 h 64"/>
                  <a:gd name="T60" fmla="*/ 20 w 60"/>
                  <a:gd name="T61" fmla="*/ 32 h 64"/>
                  <a:gd name="T62" fmla="*/ 20 w 60"/>
                  <a:gd name="T63" fmla="*/ 24 h 64"/>
                  <a:gd name="T64" fmla="*/ 28 w 60"/>
                  <a:gd name="T65" fmla="*/ 24 h 64"/>
                  <a:gd name="T66" fmla="*/ 28 w 60"/>
                  <a:gd name="T67" fmla="*/ 36 h 64"/>
                  <a:gd name="T68" fmla="*/ 28 w 60"/>
                  <a:gd name="T69" fmla="*/ 44 h 64"/>
                  <a:gd name="T70" fmla="*/ 20 w 60"/>
                  <a:gd name="T71" fmla="*/ 44 h 64"/>
                  <a:gd name="T72" fmla="*/ 20 w 60"/>
                  <a:gd name="T73" fmla="*/ 36 h 64"/>
                  <a:gd name="T74" fmla="*/ 28 w 60"/>
                  <a:gd name="T75" fmla="*/ 36 h 64"/>
                  <a:gd name="T76" fmla="*/ 8 w 60"/>
                  <a:gd name="T77" fmla="*/ 24 h 64"/>
                  <a:gd name="T78" fmla="*/ 16 w 60"/>
                  <a:gd name="T79" fmla="*/ 24 h 64"/>
                  <a:gd name="T80" fmla="*/ 16 w 60"/>
                  <a:gd name="T81" fmla="*/ 32 h 64"/>
                  <a:gd name="T82" fmla="*/ 8 w 60"/>
                  <a:gd name="T83" fmla="*/ 32 h 64"/>
                  <a:gd name="T84" fmla="*/ 8 w 60"/>
                  <a:gd name="T85" fmla="*/ 24 h 64"/>
                  <a:gd name="T86" fmla="*/ 8 w 60"/>
                  <a:gd name="T87" fmla="*/ 36 h 64"/>
                  <a:gd name="T88" fmla="*/ 16 w 60"/>
                  <a:gd name="T89" fmla="*/ 36 h 64"/>
                  <a:gd name="T90" fmla="*/ 16 w 60"/>
                  <a:gd name="T91" fmla="*/ 44 h 64"/>
                  <a:gd name="T92" fmla="*/ 8 w 60"/>
                  <a:gd name="T93" fmla="*/ 44 h 64"/>
                  <a:gd name="T94" fmla="*/ 8 w 60"/>
                  <a:gd name="T95" fmla="*/ 36 h 64"/>
                  <a:gd name="T96" fmla="*/ 44 w 60"/>
                  <a:gd name="T97" fmla="*/ 56 h 64"/>
                  <a:gd name="T98" fmla="*/ 16 w 60"/>
                  <a:gd name="T99" fmla="*/ 56 h 64"/>
                  <a:gd name="T100" fmla="*/ 16 w 60"/>
                  <a:gd name="T101" fmla="*/ 48 h 64"/>
                  <a:gd name="T102" fmla="*/ 44 w 60"/>
                  <a:gd name="T103" fmla="*/ 48 h 64"/>
                  <a:gd name="T104" fmla="*/ 44 w 60"/>
                  <a:gd name="T105" fmla="*/ 56 h 64"/>
                  <a:gd name="T106" fmla="*/ 52 w 60"/>
                  <a:gd name="T107" fmla="*/ 44 h 64"/>
                  <a:gd name="T108" fmla="*/ 44 w 60"/>
                  <a:gd name="T109" fmla="*/ 44 h 64"/>
                  <a:gd name="T110" fmla="*/ 44 w 60"/>
                  <a:gd name="T111" fmla="*/ 36 h 64"/>
                  <a:gd name="T112" fmla="*/ 52 w 60"/>
                  <a:gd name="T113" fmla="*/ 36 h 64"/>
                  <a:gd name="T114" fmla="*/ 52 w 60"/>
                  <a:gd name="T115" fmla="*/ 44 h 64"/>
                  <a:gd name="T116" fmla="*/ 52 w 60"/>
                  <a:gd name="T117" fmla="*/ 32 h 64"/>
                  <a:gd name="T118" fmla="*/ 44 w 60"/>
                  <a:gd name="T119" fmla="*/ 32 h 64"/>
                  <a:gd name="T120" fmla="*/ 44 w 60"/>
                  <a:gd name="T121" fmla="*/ 24 h 64"/>
                  <a:gd name="T122" fmla="*/ 52 w 60"/>
                  <a:gd name="T123" fmla="*/ 24 h 64"/>
                  <a:gd name="T124" fmla="*/ 52 w 60"/>
                  <a:gd name="T12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64">
                    <a:moveTo>
                      <a:pt x="56" y="16"/>
                    </a:moveTo>
                    <a:cubicBezTo>
                      <a:pt x="24" y="16"/>
                      <a:pt x="24" y="16"/>
                      <a:pt x="24" y="16"/>
                    </a:cubicBezTo>
                    <a:cubicBezTo>
                      <a:pt x="24" y="8"/>
                      <a:pt x="24" y="8"/>
                      <a:pt x="24" y="8"/>
                    </a:cubicBezTo>
                    <a:cubicBezTo>
                      <a:pt x="44" y="8"/>
                      <a:pt x="44" y="8"/>
                      <a:pt x="44" y="8"/>
                    </a:cubicBezTo>
                    <a:cubicBezTo>
                      <a:pt x="46" y="8"/>
                      <a:pt x="48" y="6"/>
                      <a:pt x="48" y="4"/>
                    </a:cubicBezTo>
                    <a:cubicBezTo>
                      <a:pt x="48" y="2"/>
                      <a:pt x="46" y="0"/>
                      <a:pt x="44" y="0"/>
                    </a:cubicBezTo>
                    <a:cubicBezTo>
                      <a:pt x="24" y="0"/>
                      <a:pt x="24" y="0"/>
                      <a:pt x="24" y="0"/>
                    </a:cubicBezTo>
                    <a:cubicBezTo>
                      <a:pt x="20" y="0"/>
                      <a:pt x="16" y="4"/>
                      <a:pt x="16" y="8"/>
                    </a:cubicBezTo>
                    <a:cubicBezTo>
                      <a:pt x="16" y="16"/>
                      <a:pt x="16" y="16"/>
                      <a:pt x="16" y="16"/>
                    </a:cubicBezTo>
                    <a:cubicBezTo>
                      <a:pt x="12" y="16"/>
                      <a:pt x="12" y="16"/>
                      <a:pt x="12" y="16"/>
                    </a:cubicBezTo>
                    <a:cubicBezTo>
                      <a:pt x="4" y="16"/>
                      <a:pt x="4" y="16"/>
                      <a:pt x="4" y="16"/>
                    </a:cubicBezTo>
                    <a:cubicBezTo>
                      <a:pt x="2" y="16"/>
                      <a:pt x="0" y="18"/>
                      <a:pt x="0" y="20"/>
                    </a:cubicBezTo>
                    <a:cubicBezTo>
                      <a:pt x="0" y="60"/>
                      <a:pt x="0" y="60"/>
                      <a:pt x="0" y="60"/>
                    </a:cubicBezTo>
                    <a:cubicBezTo>
                      <a:pt x="0" y="62"/>
                      <a:pt x="2" y="64"/>
                      <a:pt x="4" y="64"/>
                    </a:cubicBezTo>
                    <a:cubicBezTo>
                      <a:pt x="56" y="64"/>
                      <a:pt x="56" y="64"/>
                      <a:pt x="56" y="64"/>
                    </a:cubicBezTo>
                    <a:cubicBezTo>
                      <a:pt x="58" y="64"/>
                      <a:pt x="60" y="62"/>
                      <a:pt x="60" y="60"/>
                    </a:cubicBezTo>
                    <a:cubicBezTo>
                      <a:pt x="60" y="20"/>
                      <a:pt x="60" y="20"/>
                      <a:pt x="60" y="20"/>
                    </a:cubicBezTo>
                    <a:cubicBezTo>
                      <a:pt x="60" y="18"/>
                      <a:pt x="58" y="16"/>
                      <a:pt x="56" y="16"/>
                    </a:cubicBezTo>
                    <a:close/>
                    <a:moveTo>
                      <a:pt x="32" y="24"/>
                    </a:moveTo>
                    <a:cubicBezTo>
                      <a:pt x="40" y="24"/>
                      <a:pt x="40" y="24"/>
                      <a:pt x="40" y="24"/>
                    </a:cubicBezTo>
                    <a:cubicBezTo>
                      <a:pt x="40" y="32"/>
                      <a:pt x="40" y="32"/>
                      <a:pt x="40" y="32"/>
                    </a:cubicBezTo>
                    <a:cubicBezTo>
                      <a:pt x="32" y="32"/>
                      <a:pt x="32" y="32"/>
                      <a:pt x="32" y="32"/>
                    </a:cubicBezTo>
                    <a:lnTo>
                      <a:pt x="32" y="24"/>
                    </a:lnTo>
                    <a:close/>
                    <a:moveTo>
                      <a:pt x="32" y="36"/>
                    </a:moveTo>
                    <a:cubicBezTo>
                      <a:pt x="40" y="36"/>
                      <a:pt x="40" y="36"/>
                      <a:pt x="40" y="36"/>
                    </a:cubicBezTo>
                    <a:cubicBezTo>
                      <a:pt x="40" y="44"/>
                      <a:pt x="40" y="44"/>
                      <a:pt x="40" y="44"/>
                    </a:cubicBezTo>
                    <a:cubicBezTo>
                      <a:pt x="32" y="44"/>
                      <a:pt x="32" y="44"/>
                      <a:pt x="32" y="44"/>
                    </a:cubicBezTo>
                    <a:lnTo>
                      <a:pt x="32" y="36"/>
                    </a:lnTo>
                    <a:close/>
                    <a:moveTo>
                      <a:pt x="28" y="24"/>
                    </a:moveTo>
                    <a:cubicBezTo>
                      <a:pt x="28" y="32"/>
                      <a:pt x="28" y="32"/>
                      <a:pt x="28" y="32"/>
                    </a:cubicBezTo>
                    <a:cubicBezTo>
                      <a:pt x="20" y="32"/>
                      <a:pt x="20" y="32"/>
                      <a:pt x="20" y="32"/>
                    </a:cubicBezTo>
                    <a:cubicBezTo>
                      <a:pt x="20" y="24"/>
                      <a:pt x="20" y="24"/>
                      <a:pt x="20" y="24"/>
                    </a:cubicBezTo>
                    <a:lnTo>
                      <a:pt x="28" y="24"/>
                    </a:lnTo>
                    <a:close/>
                    <a:moveTo>
                      <a:pt x="28" y="36"/>
                    </a:moveTo>
                    <a:cubicBezTo>
                      <a:pt x="28" y="44"/>
                      <a:pt x="28" y="44"/>
                      <a:pt x="28" y="44"/>
                    </a:cubicBezTo>
                    <a:cubicBezTo>
                      <a:pt x="20" y="44"/>
                      <a:pt x="20" y="44"/>
                      <a:pt x="20" y="44"/>
                    </a:cubicBezTo>
                    <a:cubicBezTo>
                      <a:pt x="20" y="36"/>
                      <a:pt x="20" y="36"/>
                      <a:pt x="20" y="36"/>
                    </a:cubicBezTo>
                    <a:lnTo>
                      <a:pt x="28" y="36"/>
                    </a:lnTo>
                    <a:close/>
                    <a:moveTo>
                      <a:pt x="8" y="24"/>
                    </a:moveTo>
                    <a:cubicBezTo>
                      <a:pt x="16" y="24"/>
                      <a:pt x="16" y="24"/>
                      <a:pt x="16" y="24"/>
                    </a:cubicBezTo>
                    <a:cubicBezTo>
                      <a:pt x="16" y="32"/>
                      <a:pt x="16" y="32"/>
                      <a:pt x="16" y="32"/>
                    </a:cubicBezTo>
                    <a:cubicBezTo>
                      <a:pt x="8" y="32"/>
                      <a:pt x="8" y="32"/>
                      <a:pt x="8" y="32"/>
                    </a:cubicBezTo>
                    <a:lnTo>
                      <a:pt x="8" y="24"/>
                    </a:lnTo>
                    <a:close/>
                    <a:moveTo>
                      <a:pt x="8" y="36"/>
                    </a:moveTo>
                    <a:cubicBezTo>
                      <a:pt x="16" y="36"/>
                      <a:pt x="16" y="36"/>
                      <a:pt x="16" y="36"/>
                    </a:cubicBezTo>
                    <a:cubicBezTo>
                      <a:pt x="16" y="44"/>
                      <a:pt x="16" y="44"/>
                      <a:pt x="16" y="44"/>
                    </a:cubicBezTo>
                    <a:cubicBezTo>
                      <a:pt x="8" y="44"/>
                      <a:pt x="8" y="44"/>
                      <a:pt x="8" y="44"/>
                    </a:cubicBezTo>
                    <a:lnTo>
                      <a:pt x="8" y="36"/>
                    </a:lnTo>
                    <a:close/>
                    <a:moveTo>
                      <a:pt x="44" y="56"/>
                    </a:moveTo>
                    <a:cubicBezTo>
                      <a:pt x="16" y="56"/>
                      <a:pt x="16" y="56"/>
                      <a:pt x="16" y="56"/>
                    </a:cubicBezTo>
                    <a:cubicBezTo>
                      <a:pt x="16" y="48"/>
                      <a:pt x="16" y="48"/>
                      <a:pt x="16" y="48"/>
                    </a:cubicBezTo>
                    <a:cubicBezTo>
                      <a:pt x="44" y="48"/>
                      <a:pt x="44" y="48"/>
                      <a:pt x="44" y="48"/>
                    </a:cubicBezTo>
                    <a:lnTo>
                      <a:pt x="44" y="56"/>
                    </a:lnTo>
                    <a:close/>
                    <a:moveTo>
                      <a:pt x="52" y="44"/>
                    </a:moveTo>
                    <a:cubicBezTo>
                      <a:pt x="44" y="44"/>
                      <a:pt x="44" y="44"/>
                      <a:pt x="44" y="44"/>
                    </a:cubicBezTo>
                    <a:cubicBezTo>
                      <a:pt x="44" y="36"/>
                      <a:pt x="44" y="36"/>
                      <a:pt x="44" y="36"/>
                    </a:cubicBezTo>
                    <a:cubicBezTo>
                      <a:pt x="52" y="36"/>
                      <a:pt x="52" y="36"/>
                      <a:pt x="52" y="36"/>
                    </a:cubicBezTo>
                    <a:lnTo>
                      <a:pt x="52" y="44"/>
                    </a:lnTo>
                    <a:close/>
                    <a:moveTo>
                      <a:pt x="52" y="32"/>
                    </a:moveTo>
                    <a:cubicBezTo>
                      <a:pt x="44" y="32"/>
                      <a:pt x="44" y="32"/>
                      <a:pt x="44" y="32"/>
                    </a:cubicBezTo>
                    <a:cubicBezTo>
                      <a:pt x="44" y="24"/>
                      <a:pt x="44" y="24"/>
                      <a:pt x="44" y="24"/>
                    </a:cubicBezTo>
                    <a:cubicBezTo>
                      <a:pt x="52" y="24"/>
                      <a:pt x="52" y="24"/>
                      <a:pt x="52" y="24"/>
                    </a:cubicBezTo>
                    <a:lnTo>
                      <a:pt x="52"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86" name="组合 85"/>
            <p:cNvGrpSpPr/>
            <p:nvPr/>
          </p:nvGrpSpPr>
          <p:grpSpPr>
            <a:xfrm>
              <a:off x="2619729" y="933658"/>
              <a:ext cx="2487795" cy="898436"/>
              <a:chOff x="3030058" y="992462"/>
              <a:chExt cx="2487795" cy="898436"/>
            </a:xfrm>
          </p:grpSpPr>
          <p:sp>
            <p:nvSpPr>
              <p:cNvPr id="17" name="文本框 16"/>
              <p:cNvSpPr txBox="1"/>
              <p:nvPr/>
            </p:nvSpPr>
            <p:spPr>
              <a:xfrm>
                <a:off x="3030058" y="992462"/>
                <a:ext cx="1415772" cy="461665"/>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Enter text</a:t>
                </a:r>
              </a:p>
            </p:txBody>
          </p:sp>
          <p:sp>
            <p:nvSpPr>
              <p:cNvPr id="85" name="TextBox 7"/>
              <p:cNvSpPr txBox="1"/>
              <p:nvPr/>
            </p:nvSpPr>
            <p:spPr>
              <a:xfrm flipH="1">
                <a:off x="3124941" y="1406150"/>
                <a:ext cx="2392912" cy="484748"/>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a:t>
                </a:r>
              </a:p>
            </p:txBody>
          </p:sp>
        </p:grpSp>
      </p:grpSp>
      <p:grpSp>
        <p:nvGrpSpPr>
          <p:cNvPr id="97" name="组合 96"/>
          <p:cNvGrpSpPr/>
          <p:nvPr/>
        </p:nvGrpSpPr>
        <p:grpSpPr>
          <a:xfrm>
            <a:off x="1853406" y="2350555"/>
            <a:ext cx="3254118" cy="898436"/>
            <a:chOff x="1853406" y="1881257"/>
            <a:chExt cx="3254118" cy="898436"/>
          </a:xfrm>
        </p:grpSpPr>
        <p:grpSp>
          <p:nvGrpSpPr>
            <p:cNvPr id="54" name="组合 53"/>
            <p:cNvGrpSpPr/>
            <p:nvPr/>
          </p:nvGrpSpPr>
          <p:grpSpPr>
            <a:xfrm>
              <a:off x="1853406" y="2017047"/>
              <a:ext cx="782507" cy="674478"/>
              <a:chOff x="1339799" y="2274045"/>
              <a:chExt cx="1852412" cy="1596678"/>
            </a:xfrm>
          </p:grpSpPr>
          <p:grpSp>
            <p:nvGrpSpPr>
              <p:cNvPr id="55" name="组合 54"/>
              <p:cNvGrpSpPr/>
              <p:nvPr/>
            </p:nvGrpSpPr>
            <p:grpSpPr>
              <a:xfrm>
                <a:off x="1339799" y="2274045"/>
                <a:ext cx="1852412" cy="1596678"/>
                <a:chOff x="1205869" y="2604880"/>
                <a:chExt cx="1852412" cy="1596678"/>
              </a:xfrm>
            </p:grpSpPr>
            <p:sp>
              <p:nvSpPr>
                <p:cNvPr id="57" name="任意多边形 56"/>
                <p:cNvSpPr>
                  <a:spLocks noChangeAspect="1"/>
                </p:cNvSpPr>
                <p:nvPr/>
              </p:nvSpPr>
              <p:spPr>
                <a:xfrm rot="1800000">
                  <a:off x="1296756" y="2683219"/>
                  <a:ext cx="1670639" cy="1440000"/>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solidFill>
                  <a:srgbClr val="BE3C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a:spLocks noChangeAspect="1"/>
                </p:cNvSpPr>
                <p:nvPr/>
              </p:nvSpPr>
              <p:spPr>
                <a:xfrm rot="1800000">
                  <a:off x="1205869" y="2604880"/>
                  <a:ext cx="1852412" cy="1596678"/>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noFill/>
                <a:ln w="28575">
                  <a:solidFill>
                    <a:srgbClr val="BE3C1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Freeform 143"/>
              <p:cNvSpPr>
                <a:spLocks noChangeAspect="1" noEditPoints="1"/>
              </p:cNvSpPr>
              <p:nvPr/>
            </p:nvSpPr>
            <p:spPr bwMode="auto">
              <a:xfrm>
                <a:off x="1978005" y="2784384"/>
                <a:ext cx="576000" cy="576000"/>
              </a:xfrm>
              <a:custGeom>
                <a:avLst/>
                <a:gdLst>
                  <a:gd name="T0" fmla="*/ 60 w 64"/>
                  <a:gd name="T1" fmla="*/ 16 h 64"/>
                  <a:gd name="T2" fmla="*/ 48 w 64"/>
                  <a:gd name="T3" fmla="*/ 16 h 64"/>
                  <a:gd name="T4" fmla="*/ 48 w 64"/>
                  <a:gd name="T5" fmla="*/ 4 h 64"/>
                  <a:gd name="T6" fmla="*/ 44 w 64"/>
                  <a:gd name="T7" fmla="*/ 0 h 64"/>
                  <a:gd name="T8" fmla="*/ 20 w 64"/>
                  <a:gd name="T9" fmla="*/ 0 h 64"/>
                  <a:gd name="T10" fmla="*/ 16 w 64"/>
                  <a:gd name="T11" fmla="*/ 4 h 64"/>
                  <a:gd name="T12" fmla="*/ 16 w 64"/>
                  <a:gd name="T13" fmla="*/ 16 h 64"/>
                  <a:gd name="T14" fmla="*/ 4 w 64"/>
                  <a:gd name="T15" fmla="*/ 16 h 64"/>
                  <a:gd name="T16" fmla="*/ 0 w 64"/>
                  <a:gd name="T17" fmla="*/ 20 h 64"/>
                  <a:gd name="T18" fmla="*/ 0 w 64"/>
                  <a:gd name="T19" fmla="*/ 60 h 64"/>
                  <a:gd name="T20" fmla="*/ 4 w 64"/>
                  <a:gd name="T21" fmla="*/ 64 h 64"/>
                  <a:gd name="T22" fmla="*/ 60 w 64"/>
                  <a:gd name="T23" fmla="*/ 64 h 64"/>
                  <a:gd name="T24" fmla="*/ 64 w 64"/>
                  <a:gd name="T25" fmla="*/ 60 h 64"/>
                  <a:gd name="T26" fmla="*/ 64 w 64"/>
                  <a:gd name="T27" fmla="*/ 20 h 64"/>
                  <a:gd name="T28" fmla="*/ 60 w 64"/>
                  <a:gd name="T29" fmla="*/ 16 h 64"/>
                  <a:gd name="T30" fmla="*/ 24 w 64"/>
                  <a:gd name="T31" fmla="*/ 8 h 64"/>
                  <a:gd name="T32" fmla="*/ 40 w 64"/>
                  <a:gd name="T33" fmla="*/ 8 h 64"/>
                  <a:gd name="T34" fmla="*/ 40 w 64"/>
                  <a:gd name="T35" fmla="*/ 16 h 64"/>
                  <a:gd name="T36" fmla="*/ 24 w 64"/>
                  <a:gd name="T37" fmla="*/ 16 h 64"/>
                  <a:gd name="T38" fmla="*/ 24 w 64"/>
                  <a:gd name="T39" fmla="*/ 8 h 64"/>
                  <a:gd name="T40" fmla="*/ 52 w 64"/>
                  <a:gd name="T41" fmla="*/ 48 h 64"/>
                  <a:gd name="T42" fmla="*/ 12 w 64"/>
                  <a:gd name="T43" fmla="*/ 48 h 64"/>
                  <a:gd name="T44" fmla="*/ 12 w 64"/>
                  <a:gd name="T45" fmla="*/ 44 h 64"/>
                  <a:gd name="T46" fmla="*/ 52 w 64"/>
                  <a:gd name="T47" fmla="*/ 44 h 64"/>
                  <a:gd name="T48" fmla="*/ 52 w 64"/>
                  <a:gd name="T49" fmla="*/ 48 h 64"/>
                  <a:gd name="T50" fmla="*/ 52 w 64"/>
                  <a:gd name="T51" fmla="*/ 36 h 64"/>
                  <a:gd name="T52" fmla="*/ 12 w 64"/>
                  <a:gd name="T53" fmla="*/ 36 h 64"/>
                  <a:gd name="T54" fmla="*/ 12 w 64"/>
                  <a:gd name="T55" fmla="*/ 32 h 64"/>
                  <a:gd name="T56" fmla="*/ 52 w 64"/>
                  <a:gd name="T57" fmla="*/ 32 h 64"/>
                  <a:gd name="T58" fmla="*/ 52 w 64"/>
                  <a:gd name="T5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4">
                    <a:moveTo>
                      <a:pt x="60" y="16"/>
                    </a:moveTo>
                    <a:cubicBezTo>
                      <a:pt x="48" y="16"/>
                      <a:pt x="48" y="16"/>
                      <a:pt x="48" y="16"/>
                    </a:cubicBezTo>
                    <a:cubicBezTo>
                      <a:pt x="48" y="4"/>
                      <a:pt x="48" y="4"/>
                      <a:pt x="48" y="4"/>
                    </a:cubicBezTo>
                    <a:cubicBezTo>
                      <a:pt x="48" y="2"/>
                      <a:pt x="46" y="0"/>
                      <a:pt x="44" y="0"/>
                    </a:cubicBezTo>
                    <a:cubicBezTo>
                      <a:pt x="20" y="0"/>
                      <a:pt x="20" y="0"/>
                      <a:pt x="20" y="0"/>
                    </a:cubicBezTo>
                    <a:cubicBezTo>
                      <a:pt x="18" y="0"/>
                      <a:pt x="16" y="2"/>
                      <a:pt x="16" y="4"/>
                    </a:cubicBezTo>
                    <a:cubicBezTo>
                      <a:pt x="16" y="16"/>
                      <a:pt x="16" y="16"/>
                      <a:pt x="16" y="16"/>
                    </a:cubicBezTo>
                    <a:cubicBezTo>
                      <a:pt x="4" y="16"/>
                      <a:pt x="4" y="16"/>
                      <a:pt x="4" y="16"/>
                    </a:cubicBezTo>
                    <a:cubicBezTo>
                      <a:pt x="2" y="16"/>
                      <a:pt x="0" y="18"/>
                      <a:pt x="0" y="20"/>
                    </a:cubicBezTo>
                    <a:cubicBezTo>
                      <a:pt x="0" y="60"/>
                      <a:pt x="0" y="60"/>
                      <a:pt x="0" y="60"/>
                    </a:cubicBezTo>
                    <a:cubicBezTo>
                      <a:pt x="0" y="62"/>
                      <a:pt x="2" y="64"/>
                      <a:pt x="4" y="64"/>
                    </a:cubicBezTo>
                    <a:cubicBezTo>
                      <a:pt x="60" y="64"/>
                      <a:pt x="60" y="64"/>
                      <a:pt x="60" y="64"/>
                    </a:cubicBezTo>
                    <a:cubicBezTo>
                      <a:pt x="62" y="64"/>
                      <a:pt x="64" y="62"/>
                      <a:pt x="64" y="60"/>
                    </a:cubicBezTo>
                    <a:cubicBezTo>
                      <a:pt x="64" y="20"/>
                      <a:pt x="64" y="20"/>
                      <a:pt x="64" y="20"/>
                    </a:cubicBezTo>
                    <a:cubicBezTo>
                      <a:pt x="64" y="18"/>
                      <a:pt x="62" y="16"/>
                      <a:pt x="60" y="16"/>
                    </a:cubicBezTo>
                    <a:close/>
                    <a:moveTo>
                      <a:pt x="24" y="8"/>
                    </a:moveTo>
                    <a:cubicBezTo>
                      <a:pt x="40" y="8"/>
                      <a:pt x="40" y="8"/>
                      <a:pt x="40" y="8"/>
                    </a:cubicBezTo>
                    <a:cubicBezTo>
                      <a:pt x="40" y="16"/>
                      <a:pt x="40" y="16"/>
                      <a:pt x="40" y="16"/>
                    </a:cubicBezTo>
                    <a:cubicBezTo>
                      <a:pt x="24" y="16"/>
                      <a:pt x="24" y="16"/>
                      <a:pt x="24" y="16"/>
                    </a:cubicBezTo>
                    <a:lnTo>
                      <a:pt x="24" y="8"/>
                    </a:lnTo>
                    <a:close/>
                    <a:moveTo>
                      <a:pt x="52" y="48"/>
                    </a:moveTo>
                    <a:cubicBezTo>
                      <a:pt x="12" y="48"/>
                      <a:pt x="12" y="48"/>
                      <a:pt x="12" y="48"/>
                    </a:cubicBezTo>
                    <a:cubicBezTo>
                      <a:pt x="12" y="44"/>
                      <a:pt x="12" y="44"/>
                      <a:pt x="12" y="44"/>
                    </a:cubicBezTo>
                    <a:cubicBezTo>
                      <a:pt x="52" y="44"/>
                      <a:pt x="52" y="44"/>
                      <a:pt x="52" y="44"/>
                    </a:cubicBezTo>
                    <a:lnTo>
                      <a:pt x="52" y="48"/>
                    </a:lnTo>
                    <a:close/>
                    <a:moveTo>
                      <a:pt x="52" y="36"/>
                    </a:moveTo>
                    <a:cubicBezTo>
                      <a:pt x="12" y="36"/>
                      <a:pt x="12" y="36"/>
                      <a:pt x="12" y="36"/>
                    </a:cubicBezTo>
                    <a:cubicBezTo>
                      <a:pt x="12" y="32"/>
                      <a:pt x="12" y="32"/>
                      <a:pt x="12" y="32"/>
                    </a:cubicBezTo>
                    <a:cubicBezTo>
                      <a:pt x="52" y="32"/>
                      <a:pt x="52" y="32"/>
                      <a:pt x="52" y="32"/>
                    </a:cubicBezTo>
                    <a:lnTo>
                      <a:pt x="52"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87" name="组合 86"/>
            <p:cNvGrpSpPr/>
            <p:nvPr/>
          </p:nvGrpSpPr>
          <p:grpSpPr>
            <a:xfrm>
              <a:off x="2619729" y="1881257"/>
              <a:ext cx="2487795" cy="898436"/>
              <a:chOff x="3030058" y="992462"/>
              <a:chExt cx="2487795" cy="898436"/>
            </a:xfrm>
          </p:grpSpPr>
          <p:sp>
            <p:nvSpPr>
              <p:cNvPr id="88" name="文本框 87"/>
              <p:cNvSpPr txBox="1"/>
              <p:nvPr/>
            </p:nvSpPr>
            <p:spPr>
              <a:xfrm>
                <a:off x="3030058" y="992462"/>
                <a:ext cx="1415772" cy="461665"/>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Enter text</a:t>
                </a:r>
              </a:p>
            </p:txBody>
          </p:sp>
          <p:sp>
            <p:nvSpPr>
              <p:cNvPr id="89" name="TextBox 7"/>
              <p:cNvSpPr txBox="1"/>
              <p:nvPr/>
            </p:nvSpPr>
            <p:spPr>
              <a:xfrm flipH="1">
                <a:off x="3124941" y="1406150"/>
                <a:ext cx="2392912" cy="484748"/>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a:t>
                </a:r>
              </a:p>
            </p:txBody>
          </p:sp>
        </p:grpSp>
      </p:grpSp>
      <p:grpSp>
        <p:nvGrpSpPr>
          <p:cNvPr id="98" name="组合 97"/>
          <p:cNvGrpSpPr/>
          <p:nvPr/>
        </p:nvGrpSpPr>
        <p:grpSpPr>
          <a:xfrm>
            <a:off x="6600919" y="989672"/>
            <a:ext cx="3201978" cy="898436"/>
            <a:chOff x="1905546" y="2828856"/>
            <a:chExt cx="3201978" cy="898436"/>
          </a:xfrm>
        </p:grpSpPr>
        <p:grpSp>
          <p:nvGrpSpPr>
            <p:cNvPr id="72" name="组合 71"/>
            <p:cNvGrpSpPr/>
            <p:nvPr/>
          </p:nvGrpSpPr>
          <p:grpSpPr>
            <a:xfrm>
              <a:off x="1905546" y="2995573"/>
              <a:ext cx="678226" cy="584594"/>
              <a:chOff x="6570159" y="2274045"/>
              <a:chExt cx="1852412" cy="1596678"/>
            </a:xfrm>
          </p:grpSpPr>
          <p:grpSp>
            <p:nvGrpSpPr>
              <p:cNvPr id="73" name="组合 72"/>
              <p:cNvGrpSpPr/>
              <p:nvPr/>
            </p:nvGrpSpPr>
            <p:grpSpPr>
              <a:xfrm>
                <a:off x="6570159" y="2274045"/>
                <a:ext cx="1852412" cy="1596678"/>
                <a:chOff x="1205869" y="2604880"/>
                <a:chExt cx="1852412" cy="1596678"/>
              </a:xfrm>
            </p:grpSpPr>
            <p:sp>
              <p:nvSpPr>
                <p:cNvPr id="83" name="任意多边形 82"/>
                <p:cNvSpPr>
                  <a:spLocks noChangeAspect="1"/>
                </p:cNvSpPr>
                <p:nvPr/>
              </p:nvSpPr>
              <p:spPr>
                <a:xfrm rot="1800000">
                  <a:off x="1296756" y="2683219"/>
                  <a:ext cx="1670639" cy="1440000"/>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a:spLocks noChangeAspect="1"/>
                </p:cNvSpPr>
                <p:nvPr/>
              </p:nvSpPr>
              <p:spPr>
                <a:xfrm rot="1800000">
                  <a:off x="1205869" y="2604880"/>
                  <a:ext cx="1852412" cy="1596678"/>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noFill/>
                <a:ln w="2857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a:grpSpLocks noChangeAspect="1"/>
              </p:cNvGrpSpPr>
              <p:nvPr/>
            </p:nvGrpSpPr>
            <p:grpSpPr>
              <a:xfrm>
                <a:off x="7166874" y="2784384"/>
                <a:ext cx="658981" cy="576000"/>
                <a:chOff x="4279901" y="4883150"/>
                <a:chExt cx="428625" cy="374650"/>
              </a:xfrm>
              <a:solidFill>
                <a:schemeClr val="bg1"/>
              </a:solidFill>
            </p:grpSpPr>
            <p:sp>
              <p:nvSpPr>
                <p:cNvPr id="75" name="Oval 69"/>
                <p:cNvSpPr>
                  <a:spLocks noChangeArrowheads="1"/>
                </p:cNvSpPr>
                <p:nvPr/>
              </p:nvSpPr>
              <p:spPr bwMode="auto">
                <a:xfrm>
                  <a:off x="4279901" y="4908550"/>
                  <a:ext cx="241300" cy="107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70"/>
                <p:cNvSpPr>
                  <a:spLocks/>
                </p:cNvSpPr>
                <p:nvPr/>
              </p:nvSpPr>
              <p:spPr bwMode="auto">
                <a:xfrm>
                  <a:off x="4279901" y="5030788"/>
                  <a:ext cx="241300" cy="66675"/>
                </a:xfrm>
                <a:custGeom>
                  <a:avLst/>
                  <a:gdLst>
                    <a:gd name="T0" fmla="*/ 18 w 36"/>
                    <a:gd name="T1" fmla="*/ 6 h 10"/>
                    <a:gd name="T2" fmla="*/ 1 w 36"/>
                    <a:gd name="T3" fmla="*/ 0 h 10"/>
                    <a:gd name="T4" fmla="*/ 0 w 36"/>
                    <a:gd name="T5" fmla="*/ 2 h 10"/>
                    <a:gd name="T6" fmla="*/ 18 w 36"/>
                    <a:gd name="T7" fmla="*/ 10 h 10"/>
                    <a:gd name="T8" fmla="*/ 36 w 36"/>
                    <a:gd name="T9" fmla="*/ 2 h 10"/>
                    <a:gd name="T10" fmla="*/ 35 w 36"/>
                    <a:gd name="T11" fmla="*/ 0 h 10"/>
                    <a:gd name="T12" fmla="*/ 18 w 36"/>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18" y="6"/>
                      </a:moveTo>
                      <a:cubicBezTo>
                        <a:pt x="10" y="6"/>
                        <a:pt x="3" y="3"/>
                        <a:pt x="1" y="0"/>
                      </a:cubicBezTo>
                      <a:cubicBezTo>
                        <a:pt x="0" y="1"/>
                        <a:pt x="0" y="1"/>
                        <a:pt x="0" y="2"/>
                      </a:cubicBezTo>
                      <a:cubicBezTo>
                        <a:pt x="0" y="6"/>
                        <a:pt x="8" y="10"/>
                        <a:pt x="18" y="10"/>
                      </a:cubicBezTo>
                      <a:cubicBezTo>
                        <a:pt x="28" y="10"/>
                        <a:pt x="36" y="6"/>
                        <a:pt x="36" y="2"/>
                      </a:cubicBezTo>
                      <a:cubicBezTo>
                        <a:pt x="36" y="1"/>
                        <a:pt x="36" y="1"/>
                        <a:pt x="35" y="0"/>
                      </a:cubicBezTo>
                      <a:cubicBezTo>
                        <a:pt x="33" y="3"/>
                        <a:pt x="26" y="6"/>
                        <a:pt x="18"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71"/>
                <p:cNvSpPr>
                  <a:spLocks/>
                </p:cNvSpPr>
                <p:nvPr/>
              </p:nvSpPr>
              <p:spPr bwMode="auto">
                <a:xfrm>
                  <a:off x="4279901" y="5110163"/>
                  <a:ext cx="241300" cy="68263"/>
                </a:xfrm>
                <a:custGeom>
                  <a:avLst/>
                  <a:gdLst>
                    <a:gd name="T0" fmla="*/ 18 w 36"/>
                    <a:gd name="T1" fmla="*/ 6 h 10"/>
                    <a:gd name="T2" fmla="*/ 1 w 36"/>
                    <a:gd name="T3" fmla="*/ 0 h 10"/>
                    <a:gd name="T4" fmla="*/ 0 w 36"/>
                    <a:gd name="T5" fmla="*/ 2 h 10"/>
                    <a:gd name="T6" fmla="*/ 18 w 36"/>
                    <a:gd name="T7" fmla="*/ 10 h 10"/>
                    <a:gd name="T8" fmla="*/ 36 w 36"/>
                    <a:gd name="T9" fmla="*/ 2 h 10"/>
                    <a:gd name="T10" fmla="*/ 35 w 36"/>
                    <a:gd name="T11" fmla="*/ 0 h 10"/>
                    <a:gd name="T12" fmla="*/ 18 w 36"/>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18" y="6"/>
                      </a:moveTo>
                      <a:cubicBezTo>
                        <a:pt x="10" y="6"/>
                        <a:pt x="3" y="3"/>
                        <a:pt x="1" y="0"/>
                      </a:cubicBezTo>
                      <a:cubicBezTo>
                        <a:pt x="0" y="1"/>
                        <a:pt x="0" y="1"/>
                        <a:pt x="0" y="2"/>
                      </a:cubicBezTo>
                      <a:cubicBezTo>
                        <a:pt x="0" y="6"/>
                        <a:pt x="8" y="10"/>
                        <a:pt x="18" y="10"/>
                      </a:cubicBezTo>
                      <a:cubicBezTo>
                        <a:pt x="28" y="10"/>
                        <a:pt x="36" y="6"/>
                        <a:pt x="36" y="2"/>
                      </a:cubicBezTo>
                      <a:cubicBezTo>
                        <a:pt x="36" y="1"/>
                        <a:pt x="36" y="1"/>
                        <a:pt x="35" y="0"/>
                      </a:cubicBezTo>
                      <a:cubicBezTo>
                        <a:pt x="33" y="3"/>
                        <a:pt x="26" y="6"/>
                        <a:pt x="18"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72"/>
                <p:cNvSpPr>
                  <a:spLocks/>
                </p:cNvSpPr>
                <p:nvPr/>
              </p:nvSpPr>
              <p:spPr bwMode="auto">
                <a:xfrm>
                  <a:off x="4546601" y="5083175"/>
                  <a:ext cx="161925" cy="68263"/>
                </a:xfrm>
                <a:custGeom>
                  <a:avLst/>
                  <a:gdLst>
                    <a:gd name="T0" fmla="*/ 6 w 24"/>
                    <a:gd name="T1" fmla="*/ 6 h 10"/>
                    <a:gd name="T2" fmla="*/ 0 w 24"/>
                    <a:gd name="T3" fmla="*/ 6 h 10"/>
                    <a:gd name="T4" fmla="*/ 0 w 24"/>
                    <a:gd name="T5" fmla="*/ 10 h 10"/>
                    <a:gd name="T6" fmla="*/ 6 w 24"/>
                    <a:gd name="T7" fmla="*/ 10 h 10"/>
                    <a:gd name="T8" fmla="*/ 24 w 24"/>
                    <a:gd name="T9" fmla="*/ 2 h 10"/>
                    <a:gd name="T10" fmla="*/ 23 w 24"/>
                    <a:gd name="T11" fmla="*/ 0 h 10"/>
                    <a:gd name="T12" fmla="*/ 6 w 24"/>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6"/>
                      </a:moveTo>
                      <a:cubicBezTo>
                        <a:pt x="4" y="6"/>
                        <a:pt x="0" y="6"/>
                        <a:pt x="0" y="6"/>
                      </a:cubicBezTo>
                      <a:cubicBezTo>
                        <a:pt x="0" y="10"/>
                        <a:pt x="0" y="10"/>
                        <a:pt x="0" y="10"/>
                      </a:cubicBezTo>
                      <a:cubicBezTo>
                        <a:pt x="0" y="10"/>
                        <a:pt x="4" y="10"/>
                        <a:pt x="6" y="10"/>
                      </a:cubicBezTo>
                      <a:cubicBezTo>
                        <a:pt x="16" y="10"/>
                        <a:pt x="24" y="6"/>
                        <a:pt x="24" y="2"/>
                      </a:cubicBezTo>
                      <a:cubicBezTo>
                        <a:pt x="24" y="1"/>
                        <a:pt x="24" y="1"/>
                        <a:pt x="23" y="0"/>
                      </a:cubicBezTo>
                      <a:cubicBezTo>
                        <a:pt x="21" y="3"/>
                        <a:pt x="14" y="6"/>
                        <a:pt x="6"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73"/>
                <p:cNvSpPr>
                  <a:spLocks/>
                </p:cNvSpPr>
                <p:nvPr/>
              </p:nvSpPr>
              <p:spPr bwMode="auto">
                <a:xfrm>
                  <a:off x="4279901" y="5191125"/>
                  <a:ext cx="241300" cy="66675"/>
                </a:xfrm>
                <a:custGeom>
                  <a:avLst/>
                  <a:gdLst>
                    <a:gd name="T0" fmla="*/ 18 w 36"/>
                    <a:gd name="T1" fmla="*/ 6 h 10"/>
                    <a:gd name="T2" fmla="*/ 1 w 36"/>
                    <a:gd name="T3" fmla="*/ 0 h 10"/>
                    <a:gd name="T4" fmla="*/ 0 w 36"/>
                    <a:gd name="T5" fmla="*/ 2 h 10"/>
                    <a:gd name="T6" fmla="*/ 18 w 36"/>
                    <a:gd name="T7" fmla="*/ 10 h 10"/>
                    <a:gd name="T8" fmla="*/ 36 w 36"/>
                    <a:gd name="T9" fmla="*/ 2 h 10"/>
                    <a:gd name="T10" fmla="*/ 35 w 36"/>
                    <a:gd name="T11" fmla="*/ 0 h 10"/>
                    <a:gd name="T12" fmla="*/ 18 w 36"/>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18" y="6"/>
                      </a:moveTo>
                      <a:cubicBezTo>
                        <a:pt x="10" y="6"/>
                        <a:pt x="3" y="3"/>
                        <a:pt x="1" y="0"/>
                      </a:cubicBezTo>
                      <a:cubicBezTo>
                        <a:pt x="0" y="1"/>
                        <a:pt x="0" y="1"/>
                        <a:pt x="0" y="2"/>
                      </a:cubicBezTo>
                      <a:cubicBezTo>
                        <a:pt x="0" y="6"/>
                        <a:pt x="8" y="10"/>
                        <a:pt x="18" y="10"/>
                      </a:cubicBezTo>
                      <a:cubicBezTo>
                        <a:pt x="28" y="10"/>
                        <a:pt x="36" y="6"/>
                        <a:pt x="36" y="2"/>
                      </a:cubicBezTo>
                      <a:cubicBezTo>
                        <a:pt x="36" y="1"/>
                        <a:pt x="36" y="1"/>
                        <a:pt x="35" y="0"/>
                      </a:cubicBezTo>
                      <a:cubicBezTo>
                        <a:pt x="33" y="3"/>
                        <a:pt x="26" y="6"/>
                        <a:pt x="18"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74"/>
                <p:cNvSpPr>
                  <a:spLocks/>
                </p:cNvSpPr>
                <p:nvPr/>
              </p:nvSpPr>
              <p:spPr bwMode="auto">
                <a:xfrm>
                  <a:off x="4546601" y="5164138"/>
                  <a:ext cx="161925" cy="66675"/>
                </a:xfrm>
                <a:custGeom>
                  <a:avLst/>
                  <a:gdLst>
                    <a:gd name="T0" fmla="*/ 6 w 24"/>
                    <a:gd name="T1" fmla="*/ 6 h 10"/>
                    <a:gd name="T2" fmla="*/ 0 w 24"/>
                    <a:gd name="T3" fmla="*/ 6 h 10"/>
                    <a:gd name="T4" fmla="*/ 0 w 24"/>
                    <a:gd name="T5" fmla="*/ 10 h 10"/>
                    <a:gd name="T6" fmla="*/ 6 w 24"/>
                    <a:gd name="T7" fmla="*/ 10 h 10"/>
                    <a:gd name="T8" fmla="*/ 24 w 24"/>
                    <a:gd name="T9" fmla="*/ 2 h 10"/>
                    <a:gd name="T10" fmla="*/ 23 w 24"/>
                    <a:gd name="T11" fmla="*/ 0 h 10"/>
                    <a:gd name="T12" fmla="*/ 6 w 24"/>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6"/>
                      </a:moveTo>
                      <a:cubicBezTo>
                        <a:pt x="4" y="6"/>
                        <a:pt x="0" y="6"/>
                        <a:pt x="0" y="6"/>
                      </a:cubicBezTo>
                      <a:cubicBezTo>
                        <a:pt x="0" y="10"/>
                        <a:pt x="0" y="10"/>
                        <a:pt x="0" y="10"/>
                      </a:cubicBezTo>
                      <a:cubicBezTo>
                        <a:pt x="0" y="10"/>
                        <a:pt x="4" y="10"/>
                        <a:pt x="6" y="10"/>
                      </a:cubicBezTo>
                      <a:cubicBezTo>
                        <a:pt x="16" y="10"/>
                        <a:pt x="24" y="6"/>
                        <a:pt x="24" y="2"/>
                      </a:cubicBezTo>
                      <a:cubicBezTo>
                        <a:pt x="24" y="1"/>
                        <a:pt x="24" y="1"/>
                        <a:pt x="23" y="0"/>
                      </a:cubicBezTo>
                      <a:cubicBezTo>
                        <a:pt x="21" y="3"/>
                        <a:pt x="14" y="6"/>
                        <a:pt x="6"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75"/>
                <p:cNvSpPr>
                  <a:spLocks/>
                </p:cNvSpPr>
                <p:nvPr/>
              </p:nvSpPr>
              <p:spPr bwMode="auto">
                <a:xfrm>
                  <a:off x="4546601" y="5003800"/>
                  <a:ext cx="161925" cy="66675"/>
                </a:xfrm>
                <a:custGeom>
                  <a:avLst/>
                  <a:gdLst>
                    <a:gd name="T0" fmla="*/ 6 w 24"/>
                    <a:gd name="T1" fmla="*/ 6 h 10"/>
                    <a:gd name="T2" fmla="*/ 0 w 24"/>
                    <a:gd name="T3" fmla="*/ 6 h 10"/>
                    <a:gd name="T4" fmla="*/ 0 w 24"/>
                    <a:gd name="T5" fmla="*/ 10 h 10"/>
                    <a:gd name="T6" fmla="*/ 6 w 24"/>
                    <a:gd name="T7" fmla="*/ 10 h 10"/>
                    <a:gd name="T8" fmla="*/ 24 w 24"/>
                    <a:gd name="T9" fmla="*/ 2 h 10"/>
                    <a:gd name="T10" fmla="*/ 23 w 24"/>
                    <a:gd name="T11" fmla="*/ 0 h 10"/>
                    <a:gd name="T12" fmla="*/ 6 w 24"/>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6"/>
                      </a:moveTo>
                      <a:cubicBezTo>
                        <a:pt x="4" y="6"/>
                        <a:pt x="0" y="6"/>
                        <a:pt x="0" y="6"/>
                      </a:cubicBezTo>
                      <a:cubicBezTo>
                        <a:pt x="0" y="10"/>
                        <a:pt x="0" y="10"/>
                        <a:pt x="0" y="10"/>
                      </a:cubicBezTo>
                      <a:cubicBezTo>
                        <a:pt x="0" y="10"/>
                        <a:pt x="4" y="10"/>
                        <a:pt x="6" y="10"/>
                      </a:cubicBezTo>
                      <a:cubicBezTo>
                        <a:pt x="16" y="10"/>
                        <a:pt x="24" y="6"/>
                        <a:pt x="24" y="2"/>
                      </a:cubicBezTo>
                      <a:cubicBezTo>
                        <a:pt x="24" y="1"/>
                        <a:pt x="24" y="1"/>
                        <a:pt x="23" y="0"/>
                      </a:cubicBezTo>
                      <a:cubicBezTo>
                        <a:pt x="21" y="3"/>
                        <a:pt x="14" y="6"/>
                        <a:pt x="6"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76"/>
                <p:cNvSpPr>
                  <a:spLocks/>
                </p:cNvSpPr>
                <p:nvPr/>
              </p:nvSpPr>
              <p:spPr bwMode="auto">
                <a:xfrm>
                  <a:off x="4494213" y="4883150"/>
                  <a:ext cx="214313" cy="106363"/>
                </a:xfrm>
                <a:custGeom>
                  <a:avLst/>
                  <a:gdLst>
                    <a:gd name="T0" fmla="*/ 14 w 32"/>
                    <a:gd name="T1" fmla="*/ 16 h 16"/>
                    <a:gd name="T2" fmla="*/ 32 w 32"/>
                    <a:gd name="T3" fmla="*/ 8 h 16"/>
                    <a:gd name="T4" fmla="*/ 14 w 32"/>
                    <a:gd name="T5" fmla="*/ 0 h 16"/>
                    <a:gd name="T6" fmla="*/ 0 w 32"/>
                    <a:gd name="T7" fmla="*/ 3 h 16"/>
                    <a:gd name="T8" fmla="*/ 8 w 32"/>
                    <a:gd name="T9" fmla="*/ 12 h 16"/>
                    <a:gd name="T10" fmla="*/ 7 w 32"/>
                    <a:gd name="T11" fmla="*/ 15 h 16"/>
                    <a:gd name="T12" fmla="*/ 14 w 3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14" y="16"/>
                      </a:moveTo>
                      <a:cubicBezTo>
                        <a:pt x="24" y="16"/>
                        <a:pt x="32" y="12"/>
                        <a:pt x="32" y="8"/>
                      </a:cubicBezTo>
                      <a:cubicBezTo>
                        <a:pt x="32" y="4"/>
                        <a:pt x="24" y="0"/>
                        <a:pt x="14" y="0"/>
                      </a:cubicBezTo>
                      <a:cubicBezTo>
                        <a:pt x="8" y="0"/>
                        <a:pt x="4" y="1"/>
                        <a:pt x="0" y="3"/>
                      </a:cubicBezTo>
                      <a:cubicBezTo>
                        <a:pt x="5" y="5"/>
                        <a:pt x="8" y="8"/>
                        <a:pt x="8" y="12"/>
                      </a:cubicBezTo>
                      <a:cubicBezTo>
                        <a:pt x="8" y="13"/>
                        <a:pt x="8" y="14"/>
                        <a:pt x="7" y="15"/>
                      </a:cubicBezTo>
                      <a:cubicBezTo>
                        <a:pt x="9" y="16"/>
                        <a:pt x="12" y="16"/>
                        <a:pt x="14"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90" name="组合 89"/>
            <p:cNvGrpSpPr/>
            <p:nvPr/>
          </p:nvGrpSpPr>
          <p:grpSpPr>
            <a:xfrm>
              <a:off x="2619729" y="2828856"/>
              <a:ext cx="2487795" cy="898436"/>
              <a:chOff x="3030058" y="992462"/>
              <a:chExt cx="2487795" cy="898436"/>
            </a:xfrm>
          </p:grpSpPr>
          <p:sp>
            <p:nvSpPr>
              <p:cNvPr id="91" name="文本框 90"/>
              <p:cNvSpPr txBox="1"/>
              <p:nvPr/>
            </p:nvSpPr>
            <p:spPr>
              <a:xfrm>
                <a:off x="3030058" y="992462"/>
                <a:ext cx="1415772" cy="461665"/>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Enter text</a:t>
                </a:r>
              </a:p>
            </p:txBody>
          </p:sp>
          <p:sp>
            <p:nvSpPr>
              <p:cNvPr id="92" name="TextBox 7"/>
              <p:cNvSpPr txBox="1"/>
              <p:nvPr/>
            </p:nvSpPr>
            <p:spPr>
              <a:xfrm flipH="1">
                <a:off x="3124941" y="1406150"/>
                <a:ext cx="2392912" cy="484748"/>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a:t>
                </a:r>
              </a:p>
            </p:txBody>
          </p:sp>
        </p:grpSp>
      </p:grpSp>
      <p:grpSp>
        <p:nvGrpSpPr>
          <p:cNvPr id="99" name="组合 98"/>
          <p:cNvGrpSpPr/>
          <p:nvPr/>
        </p:nvGrpSpPr>
        <p:grpSpPr>
          <a:xfrm>
            <a:off x="6600919" y="2406569"/>
            <a:ext cx="3217021" cy="898436"/>
            <a:chOff x="1890503" y="3776455"/>
            <a:chExt cx="3217021" cy="898436"/>
          </a:xfrm>
        </p:grpSpPr>
        <p:grpSp>
          <p:nvGrpSpPr>
            <p:cNvPr id="59" name="组合 58"/>
            <p:cNvGrpSpPr/>
            <p:nvPr/>
          </p:nvGrpSpPr>
          <p:grpSpPr>
            <a:xfrm>
              <a:off x="1890503" y="3884215"/>
              <a:ext cx="708312" cy="610526"/>
              <a:chOff x="9185339" y="2274045"/>
              <a:chExt cx="1852412" cy="1596678"/>
            </a:xfrm>
          </p:grpSpPr>
          <p:grpSp>
            <p:nvGrpSpPr>
              <p:cNvPr id="60" name="组合 59"/>
              <p:cNvGrpSpPr/>
              <p:nvPr/>
            </p:nvGrpSpPr>
            <p:grpSpPr>
              <a:xfrm>
                <a:off x="9185339" y="2274045"/>
                <a:ext cx="1852412" cy="1596678"/>
                <a:chOff x="1205869" y="2604880"/>
                <a:chExt cx="1852412" cy="1596678"/>
              </a:xfrm>
            </p:grpSpPr>
            <p:sp>
              <p:nvSpPr>
                <p:cNvPr id="70" name="任意多边形 69"/>
                <p:cNvSpPr>
                  <a:spLocks noChangeAspect="1"/>
                </p:cNvSpPr>
                <p:nvPr/>
              </p:nvSpPr>
              <p:spPr>
                <a:xfrm rot="1800000">
                  <a:off x="1296756" y="2683219"/>
                  <a:ext cx="1670639" cy="1440000"/>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a:spLocks noChangeAspect="1"/>
                </p:cNvSpPr>
                <p:nvPr/>
              </p:nvSpPr>
              <p:spPr>
                <a:xfrm rot="1800000">
                  <a:off x="1205869" y="2604880"/>
                  <a:ext cx="1852412" cy="1596678"/>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noFill/>
                <a:ln w="28575">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a:grpSpLocks noChangeAspect="1"/>
              </p:cNvGrpSpPr>
              <p:nvPr/>
            </p:nvGrpSpPr>
            <p:grpSpPr>
              <a:xfrm>
                <a:off x="9804019" y="2754567"/>
                <a:ext cx="615052" cy="576000"/>
                <a:chOff x="7518401" y="4883150"/>
                <a:chExt cx="400050" cy="374650"/>
              </a:xfrm>
              <a:solidFill>
                <a:schemeClr val="bg1"/>
              </a:solidFill>
            </p:grpSpPr>
            <p:sp>
              <p:nvSpPr>
                <p:cNvPr id="62" name="Freeform 59"/>
                <p:cNvSpPr>
                  <a:spLocks/>
                </p:cNvSpPr>
                <p:nvPr/>
              </p:nvSpPr>
              <p:spPr bwMode="auto">
                <a:xfrm>
                  <a:off x="7518401" y="5178425"/>
                  <a:ext cx="187325" cy="79375"/>
                </a:xfrm>
                <a:custGeom>
                  <a:avLst/>
                  <a:gdLst>
                    <a:gd name="T0" fmla="*/ 22 w 28"/>
                    <a:gd name="T1" fmla="*/ 0 h 12"/>
                    <a:gd name="T2" fmla="*/ 6 w 28"/>
                    <a:gd name="T3" fmla="*/ 0 h 12"/>
                    <a:gd name="T4" fmla="*/ 2 w 28"/>
                    <a:gd name="T5" fmla="*/ 4 h 12"/>
                    <a:gd name="T6" fmla="*/ 0 w 28"/>
                    <a:gd name="T7" fmla="*/ 12 h 12"/>
                    <a:gd name="T8" fmla="*/ 28 w 28"/>
                    <a:gd name="T9" fmla="*/ 12 h 12"/>
                    <a:gd name="T10" fmla="*/ 26 w 28"/>
                    <a:gd name="T11" fmla="*/ 4 h 12"/>
                    <a:gd name="T12" fmla="*/ 22 w 2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2" y="0"/>
                      </a:moveTo>
                      <a:cubicBezTo>
                        <a:pt x="6" y="0"/>
                        <a:pt x="6" y="0"/>
                        <a:pt x="6" y="0"/>
                      </a:cubicBezTo>
                      <a:cubicBezTo>
                        <a:pt x="4" y="0"/>
                        <a:pt x="3" y="2"/>
                        <a:pt x="2" y="4"/>
                      </a:cubicBezTo>
                      <a:cubicBezTo>
                        <a:pt x="0" y="12"/>
                        <a:pt x="0" y="12"/>
                        <a:pt x="0" y="12"/>
                      </a:cubicBezTo>
                      <a:cubicBezTo>
                        <a:pt x="28" y="12"/>
                        <a:pt x="28" y="12"/>
                        <a:pt x="28" y="12"/>
                      </a:cubicBezTo>
                      <a:cubicBezTo>
                        <a:pt x="26" y="4"/>
                        <a:pt x="26" y="4"/>
                        <a:pt x="26" y="4"/>
                      </a:cubicBezTo>
                      <a:cubicBezTo>
                        <a:pt x="25" y="1"/>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0"/>
                <p:cNvSpPr>
                  <a:spLocks/>
                </p:cNvSpPr>
                <p:nvPr/>
              </p:nvSpPr>
              <p:spPr bwMode="auto">
                <a:xfrm>
                  <a:off x="7731126" y="5178425"/>
                  <a:ext cx="187325" cy="79375"/>
                </a:xfrm>
                <a:custGeom>
                  <a:avLst/>
                  <a:gdLst>
                    <a:gd name="T0" fmla="*/ 22 w 28"/>
                    <a:gd name="T1" fmla="*/ 0 h 12"/>
                    <a:gd name="T2" fmla="*/ 6 w 28"/>
                    <a:gd name="T3" fmla="*/ 0 h 12"/>
                    <a:gd name="T4" fmla="*/ 2 w 28"/>
                    <a:gd name="T5" fmla="*/ 4 h 12"/>
                    <a:gd name="T6" fmla="*/ 0 w 28"/>
                    <a:gd name="T7" fmla="*/ 12 h 12"/>
                    <a:gd name="T8" fmla="*/ 28 w 28"/>
                    <a:gd name="T9" fmla="*/ 12 h 12"/>
                    <a:gd name="T10" fmla="*/ 26 w 28"/>
                    <a:gd name="T11" fmla="*/ 4 h 12"/>
                    <a:gd name="T12" fmla="*/ 22 w 2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2" y="0"/>
                      </a:moveTo>
                      <a:cubicBezTo>
                        <a:pt x="6" y="0"/>
                        <a:pt x="6" y="0"/>
                        <a:pt x="6" y="0"/>
                      </a:cubicBezTo>
                      <a:cubicBezTo>
                        <a:pt x="4" y="0"/>
                        <a:pt x="3" y="2"/>
                        <a:pt x="2" y="4"/>
                      </a:cubicBezTo>
                      <a:cubicBezTo>
                        <a:pt x="0" y="12"/>
                        <a:pt x="0" y="12"/>
                        <a:pt x="0" y="12"/>
                      </a:cubicBezTo>
                      <a:cubicBezTo>
                        <a:pt x="28" y="12"/>
                        <a:pt x="28" y="12"/>
                        <a:pt x="28" y="12"/>
                      </a:cubicBezTo>
                      <a:cubicBezTo>
                        <a:pt x="26" y="4"/>
                        <a:pt x="26" y="4"/>
                        <a:pt x="26" y="4"/>
                      </a:cubicBezTo>
                      <a:cubicBezTo>
                        <a:pt x="25" y="1"/>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1"/>
                <p:cNvSpPr>
                  <a:spLocks/>
                </p:cNvSpPr>
                <p:nvPr/>
              </p:nvSpPr>
              <p:spPr bwMode="auto">
                <a:xfrm>
                  <a:off x="7518401" y="5070475"/>
                  <a:ext cx="187325" cy="80963"/>
                </a:xfrm>
                <a:custGeom>
                  <a:avLst/>
                  <a:gdLst>
                    <a:gd name="T0" fmla="*/ 22 w 28"/>
                    <a:gd name="T1" fmla="*/ 0 h 12"/>
                    <a:gd name="T2" fmla="*/ 6 w 28"/>
                    <a:gd name="T3" fmla="*/ 0 h 12"/>
                    <a:gd name="T4" fmla="*/ 2 w 28"/>
                    <a:gd name="T5" fmla="*/ 4 h 12"/>
                    <a:gd name="T6" fmla="*/ 0 w 28"/>
                    <a:gd name="T7" fmla="*/ 12 h 12"/>
                    <a:gd name="T8" fmla="*/ 28 w 28"/>
                    <a:gd name="T9" fmla="*/ 12 h 12"/>
                    <a:gd name="T10" fmla="*/ 26 w 28"/>
                    <a:gd name="T11" fmla="*/ 4 h 12"/>
                    <a:gd name="T12" fmla="*/ 22 w 2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2" y="0"/>
                      </a:moveTo>
                      <a:cubicBezTo>
                        <a:pt x="6" y="0"/>
                        <a:pt x="6" y="0"/>
                        <a:pt x="6" y="0"/>
                      </a:cubicBezTo>
                      <a:cubicBezTo>
                        <a:pt x="4" y="0"/>
                        <a:pt x="3" y="2"/>
                        <a:pt x="2" y="4"/>
                      </a:cubicBezTo>
                      <a:cubicBezTo>
                        <a:pt x="0" y="12"/>
                        <a:pt x="0" y="12"/>
                        <a:pt x="0" y="12"/>
                      </a:cubicBezTo>
                      <a:cubicBezTo>
                        <a:pt x="28" y="12"/>
                        <a:pt x="28" y="12"/>
                        <a:pt x="28" y="12"/>
                      </a:cubicBezTo>
                      <a:cubicBezTo>
                        <a:pt x="26" y="4"/>
                        <a:pt x="26" y="4"/>
                        <a:pt x="26" y="4"/>
                      </a:cubicBezTo>
                      <a:cubicBezTo>
                        <a:pt x="25" y="1"/>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7731126" y="5070475"/>
                  <a:ext cx="187325" cy="80963"/>
                </a:xfrm>
                <a:custGeom>
                  <a:avLst/>
                  <a:gdLst>
                    <a:gd name="T0" fmla="*/ 2 w 28"/>
                    <a:gd name="T1" fmla="*/ 4 h 12"/>
                    <a:gd name="T2" fmla="*/ 0 w 28"/>
                    <a:gd name="T3" fmla="*/ 12 h 12"/>
                    <a:gd name="T4" fmla="*/ 28 w 28"/>
                    <a:gd name="T5" fmla="*/ 12 h 12"/>
                    <a:gd name="T6" fmla="*/ 26 w 28"/>
                    <a:gd name="T7" fmla="*/ 4 h 12"/>
                    <a:gd name="T8" fmla="*/ 22 w 28"/>
                    <a:gd name="T9" fmla="*/ 0 h 12"/>
                    <a:gd name="T10" fmla="*/ 6 w 28"/>
                    <a:gd name="T11" fmla="*/ 0 h 12"/>
                    <a:gd name="T12" fmla="*/ 2 w 28"/>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 y="4"/>
                      </a:moveTo>
                      <a:cubicBezTo>
                        <a:pt x="0" y="12"/>
                        <a:pt x="0" y="12"/>
                        <a:pt x="0" y="12"/>
                      </a:cubicBezTo>
                      <a:cubicBezTo>
                        <a:pt x="28" y="12"/>
                        <a:pt x="28" y="12"/>
                        <a:pt x="28" y="12"/>
                      </a:cubicBezTo>
                      <a:cubicBezTo>
                        <a:pt x="26" y="4"/>
                        <a:pt x="26" y="4"/>
                        <a:pt x="26" y="4"/>
                      </a:cubicBezTo>
                      <a:cubicBezTo>
                        <a:pt x="25" y="1"/>
                        <a:pt x="24" y="0"/>
                        <a:pt x="22" y="0"/>
                      </a:cubicBezTo>
                      <a:cubicBezTo>
                        <a:pt x="6" y="0"/>
                        <a:pt x="6" y="0"/>
                        <a:pt x="6" y="0"/>
                      </a:cubicBezTo>
                      <a:cubicBezTo>
                        <a:pt x="4" y="0"/>
                        <a:pt x="3"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p:cNvSpPr>
                <p:nvPr/>
              </p:nvSpPr>
              <p:spPr bwMode="auto">
                <a:xfrm>
                  <a:off x="7624763" y="4962525"/>
                  <a:ext cx="187325" cy="80963"/>
                </a:xfrm>
                <a:custGeom>
                  <a:avLst/>
                  <a:gdLst>
                    <a:gd name="T0" fmla="*/ 26 w 28"/>
                    <a:gd name="T1" fmla="*/ 4 h 12"/>
                    <a:gd name="T2" fmla="*/ 22 w 28"/>
                    <a:gd name="T3" fmla="*/ 0 h 12"/>
                    <a:gd name="T4" fmla="*/ 6 w 28"/>
                    <a:gd name="T5" fmla="*/ 0 h 12"/>
                    <a:gd name="T6" fmla="*/ 2 w 28"/>
                    <a:gd name="T7" fmla="*/ 4 h 12"/>
                    <a:gd name="T8" fmla="*/ 0 w 28"/>
                    <a:gd name="T9" fmla="*/ 12 h 12"/>
                    <a:gd name="T10" fmla="*/ 28 w 28"/>
                    <a:gd name="T11" fmla="*/ 12 h 12"/>
                    <a:gd name="T12" fmla="*/ 26 w 28"/>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6" y="4"/>
                      </a:moveTo>
                      <a:cubicBezTo>
                        <a:pt x="25" y="1"/>
                        <a:pt x="24" y="0"/>
                        <a:pt x="22" y="0"/>
                      </a:cubicBezTo>
                      <a:cubicBezTo>
                        <a:pt x="6" y="0"/>
                        <a:pt x="6" y="0"/>
                        <a:pt x="6" y="0"/>
                      </a:cubicBezTo>
                      <a:cubicBezTo>
                        <a:pt x="4" y="0"/>
                        <a:pt x="3" y="2"/>
                        <a:pt x="2" y="4"/>
                      </a:cubicBezTo>
                      <a:cubicBezTo>
                        <a:pt x="0" y="12"/>
                        <a:pt x="0" y="12"/>
                        <a:pt x="0" y="12"/>
                      </a:cubicBezTo>
                      <a:cubicBezTo>
                        <a:pt x="28" y="12"/>
                        <a:pt x="28" y="12"/>
                        <a:pt x="28" y="12"/>
                      </a:cubicBezTo>
                      <a:lnTo>
                        <a:pt x="2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p:cNvSpPr>
                <p:nvPr/>
              </p:nvSpPr>
              <p:spPr bwMode="auto">
                <a:xfrm>
                  <a:off x="7624763" y="4883150"/>
                  <a:ext cx="26988" cy="52388"/>
                </a:xfrm>
                <a:custGeom>
                  <a:avLst/>
                  <a:gdLst>
                    <a:gd name="T0" fmla="*/ 2 w 4"/>
                    <a:gd name="T1" fmla="*/ 8 h 8"/>
                    <a:gd name="T2" fmla="*/ 4 w 4"/>
                    <a:gd name="T3" fmla="*/ 6 h 8"/>
                    <a:gd name="T4" fmla="*/ 4 w 4"/>
                    <a:gd name="T5" fmla="*/ 2 h 8"/>
                    <a:gd name="T6" fmla="*/ 2 w 4"/>
                    <a:gd name="T7" fmla="*/ 0 h 8"/>
                    <a:gd name="T8" fmla="*/ 0 w 4"/>
                    <a:gd name="T9" fmla="*/ 2 h 8"/>
                    <a:gd name="T10" fmla="*/ 0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7564438" y="4902200"/>
                  <a:ext cx="47625" cy="47625"/>
                </a:xfrm>
                <a:custGeom>
                  <a:avLst/>
                  <a:gdLst>
                    <a:gd name="T0" fmla="*/ 3 w 7"/>
                    <a:gd name="T1" fmla="*/ 6 h 7"/>
                    <a:gd name="T2" fmla="*/ 6 w 7"/>
                    <a:gd name="T3" fmla="*/ 6 h 7"/>
                    <a:gd name="T4" fmla="*/ 6 w 7"/>
                    <a:gd name="T5" fmla="*/ 3 h 7"/>
                    <a:gd name="T6" fmla="*/ 3 w 7"/>
                    <a:gd name="T7" fmla="*/ 1 h 7"/>
                    <a:gd name="T8" fmla="*/ 1 w 7"/>
                    <a:gd name="T9" fmla="*/ 1 h 7"/>
                    <a:gd name="T10" fmla="*/ 1 w 7"/>
                    <a:gd name="T11" fmla="*/ 3 h 7"/>
                    <a:gd name="T12" fmla="*/ 3 w 7"/>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6"/>
                      </a:moveTo>
                      <a:cubicBezTo>
                        <a:pt x="4" y="7"/>
                        <a:pt x="5" y="7"/>
                        <a:pt x="6" y="6"/>
                      </a:cubicBezTo>
                      <a:cubicBezTo>
                        <a:pt x="7" y="5"/>
                        <a:pt x="7" y="4"/>
                        <a:pt x="6" y="3"/>
                      </a:cubicBezTo>
                      <a:cubicBezTo>
                        <a:pt x="3" y="1"/>
                        <a:pt x="3" y="1"/>
                        <a:pt x="3" y="1"/>
                      </a:cubicBezTo>
                      <a:cubicBezTo>
                        <a:pt x="3" y="0"/>
                        <a:pt x="1" y="0"/>
                        <a:pt x="1" y="1"/>
                      </a:cubicBezTo>
                      <a:cubicBezTo>
                        <a:pt x="0" y="1"/>
                        <a:pt x="0" y="3"/>
                        <a:pt x="1" y="3"/>
                      </a:cubicBez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7543801" y="4962525"/>
                  <a:ext cx="53975" cy="26988"/>
                </a:xfrm>
                <a:custGeom>
                  <a:avLst/>
                  <a:gdLst>
                    <a:gd name="T0" fmla="*/ 2 w 8"/>
                    <a:gd name="T1" fmla="*/ 4 h 4"/>
                    <a:gd name="T2" fmla="*/ 6 w 8"/>
                    <a:gd name="T3" fmla="*/ 4 h 4"/>
                    <a:gd name="T4" fmla="*/ 8 w 8"/>
                    <a:gd name="T5" fmla="*/ 2 h 4"/>
                    <a:gd name="T6" fmla="*/ 6 w 8"/>
                    <a:gd name="T7" fmla="*/ 0 h 4"/>
                    <a:gd name="T8" fmla="*/ 2 w 8"/>
                    <a:gd name="T9" fmla="*/ 0 h 4"/>
                    <a:gd name="T10" fmla="*/ 0 w 8"/>
                    <a:gd name="T11" fmla="*/ 2 h 4"/>
                    <a:gd name="T12" fmla="*/ 2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2" y="4"/>
                      </a:moveTo>
                      <a:cubicBezTo>
                        <a:pt x="6" y="4"/>
                        <a:pt x="6" y="4"/>
                        <a:pt x="6" y="4"/>
                      </a:cubicBezTo>
                      <a:cubicBezTo>
                        <a:pt x="7" y="4"/>
                        <a:pt x="8" y="3"/>
                        <a:pt x="8" y="2"/>
                      </a:cubicBezTo>
                      <a:cubicBezTo>
                        <a:pt x="8" y="1"/>
                        <a:pt x="7" y="0"/>
                        <a:pt x="6"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93" name="组合 92"/>
            <p:cNvGrpSpPr/>
            <p:nvPr/>
          </p:nvGrpSpPr>
          <p:grpSpPr>
            <a:xfrm>
              <a:off x="2619729" y="3776455"/>
              <a:ext cx="2487795" cy="898436"/>
              <a:chOff x="3030058" y="992462"/>
              <a:chExt cx="2487795" cy="898436"/>
            </a:xfrm>
          </p:grpSpPr>
          <p:sp>
            <p:nvSpPr>
              <p:cNvPr id="94" name="文本框 93"/>
              <p:cNvSpPr txBox="1"/>
              <p:nvPr/>
            </p:nvSpPr>
            <p:spPr>
              <a:xfrm>
                <a:off x="3030058" y="992462"/>
                <a:ext cx="1415772" cy="461665"/>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Enter text</a:t>
                </a:r>
              </a:p>
            </p:txBody>
          </p:sp>
          <p:sp>
            <p:nvSpPr>
              <p:cNvPr id="95" name="TextBox 7"/>
              <p:cNvSpPr txBox="1"/>
              <p:nvPr/>
            </p:nvSpPr>
            <p:spPr>
              <a:xfrm flipH="1">
                <a:off x="3124941" y="1406150"/>
                <a:ext cx="2392912" cy="484748"/>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a:t>
                </a:r>
              </a:p>
            </p:txBody>
          </p:sp>
        </p:grpSp>
      </p:grpSp>
      <p:grpSp>
        <p:nvGrpSpPr>
          <p:cNvPr id="100" name="组合 99"/>
          <p:cNvGrpSpPr/>
          <p:nvPr/>
        </p:nvGrpSpPr>
        <p:grpSpPr>
          <a:xfrm>
            <a:off x="1853406" y="3629440"/>
            <a:ext cx="3215573" cy="898436"/>
            <a:chOff x="1891951" y="933658"/>
            <a:chExt cx="3215573" cy="898436"/>
          </a:xfrm>
        </p:grpSpPr>
        <p:grpSp>
          <p:nvGrpSpPr>
            <p:cNvPr id="101" name="组合 100"/>
            <p:cNvGrpSpPr/>
            <p:nvPr/>
          </p:nvGrpSpPr>
          <p:grpSpPr>
            <a:xfrm>
              <a:off x="1891951" y="1104969"/>
              <a:ext cx="705416" cy="608030"/>
              <a:chOff x="3954979" y="2274045"/>
              <a:chExt cx="1852412" cy="1596678"/>
            </a:xfrm>
          </p:grpSpPr>
          <p:grpSp>
            <p:nvGrpSpPr>
              <p:cNvPr id="105" name="组合 104"/>
              <p:cNvGrpSpPr/>
              <p:nvPr/>
            </p:nvGrpSpPr>
            <p:grpSpPr>
              <a:xfrm>
                <a:off x="3954979" y="2274045"/>
                <a:ext cx="1852412" cy="1596678"/>
                <a:chOff x="1205869" y="2604880"/>
                <a:chExt cx="1852412" cy="1596678"/>
              </a:xfrm>
            </p:grpSpPr>
            <p:sp>
              <p:nvSpPr>
                <p:cNvPr id="107" name="任意多边形 106"/>
                <p:cNvSpPr>
                  <a:spLocks noChangeAspect="1"/>
                </p:cNvSpPr>
                <p:nvPr/>
              </p:nvSpPr>
              <p:spPr>
                <a:xfrm rot="1800000">
                  <a:off x="1296756" y="2683219"/>
                  <a:ext cx="1670639" cy="1440000"/>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a:spLocks noChangeAspect="1"/>
                </p:cNvSpPr>
                <p:nvPr/>
              </p:nvSpPr>
              <p:spPr>
                <a:xfrm rot="1800000">
                  <a:off x="1205869" y="2604880"/>
                  <a:ext cx="1852412" cy="1596678"/>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noFill/>
                <a:ln w="28575">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6" name="Freeform 121"/>
              <p:cNvSpPr>
                <a:spLocks noChangeAspect="1" noEditPoints="1"/>
              </p:cNvSpPr>
              <p:nvPr/>
            </p:nvSpPr>
            <p:spPr bwMode="auto">
              <a:xfrm>
                <a:off x="4611662" y="2784384"/>
                <a:ext cx="539046" cy="576000"/>
              </a:xfrm>
              <a:custGeom>
                <a:avLst/>
                <a:gdLst>
                  <a:gd name="T0" fmla="*/ 56 w 60"/>
                  <a:gd name="T1" fmla="*/ 16 h 64"/>
                  <a:gd name="T2" fmla="*/ 24 w 60"/>
                  <a:gd name="T3" fmla="*/ 16 h 64"/>
                  <a:gd name="T4" fmla="*/ 24 w 60"/>
                  <a:gd name="T5" fmla="*/ 8 h 64"/>
                  <a:gd name="T6" fmla="*/ 44 w 60"/>
                  <a:gd name="T7" fmla="*/ 8 h 64"/>
                  <a:gd name="T8" fmla="*/ 48 w 60"/>
                  <a:gd name="T9" fmla="*/ 4 h 64"/>
                  <a:gd name="T10" fmla="*/ 44 w 60"/>
                  <a:gd name="T11" fmla="*/ 0 h 64"/>
                  <a:gd name="T12" fmla="*/ 24 w 60"/>
                  <a:gd name="T13" fmla="*/ 0 h 64"/>
                  <a:gd name="T14" fmla="*/ 16 w 60"/>
                  <a:gd name="T15" fmla="*/ 8 h 64"/>
                  <a:gd name="T16" fmla="*/ 16 w 60"/>
                  <a:gd name="T17" fmla="*/ 16 h 64"/>
                  <a:gd name="T18" fmla="*/ 12 w 60"/>
                  <a:gd name="T19" fmla="*/ 16 h 64"/>
                  <a:gd name="T20" fmla="*/ 4 w 60"/>
                  <a:gd name="T21" fmla="*/ 16 h 64"/>
                  <a:gd name="T22" fmla="*/ 0 w 60"/>
                  <a:gd name="T23" fmla="*/ 20 h 64"/>
                  <a:gd name="T24" fmla="*/ 0 w 60"/>
                  <a:gd name="T25" fmla="*/ 60 h 64"/>
                  <a:gd name="T26" fmla="*/ 4 w 60"/>
                  <a:gd name="T27" fmla="*/ 64 h 64"/>
                  <a:gd name="T28" fmla="*/ 56 w 60"/>
                  <a:gd name="T29" fmla="*/ 64 h 64"/>
                  <a:gd name="T30" fmla="*/ 60 w 60"/>
                  <a:gd name="T31" fmla="*/ 60 h 64"/>
                  <a:gd name="T32" fmla="*/ 60 w 60"/>
                  <a:gd name="T33" fmla="*/ 20 h 64"/>
                  <a:gd name="T34" fmla="*/ 56 w 60"/>
                  <a:gd name="T35" fmla="*/ 16 h 64"/>
                  <a:gd name="T36" fmla="*/ 32 w 60"/>
                  <a:gd name="T37" fmla="*/ 24 h 64"/>
                  <a:gd name="T38" fmla="*/ 40 w 60"/>
                  <a:gd name="T39" fmla="*/ 24 h 64"/>
                  <a:gd name="T40" fmla="*/ 40 w 60"/>
                  <a:gd name="T41" fmla="*/ 32 h 64"/>
                  <a:gd name="T42" fmla="*/ 32 w 60"/>
                  <a:gd name="T43" fmla="*/ 32 h 64"/>
                  <a:gd name="T44" fmla="*/ 32 w 60"/>
                  <a:gd name="T45" fmla="*/ 24 h 64"/>
                  <a:gd name="T46" fmla="*/ 32 w 60"/>
                  <a:gd name="T47" fmla="*/ 36 h 64"/>
                  <a:gd name="T48" fmla="*/ 40 w 60"/>
                  <a:gd name="T49" fmla="*/ 36 h 64"/>
                  <a:gd name="T50" fmla="*/ 40 w 60"/>
                  <a:gd name="T51" fmla="*/ 44 h 64"/>
                  <a:gd name="T52" fmla="*/ 32 w 60"/>
                  <a:gd name="T53" fmla="*/ 44 h 64"/>
                  <a:gd name="T54" fmla="*/ 32 w 60"/>
                  <a:gd name="T55" fmla="*/ 36 h 64"/>
                  <a:gd name="T56" fmla="*/ 28 w 60"/>
                  <a:gd name="T57" fmla="*/ 24 h 64"/>
                  <a:gd name="T58" fmla="*/ 28 w 60"/>
                  <a:gd name="T59" fmla="*/ 32 h 64"/>
                  <a:gd name="T60" fmla="*/ 20 w 60"/>
                  <a:gd name="T61" fmla="*/ 32 h 64"/>
                  <a:gd name="T62" fmla="*/ 20 w 60"/>
                  <a:gd name="T63" fmla="*/ 24 h 64"/>
                  <a:gd name="T64" fmla="*/ 28 w 60"/>
                  <a:gd name="T65" fmla="*/ 24 h 64"/>
                  <a:gd name="T66" fmla="*/ 28 w 60"/>
                  <a:gd name="T67" fmla="*/ 36 h 64"/>
                  <a:gd name="T68" fmla="*/ 28 w 60"/>
                  <a:gd name="T69" fmla="*/ 44 h 64"/>
                  <a:gd name="T70" fmla="*/ 20 w 60"/>
                  <a:gd name="T71" fmla="*/ 44 h 64"/>
                  <a:gd name="T72" fmla="*/ 20 w 60"/>
                  <a:gd name="T73" fmla="*/ 36 h 64"/>
                  <a:gd name="T74" fmla="*/ 28 w 60"/>
                  <a:gd name="T75" fmla="*/ 36 h 64"/>
                  <a:gd name="T76" fmla="*/ 8 w 60"/>
                  <a:gd name="T77" fmla="*/ 24 h 64"/>
                  <a:gd name="T78" fmla="*/ 16 w 60"/>
                  <a:gd name="T79" fmla="*/ 24 h 64"/>
                  <a:gd name="T80" fmla="*/ 16 w 60"/>
                  <a:gd name="T81" fmla="*/ 32 h 64"/>
                  <a:gd name="T82" fmla="*/ 8 w 60"/>
                  <a:gd name="T83" fmla="*/ 32 h 64"/>
                  <a:gd name="T84" fmla="*/ 8 w 60"/>
                  <a:gd name="T85" fmla="*/ 24 h 64"/>
                  <a:gd name="T86" fmla="*/ 8 w 60"/>
                  <a:gd name="T87" fmla="*/ 36 h 64"/>
                  <a:gd name="T88" fmla="*/ 16 w 60"/>
                  <a:gd name="T89" fmla="*/ 36 h 64"/>
                  <a:gd name="T90" fmla="*/ 16 w 60"/>
                  <a:gd name="T91" fmla="*/ 44 h 64"/>
                  <a:gd name="T92" fmla="*/ 8 w 60"/>
                  <a:gd name="T93" fmla="*/ 44 h 64"/>
                  <a:gd name="T94" fmla="*/ 8 w 60"/>
                  <a:gd name="T95" fmla="*/ 36 h 64"/>
                  <a:gd name="T96" fmla="*/ 44 w 60"/>
                  <a:gd name="T97" fmla="*/ 56 h 64"/>
                  <a:gd name="T98" fmla="*/ 16 w 60"/>
                  <a:gd name="T99" fmla="*/ 56 h 64"/>
                  <a:gd name="T100" fmla="*/ 16 w 60"/>
                  <a:gd name="T101" fmla="*/ 48 h 64"/>
                  <a:gd name="T102" fmla="*/ 44 w 60"/>
                  <a:gd name="T103" fmla="*/ 48 h 64"/>
                  <a:gd name="T104" fmla="*/ 44 w 60"/>
                  <a:gd name="T105" fmla="*/ 56 h 64"/>
                  <a:gd name="T106" fmla="*/ 52 w 60"/>
                  <a:gd name="T107" fmla="*/ 44 h 64"/>
                  <a:gd name="T108" fmla="*/ 44 w 60"/>
                  <a:gd name="T109" fmla="*/ 44 h 64"/>
                  <a:gd name="T110" fmla="*/ 44 w 60"/>
                  <a:gd name="T111" fmla="*/ 36 h 64"/>
                  <a:gd name="T112" fmla="*/ 52 w 60"/>
                  <a:gd name="T113" fmla="*/ 36 h 64"/>
                  <a:gd name="T114" fmla="*/ 52 w 60"/>
                  <a:gd name="T115" fmla="*/ 44 h 64"/>
                  <a:gd name="T116" fmla="*/ 52 w 60"/>
                  <a:gd name="T117" fmla="*/ 32 h 64"/>
                  <a:gd name="T118" fmla="*/ 44 w 60"/>
                  <a:gd name="T119" fmla="*/ 32 h 64"/>
                  <a:gd name="T120" fmla="*/ 44 w 60"/>
                  <a:gd name="T121" fmla="*/ 24 h 64"/>
                  <a:gd name="T122" fmla="*/ 52 w 60"/>
                  <a:gd name="T123" fmla="*/ 24 h 64"/>
                  <a:gd name="T124" fmla="*/ 52 w 60"/>
                  <a:gd name="T12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64">
                    <a:moveTo>
                      <a:pt x="56" y="16"/>
                    </a:moveTo>
                    <a:cubicBezTo>
                      <a:pt x="24" y="16"/>
                      <a:pt x="24" y="16"/>
                      <a:pt x="24" y="16"/>
                    </a:cubicBezTo>
                    <a:cubicBezTo>
                      <a:pt x="24" y="8"/>
                      <a:pt x="24" y="8"/>
                      <a:pt x="24" y="8"/>
                    </a:cubicBezTo>
                    <a:cubicBezTo>
                      <a:pt x="44" y="8"/>
                      <a:pt x="44" y="8"/>
                      <a:pt x="44" y="8"/>
                    </a:cubicBezTo>
                    <a:cubicBezTo>
                      <a:pt x="46" y="8"/>
                      <a:pt x="48" y="6"/>
                      <a:pt x="48" y="4"/>
                    </a:cubicBezTo>
                    <a:cubicBezTo>
                      <a:pt x="48" y="2"/>
                      <a:pt x="46" y="0"/>
                      <a:pt x="44" y="0"/>
                    </a:cubicBezTo>
                    <a:cubicBezTo>
                      <a:pt x="24" y="0"/>
                      <a:pt x="24" y="0"/>
                      <a:pt x="24" y="0"/>
                    </a:cubicBezTo>
                    <a:cubicBezTo>
                      <a:pt x="20" y="0"/>
                      <a:pt x="16" y="4"/>
                      <a:pt x="16" y="8"/>
                    </a:cubicBezTo>
                    <a:cubicBezTo>
                      <a:pt x="16" y="16"/>
                      <a:pt x="16" y="16"/>
                      <a:pt x="16" y="16"/>
                    </a:cubicBezTo>
                    <a:cubicBezTo>
                      <a:pt x="12" y="16"/>
                      <a:pt x="12" y="16"/>
                      <a:pt x="12" y="16"/>
                    </a:cubicBezTo>
                    <a:cubicBezTo>
                      <a:pt x="4" y="16"/>
                      <a:pt x="4" y="16"/>
                      <a:pt x="4" y="16"/>
                    </a:cubicBezTo>
                    <a:cubicBezTo>
                      <a:pt x="2" y="16"/>
                      <a:pt x="0" y="18"/>
                      <a:pt x="0" y="20"/>
                    </a:cubicBezTo>
                    <a:cubicBezTo>
                      <a:pt x="0" y="60"/>
                      <a:pt x="0" y="60"/>
                      <a:pt x="0" y="60"/>
                    </a:cubicBezTo>
                    <a:cubicBezTo>
                      <a:pt x="0" y="62"/>
                      <a:pt x="2" y="64"/>
                      <a:pt x="4" y="64"/>
                    </a:cubicBezTo>
                    <a:cubicBezTo>
                      <a:pt x="56" y="64"/>
                      <a:pt x="56" y="64"/>
                      <a:pt x="56" y="64"/>
                    </a:cubicBezTo>
                    <a:cubicBezTo>
                      <a:pt x="58" y="64"/>
                      <a:pt x="60" y="62"/>
                      <a:pt x="60" y="60"/>
                    </a:cubicBezTo>
                    <a:cubicBezTo>
                      <a:pt x="60" y="20"/>
                      <a:pt x="60" y="20"/>
                      <a:pt x="60" y="20"/>
                    </a:cubicBezTo>
                    <a:cubicBezTo>
                      <a:pt x="60" y="18"/>
                      <a:pt x="58" y="16"/>
                      <a:pt x="56" y="16"/>
                    </a:cubicBezTo>
                    <a:close/>
                    <a:moveTo>
                      <a:pt x="32" y="24"/>
                    </a:moveTo>
                    <a:cubicBezTo>
                      <a:pt x="40" y="24"/>
                      <a:pt x="40" y="24"/>
                      <a:pt x="40" y="24"/>
                    </a:cubicBezTo>
                    <a:cubicBezTo>
                      <a:pt x="40" y="32"/>
                      <a:pt x="40" y="32"/>
                      <a:pt x="40" y="32"/>
                    </a:cubicBezTo>
                    <a:cubicBezTo>
                      <a:pt x="32" y="32"/>
                      <a:pt x="32" y="32"/>
                      <a:pt x="32" y="32"/>
                    </a:cubicBezTo>
                    <a:lnTo>
                      <a:pt x="32" y="24"/>
                    </a:lnTo>
                    <a:close/>
                    <a:moveTo>
                      <a:pt x="32" y="36"/>
                    </a:moveTo>
                    <a:cubicBezTo>
                      <a:pt x="40" y="36"/>
                      <a:pt x="40" y="36"/>
                      <a:pt x="40" y="36"/>
                    </a:cubicBezTo>
                    <a:cubicBezTo>
                      <a:pt x="40" y="44"/>
                      <a:pt x="40" y="44"/>
                      <a:pt x="40" y="44"/>
                    </a:cubicBezTo>
                    <a:cubicBezTo>
                      <a:pt x="32" y="44"/>
                      <a:pt x="32" y="44"/>
                      <a:pt x="32" y="44"/>
                    </a:cubicBezTo>
                    <a:lnTo>
                      <a:pt x="32" y="36"/>
                    </a:lnTo>
                    <a:close/>
                    <a:moveTo>
                      <a:pt x="28" y="24"/>
                    </a:moveTo>
                    <a:cubicBezTo>
                      <a:pt x="28" y="32"/>
                      <a:pt x="28" y="32"/>
                      <a:pt x="28" y="32"/>
                    </a:cubicBezTo>
                    <a:cubicBezTo>
                      <a:pt x="20" y="32"/>
                      <a:pt x="20" y="32"/>
                      <a:pt x="20" y="32"/>
                    </a:cubicBezTo>
                    <a:cubicBezTo>
                      <a:pt x="20" y="24"/>
                      <a:pt x="20" y="24"/>
                      <a:pt x="20" y="24"/>
                    </a:cubicBezTo>
                    <a:lnTo>
                      <a:pt x="28" y="24"/>
                    </a:lnTo>
                    <a:close/>
                    <a:moveTo>
                      <a:pt x="28" y="36"/>
                    </a:moveTo>
                    <a:cubicBezTo>
                      <a:pt x="28" y="44"/>
                      <a:pt x="28" y="44"/>
                      <a:pt x="28" y="44"/>
                    </a:cubicBezTo>
                    <a:cubicBezTo>
                      <a:pt x="20" y="44"/>
                      <a:pt x="20" y="44"/>
                      <a:pt x="20" y="44"/>
                    </a:cubicBezTo>
                    <a:cubicBezTo>
                      <a:pt x="20" y="36"/>
                      <a:pt x="20" y="36"/>
                      <a:pt x="20" y="36"/>
                    </a:cubicBezTo>
                    <a:lnTo>
                      <a:pt x="28" y="36"/>
                    </a:lnTo>
                    <a:close/>
                    <a:moveTo>
                      <a:pt x="8" y="24"/>
                    </a:moveTo>
                    <a:cubicBezTo>
                      <a:pt x="16" y="24"/>
                      <a:pt x="16" y="24"/>
                      <a:pt x="16" y="24"/>
                    </a:cubicBezTo>
                    <a:cubicBezTo>
                      <a:pt x="16" y="32"/>
                      <a:pt x="16" y="32"/>
                      <a:pt x="16" y="32"/>
                    </a:cubicBezTo>
                    <a:cubicBezTo>
                      <a:pt x="8" y="32"/>
                      <a:pt x="8" y="32"/>
                      <a:pt x="8" y="32"/>
                    </a:cubicBezTo>
                    <a:lnTo>
                      <a:pt x="8" y="24"/>
                    </a:lnTo>
                    <a:close/>
                    <a:moveTo>
                      <a:pt x="8" y="36"/>
                    </a:moveTo>
                    <a:cubicBezTo>
                      <a:pt x="16" y="36"/>
                      <a:pt x="16" y="36"/>
                      <a:pt x="16" y="36"/>
                    </a:cubicBezTo>
                    <a:cubicBezTo>
                      <a:pt x="16" y="44"/>
                      <a:pt x="16" y="44"/>
                      <a:pt x="16" y="44"/>
                    </a:cubicBezTo>
                    <a:cubicBezTo>
                      <a:pt x="8" y="44"/>
                      <a:pt x="8" y="44"/>
                      <a:pt x="8" y="44"/>
                    </a:cubicBezTo>
                    <a:lnTo>
                      <a:pt x="8" y="36"/>
                    </a:lnTo>
                    <a:close/>
                    <a:moveTo>
                      <a:pt x="44" y="56"/>
                    </a:moveTo>
                    <a:cubicBezTo>
                      <a:pt x="16" y="56"/>
                      <a:pt x="16" y="56"/>
                      <a:pt x="16" y="56"/>
                    </a:cubicBezTo>
                    <a:cubicBezTo>
                      <a:pt x="16" y="48"/>
                      <a:pt x="16" y="48"/>
                      <a:pt x="16" y="48"/>
                    </a:cubicBezTo>
                    <a:cubicBezTo>
                      <a:pt x="44" y="48"/>
                      <a:pt x="44" y="48"/>
                      <a:pt x="44" y="48"/>
                    </a:cubicBezTo>
                    <a:lnTo>
                      <a:pt x="44" y="56"/>
                    </a:lnTo>
                    <a:close/>
                    <a:moveTo>
                      <a:pt x="52" y="44"/>
                    </a:moveTo>
                    <a:cubicBezTo>
                      <a:pt x="44" y="44"/>
                      <a:pt x="44" y="44"/>
                      <a:pt x="44" y="44"/>
                    </a:cubicBezTo>
                    <a:cubicBezTo>
                      <a:pt x="44" y="36"/>
                      <a:pt x="44" y="36"/>
                      <a:pt x="44" y="36"/>
                    </a:cubicBezTo>
                    <a:cubicBezTo>
                      <a:pt x="52" y="36"/>
                      <a:pt x="52" y="36"/>
                      <a:pt x="52" y="36"/>
                    </a:cubicBezTo>
                    <a:lnTo>
                      <a:pt x="52" y="44"/>
                    </a:lnTo>
                    <a:close/>
                    <a:moveTo>
                      <a:pt x="52" y="32"/>
                    </a:moveTo>
                    <a:cubicBezTo>
                      <a:pt x="44" y="32"/>
                      <a:pt x="44" y="32"/>
                      <a:pt x="44" y="32"/>
                    </a:cubicBezTo>
                    <a:cubicBezTo>
                      <a:pt x="44" y="24"/>
                      <a:pt x="44" y="24"/>
                      <a:pt x="44" y="24"/>
                    </a:cubicBezTo>
                    <a:cubicBezTo>
                      <a:pt x="52" y="24"/>
                      <a:pt x="52" y="24"/>
                      <a:pt x="52" y="24"/>
                    </a:cubicBezTo>
                    <a:lnTo>
                      <a:pt x="52"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02" name="组合 101"/>
            <p:cNvGrpSpPr/>
            <p:nvPr/>
          </p:nvGrpSpPr>
          <p:grpSpPr>
            <a:xfrm>
              <a:off x="2619729" y="933658"/>
              <a:ext cx="2487795" cy="898436"/>
              <a:chOff x="3030058" y="992462"/>
              <a:chExt cx="2487795" cy="898436"/>
            </a:xfrm>
          </p:grpSpPr>
          <p:sp>
            <p:nvSpPr>
              <p:cNvPr id="103" name="文本框 102"/>
              <p:cNvSpPr txBox="1"/>
              <p:nvPr/>
            </p:nvSpPr>
            <p:spPr>
              <a:xfrm>
                <a:off x="3030058" y="992462"/>
                <a:ext cx="1415772" cy="461665"/>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Enter text</a:t>
                </a:r>
              </a:p>
            </p:txBody>
          </p:sp>
          <p:sp>
            <p:nvSpPr>
              <p:cNvPr id="104" name="TextBox 7"/>
              <p:cNvSpPr txBox="1"/>
              <p:nvPr/>
            </p:nvSpPr>
            <p:spPr>
              <a:xfrm flipH="1">
                <a:off x="3124941" y="1406150"/>
                <a:ext cx="2392912" cy="484748"/>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a:t>
                </a:r>
              </a:p>
            </p:txBody>
          </p:sp>
        </p:grpSp>
      </p:grpSp>
      <p:grpSp>
        <p:nvGrpSpPr>
          <p:cNvPr id="109" name="组合 108"/>
          <p:cNvGrpSpPr/>
          <p:nvPr/>
        </p:nvGrpSpPr>
        <p:grpSpPr>
          <a:xfrm>
            <a:off x="1853406" y="5046337"/>
            <a:ext cx="3254118" cy="898436"/>
            <a:chOff x="1853406" y="1881257"/>
            <a:chExt cx="3254118" cy="898436"/>
          </a:xfrm>
        </p:grpSpPr>
        <p:grpSp>
          <p:nvGrpSpPr>
            <p:cNvPr id="110" name="组合 109"/>
            <p:cNvGrpSpPr/>
            <p:nvPr/>
          </p:nvGrpSpPr>
          <p:grpSpPr>
            <a:xfrm>
              <a:off x="1853406" y="2017047"/>
              <a:ext cx="782507" cy="674478"/>
              <a:chOff x="1339799" y="2274045"/>
              <a:chExt cx="1852412" cy="1596678"/>
            </a:xfrm>
          </p:grpSpPr>
          <p:grpSp>
            <p:nvGrpSpPr>
              <p:cNvPr id="114" name="组合 113"/>
              <p:cNvGrpSpPr/>
              <p:nvPr/>
            </p:nvGrpSpPr>
            <p:grpSpPr>
              <a:xfrm>
                <a:off x="1339799" y="2274045"/>
                <a:ext cx="1852412" cy="1596678"/>
                <a:chOff x="1205869" y="2604880"/>
                <a:chExt cx="1852412" cy="1596678"/>
              </a:xfrm>
            </p:grpSpPr>
            <p:sp>
              <p:nvSpPr>
                <p:cNvPr id="116" name="任意多边形 115"/>
                <p:cNvSpPr>
                  <a:spLocks noChangeAspect="1"/>
                </p:cNvSpPr>
                <p:nvPr/>
              </p:nvSpPr>
              <p:spPr>
                <a:xfrm rot="1800000">
                  <a:off x="1296756" y="2683219"/>
                  <a:ext cx="1670639" cy="1440000"/>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a:spLocks noChangeAspect="1"/>
                </p:cNvSpPr>
                <p:nvPr/>
              </p:nvSpPr>
              <p:spPr>
                <a:xfrm rot="1800000">
                  <a:off x="1205869" y="2604880"/>
                  <a:ext cx="1852412" cy="1596678"/>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noFill/>
                <a:ln w="28575">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5" name="Freeform 143"/>
              <p:cNvSpPr>
                <a:spLocks noChangeAspect="1" noEditPoints="1"/>
              </p:cNvSpPr>
              <p:nvPr/>
            </p:nvSpPr>
            <p:spPr bwMode="auto">
              <a:xfrm>
                <a:off x="1978005" y="2784384"/>
                <a:ext cx="576000" cy="576000"/>
              </a:xfrm>
              <a:custGeom>
                <a:avLst/>
                <a:gdLst>
                  <a:gd name="T0" fmla="*/ 60 w 64"/>
                  <a:gd name="T1" fmla="*/ 16 h 64"/>
                  <a:gd name="T2" fmla="*/ 48 w 64"/>
                  <a:gd name="T3" fmla="*/ 16 h 64"/>
                  <a:gd name="T4" fmla="*/ 48 w 64"/>
                  <a:gd name="T5" fmla="*/ 4 h 64"/>
                  <a:gd name="T6" fmla="*/ 44 w 64"/>
                  <a:gd name="T7" fmla="*/ 0 h 64"/>
                  <a:gd name="T8" fmla="*/ 20 w 64"/>
                  <a:gd name="T9" fmla="*/ 0 h 64"/>
                  <a:gd name="T10" fmla="*/ 16 w 64"/>
                  <a:gd name="T11" fmla="*/ 4 h 64"/>
                  <a:gd name="T12" fmla="*/ 16 w 64"/>
                  <a:gd name="T13" fmla="*/ 16 h 64"/>
                  <a:gd name="T14" fmla="*/ 4 w 64"/>
                  <a:gd name="T15" fmla="*/ 16 h 64"/>
                  <a:gd name="T16" fmla="*/ 0 w 64"/>
                  <a:gd name="T17" fmla="*/ 20 h 64"/>
                  <a:gd name="T18" fmla="*/ 0 w 64"/>
                  <a:gd name="T19" fmla="*/ 60 h 64"/>
                  <a:gd name="T20" fmla="*/ 4 w 64"/>
                  <a:gd name="T21" fmla="*/ 64 h 64"/>
                  <a:gd name="T22" fmla="*/ 60 w 64"/>
                  <a:gd name="T23" fmla="*/ 64 h 64"/>
                  <a:gd name="T24" fmla="*/ 64 w 64"/>
                  <a:gd name="T25" fmla="*/ 60 h 64"/>
                  <a:gd name="T26" fmla="*/ 64 w 64"/>
                  <a:gd name="T27" fmla="*/ 20 h 64"/>
                  <a:gd name="T28" fmla="*/ 60 w 64"/>
                  <a:gd name="T29" fmla="*/ 16 h 64"/>
                  <a:gd name="T30" fmla="*/ 24 w 64"/>
                  <a:gd name="T31" fmla="*/ 8 h 64"/>
                  <a:gd name="T32" fmla="*/ 40 w 64"/>
                  <a:gd name="T33" fmla="*/ 8 h 64"/>
                  <a:gd name="T34" fmla="*/ 40 w 64"/>
                  <a:gd name="T35" fmla="*/ 16 h 64"/>
                  <a:gd name="T36" fmla="*/ 24 w 64"/>
                  <a:gd name="T37" fmla="*/ 16 h 64"/>
                  <a:gd name="T38" fmla="*/ 24 w 64"/>
                  <a:gd name="T39" fmla="*/ 8 h 64"/>
                  <a:gd name="T40" fmla="*/ 52 w 64"/>
                  <a:gd name="T41" fmla="*/ 48 h 64"/>
                  <a:gd name="T42" fmla="*/ 12 w 64"/>
                  <a:gd name="T43" fmla="*/ 48 h 64"/>
                  <a:gd name="T44" fmla="*/ 12 w 64"/>
                  <a:gd name="T45" fmla="*/ 44 h 64"/>
                  <a:gd name="T46" fmla="*/ 52 w 64"/>
                  <a:gd name="T47" fmla="*/ 44 h 64"/>
                  <a:gd name="T48" fmla="*/ 52 w 64"/>
                  <a:gd name="T49" fmla="*/ 48 h 64"/>
                  <a:gd name="T50" fmla="*/ 52 w 64"/>
                  <a:gd name="T51" fmla="*/ 36 h 64"/>
                  <a:gd name="T52" fmla="*/ 12 w 64"/>
                  <a:gd name="T53" fmla="*/ 36 h 64"/>
                  <a:gd name="T54" fmla="*/ 12 w 64"/>
                  <a:gd name="T55" fmla="*/ 32 h 64"/>
                  <a:gd name="T56" fmla="*/ 52 w 64"/>
                  <a:gd name="T57" fmla="*/ 32 h 64"/>
                  <a:gd name="T58" fmla="*/ 52 w 64"/>
                  <a:gd name="T5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4">
                    <a:moveTo>
                      <a:pt x="60" y="16"/>
                    </a:moveTo>
                    <a:cubicBezTo>
                      <a:pt x="48" y="16"/>
                      <a:pt x="48" y="16"/>
                      <a:pt x="48" y="16"/>
                    </a:cubicBezTo>
                    <a:cubicBezTo>
                      <a:pt x="48" y="4"/>
                      <a:pt x="48" y="4"/>
                      <a:pt x="48" y="4"/>
                    </a:cubicBezTo>
                    <a:cubicBezTo>
                      <a:pt x="48" y="2"/>
                      <a:pt x="46" y="0"/>
                      <a:pt x="44" y="0"/>
                    </a:cubicBezTo>
                    <a:cubicBezTo>
                      <a:pt x="20" y="0"/>
                      <a:pt x="20" y="0"/>
                      <a:pt x="20" y="0"/>
                    </a:cubicBezTo>
                    <a:cubicBezTo>
                      <a:pt x="18" y="0"/>
                      <a:pt x="16" y="2"/>
                      <a:pt x="16" y="4"/>
                    </a:cubicBezTo>
                    <a:cubicBezTo>
                      <a:pt x="16" y="16"/>
                      <a:pt x="16" y="16"/>
                      <a:pt x="16" y="16"/>
                    </a:cubicBezTo>
                    <a:cubicBezTo>
                      <a:pt x="4" y="16"/>
                      <a:pt x="4" y="16"/>
                      <a:pt x="4" y="16"/>
                    </a:cubicBezTo>
                    <a:cubicBezTo>
                      <a:pt x="2" y="16"/>
                      <a:pt x="0" y="18"/>
                      <a:pt x="0" y="20"/>
                    </a:cubicBezTo>
                    <a:cubicBezTo>
                      <a:pt x="0" y="60"/>
                      <a:pt x="0" y="60"/>
                      <a:pt x="0" y="60"/>
                    </a:cubicBezTo>
                    <a:cubicBezTo>
                      <a:pt x="0" y="62"/>
                      <a:pt x="2" y="64"/>
                      <a:pt x="4" y="64"/>
                    </a:cubicBezTo>
                    <a:cubicBezTo>
                      <a:pt x="60" y="64"/>
                      <a:pt x="60" y="64"/>
                      <a:pt x="60" y="64"/>
                    </a:cubicBezTo>
                    <a:cubicBezTo>
                      <a:pt x="62" y="64"/>
                      <a:pt x="64" y="62"/>
                      <a:pt x="64" y="60"/>
                    </a:cubicBezTo>
                    <a:cubicBezTo>
                      <a:pt x="64" y="20"/>
                      <a:pt x="64" y="20"/>
                      <a:pt x="64" y="20"/>
                    </a:cubicBezTo>
                    <a:cubicBezTo>
                      <a:pt x="64" y="18"/>
                      <a:pt x="62" y="16"/>
                      <a:pt x="60" y="16"/>
                    </a:cubicBezTo>
                    <a:close/>
                    <a:moveTo>
                      <a:pt x="24" y="8"/>
                    </a:moveTo>
                    <a:cubicBezTo>
                      <a:pt x="40" y="8"/>
                      <a:pt x="40" y="8"/>
                      <a:pt x="40" y="8"/>
                    </a:cubicBezTo>
                    <a:cubicBezTo>
                      <a:pt x="40" y="16"/>
                      <a:pt x="40" y="16"/>
                      <a:pt x="40" y="16"/>
                    </a:cubicBezTo>
                    <a:cubicBezTo>
                      <a:pt x="24" y="16"/>
                      <a:pt x="24" y="16"/>
                      <a:pt x="24" y="16"/>
                    </a:cubicBezTo>
                    <a:lnTo>
                      <a:pt x="24" y="8"/>
                    </a:lnTo>
                    <a:close/>
                    <a:moveTo>
                      <a:pt x="52" y="48"/>
                    </a:moveTo>
                    <a:cubicBezTo>
                      <a:pt x="12" y="48"/>
                      <a:pt x="12" y="48"/>
                      <a:pt x="12" y="48"/>
                    </a:cubicBezTo>
                    <a:cubicBezTo>
                      <a:pt x="12" y="44"/>
                      <a:pt x="12" y="44"/>
                      <a:pt x="12" y="44"/>
                    </a:cubicBezTo>
                    <a:cubicBezTo>
                      <a:pt x="52" y="44"/>
                      <a:pt x="52" y="44"/>
                      <a:pt x="52" y="44"/>
                    </a:cubicBezTo>
                    <a:lnTo>
                      <a:pt x="52" y="48"/>
                    </a:lnTo>
                    <a:close/>
                    <a:moveTo>
                      <a:pt x="52" y="36"/>
                    </a:moveTo>
                    <a:cubicBezTo>
                      <a:pt x="12" y="36"/>
                      <a:pt x="12" y="36"/>
                      <a:pt x="12" y="36"/>
                    </a:cubicBezTo>
                    <a:cubicBezTo>
                      <a:pt x="12" y="32"/>
                      <a:pt x="12" y="32"/>
                      <a:pt x="12" y="32"/>
                    </a:cubicBezTo>
                    <a:cubicBezTo>
                      <a:pt x="52" y="32"/>
                      <a:pt x="52" y="32"/>
                      <a:pt x="52" y="32"/>
                    </a:cubicBezTo>
                    <a:lnTo>
                      <a:pt x="52"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11" name="组合 110"/>
            <p:cNvGrpSpPr/>
            <p:nvPr/>
          </p:nvGrpSpPr>
          <p:grpSpPr>
            <a:xfrm>
              <a:off x="2619729" y="1881257"/>
              <a:ext cx="2487795" cy="898436"/>
              <a:chOff x="3030058" y="992462"/>
              <a:chExt cx="2487795" cy="898436"/>
            </a:xfrm>
          </p:grpSpPr>
          <p:sp>
            <p:nvSpPr>
              <p:cNvPr id="112" name="文本框 111"/>
              <p:cNvSpPr txBox="1"/>
              <p:nvPr/>
            </p:nvSpPr>
            <p:spPr>
              <a:xfrm>
                <a:off x="3030058" y="992462"/>
                <a:ext cx="1415772" cy="461665"/>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Enter text</a:t>
                </a:r>
              </a:p>
            </p:txBody>
          </p:sp>
          <p:sp>
            <p:nvSpPr>
              <p:cNvPr id="113" name="TextBox 7"/>
              <p:cNvSpPr txBox="1"/>
              <p:nvPr/>
            </p:nvSpPr>
            <p:spPr>
              <a:xfrm flipH="1">
                <a:off x="3124941" y="1406150"/>
                <a:ext cx="2392912" cy="484748"/>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a:t>
                </a:r>
              </a:p>
            </p:txBody>
          </p:sp>
        </p:grpSp>
      </p:grpSp>
      <p:grpSp>
        <p:nvGrpSpPr>
          <p:cNvPr id="118" name="组合 117"/>
          <p:cNvGrpSpPr/>
          <p:nvPr/>
        </p:nvGrpSpPr>
        <p:grpSpPr>
          <a:xfrm>
            <a:off x="6600919" y="3685454"/>
            <a:ext cx="3201978" cy="898436"/>
            <a:chOff x="1905546" y="2828856"/>
            <a:chExt cx="3201978" cy="898436"/>
          </a:xfrm>
        </p:grpSpPr>
        <p:grpSp>
          <p:nvGrpSpPr>
            <p:cNvPr id="119" name="组合 118"/>
            <p:cNvGrpSpPr/>
            <p:nvPr/>
          </p:nvGrpSpPr>
          <p:grpSpPr>
            <a:xfrm>
              <a:off x="1905546" y="2995573"/>
              <a:ext cx="678226" cy="584594"/>
              <a:chOff x="6570159" y="2274045"/>
              <a:chExt cx="1852412" cy="1596678"/>
            </a:xfrm>
          </p:grpSpPr>
          <p:grpSp>
            <p:nvGrpSpPr>
              <p:cNvPr id="123" name="组合 122"/>
              <p:cNvGrpSpPr/>
              <p:nvPr/>
            </p:nvGrpSpPr>
            <p:grpSpPr>
              <a:xfrm>
                <a:off x="6570159" y="2274045"/>
                <a:ext cx="1852412" cy="1596678"/>
                <a:chOff x="1205869" y="2604880"/>
                <a:chExt cx="1852412" cy="1596678"/>
              </a:xfrm>
            </p:grpSpPr>
            <p:sp>
              <p:nvSpPr>
                <p:cNvPr id="133" name="任意多边形 132"/>
                <p:cNvSpPr>
                  <a:spLocks noChangeAspect="1"/>
                </p:cNvSpPr>
                <p:nvPr/>
              </p:nvSpPr>
              <p:spPr>
                <a:xfrm rot="1800000">
                  <a:off x="1296756" y="2683219"/>
                  <a:ext cx="1670639" cy="1440000"/>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a:spLocks noChangeAspect="1"/>
                </p:cNvSpPr>
                <p:nvPr/>
              </p:nvSpPr>
              <p:spPr>
                <a:xfrm rot="1800000">
                  <a:off x="1205869" y="2604880"/>
                  <a:ext cx="1852412" cy="1596678"/>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noFill/>
                <a:ln w="28575">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p:cNvGrpSpPr>
                <a:grpSpLocks noChangeAspect="1"/>
              </p:cNvGrpSpPr>
              <p:nvPr/>
            </p:nvGrpSpPr>
            <p:grpSpPr>
              <a:xfrm>
                <a:off x="7166874" y="2784384"/>
                <a:ext cx="658981" cy="576000"/>
                <a:chOff x="4279901" y="4883150"/>
                <a:chExt cx="428625" cy="374650"/>
              </a:xfrm>
              <a:solidFill>
                <a:schemeClr val="bg1"/>
              </a:solidFill>
            </p:grpSpPr>
            <p:sp>
              <p:nvSpPr>
                <p:cNvPr id="125" name="Oval 69"/>
                <p:cNvSpPr>
                  <a:spLocks noChangeArrowheads="1"/>
                </p:cNvSpPr>
                <p:nvPr/>
              </p:nvSpPr>
              <p:spPr bwMode="auto">
                <a:xfrm>
                  <a:off x="4279901" y="4908550"/>
                  <a:ext cx="241300" cy="107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6" name="Freeform 70"/>
                <p:cNvSpPr>
                  <a:spLocks/>
                </p:cNvSpPr>
                <p:nvPr/>
              </p:nvSpPr>
              <p:spPr bwMode="auto">
                <a:xfrm>
                  <a:off x="4279901" y="5030788"/>
                  <a:ext cx="241300" cy="66675"/>
                </a:xfrm>
                <a:custGeom>
                  <a:avLst/>
                  <a:gdLst>
                    <a:gd name="T0" fmla="*/ 18 w 36"/>
                    <a:gd name="T1" fmla="*/ 6 h 10"/>
                    <a:gd name="T2" fmla="*/ 1 w 36"/>
                    <a:gd name="T3" fmla="*/ 0 h 10"/>
                    <a:gd name="T4" fmla="*/ 0 w 36"/>
                    <a:gd name="T5" fmla="*/ 2 h 10"/>
                    <a:gd name="T6" fmla="*/ 18 w 36"/>
                    <a:gd name="T7" fmla="*/ 10 h 10"/>
                    <a:gd name="T8" fmla="*/ 36 w 36"/>
                    <a:gd name="T9" fmla="*/ 2 h 10"/>
                    <a:gd name="T10" fmla="*/ 35 w 36"/>
                    <a:gd name="T11" fmla="*/ 0 h 10"/>
                    <a:gd name="T12" fmla="*/ 18 w 36"/>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18" y="6"/>
                      </a:moveTo>
                      <a:cubicBezTo>
                        <a:pt x="10" y="6"/>
                        <a:pt x="3" y="3"/>
                        <a:pt x="1" y="0"/>
                      </a:cubicBezTo>
                      <a:cubicBezTo>
                        <a:pt x="0" y="1"/>
                        <a:pt x="0" y="1"/>
                        <a:pt x="0" y="2"/>
                      </a:cubicBezTo>
                      <a:cubicBezTo>
                        <a:pt x="0" y="6"/>
                        <a:pt x="8" y="10"/>
                        <a:pt x="18" y="10"/>
                      </a:cubicBezTo>
                      <a:cubicBezTo>
                        <a:pt x="28" y="10"/>
                        <a:pt x="36" y="6"/>
                        <a:pt x="36" y="2"/>
                      </a:cubicBezTo>
                      <a:cubicBezTo>
                        <a:pt x="36" y="1"/>
                        <a:pt x="36" y="1"/>
                        <a:pt x="35" y="0"/>
                      </a:cubicBezTo>
                      <a:cubicBezTo>
                        <a:pt x="33" y="3"/>
                        <a:pt x="26" y="6"/>
                        <a:pt x="18"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71"/>
                <p:cNvSpPr>
                  <a:spLocks/>
                </p:cNvSpPr>
                <p:nvPr/>
              </p:nvSpPr>
              <p:spPr bwMode="auto">
                <a:xfrm>
                  <a:off x="4279901" y="5110163"/>
                  <a:ext cx="241300" cy="68263"/>
                </a:xfrm>
                <a:custGeom>
                  <a:avLst/>
                  <a:gdLst>
                    <a:gd name="T0" fmla="*/ 18 w 36"/>
                    <a:gd name="T1" fmla="*/ 6 h 10"/>
                    <a:gd name="T2" fmla="*/ 1 w 36"/>
                    <a:gd name="T3" fmla="*/ 0 h 10"/>
                    <a:gd name="T4" fmla="*/ 0 w 36"/>
                    <a:gd name="T5" fmla="*/ 2 h 10"/>
                    <a:gd name="T6" fmla="*/ 18 w 36"/>
                    <a:gd name="T7" fmla="*/ 10 h 10"/>
                    <a:gd name="T8" fmla="*/ 36 w 36"/>
                    <a:gd name="T9" fmla="*/ 2 h 10"/>
                    <a:gd name="T10" fmla="*/ 35 w 36"/>
                    <a:gd name="T11" fmla="*/ 0 h 10"/>
                    <a:gd name="T12" fmla="*/ 18 w 36"/>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18" y="6"/>
                      </a:moveTo>
                      <a:cubicBezTo>
                        <a:pt x="10" y="6"/>
                        <a:pt x="3" y="3"/>
                        <a:pt x="1" y="0"/>
                      </a:cubicBezTo>
                      <a:cubicBezTo>
                        <a:pt x="0" y="1"/>
                        <a:pt x="0" y="1"/>
                        <a:pt x="0" y="2"/>
                      </a:cubicBezTo>
                      <a:cubicBezTo>
                        <a:pt x="0" y="6"/>
                        <a:pt x="8" y="10"/>
                        <a:pt x="18" y="10"/>
                      </a:cubicBezTo>
                      <a:cubicBezTo>
                        <a:pt x="28" y="10"/>
                        <a:pt x="36" y="6"/>
                        <a:pt x="36" y="2"/>
                      </a:cubicBezTo>
                      <a:cubicBezTo>
                        <a:pt x="36" y="1"/>
                        <a:pt x="36" y="1"/>
                        <a:pt x="35" y="0"/>
                      </a:cubicBezTo>
                      <a:cubicBezTo>
                        <a:pt x="33" y="3"/>
                        <a:pt x="26" y="6"/>
                        <a:pt x="18"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8" name="Freeform 72"/>
                <p:cNvSpPr>
                  <a:spLocks/>
                </p:cNvSpPr>
                <p:nvPr/>
              </p:nvSpPr>
              <p:spPr bwMode="auto">
                <a:xfrm>
                  <a:off x="4546601" y="5083175"/>
                  <a:ext cx="161925" cy="68263"/>
                </a:xfrm>
                <a:custGeom>
                  <a:avLst/>
                  <a:gdLst>
                    <a:gd name="T0" fmla="*/ 6 w 24"/>
                    <a:gd name="T1" fmla="*/ 6 h 10"/>
                    <a:gd name="T2" fmla="*/ 0 w 24"/>
                    <a:gd name="T3" fmla="*/ 6 h 10"/>
                    <a:gd name="T4" fmla="*/ 0 w 24"/>
                    <a:gd name="T5" fmla="*/ 10 h 10"/>
                    <a:gd name="T6" fmla="*/ 6 w 24"/>
                    <a:gd name="T7" fmla="*/ 10 h 10"/>
                    <a:gd name="T8" fmla="*/ 24 w 24"/>
                    <a:gd name="T9" fmla="*/ 2 h 10"/>
                    <a:gd name="T10" fmla="*/ 23 w 24"/>
                    <a:gd name="T11" fmla="*/ 0 h 10"/>
                    <a:gd name="T12" fmla="*/ 6 w 24"/>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6"/>
                      </a:moveTo>
                      <a:cubicBezTo>
                        <a:pt x="4" y="6"/>
                        <a:pt x="0" y="6"/>
                        <a:pt x="0" y="6"/>
                      </a:cubicBezTo>
                      <a:cubicBezTo>
                        <a:pt x="0" y="10"/>
                        <a:pt x="0" y="10"/>
                        <a:pt x="0" y="10"/>
                      </a:cubicBezTo>
                      <a:cubicBezTo>
                        <a:pt x="0" y="10"/>
                        <a:pt x="4" y="10"/>
                        <a:pt x="6" y="10"/>
                      </a:cubicBezTo>
                      <a:cubicBezTo>
                        <a:pt x="16" y="10"/>
                        <a:pt x="24" y="6"/>
                        <a:pt x="24" y="2"/>
                      </a:cubicBezTo>
                      <a:cubicBezTo>
                        <a:pt x="24" y="1"/>
                        <a:pt x="24" y="1"/>
                        <a:pt x="23" y="0"/>
                      </a:cubicBezTo>
                      <a:cubicBezTo>
                        <a:pt x="21" y="3"/>
                        <a:pt x="14" y="6"/>
                        <a:pt x="6"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9" name="Freeform 73"/>
                <p:cNvSpPr>
                  <a:spLocks/>
                </p:cNvSpPr>
                <p:nvPr/>
              </p:nvSpPr>
              <p:spPr bwMode="auto">
                <a:xfrm>
                  <a:off x="4279901" y="5191125"/>
                  <a:ext cx="241300" cy="66675"/>
                </a:xfrm>
                <a:custGeom>
                  <a:avLst/>
                  <a:gdLst>
                    <a:gd name="T0" fmla="*/ 18 w 36"/>
                    <a:gd name="T1" fmla="*/ 6 h 10"/>
                    <a:gd name="T2" fmla="*/ 1 w 36"/>
                    <a:gd name="T3" fmla="*/ 0 h 10"/>
                    <a:gd name="T4" fmla="*/ 0 w 36"/>
                    <a:gd name="T5" fmla="*/ 2 h 10"/>
                    <a:gd name="T6" fmla="*/ 18 w 36"/>
                    <a:gd name="T7" fmla="*/ 10 h 10"/>
                    <a:gd name="T8" fmla="*/ 36 w 36"/>
                    <a:gd name="T9" fmla="*/ 2 h 10"/>
                    <a:gd name="T10" fmla="*/ 35 w 36"/>
                    <a:gd name="T11" fmla="*/ 0 h 10"/>
                    <a:gd name="T12" fmla="*/ 18 w 36"/>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18" y="6"/>
                      </a:moveTo>
                      <a:cubicBezTo>
                        <a:pt x="10" y="6"/>
                        <a:pt x="3" y="3"/>
                        <a:pt x="1" y="0"/>
                      </a:cubicBezTo>
                      <a:cubicBezTo>
                        <a:pt x="0" y="1"/>
                        <a:pt x="0" y="1"/>
                        <a:pt x="0" y="2"/>
                      </a:cubicBezTo>
                      <a:cubicBezTo>
                        <a:pt x="0" y="6"/>
                        <a:pt x="8" y="10"/>
                        <a:pt x="18" y="10"/>
                      </a:cubicBezTo>
                      <a:cubicBezTo>
                        <a:pt x="28" y="10"/>
                        <a:pt x="36" y="6"/>
                        <a:pt x="36" y="2"/>
                      </a:cubicBezTo>
                      <a:cubicBezTo>
                        <a:pt x="36" y="1"/>
                        <a:pt x="36" y="1"/>
                        <a:pt x="35" y="0"/>
                      </a:cubicBezTo>
                      <a:cubicBezTo>
                        <a:pt x="33" y="3"/>
                        <a:pt x="26" y="6"/>
                        <a:pt x="18"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0" name="Freeform 74"/>
                <p:cNvSpPr>
                  <a:spLocks/>
                </p:cNvSpPr>
                <p:nvPr/>
              </p:nvSpPr>
              <p:spPr bwMode="auto">
                <a:xfrm>
                  <a:off x="4546601" y="5164138"/>
                  <a:ext cx="161925" cy="66675"/>
                </a:xfrm>
                <a:custGeom>
                  <a:avLst/>
                  <a:gdLst>
                    <a:gd name="T0" fmla="*/ 6 w 24"/>
                    <a:gd name="T1" fmla="*/ 6 h 10"/>
                    <a:gd name="T2" fmla="*/ 0 w 24"/>
                    <a:gd name="T3" fmla="*/ 6 h 10"/>
                    <a:gd name="T4" fmla="*/ 0 w 24"/>
                    <a:gd name="T5" fmla="*/ 10 h 10"/>
                    <a:gd name="T6" fmla="*/ 6 w 24"/>
                    <a:gd name="T7" fmla="*/ 10 h 10"/>
                    <a:gd name="T8" fmla="*/ 24 w 24"/>
                    <a:gd name="T9" fmla="*/ 2 h 10"/>
                    <a:gd name="T10" fmla="*/ 23 w 24"/>
                    <a:gd name="T11" fmla="*/ 0 h 10"/>
                    <a:gd name="T12" fmla="*/ 6 w 24"/>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6"/>
                      </a:moveTo>
                      <a:cubicBezTo>
                        <a:pt x="4" y="6"/>
                        <a:pt x="0" y="6"/>
                        <a:pt x="0" y="6"/>
                      </a:cubicBezTo>
                      <a:cubicBezTo>
                        <a:pt x="0" y="10"/>
                        <a:pt x="0" y="10"/>
                        <a:pt x="0" y="10"/>
                      </a:cubicBezTo>
                      <a:cubicBezTo>
                        <a:pt x="0" y="10"/>
                        <a:pt x="4" y="10"/>
                        <a:pt x="6" y="10"/>
                      </a:cubicBezTo>
                      <a:cubicBezTo>
                        <a:pt x="16" y="10"/>
                        <a:pt x="24" y="6"/>
                        <a:pt x="24" y="2"/>
                      </a:cubicBezTo>
                      <a:cubicBezTo>
                        <a:pt x="24" y="1"/>
                        <a:pt x="24" y="1"/>
                        <a:pt x="23" y="0"/>
                      </a:cubicBezTo>
                      <a:cubicBezTo>
                        <a:pt x="21" y="3"/>
                        <a:pt x="14" y="6"/>
                        <a:pt x="6"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1" name="Freeform 75"/>
                <p:cNvSpPr>
                  <a:spLocks/>
                </p:cNvSpPr>
                <p:nvPr/>
              </p:nvSpPr>
              <p:spPr bwMode="auto">
                <a:xfrm>
                  <a:off x="4546601" y="5003800"/>
                  <a:ext cx="161925" cy="66675"/>
                </a:xfrm>
                <a:custGeom>
                  <a:avLst/>
                  <a:gdLst>
                    <a:gd name="T0" fmla="*/ 6 w 24"/>
                    <a:gd name="T1" fmla="*/ 6 h 10"/>
                    <a:gd name="T2" fmla="*/ 0 w 24"/>
                    <a:gd name="T3" fmla="*/ 6 h 10"/>
                    <a:gd name="T4" fmla="*/ 0 w 24"/>
                    <a:gd name="T5" fmla="*/ 10 h 10"/>
                    <a:gd name="T6" fmla="*/ 6 w 24"/>
                    <a:gd name="T7" fmla="*/ 10 h 10"/>
                    <a:gd name="T8" fmla="*/ 24 w 24"/>
                    <a:gd name="T9" fmla="*/ 2 h 10"/>
                    <a:gd name="T10" fmla="*/ 23 w 24"/>
                    <a:gd name="T11" fmla="*/ 0 h 10"/>
                    <a:gd name="T12" fmla="*/ 6 w 24"/>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6"/>
                      </a:moveTo>
                      <a:cubicBezTo>
                        <a:pt x="4" y="6"/>
                        <a:pt x="0" y="6"/>
                        <a:pt x="0" y="6"/>
                      </a:cubicBezTo>
                      <a:cubicBezTo>
                        <a:pt x="0" y="10"/>
                        <a:pt x="0" y="10"/>
                        <a:pt x="0" y="10"/>
                      </a:cubicBezTo>
                      <a:cubicBezTo>
                        <a:pt x="0" y="10"/>
                        <a:pt x="4" y="10"/>
                        <a:pt x="6" y="10"/>
                      </a:cubicBezTo>
                      <a:cubicBezTo>
                        <a:pt x="16" y="10"/>
                        <a:pt x="24" y="6"/>
                        <a:pt x="24" y="2"/>
                      </a:cubicBezTo>
                      <a:cubicBezTo>
                        <a:pt x="24" y="1"/>
                        <a:pt x="24" y="1"/>
                        <a:pt x="23" y="0"/>
                      </a:cubicBezTo>
                      <a:cubicBezTo>
                        <a:pt x="21" y="3"/>
                        <a:pt x="14" y="6"/>
                        <a:pt x="6"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2" name="Freeform 76"/>
                <p:cNvSpPr>
                  <a:spLocks/>
                </p:cNvSpPr>
                <p:nvPr/>
              </p:nvSpPr>
              <p:spPr bwMode="auto">
                <a:xfrm>
                  <a:off x="4494213" y="4883150"/>
                  <a:ext cx="214313" cy="106363"/>
                </a:xfrm>
                <a:custGeom>
                  <a:avLst/>
                  <a:gdLst>
                    <a:gd name="T0" fmla="*/ 14 w 32"/>
                    <a:gd name="T1" fmla="*/ 16 h 16"/>
                    <a:gd name="T2" fmla="*/ 32 w 32"/>
                    <a:gd name="T3" fmla="*/ 8 h 16"/>
                    <a:gd name="T4" fmla="*/ 14 w 32"/>
                    <a:gd name="T5" fmla="*/ 0 h 16"/>
                    <a:gd name="T6" fmla="*/ 0 w 32"/>
                    <a:gd name="T7" fmla="*/ 3 h 16"/>
                    <a:gd name="T8" fmla="*/ 8 w 32"/>
                    <a:gd name="T9" fmla="*/ 12 h 16"/>
                    <a:gd name="T10" fmla="*/ 7 w 32"/>
                    <a:gd name="T11" fmla="*/ 15 h 16"/>
                    <a:gd name="T12" fmla="*/ 14 w 3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14" y="16"/>
                      </a:moveTo>
                      <a:cubicBezTo>
                        <a:pt x="24" y="16"/>
                        <a:pt x="32" y="12"/>
                        <a:pt x="32" y="8"/>
                      </a:cubicBezTo>
                      <a:cubicBezTo>
                        <a:pt x="32" y="4"/>
                        <a:pt x="24" y="0"/>
                        <a:pt x="14" y="0"/>
                      </a:cubicBezTo>
                      <a:cubicBezTo>
                        <a:pt x="8" y="0"/>
                        <a:pt x="4" y="1"/>
                        <a:pt x="0" y="3"/>
                      </a:cubicBezTo>
                      <a:cubicBezTo>
                        <a:pt x="5" y="5"/>
                        <a:pt x="8" y="8"/>
                        <a:pt x="8" y="12"/>
                      </a:cubicBezTo>
                      <a:cubicBezTo>
                        <a:pt x="8" y="13"/>
                        <a:pt x="8" y="14"/>
                        <a:pt x="7" y="15"/>
                      </a:cubicBezTo>
                      <a:cubicBezTo>
                        <a:pt x="9" y="16"/>
                        <a:pt x="12" y="16"/>
                        <a:pt x="14"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20" name="组合 119"/>
            <p:cNvGrpSpPr/>
            <p:nvPr/>
          </p:nvGrpSpPr>
          <p:grpSpPr>
            <a:xfrm>
              <a:off x="2619729" y="2828856"/>
              <a:ext cx="2487795" cy="898436"/>
              <a:chOff x="3030058" y="992462"/>
              <a:chExt cx="2487795" cy="898436"/>
            </a:xfrm>
          </p:grpSpPr>
          <p:sp>
            <p:nvSpPr>
              <p:cNvPr id="121" name="文本框 120"/>
              <p:cNvSpPr txBox="1"/>
              <p:nvPr/>
            </p:nvSpPr>
            <p:spPr>
              <a:xfrm>
                <a:off x="3030058" y="992462"/>
                <a:ext cx="1415772" cy="461665"/>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Enter text</a:t>
                </a:r>
              </a:p>
            </p:txBody>
          </p:sp>
          <p:sp>
            <p:nvSpPr>
              <p:cNvPr id="122" name="TextBox 7"/>
              <p:cNvSpPr txBox="1"/>
              <p:nvPr/>
            </p:nvSpPr>
            <p:spPr>
              <a:xfrm flipH="1">
                <a:off x="3124941" y="1406150"/>
                <a:ext cx="2392912" cy="484748"/>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a:t>
                </a:r>
              </a:p>
            </p:txBody>
          </p:sp>
        </p:grpSp>
      </p:grpSp>
      <p:grpSp>
        <p:nvGrpSpPr>
          <p:cNvPr id="135" name="组合 134"/>
          <p:cNvGrpSpPr/>
          <p:nvPr/>
        </p:nvGrpSpPr>
        <p:grpSpPr>
          <a:xfrm>
            <a:off x="6600919" y="5102351"/>
            <a:ext cx="3217021" cy="898436"/>
            <a:chOff x="1890503" y="3776455"/>
            <a:chExt cx="3217021" cy="898436"/>
          </a:xfrm>
        </p:grpSpPr>
        <p:grpSp>
          <p:nvGrpSpPr>
            <p:cNvPr id="136" name="组合 135"/>
            <p:cNvGrpSpPr/>
            <p:nvPr/>
          </p:nvGrpSpPr>
          <p:grpSpPr>
            <a:xfrm>
              <a:off x="1890503" y="3884215"/>
              <a:ext cx="708312" cy="610526"/>
              <a:chOff x="9185339" y="2274045"/>
              <a:chExt cx="1852412" cy="1596678"/>
            </a:xfrm>
          </p:grpSpPr>
          <p:grpSp>
            <p:nvGrpSpPr>
              <p:cNvPr id="140" name="组合 139"/>
              <p:cNvGrpSpPr/>
              <p:nvPr/>
            </p:nvGrpSpPr>
            <p:grpSpPr>
              <a:xfrm>
                <a:off x="9185339" y="2274045"/>
                <a:ext cx="1852412" cy="1596678"/>
                <a:chOff x="1205869" y="2604880"/>
                <a:chExt cx="1852412" cy="1596678"/>
              </a:xfrm>
            </p:grpSpPr>
            <p:sp>
              <p:nvSpPr>
                <p:cNvPr id="150" name="任意多边形 149"/>
                <p:cNvSpPr>
                  <a:spLocks noChangeAspect="1"/>
                </p:cNvSpPr>
                <p:nvPr/>
              </p:nvSpPr>
              <p:spPr>
                <a:xfrm rot="1800000">
                  <a:off x="1296756" y="2683219"/>
                  <a:ext cx="1670639" cy="1440000"/>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150"/>
                <p:cNvSpPr>
                  <a:spLocks noChangeAspect="1"/>
                </p:cNvSpPr>
                <p:nvPr/>
              </p:nvSpPr>
              <p:spPr>
                <a:xfrm rot="1800000">
                  <a:off x="1205869" y="2604880"/>
                  <a:ext cx="1852412" cy="1596678"/>
                </a:xfrm>
                <a:custGeom>
                  <a:avLst/>
                  <a:gdLst>
                    <a:gd name="connsiteX0" fmla="*/ 417560 w 1670480"/>
                    <a:gd name="connsiteY0" fmla="*/ 0 h 1439862"/>
                    <a:gd name="connsiteX1" fmla="*/ 1252920 w 1670480"/>
                    <a:gd name="connsiteY1" fmla="*/ 0 h 1439862"/>
                    <a:gd name="connsiteX2" fmla="*/ 1670480 w 1670480"/>
                    <a:gd name="connsiteY2" fmla="*/ 719931 h 1439862"/>
                    <a:gd name="connsiteX3" fmla="*/ 1252920 w 1670480"/>
                    <a:gd name="connsiteY3" fmla="*/ 1439862 h 1439862"/>
                    <a:gd name="connsiteX4" fmla="*/ 417560 w 1670480"/>
                    <a:gd name="connsiteY4" fmla="*/ 1439862 h 1439862"/>
                    <a:gd name="connsiteX5" fmla="*/ 0 w 1670480"/>
                    <a:gd name="connsiteY5" fmla="*/ 719931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80" h="1439862">
                      <a:moveTo>
                        <a:pt x="417560" y="0"/>
                      </a:moveTo>
                      <a:lnTo>
                        <a:pt x="1252920" y="0"/>
                      </a:lnTo>
                      <a:lnTo>
                        <a:pt x="1670480" y="719931"/>
                      </a:lnTo>
                      <a:lnTo>
                        <a:pt x="1252920" y="1439862"/>
                      </a:lnTo>
                      <a:lnTo>
                        <a:pt x="417560" y="1439862"/>
                      </a:lnTo>
                      <a:lnTo>
                        <a:pt x="0" y="719931"/>
                      </a:lnTo>
                      <a:close/>
                    </a:path>
                  </a:pathLst>
                </a:cu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a:grpSpLocks noChangeAspect="1"/>
              </p:cNvGrpSpPr>
              <p:nvPr/>
            </p:nvGrpSpPr>
            <p:grpSpPr>
              <a:xfrm>
                <a:off x="9804019" y="2754567"/>
                <a:ext cx="615052" cy="576000"/>
                <a:chOff x="7518401" y="4883150"/>
                <a:chExt cx="400050" cy="374650"/>
              </a:xfrm>
              <a:solidFill>
                <a:schemeClr val="bg1"/>
              </a:solidFill>
            </p:grpSpPr>
            <p:sp>
              <p:nvSpPr>
                <p:cNvPr id="142" name="Freeform 59"/>
                <p:cNvSpPr>
                  <a:spLocks/>
                </p:cNvSpPr>
                <p:nvPr/>
              </p:nvSpPr>
              <p:spPr bwMode="auto">
                <a:xfrm>
                  <a:off x="7518401" y="5178425"/>
                  <a:ext cx="187325" cy="79375"/>
                </a:xfrm>
                <a:custGeom>
                  <a:avLst/>
                  <a:gdLst>
                    <a:gd name="T0" fmla="*/ 22 w 28"/>
                    <a:gd name="T1" fmla="*/ 0 h 12"/>
                    <a:gd name="T2" fmla="*/ 6 w 28"/>
                    <a:gd name="T3" fmla="*/ 0 h 12"/>
                    <a:gd name="T4" fmla="*/ 2 w 28"/>
                    <a:gd name="T5" fmla="*/ 4 h 12"/>
                    <a:gd name="T6" fmla="*/ 0 w 28"/>
                    <a:gd name="T7" fmla="*/ 12 h 12"/>
                    <a:gd name="T8" fmla="*/ 28 w 28"/>
                    <a:gd name="T9" fmla="*/ 12 h 12"/>
                    <a:gd name="T10" fmla="*/ 26 w 28"/>
                    <a:gd name="T11" fmla="*/ 4 h 12"/>
                    <a:gd name="T12" fmla="*/ 22 w 2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2" y="0"/>
                      </a:moveTo>
                      <a:cubicBezTo>
                        <a:pt x="6" y="0"/>
                        <a:pt x="6" y="0"/>
                        <a:pt x="6" y="0"/>
                      </a:cubicBezTo>
                      <a:cubicBezTo>
                        <a:pt x="4" y="0"/>
                        <a:pt x="3" y="2"/>
                        <a:pt x="2" y="4"/>
                      </a:cubicBezTo>
                      <a:cubicBezTo>
                        <a:pt x="0" y="12"/>
                        <a:pt x="0" y="12"/>
                        <a:pt x="0" y="12"/>
                      </a:cubicBezTo>
                      <a:cubicBezTo>
                        <a:pt x="28" y="12"/>
                        <a:pt x="28" y="12"/>
                        <a:pt x="28" y="12"/>
                      </a:cubicBezTo>
                      <a:cubicBezTo>
                        <a:pt x="26" y="4"/>
                        <a:pt x="26" y="4"/>
                        <a:pt x="26" y="4"/>
                      </a:cubicBezTo>
                      <a:cubicBezTo>
                        <a:pt x="25" y="1"/>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60"/>
                <p:cNvSpPr>
                  <a:spLocks/>
                </p:cNvSpPr>
                <p:nvPr/>
              </p:nvSpPr>
              <p:spPr bwMode="auto">
                <a:xfrm>
                  <a:off x="7731126" y="5178425"/>
                  <a:ext cx="187325" cy="79375"/>
                </a:xfrm>
                <a:custGeom>
                  <a:avLst/>
                  <a:gdLst>
                    <a:gd name="T0" fmla="*/ 22 w 28"/>
                    <a:gd name="T1" fmla="*/ 0 h 12"/>
                    <a:gd name="T2" fmla="*/ 6 w 28"/>
                    <a:gd name="T3" fmla="*/ 0 h 12"/>
                    <a:gd name="T4" fmla="*/ 2 w 28"/>
                    <a:gd name="T5" fmla="*/ 4 h 12"/>
                    <a:gd name="T6" fmla="*/ 0 w 28"/>
                    <a:gd name="T7" fmla="*/ 12 h 12"/>
                    <a:gd name="T8" fmla="*/ 28 w 28"/>
                    <a:gd name="T9" fmla="*/ 12 h 12"/>
                    <a:gd name="T10" fmla="*/ 26 w 28"/>
                    <a:gd name="T11" fmla="*/ 4 h 12"/>
                    <a:gd name="T12" fmla="*/ 22 w 2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2" y="0"/>
                      </a:moveTo>
                      <a:cubicBezTo>
                        <a:pt x="6" y="0"/>
                        <a:pt x="6" y="0"/>
                        <a:pt x="6" y="0"/>
                      </a:cubicBezTo>
                      <a:cubicBezTo>
                        <a:pt x="4" y="0"/>
                        <a:pt x="3" y="2"/>
                        <a:pt x="2" y="4"/>
                      </a:cubicBezTo>
                      <a:cubicBezTo>
                        <a:pt x="0" y="12"/>
                        <a:pt x="0" y="12"/>
                        <a:pt x="0" y="12"/>
                      </a:cubicBezTo>
                      <a:cubicBezTo>
                        <a:pt x="28" y="12"/>
                        <a:pt x="28" y="12"/>
                        <a:pt x="28" y="12"/>
                      </a:cubicBezTo>
                      <a:cubicBezTo>
                        <a:pt x="26" y="4"/>
                        <a:pt x="26" y="4"/>
                        <a:pt x="26" y="4"/>
                      </a:cubicBezTo>
                      <a:cubicBezTo>
                        <a:pt x="25" y="1"/>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61"/>
                <p:cNvSpPr>
                  <a:spLocks/>
                </p:cNvSpPr>
                <p:nvPr/>
              </p:nvSpPr>
              <p:spPr bwMode="auto">
                <a:xfrm>
                  <a:off x="7518401" y="5070475"/>
                  <a:ext cx="187325" cy="80963"/>
                </a:xfrm>
                <a:custGeom>
                  <a:avLst/>
                  <a:gdLst>
                    <a:gd name="T0" fmla="*/ 22 w 28"/>
                    <a:gd name="T1" fmla="*/ 0 h 12"/>
                    <a:gd name="T2" fmla="*/ 6 w 28"/>
                    <a:gd name="T3" fmla="*/ 0 h 12"/>
                    <a:gd name="T4" fmla="*/ 2 w 28"/>
                    <a:gd name="T5" fmla="*/ 4 h 12"/>
                    <a:gd name="T6" fmla="*/ 0 w 28"/>
                    <a:gd name="T7" fmla="*/ 12 h 12"/>
                    <a:gd name="T8" fmla="*/ 28 w 28"/>
                    <a:gd name="T9" fmla="*/ 12 h 12"/>
                    <a:gd name="T10" fmla="*/ 26 w 28"/>
                    <a:gd name="T11" fmla="*/ 4 h 12"/>
                    <a:gd name="T12" fmla="*/ 22 w 2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2" y="0"/>
                      </a:moveTo>
                      <a:cubicBezTo>
                        <a:pt x="6" y="0"/>
                        <a:pt x="6" y="0"/>
                        <a:pt x="6" y="0"/>
                      </a:cubicBezTo>
                      <a:cubicBezTo>
                        <a:pt x="4" y="0"/>
                        <a:pt x="3" y="2"/>
                        <a:pt x="2" y="4"/>
                      </a:cubicBezTo>
                      <a:cubicBezTo>
                        <a:pt x="0" y="12"/>
                        <a:pt x="0" y="12"/>
                        <a:pt x="0" y="12"/>
                      </a:cubicBezTo>
                      <a:cubicBezTo>
                        <a:pt x="28" y="12"/>
                        <a:pt x="28" y="12"/>
                        <a:pt x="28" y="12"/>
                      </a:cubicBezTo>
                      <a:cubicBezTo>
                        <a:pt x="26" y="4"/>
                        <a:pt x="26" y="4"/>
                        <a:pt x="26" y="4"/>
                      </a:cubicBezTo>
                      <a:cubicBezTo>
                        <a:pt x="25" y="1"/>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62"/>
                <p:cNvSpPr>
                  <a:spLocks/>
                </p:cNvSpPr>
                <p:nvPr/>
              </p:nvSpPr>
              <p:spPr bwMode="auto">
                <a:xfrm>
                  <a:off x="7731126" y="5070475"/>
                  <a:ext cx="187325" cy="80963"/>
                </a:xfrm>
                <a:custGeom>
                  <a:avLst/>
                  <a:gdLst>
                    <a:gd name="T0" fmla="*/ 2 w 28"/>
                    <a:gd name="T1" fmla="*/ 4 h 12"/>
                    <a:gd name="T2" fmla="*/ 0 w 28"/>
                    <a:gd name="T3" fmla="*/ 12 h 12"/>
                    <a:gd name="T4" fmla="*/ 28 w 28"/>
                    <a:gd name="T5" fmla="*/ 12 h 12"/>
                    <a:gd name="T6" fmla="*/ 26 w 28"/>
                    <a:gd name="T7" fmla="*/ 4 h 12"/>
                    <a:gd name="T8" fmla="*/ 22 w 28"/>
                    <a:gd name="T9" fmla="*/ 0 h 12"/>
                    <a:gd name="T10" fmla="*/ 6 w 28"/>
                    <a:gd name="T11" fmla="*/ 0 h 12"/>
                    <a:gd name="T12" fmla="*/ 2 w 28"/>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 y="4"/>
                      </a:moveTo>
                      <a:cubicBezTo>
                        <a:pt x="0" y="12"/>
                        <a:pt x="0" y="12"/>
                        <a:pt x="0" y="12"/>
                      </a:cubicBezTo>
                      <a:cubicBezTo>
                        <a:pt x="28" y="12"/>
                        <a:pt x="28" y="12"/>
                        <a:pt x="28" y="12"/>
                      </a:cubicBezTo>
                      <a:cubicBezTo>
                        <a:pt x="26" y="4"/>
                        <a:pt x="26" y="4"/>
                        <a:pt x="26" y="4"/>
                      </a:cubicBezTo>
                      <a:cubicBezTo>
                        <a:pt x="25" y="1"/>
                        <a:pt x="24" y="0"/>
                        <a:pt x="22" y="0"/>
                      </a:cubicBezTo>
                      <a:cubicBezTo>
                        <a:pt x="6" y="0"/>
                        <a:pt x="6" y="0"/>
                        <a:pt x="6" y="0"/>
                      </a:cubicBezTo>
                      <a:cubicBezTo>
                        <a:pt x="4" y="0"/>
                        <a:pt x="3"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63"/>
                <p:cNvSpPr>
                  <a:spLocks/>
                </p:cNvSpPr>
                <p:nvPr/>
              </p:nvSpPr>
              <p:spPr bwMode="auto">
                <a:xfrm>
                  <a:off x="7624763" y="4962525"/>
                  <a:ext cx="187325" cy="80963"/>
                </a:xfrm>
                <a:custGeom>
                  <a:avLst/>
                  <a:gdLst>
                    <a:gd name="T0" fmla="*/ 26 w 28"/>
                    <a:gd name="T1" fmla="*/ 4 h 12"/>
                    <a:gd name="T2" fmla="*/ 22 w 28"/>
                    <a:gd name="T3" fmla="*/ 0 h 12"/>
                    <a:gd name="T4" fmla="*/ 6 w 28"/>
                    <a:gd name="T5" fmla="*/ 0 h 12"/>
                    <a:gd name="T6" fmla="*/ 2 w 28"/>
                    <a:gd name="T7" fmla="*/ 4 h 12"/>
                    <a:gd name="T8" fmla="*/ 0 w 28"/>
                    <a:gd name="T9" fmla="*/ 12 h 12"/>
                    <a:gd name="T10" fmla="*/ 28 w 28"/>
                    <a:gd name="T11" fmla="*/ 12 h 12"/>
                    <a:gd name="T12" fmla="*/ 26 w 28"/>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6" y="4"/>
                      </a:moveTo>
                      <a:cubicBezTo>
                        <a:pt x="25" y="1"/>
                        <a:pt x="24" y="0"/>
                        <a:pt x="22" y="0"/>
                      </a:cubicBezTo>
                      <a:cubicBezTo>
                        <a:pt x="6" y="0"/>
                        <a:pt x="6" y="0"/>
                        <a:pt x="6" y="0"/>
                      </a:cubicBezTo>
                      <a:cubicBezTo>
                        <a:pt x="4" y="0"/>
                        <a:pt x="3" y="2"/>
                        <a:pt x="2" y="4"/>
                      </a:cubicBezTo>
                      <a:cubicBezTo>
                        <a:pt x="0" y="12"/>
                        <a:pt x="0" y="12"/>
                        <a:pt x="0" y="12"/>
                      </a:cubicBezTo>
                      <a:cubicBezTo>
                        <a:pt x="28" y="12"/>
                        <a:pt x="28" y="12"/>
                        <a:pt x="28" y="12"/>
                      </a:cubicBezTo>
                      <a:lnTo>
                        <a:pt x="2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64"/>
                <p:cNvSpPr>
                  <a:spLocks/>
                </p:cNvSpPr>
                <p:nvPr/>
              </p:nvSpPr>
              <p:spPr bwMode="auto">
                <a:xfrm>
                  <a:off x="7624763" y="4883150"/>
                  <a:ext cx="26988" cy="52388"/>
                </a:xfrm>
                <a:custGeom>
                  <a:avLst/>
                  <a:gdLst>
                    <a:gd name="T0" fmla="*/ 2 w 4"/>
                    <a:gd name="T1" fmla="*/ 8 h 8"/>
                    <a:gd name="T2" fmla="*/ 4 w 4"/>
                    <a:gd name="T3" fmla="*/ 6 h 8"/>
                    <a:gd name="T4" fmla="*/ 4 w 4"/>
                    <a:gd name="T5" fmla="*/ 2 h 8"/>
                    <a:gd name="T6" fmla="*/ 2 w 4"/>
                    <a:gd name="T7" fmla="*/ 0 h 8"/>
                    <a:gd name="T8" fmla="*/ 0 w 4"/>
                    <a:gd name="T9" fmla="*/ 2 h 8"/>
                    <a:gd name="T10" fmla="*/ 0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65"/>
                <p:cNvSpPr>
                  <a:spLocks/>
                </p:cNvSpPr>
                <p:nvPr/>
              </p:nvSpPr>
              <p:spPr bwMode="auto">
                <a:xfrm>
                  <a:off x="7564438" y="4902200"/>
                  <a:ext cx="47625" cy="47625"/>
                </a:xfrm>
                <a:custGeom>
                  <a:avLst/>
                  <a:gdLst>
                    <a:gd name="T0" fmla="*/ 3 w 7"/>
                    <a:gd name="T1" fmla="*/ 6 h 7"/>
                    <a:gd name="T2" fmla="*/ 6 w 7"/>
                    <a:gd name="T3" fmla="*/ 6 h 7"/>
                    <a:gd name="T4" fmla="*/ 6 w 7"/>
                    <a:gd name="T5" fmla="*/ 3 h 7"/>
                    <a:gd name="T6" fmla="*/ 3 w 7"/>
                    <a:gd name="T7" fmla="*/ 1 h 7"/>
                    <a:gd name="T8" fmla="*/ 1 w 7"/>
                    <a:gd name="T9" fmla="*/ 1 h 7"/>
                    <a:gd name="T10" fmla="*/ 1 w 7"/>
                    <a:gd name="T11" fmla="*/ 3 h 7"/>
                    <a:gd name="T12" fmla="*/ 3 w 7"/>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6"/>
                      </a:moveTo>
                      <a:cubicBezTo>
                        <a:pt x="4" y="7"/>
                        <a:pt x="5" y="7"/>
                        <a:pt x="6" y="6"/>
                      </a:cubicBezTo>
                      <a:cubicBezTo>
                        <a:pt x="7" y="5"/>
                        <a:pt x="7" y="4"/>
                        <a:pt x="6" y="3"/>
                      </a:cubicBezTo>
                      <a:cubicBezTo>
                        <a:pt x="3" y="1"/>
                        <a:pt x="3" y="1"/>
                        <a:pt x="3" y="1"/>
                      </a:cubicBezTo>
                      <a:cubicBezTo>
                        <a:pt x="3" y="0"/>
                        <a:pt x="1" y="0"/>
                        <a:pt x="1" y="1"/>
                      </a:cubicBezTo>
                      <a:cubicBezTo>
                        <a:pt x="0" y="1"/>
                        <a:pt x="0" y="3"/>
                        <a:pt x="1" y="3"/>
                      </a:cubicBez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66"/>
                <p:cNvSpPr>
                  <a:spLocks/>
                </p:cNvSpPr>
                <p:nvPr/>
              </p:nvSpPr>
              <p:spPr bwMode="auto">
                <a:xfrm>
                  <a:off x="7543801" y="4962525"/>
                  <a:ext cx="53975" cy="26988"/>
                </a:xfrm>
                <a:custGeom>
                  <a:avLst/>
                  <a:gdLst>
                    <a:gd name="T0" fmla="*/ 2 w 8"/>
                    <a:gd name="T1" fmla="*/ 4 h 4"/>
                    <a:gd name="T2" fmla="*/ 6 w 8"/>
                    <a:gd name="T3" fmla="*/ 4 h 4"/>
                    <a:gd name="T4" fmla="*/ 8 w 8"/>
                    <a:gd name="T5" fmla="*/ 2 h 4"/>
                    <a:gd name="T6" fmla="*/ 6 w 8"/>
                    <a:gd name="T7" fmla="*/ 0 h 4"/>
                    <a:gd name="T8" fmla="*/ 2 w 8"/>
                    <a:gd name="T9" fmla="*/ 0 h 4"/>
                    <a:gd name="T10" fmla="*/ 0 w 8"/>
                    <a:gd name="T11" fmla="*/ 2 h 4"/>
                    <a:gd name="T12" fmla="*/ 2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2" y="4"/>
                      </a:moveTo>
                      <a:cubicBezTo>
                        <a:pt x="6" y="4"/>
                        <a:pt x="6" y="4"/>
                        <a:pt x="6" y="4"/>
                      </a:cubicBezTo>
                      <a:cubicBezTo>
                        <a:pt x="7" y="4"/>
                        <a:pt x="8" y="3"/>
                        <a:pt x="8" y="2"/>
                      </a:cubicBezTo>
                      <a:cubicBezTo>
                        <a:pt x="8" y="1"/>
                        <a:pt x="7" y="0"/>
                        <a:pt x="6"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37" name="组合 136"/>
            <p:cNvGrpSpPr/>
            <p:nvPr/>
          </p:nvGrpSpPr>
          <p:grpSpPr>
            <a:xfrm>
              <a:off x="2619729" y="3776455"/>
              <a:ext cx="2487795" cy="898436"/>
              <a:chOff x="3030058" y="992462"/>
              <a:chExt cx="2487795" cy="898436"/>
            </a:xfrm>
          </p:grpSpPr>
          <p:sp>
            <p:nvSpPr>
              <p:cNvPr id="138" name="文本框 137"/>
              <p:cNvSpPr txBox="1"/>
              <p:nvPr/>
            </p:nvSpPr>
            <p:spPr>
              <a:xfrm>
                <a:off x="3030058" y="992462"/>
                <a:ext cx="1415772" cy="461665"/>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Enter text</a:t>
                </a:r>
              </a:p>
            </p:txBody>
          </p:sp>
          <p:sp>
            <p:nvSpPr>
              <p:cNvPr id="139" name="TextBox 7"/>
              <p:cNvSpPr txBox="1"/>
              <p:nvPr/>
            </p:nvSpPr>
            <p:spPr>
              <a:xfrm flipH="1">
                <a:off x="3124941" y="1406150"/>
                <a:ext cx="2392912" cy="484748"/>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a:t>
                </a:r>
              </a:p>
            </p:txBody>
          </p:sp>
        </p:grpSp>
      </p:grpSp>
    </p:spTree>
    <p:extLst>
      <p:ext uri="{BB962C8B-B14F-4D97-AF65-F5344CB8AC3E}">
        <p14:creationId xmlns:p14="http://schemas.microsoft.com/office/powerpoint/2010/main" val="205751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727165" y="1348815"/>
            <a:ext cx="550090" cy="588571"/>
            <a:chOff x="7245623" y="1171022"/>
            <a:chExt cx="550090" cy="588571"/>
          </a:xfrm>
        </p:grpSpPr>
        <p:sp>
          <p:nvSpPr>
            <p:cNvPr id="9" name="任意多边形 8"/>
            <p:cNvSpPr/>
            <p:nvPr/>
          </p:nvSpPr>
          <p:spPr>
            <a:xfrm rot="8611307">
              <a:off x="7259911" y="1237416"/>
              <a:ext cx="535802" cy="511947"/>
            </a:xfrm>
            <a:custGeom>
              <a:avLst/>
              <a:gdLst>
                <a:gd name="connsiteX0" fmla="*/ 368408 w 535802"/>
                <a:gd name="connsiteY0" fmla="*/ 487039 h 511947"/>
                <a:gd name="connsiteX1" fmla="*/ 339459 w 535802"/>
                <a:gd name="connsiteY1" fmla="*/ 323771 h 511947"/>
                <a:gd name="connsiteX2" fmla="*/ 339534 w 535802"/>
                <a:gd name="connsiteY2" fmla="*/ 323703 h 511947"/>
                <a:gd name="connsiteX3" fmla="*/ 346917 w 535802"/>
                <a:gd name="connsiteY3" fmla="*/ 274085 h 511947"/>
                <a:gd name="connsiteX4" fmla="*/ 343673 w 535802"/>
                <a:gd name="connsiteY4" fmla="*/ 191826 h 511947"/>
                <a:gd name="connsiteX5" fmla="*/ 335673 w 535802"/>
                <a:gd name="connsiteY5" fmla="*/ 169478 h 511947"/>
                <a:gd name="connsiteX6" fmla="*/ 280203 w 535802"/>
                <a:gd name="connsiteY6" fmla="*/ 125397 h 511947"/>
                <a:gd name="connsiteX7" fmla="*/ 45018 w 535802"/>
                <a:gd name="connsiteY7" fmla="*/ 81999 h 511947"/>
                <a:gd name="connsiteX8" fmla="*/ 0 w 535802"/>
                <a:gd name="connsiteY8" fmla="*/ 94252 h 511947"/>
                <a:gd name="connsiteX9" fmla="*/ 26942 w 535802"/>
                <a:gd name="connsiteY9" fmla="*/ 67275 h 511947"/>
                <a:gd name="connsiteX10" fmla="*/ 194999 w 535802"/>
                <a:gd name="connsiteY10" fmla="*/ 5430 h 511947"/>
                <a:gd name="connsiteX11" fmla="*/ 291909 w 535802"/>
                <a:gd name="connsiteY11" fmla="*/ 746 h 511947"/>
                <a:gd name="connsiteX12" fmla="*/ 332880 w 535802"/>
                <a:gd name="connsiteY12" fmla="*/ 8029 h 511947"/>
                <a:gd name="connsiteX13" fmla="*/ 342004 w 535802"/>
                <a:gd name="connsiteY13" fmla="*/ 7799 h 511947"/>
                <a:gd name="connsiteX14" fmla="*/ 352407 w 535802"/>
                <a:gd name="connsiteY14" fmla="*/ 11499 h 511947"/>
                <a:gd name="connsiteX15" fmla="*/ 373800 w 535802"/>
                <a:gd name="connsiteY15" fmla="*/ 15302 h 511947"/>
                <a:gd name="connsiteX16" fmla="*/ 377020 w 535802"/>
                <a:gd name="connsiteY16" fmla="*/ 16645 h 511947"/>
                <a:gd name="connsiteX17" fmla="*/ 378520 w 535802"/>
                <a:gd name="connsiteY17" fmla="*/ 20789 h 511947"/>
                <a:gd name="connsiteX18" fmla="*/ 406692 w 535802"/>
                <a:gd name="connsiteY18" fmla="*/ 30811 h 511947"/>
                <a:gd name="connsiteX19" fmla="*/ 467423 w 535802"/>
                <a:gd name="connsiteY19" fmla="*/ 77077 h 511947"/>
                <a:gd name="connsiteX20" fmla="*/ 531079 w 535802"/>
                <a:gd name="connsiteY20" fmla="*/ 264971 h 511947"/>
                <a:gd name="connsiteX21" fmla="*/ 505087 w 535802"/>
                <a:gd name="connsiteY21" fmla="*/ 309883 h 511947"/>
                <a:gd name="connsiteX22" fmla="*/ 507723 w 535802"/>
                <a:gd name="connsiteY22" fmla="*/ 312805 h 511947"/>
                <a:gd name="connsiteX23" fmla="*/ 504465 w 535802"/>
                <a:gd name="connsiteY23" fmla="*/ 353161 h 511947"/>
                <a:gd name="connsiteX24" fmla="*/ 512453 w 535802"/>
                <a:gd name="connsiteY24" fmla="*/ 452085 h 511947"/>
                <a:gd name="connsiteX25" fmla="*/ 518568 w 535802"/>
                <a:gd name="connsiteY25" fmla="*/ 477036 h 511947"/>
                <a:gd name="connsiteX26" fmla="*/ 495945 w 535802"/>
                <a:gd name="connsiteY26" fmla="*/ 497496 h 511947"/>
                <a:gd name="connsiteX27" fmla="*/ 368408 w 535802"/>
                <a:gd name="connsiteY27" fmla="*/ 487039 h 511947"/>
                <a:gd name="connsiteX0" fmla="*/ 368408 w 535802"/>
                <a:gd name="connsiteY0" fmla="*/ 487039 h 511947"/>
                <a:gd name="connsiteX1" fmla="*/ 339459 w 535802"/>
                <a:gd name="connsiteY1" fmla="*/ 323771 h 511947"/>
                <a:gd name="connsiteX2" fmla="*/ 339534 w 535802"/>
                <a:gd name="connsiteY2" fmla="*/ 323703 h 511947"/>
                <a:gd name="connsiteX3" fmla="*/ 346917 w 535802"/>
                <a:gd name="connsiteY3" fmla="*/ 274085 h 511947"/>
                <a:gd name="connsiteX4" fmla="*/ 343673 w 535802"/>
                <a:gd name="connsiteY4" fmla="*/ 191826 h 511947"/>
                <a:gd name="connsiteX5" fmla="*/ 335673 w 535802"/>
                <a:gd name="connsiteY5" fmla="*/ 169478 h 511947"/>
                <a:gd name="connsiteX6" fmla="*/ 280203 w 535802"/>
                <a:gd name="connsiteY6" fmla="*/ 125397 h 511947"/>
                <a:gd name="connsiteX7" fmla="*/ 45018 w 535802"/>
                <a:gd name="connsiteY7" fmla="*/ 81999 h 511947"/>
                <a:gd name="connsiteX8" fmla="*/ 0 w 535802"/>
                <a:gd name="connsiteY8" fmla="*/ 94252 h 511947"/>
                <a:gd name="connsiteX9" fmla="*/ 26942 w 535802"/>
                <a:gd name="connsiteY9" fmla="*/ 67275 h 511947"/>
                <a:gd name="connsiteX10" fmla="*/ 194999 w 535802"/>
                <a:gd name="connsiteY10" fmla="*/ 5430 h 511947"/>
                <a:gd name="connsiteX11" fmla="*/ 291909 w 535802"/>
                <a:gd name="connsiteY11" fmla="*/ 746 h 511947"/>
                <a:gd name="connsiteX12" fmla="*/ 332880 w 535802"/>
                <a:gd name="connsiteY12" fmla="*/ 8029 h 511947"/>
                <a:gd name="connsiteX13" fmla="*/ 342004 w 535802"/>
                <a:gd name="connsiteY13" fmla="*/ 7799 h 511947"/>
                <a:gd name="connsiteX14" fmla="*/ 352407 w 535802"/>
                <a:gd name="connsiteY14" fmla="*/ 11499 h 511947"/>
                <a:gd name="connsiteX15" fmla="*/ 373800 w 535802"/>
                <a:gd name="connsiteY15" fmla="*/ 15302 h 511947"/>
                <a:gd name="connsiteX16" fmla="*/ 377020 w 535802"/>
                <a:gd name="connsiteY16" fmla="*/ 16645 h 511947"/>
                <a:gd name="connsiteX17" fmla="*/ 378520 w 535802"/>
                <a:gd name="connsiteY17" fmla="*/ 20789 h 511947"/>
                <a:gd name="connsiteX18" fmla="*/ 406692 w 535802"/>
                <a:gd name="connsiteY18" fmla="*/ 30811 h 511947"/>
                <a:gd name="connsiteX19" fmla="*/ 467423 w 535802"/>
                <a:gd name="connsiteY19" fmla="*/ 77077 h 511947"/>
                <a:gd name="connsiteX20" fmla="*/ 531079 w 535802"/>
                <a:gd name="connsiteY20" fmla="*/ 264971 h 511947"/>
                <a:gd name="connsiteX21" fmla="*/ 505087 w 535802"/>
                <a:gd name="connsiteY21" fmla="*/ 309883 h 511947"/>
                <a:gd name="connsiteX22" fmla="*/ 507723 w 535802"/>
                <a:gd name="connsiteY22" fmla="*/ 312805 h 511947"/>
                <a:gd name="connsiteX23" fmla="*/ 504465 w 535802"/>
                <a:gd name="connsiteY23" fmla="*/ 353161 h 511947"/>
                <a:gd name="connsiteX24" fmla="*/ 512453 w 535802"/>
                <a:gd name="connsiteY24" fmla="*/ 452085 h 511947"/>
                <a:gd name="connsiteX25" fmla="*/ 534883 w 535802"/>
                <a:gd name="connsiteY25" fmla="*/ 495022 h 511947"/>
                <a:gd name="connsiteX26" fmla="*/ 495945 w 535802"/>
                <a:gd name="connsiteY26" fmla="*/ 497496 h 511947"/>
                <a:gd name="connsiteX27" fmla="*/ 368408 w 535802"/>
                <a:gd name="connsiteY27" fmla="*/ 487039 h 5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5802" h="511947">
                  <a:moveTo>
                    <a:pt x="368408" y="487039"/>
                  </a:moveTo>
                  <a:cubicBezTo>
                    <a:pt x="316063" y="447326"/>
                    <a:pt x="303102" y="374228"/>
                    <a:pt x="339459" y="323771"/>
                  </a:cubicBezTo>
                  <a:cubicBezTo>
                    <a:pt x="339484" y="323748"/>
                    <a:pt x="339509" y="323726"/>
                    <a:pt x="339534" y="323703"/>
                  </a:cubicBezTo>
                  <a:lnTo>
                    <a:pt x="346917" y="274085"/>
                  </a:lnTo>
                  <a:lnTo>
                    <a:pt x="343673" y="191826"/>
                  </a:lnTo>
                  <a:lnTo>
                    <a:pt x="335673" y="169478"/>
                  </a:lnTo>
                  <a:lnTo>
                    <a:pt x="280203" y="125397"/>
                  </a:lnTo>
                  <a:cubicBezTo>
                    <a:pt x="210314" y="82502"/>
                    <a:pt x="128398" y="67296"/>
                    <a:pt x="45018" y="81999"/>
                  </a:cubicBezTo>
                  <a:lnTo>
                    <a:pt x="0" y="94252"/>
                  </a:lnTo>
                  <a:lnTo>
                    <a:pt x="26942" y="67275"/>
                  </a:lnTo>
                  <a:cubicBezTo>
                    <a:pt x="68006" y="38469"/>
                    <a:pt x="127270" y="15579"/>
                    <a:pt x="194999" y="5430"/>
                  </a:cubicBezTo>
                  <a:cubicBezTo>
                    <a:pt x="228863" y="356"/>
                    <a:pt x="261637" y="-1052"/>
                    <a:pt x="291909" y="746"/>
                  </a:cubicBezTo>
                  <a:lnTo>
                    <a:pt x="332880" y="8029"/>
                  </a:lnTo>
                  <a:lnTo>
                    <a:pt x="342004" y="7799"/>
                  </a:lnTo>
                  <a:lnTo>
                    <a:pt x="352407" y="11499"/>
                  </a:lnTo>
                  <a:lnTo>
                    <a:pt x="373800" y="15302"/>
                  </a:lnTo>
                  <a:lnTo>
                    <a:pt x="377020" y="16645"/>
                  </a:lnTo>
                  <a:lnTo>
                    <a:pt x="378520" y="20789"/>
                  </a:lnTo>
                  <a:lnTo>
                    <a:pt x="406692" y="30811"/>
                  </a:lnTo>
                  <a:cubicBezTo>
                    <a:pt x="428018" y="42430"/>
                    <a:pt x="448683" y="57923"/>
                    <a:pt x="467423" y="77077"/>
                  </a:cubicBezTo>
                  <a:cubicBezTo>
                    <a:pt x="523642" y="134535"/>
                    <a:pt x="546559" y="208607"/>
                    <a:pt x="531079" y="264971"/>
                  </a:cubicBezTo>
                  <a:lnTo>
                    <a:pt x="505087" y="309883"/>
                  </a:lnTo>
                  <a:lnTo>
                    <a:pt x="507723" y="312805"/>
                  </a:lnTo>
                  <a:lnTo>
                    <a:pt x="504465" y="353161"/>
                  </a:lnTo>
                  <a:cubicBezTo>
                    <a:pt x="504464" y="386199"/>
                    <a:pt x="507127" y="419239"/>
                    <a:pt x="512453" y="452085"/>
                  </a:cubicBezTo>
                  <a:lnTo>
                    <a:pt x="534883" y="495022"/>
                  </a:lnTo>
                  <a:cubicBezTo>
                    <a:pt x="527342" y="501842"/>
                    <a:pt x="503486" y="490676"/>
                    <a:pt x="495945" y="497496"/>
                  </a:cubicBezTo>
                  <a:cubicBezTo>
                    <a:pt x="457929" y="519371"/>
                    <a:pt x="407667" y="516823"/>
                    <a:pt x="368408" y="487039"/>
                  </a:cubicBezTo>
                  <a:close/>
                </a:path>
              </a:pathLst>
            </a:custGeom>
            <a:solidFill>
              <a:srgbClr val="E881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10" name="等腰三角形 20"/>
            <p:cNvSpPr/>
            <p:nvPr/>
          </p:nvSpPr>
          <p:spPr>
            <a:xfrm rot="2690223">
              <a:off x="7553906" y="1171022"/>
              <a:ext cx="195040" cy="582965"/>
            </a:xfrm>
            <a:custGeom>
              <a:avLst/>
              <a:gdLst>
                <a:gd name="connsiteX0" fmla="*/ 0 w 157163"/>
                <a:gd name="connsiteY0" fmla="*/ 500716 h 500716"/>
                <a:gd name="connsiteX1" fmla="*/ 78582 w 157163"/>
                <a:gd name="connsiteY1" fmla="*/ 0 h 500716"/>
                <a:gd name="connsiteX2" fmla="*/ 157163 w 157163"/>
                <a:gd name="connsiteY2" fmla="*/ 500716 h 500716"/>
                <a:gd name="connsiteX3" fmla="*/ 0 w 157163"/>
                <a:gd name="connsiteY3" fmla="*/ 500716 h 500716"/>
                <a:gd name="connsiteX0" fmla="*/ 0 w 157163"/>
                <a:gd name="connsiteY0" fmla="*/ 574803 h 574803"/>
                <a:gd name="connsiteX1" fmla="*/ 78793 w 157163"/>
                <a:gd name="connsiteY1" fmla="*/ 0 h 574803"/>
                <a:gd name="connsiteX2" fmla="*/ 157163 w 157163"/>
                <a:gd name="connsiteY2" fmla="*/ 574803 h 574803"/>
                <a:gd name="connsiteX3" fmla="*/ 0 w 157163"/>
                <a:gd name="connsiteY3" fmla="*/ 574803 h 574803"/>
                <a:gd name="connsiteX0" fmla="*/ 0 w 142014"/>
                <a:gd name="connsiteY0" fmla="*/ 576529 h 576529"/>
                <a:gd name="connsiteX1" fmla="*/ 63644 w 142014"/>
                <a:gd name="connsiteY1" fmla="*/ 0 h 576529"/>
                <a:gd name="connsiteX2" fmla="*/ 142014 w 142014"/>
                <a:gd name="connsiteY2" fmla="*/ 574803 h 576529"/>
                <a:gd name="connsiteX3" fmla="*/ 0 w 142014"/>
                <a:gd name="connsiteY3" fmla="*/ 576529 h 576529"/>
                <a:gd name="connsiteX0" fmla="*/ 0 w 194599"/>
                <a:gd name="connsiteY0" fmla="*/ 576529 h 576529"/>
                <a:gd name="connsiteX1" fmla="*/ 63644 w 194599"/>
                <a:gd name="connsiteY1" fmla="*/ 0 h 576529"/>
                <a:gd name="connsiteX2" fmla="*/ 194599 w 194599"/>
                <a:gd name="connsiteY2" fmla="*/ 438564 h 576529"/>
                <a:gd name="connsiteX3" fmla="*/ 0 w 194599"/>
                <a:gd name="connsiteY3" fmla="*/ 576529 h 576529"/>
                <a:gd name="connsiteX0" fmla="*/ 0 w 202394"/>
                <a:gd name="connsiteY0" fmla="*/ 576529 h 576529"/>
                <a:gd name="connsiteX1" fmla="*/ 63644 w 202394"/>
                <a:gd name="connsiteY1" fmla="*/ 0 h 576529"/>
                <a:gd name="connsiteX2" fmla="*/ 194599 w 202394"/>
                <a:gd name="connsiteY2" fmla="*/ 438564 h 576529"/>
                <a:gd name="connsiteX3" fmla="*/ 0 w 202394"/>
                <a:gd name="connsiteY3" fmla="*/ 576529 h 576529"/>
                <a:gd name="connsiteX0" fmla="*/ 0 w 203652"/>
                <a:gd name="connsiteY0" fmla="*/ 576529 h 576529"/>
                <a:gd name="connsiteX1" fmla="*/ 63644 w 203652"/>
                <a:gd name="connsiteY1" fmla="*/ 0 h 576529"/>
                <a:gd name="connsiteX2" fmla="*/ 194599 w 203652"/>
                <a:gd name="connsiteY2" fmla="*/ 438564 h 576529"/>
                <a:gd name="connsiteX3" fmla="*/ 0 w 203652"/>
                <a:gd name="connsiteY3" fmla="*/ 576529 h 576529"/>
                <a:gd name="connsiteX0" fmla="*/ 0 w 195040"/>
                <a:gd name="connsiteY0" fmla="*/ 576529 h 576529"/>
                <a:gd name="connsiteX1" fmla="*/ 63644 w 195040"/>
                <a:gd name="connsiteY1" fmla="*/ 0 h 576529"/>
                <a:gd name="connsiteX2" fmla="*/ 194599 w 195040"/>
                <a:gd name="connsiteY2" fmla="*/ 438564 h 576529"/>
                <a:gd name="connsiteX3" fmla="*/ 0 w 195040"/>
                <a:gd name="connsiteY3" fmla="*/ 576529 h 576529"/>
                <a:gd name="connsiteX0" fmla="*/ 0 w 195040"/>
                <a:gd name="connsiteY0" fmla="*/ 576529 h 576529"/>
                <a:gd name="connsiteX1" fmla="*/ 63644 w 195040"/>
                <a:gd name="connsiteY1" fmla="*/ 0 h 576529"/>
                <a:gd name="connsiteX2" fmla="*/ 194599 w 195040"/>
                <a:gd name="connsiteY2" fmla="*/ 438564 h 576529"/>
                <a:gd name="connsiteX3" fmla="*/ 0 w 195040"/>
                <a:gd name="connsiteY3" fmla="*/ 576529 h 576529"/>
                <a:gd name="connsiteX0" fmla="*/ 0 w 195040"/>
                <a:gd name="connsiteY0" fmla="*/ 576529 h 576529"/>
                <a:gd name="connsiteX1" fmla="*/ 63644 w 195040"/>
                <a:gd name="connsiteY1" fmla="*/ 0 h 576529"/>
                <a:gd name="connsiteX2" fmla="*/ 194599 w 195040"/>
                <a:gd name="connsiteY2" fmla="*/ 438564 h 576529"/>
                <a:gd name="connsiteX3" fmla="*/ 0 w 195040"/>
                <a:gd name="connsiteY3" fmla="*/ 576529 h 576529"/>
                <a:gd name="connsiteX0" fmla="*/ 0 w 195040"/>
                <a:gd name="connsiteY0" fmla="*/ 576529 h 582079"/>
                <a:gd name="connsiteX1" fmla="*/ 63644 w 195040"/>
                <a:gd name="connsiteY1" fmla="*/ 0 h 582079"/>
                <a:gd name="connsiteX2" fmla="*/ 194599 w 195040"/>
                <a:gd name="connsiteY2" fmla="*/ 438564 h 582079"/>
                <a:gd name="connsiteX3" fmla="*/ 0 w 195040"/>
                <a:gd name="connsiteY3" fmla="*/ 576529 h 582079"/>
                <a:gd name="connsiteX0" fmla="*/ 0 w 195040"/>
                <a:gd name="connsiteY0" fmla="*/ 576529 h 582965"/>
                <a:gd name="connsiteX1" fmla="*/ 63644 w 195040"/>
                <a:gd name="connsiteY1" fmla="*/ 0 h 582965"/>
                <a:gd name="connsiteX2" fmla="*/ 194599 w 195040"/>
                <a:gd name="connsiteY2" fmla="*/ 438564 h 582965"/>
                <a:gd name="connsiteX3" fmla="*/ 0 w 195040"/>
                <a:gd name="connsiteY3" fmla="*/ 576529 h 582965"/>
              </a:gdLst>
              <a:ahLst/>
              <a:cxnLst>
                <a:cxn ang="0">
                  <a:pos x="connsiteX0" y="connsiteY0"/>
                </a:cxn>
                <a:cxn ang="0">
                  <a:pos x="connsiteX1" y="connsiteY1"/>
                </a:cxn>
                <a:cxn ang="0">
                  <a:pos x="connsiteX2" y="connsiteY2"/>
                </a:cxn>
                <a:cxn ang="0">
                  <a:pos x="connsiteX3" y="connsiteY3"/>
                </a:cxn>
              </a:cxnLst>
              <a:rect l="l" t="t" r="r" b="b"/>
              <a:pathLst>
                <a:path w="195040" h="582965">
                  <a:moveTo>
                    <a:pt x="0" y="576529"/>
                  </a:moveTo>
                  <a:cubicBezTo>
                    <a:pt x="68266" y="418163"/>
                    <a:pt x="132789" y="391123"/>
                    <a:pt x="63644" y="0"/>
                  </a:cubicBezTo>
                  <a:cubicBezTo>
                    <a:pt x="130955" y="115947"/>
                    <a:pt x="201277" y="356503"/>
                    <a:pt x="194599" y="438564"/>
                  </a:cubicBezTo>
                  <a:cubicBezTo>
                    <a:pt x="185235" y="506599"/>
                    <a:pt x="106737" y="609799"/>
                    <a:pt x="0" y="576529"/>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11" name="椭圆 10"/>
            <p:cNvSpPr>
              <a:spLocks noChangeAspect="1"/>
            </p:cNvSpPr>
            <p:nvPr/>
          </p:nvSpPr>
          <p:spPr>
            <a:xfrm flipH="1">
              <a:off x="7245623" y="1412515"/>
              <a:ext cx="36000" cy="3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12" name="任意多边形 11"/>
            <p:cNvSpPr/>
            <p:nvPr/>
          </p:nvSpPr>
          <p:spPr>
            <a:xfrm rot="8611307">
              <a:off x="7299957" y="1385854"/>
              <a:ext cx="457653" cy="373739"/>
            </a:xfrm>
            <a:custGeom>
              <a:avLst/>
              <a:gdLst>
                <a:gd name="connsiteX0" fmla="*/ 398042 w 457653"/>
                <a:gd name="connsiteY0" fmla="*/ 373739 h 373739"/>
                <a:gd name="connsiteX1" fmla="*/ 397449 w 457653"/>
                <a:gd name="connsiteY1" fmla="*/ 366389 h 373739"/>
                <a:gd name="connsiteX2" fmla="*/ 400707 w 457653"/>
                <a:gd name="connsiteY2" fmla="*/ 326033 h 373739"/>
                <a:gd name="connsiteX3" fmla="*/ 398071 w 457653"/>
                <a:gd name="connsiteY3" fmla="*/ 323111 h 373739"/>
                <a:gd name="connsiteX4" fmla="*/ 424063 w 457653"/>
                <a:gd name="connsiteY4" fmla="*/ 278199 h 373739"/>
                <a:gd name="connsiteX5" fmla="*/ 360407 w 457653"/>
                <a:gd name="connsiteY5" fmla="*/ 90305 h 373739"/>
                <a:gd name="connsiteX6" fmla="*/ 299676 w 457653"/>
                <a:gd name="connsiteY6" fmla="*/ 44039 h 373739"/>
                <a:gd name="connsiteX7" fmla="*/ 271504 w 457653"/>
                <a:gd name="connsiteY7" fmla="*/ 34017 h 373739"/>
                <a:gd name="connsiteX8" fmla="*/ 270005 w 457653"/>
                <a:gd name="connsiteY8" fmla="*/ 29873 h 373739"/>
                <a:gd name="connsiteX9" fmla="*/ 266785 w 457653"/>
                <a:gd name="connsiteY9" fmla="*/ 28530 h 373739"/>
                <a:gd name="connsiteX10" fmla="*/ 245391 w 457653"/>
                <a:gd name="connsiteY10" fmla="*/ 24727 h 373739"/>
                <a:gd name="connsiteX11" fmla="*/ 234988 w 457653"/>
                <a:gd name="connsiteY11" fmla="*/ 21027 h 373739"/>
                <a:gd name="connsiteX12" fmla="*/ 225865 w 457653"/>
                <a:gd name="connsiteY12" fmla="*/ 21257 h 373739"/>
                <a:gd name="connsiteX13" fmla="*/ 184894 w 457653"/>
                <a:gd name="connsiteY13" fmla="*/ 13974 h 373739"/>
                <a:gd name="connsiteX14" fmla="*/ 87983 w 457653"/>
                <a:gd name="connsiteY14" fmla="*/ 18658 h 373739"/>
                <a:gd name="connsiteX15" fmla="*/ 0 w 457653"/>
                <a:gd name="connsiteY15" fmla="*/ 41046 h 373739"/>
                <a:gd name="connsiteX16" fmla="*/ 22822 w 457653"/>
                <a:gd name="connsiteY16" fmla="*/ 29356 h 373739"/>
                <a:gd name="connsiteX17" fmla="*/ 116850 w 457653"/>
                <a:gd name="connsiteY17" fmla="*/ 5430 h 373739"/>
                <a:gd name="connsiteX18" fmla="*/ 213760 w 457653"/>
                <a:gd name="connsiteY18" fmla="*/ 746 h 373739"/>
                <a:gd name="connsiteX19" fmla="*/ 254731 w 457653"/>
                <a:gd name="connsiteY19" fmla="*/ 8029 h 373739"/>
                <a:gd name="connsiteX20" fmla="*/ 263855 w 457653"/>
                <a:gd name="connsiteY20" fmla="*/ 7799 h 373739"/>
                <a:gd name="connsiteX21" fmla="*/ 274258 w 457653"/>
                <a:gd name="connsiteY21" fmla="*/ 11499 h 373739"/>
                <a:gd name="connsiteX22" fmla="*/ 295651 w 457653"/>
                <a:gd name="connsiteY22" fmla="*/ 15302 h 373739"/>
                <a:gd name="connsiteX23" fmla="*/ 298871 w 457653"/>
                <a:gd name="connsiteY23" fmla="*/ 16645 h 373739"/>
                <a:gd name="connsiteX24" fmla="*/ 300371 w 457653"/>
                <a:gd name="connsiteY24" fmla="*/ 20789 h 373739"/>
                <a:gd name="connsiteX25" fmla="*/ 328543 w 457653"/>
                <a:gd name="connsiteY25" fmla="*/ 30811 h 373739"/>
                <a:gd name="connsiteX26" fmla="*/ 389274 w 457653"/>
                <a:gd name="connsiteY26" fmla="*/ 77077 h 373739"/>
                <a:gd name="connsiteX27" fmla="*/ 452930 w 457653"/>
                <a:gd name="connsiteY27" fmla="*/ 264971 h 373739"/>
                <a:gd name="connsiteX28" fmla="*/ 426938 w 457653"/>
                <a:gd name="connsiteY28" fmla="*/ 309883 h 373739"/>
                <a:gd name="connsiteX29" fmla="*/ 429574 w 457653"/>
                <a:gd name="connsiteY29" fmla="*/ 312805 h 373739"/>
                <a:gd name="connsiteX30" fmla="*/ 427917 w 457653"/>
                <a:gd name="connsiteY30" fmla="*/ 333334 h 37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7653" h="373739">
                  <a:moveTo>
                    <a:pt x="398042" y="373739"/>
                  </a:moveTo>
                  <a:lnTo>
                    <a:pt x="397449" y="366389"/>
                  </a:lnTo>
                  <a:lnTo>
                    <a:pt x="400707" y="326033"/>
                  </a:lnTo>
                  <a:lnTo>
                    <a:pt x="398071" y="323111"/>
                  </a:lnTo>
                  <a:lnTo>
                    <a:pt x="424063" y="278199"/>
                  </a:lnTo>
                  <a:cubicBezTo>
                    <a:pt x="439543" y="221835"/>
                    <a:pt x="416626" y="147763"/>
                    <a:pt x="360407" y="90305"/>
                  </a:cubicBezTo>
                  <a:cubicBezTo>
                    <a:pt x="341668" y="71151"/>
                    <a:pt x="321002" y="55658"/>
                    <a:pt x="299676" y="44039"/>
                  </a:cubicBezTo>
                  <a:lnTo>
                    <a:pt x="271504" y="34017"/>
                  </a:lnTo>
                  <a:lnTo>
                    <a:pt x="270005" y="29873"/>
                  </a:lnTo>
                  <a:lnTo>
                    <a:pt x="266785" y="28530"/>
                  </a:lnTo>
                  <a:lnTo>
                    <a:pt x="245391" y="24727"/>
                  </a:lnTo>
                  <a:lnTo>
                    <a:pt x="234988" y="21027"/>
                  </a:lnTo>
                  <a:lnTo>
                    <a:pt x="225865" y="21257"/>
                  </a:lnTo>
                  <a:lnTo>
                    <a:pt x="184894" y="13974"/>
                  </a:lnTo>
                  <a:cubicBezTo>
                    <a:pt x="154621" y="12176"/>
                    <a:pt x="121847" y="13584"/>
                    <a:pt x="87983" y="18658"/>
                  </a:cubicBezTo>
                  <a:lnTo>
                    <a:pt x="0" y="41046"/>
                  </a:lnTo>
                  <a:lnTo>
                    <a:pt x="22822" y="29356"/>
                  </a:lnTo>
                  <a:cubicBezTo>
                    <a:pt x="51237" y="18764"/>
                    <a:pt x="82986" y="10505"/>
                    <a:pt x="116850" y="5430"/>
                  </a:cubicBezTo>
                  <a:cubicBezTo>
                    <a:pt x="150714" y="356"/>
                    <a:pt x="183488" y="-1052"/>
                    <a:pt x="213760" y="746"/>
                  </a:cubicBezTo>
                  <a:lnTo>
                    <a:pt x="254731" y="8029"/>
                  </a:lnTo>
                  <a:lnTo>
                    <a:pt x="263855" y="7799"/>
                  </a:lnTo>
                  <a:lnTo>
                    <a:pt x="274258" y="11499"/>
                  </a:lnTo>
                  <a:lnTo>
                    <a:pt x="295651" y="15302"/>
                  </a:lnTo>
                  <a:lnTo>
                    <a:pt x="298871" y="16645"/>
                  </a:lnTo>
                  <a:lnTo>
                    <a:pt x="300371" y="20789"/>
                  </a:lnTo>
                  <a:lnTo>
                    <a:pt x="328543" y="30811"/>
                  </a:lnTo>
                  <a:cubicBezTo>
                    <a:pt x="349869" y="42430"/>
                    <a:pt x="370534" y="57923"/>
                    <a:pt x="389274" y="77077"/>
                  </a:cubicBezTo>
                  <a:cubicBezTo>
                    <a:pt x="445493" y="134535"/>
                    <a:pt x="468410" y="208607"/>
                    <a:pt x="452930" y="264971"/>
                  </a:cubicBezTo>
                  <a:lnTo>
                    <a:pt x="426938" y="309883"/>
                  </a:lnTo>
                  <a:lnTo>
                    <a:pt x="429574" y="312805"/>
                  </a:lnTo>
                  <a:lnTo>
                    <a:pt x="427917" y="333334"/>
                  </a:lnTo>
                  <a:close/>
                </a:path>
              </a:pathLst>
            </a:custGeom>
            <a:solidFill>
              <a:srgbClr val="A241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grpSp>
      <p:grpSp>
        <p:nvGrpSpPr>
          <p:cNvPr id="13" name="组合 12"/>
          <p:cNvGrpSpPr/>
          <p:nvPr/>
        </p:nvGrpSpPr>
        <p:grpSpPr>
          <a:xfrm>
            <a:off x="10269471" y="564316"/>
            <a:ext cx="685801" cy="722370"/>
            <a:chOff x="9022562" y="564316"/>
            <a:chExt cx="685801" cy="722370"/>
          </a:xfrm>
        </p:grpSpPr>
        <p:sp>
          <p:nvSpPr>
            <p:cNvPr id="14" name="新月形 34"/>
            <p:cNvSpPr/>
            <p:nvPr/>
          </p:nvSpPr>
          <p:spPr>
            <a:xfrm rot="16200000">
              <a:off x="9193568" y="393310"/>
              <a:ext cx="343789" cy="685801"/>
            </a:xfrm>
            <a:custGeom>
              <a:avLst/>
              <a:gdLst>
                <a:gd name="connsiteX0" fmla="*/ 366713 w 366713"/>
                <a:gd name="connsiteY0" fmla="*/ 659606 h 659606"/>
                <a:gd name="connsiteX1" fmla="*/ 0 w 366713"/>
                <a:gd name="connsiteY1" fmla="*/ 329803 h 659606"/>
                <a:gd name="connsiteX2" fmla="*/ 366713 w 366713"/>
                <a:gd name="connsiteY2" fmla="*/ 0 h 659606"/>
                <a:gd name="connsiteX3" fmla="*/ 150019 w 366713"/>
                <a:gd name="connsiteY3" fmla="*/ 329803 h 659606"/>
                <a:gd name="connsiteX4" fmla="*/ 366713 w 366713"/>
                <a:gd name="connsiteY4" fmla="*/ 659606 h 659606"/>
                <a:gd name="connsiteX0" fmla="*/ 369113 w 369113"/>
                <a:gd name="connsiteY0" fmla="*/ 681035 h 681035"/>
                <a:gd name="connsiteX1" fmla="*/ 2400 w 369113"/>
                <a:gd name="connsiteY1" fmla="*/ 351232 h 681035"/>
                <a:gd name="connsiteX2" fmla="*/ 264338 w 369113"/>
                <a:gd name="connsiteY2" fmla="*/ 0 h 681035"/>
                <a:gd name="connsiteX3" fmla="*/ 152419 w 369113"/>
                <a:gd name="connsiteY3" fmla="*/ 351232 h 681035"/>
                <a:gd name="connsiteX4" fmla="*/ 369113 w 369113"/>
                <a:gd name="connsiteY4" fmla="*/ 681035 h 681035"/>
                <a:gd name="connsiteX0" fmla="*/ 367578 w 367578"/>
                <a:gd name="connsiteY0" fmla="*/ 689161 h 689161"/>
                <a:gd name="connsiteX1" fmla="*/ 865 w 367578"/>
                <a:gd name="connsiteY1" fmla="*/ 359358 h 689161"/>
                <a:gd name="connsiteX2" fmla="*/ 262803 w 367578"/>
                <a:gd name="connsiteY2" fmla="*/ 8126 h 689161"/>
                <a:gd name="connsiteX3" fmla="*/ 300864 w 367578"/>
                <a:gd name="connsiteY3" fmla="*/ 139090 h 689161"/>
                <a:gd name="connsiteX4" fmla="*/ 150884 w 367578"/>
                <a:gd name="connsiteY4" fmla="*/ 359358 h 689161"/>
                <a:gd name="connsiteX5" fmla="*/ 367578 w 367578"/>
                <a:gd name="connsiteY5" fmla="*/ 689161 h 689161"/>
                <a:gd name="connsiteX0" fmla="*/ 333795 w 333795"/>
                <a:gd name="connsiteY0" fmla="*/ 693927 h 693927"/>
                <a:gd name="connsiteX1" fmla="*/ 417 w 333795"/>
                <a:gd name="connsiteY1" fmla="*/ 359358 h 693927"/>
                <a:gd name="connsiteX2" fmla="*/ 262355 w 333795"/>
                <a:gd name="connsiteY2" fmla="*/ 8126 h 693927"/>
                <a:gd name="connsiteX3" fmla="*/ 300416 w 333795"/>
                <a:gd name="connsiteY3" fmla="*/ 139090 h 693927"/>
                <a:gd name="connsiteX4" fmla="*/ 150436 w 333795"/>
                <a:gd name="connsiteY4" fmla="*/ 359358 h 693927"/>
                <a:gd name="connsiteX5" fmla="*/ 333795 w 333795"/>
                <a:gd name="connsiteY5" fmla="*/ 693927 h 693927"/>
                <a:gd name="connsiteX0" fmla="*/ 333795 w 333795"/>
                <a:gd name="connsiteY0" fmla="*/ 693927 h 693927"/>
                <a:gd name="connsiteX1" fmla="*/ 417 w 333795"/>
                <a:gd name="connsiteY1" fmla="*/ 359358 h 693927"/>
                <a:gd name="connsiteX2" fmla="*/ 262355 w 333795"/>
                <a:gd name="connsiteY2" fmla="*/ 8126 h 693927"/>
                <a:gd name="connsiteX3" fmla="*/ 300416 w 333795"/>
                <a:gd name="connsiteY3" fmla="*/ 139090 h 693927"/>
                <a:gd name="connsiteX4" fmla="*/ 150436 w 333795"/>
                <a:gd name="connsiteY4" fmla="*/ 359358 h 693927"/>
                <a:gd name="connsiteX5" fmla="*/ 333795 w 333795"/>
                <a:gd name="connsiteY5" fmla="*/ 693927 h 693927"/>
                <a:gd name="connsiteX0" fmla="*/ 333795 w 333795"/>
                <a:gd name="connsiteY0" fmla="*/ 693927 h 693927"/>
                <a:gd name="connsiteX1" fmla="*/ 417 w 333795"/>
                <a:gd name="connsiteY1" fmla="*/ 359358 h 693927"/>
                <a:gd name="connsiteX2" fmla="*/ 262355 w 333795"/>
                <a:gd name="connsiteY2" fmla="*/ 8126 h 693927"/>
                <a:gd name="connsiteX3" fmla="*/ 300416 w 333795"/>
                <a:gd name="connsiteY3" fmla="*/ 139090 h 693927"/>
                <a:gd name="connsiteX4" fmla="*/ 150436 w 333795"/>
                <a:gd name="connsiteY4" fmla="*/ 359358 h 693927"/>
                <a:gd name="connsiteX5" fmla="*/ 333795 w 333795"/>
                <a:gd name="connsiteY5" fmla="*/ 693927 h 693927"/>
                <a:gd name="connsiteX0" fmla="*/ 333795 w 333795"/>
                <a:gd name="connsiteY0" fmla="*/ 693927 h 693927"/>
                <a:gd name="connsiteX1" fmla="*/ 417 w 333795"/>
                <a:gd name="connsiteY1" fmla="*/ 359358 h 693927"/>
                <a:gd name="connsiteX2" fmla="*/ 262355 w 333795"/>
                <a:gd name="connsiteY2" fmla="*/ 8126 h 693927"/>
                <a:gd name="connsiteX3" fmla="*/ 300416 w 333795"/>
                <a:gd name="connsiteY3" fmla="*/ 139090 h 693927"/>
                <a:gd name="connsiteX4" fmla="*/ 138530 w 333795"/>
                <a:gd name="connsiteY4" fmla="*/ 399839 h 693927"/>
                <a:gd name="connsiteX5" fmla="*/ 333795 w 333795"/>
                <a:gd name="connsiteY5" fmla="*/ 693927 h 693927"/>
                <a:gd name="connsiteX0" fmla="*/ 333795 w 333795"/>
                <a:gd name="connsiteY0" fmla="*/ 693927 h 693927"/>
                <a:gd name="connsiteX1" fmla="*/ 417 w 333795"/>
                <a:gd name="connsiteY1" fmla="*/ 359358 h 693927"/>
                <a:gd name="connsiteX2" fmla="*/ 262355 w 333795"/>
                <a:gd name="connsiteY2" fmla="*/ 8126 h 693927"/>
                <a:gd name="connsiteX3" fmla="*/ 300416 w 333795"/>
                <a:gd name="connsiteY3" fmla="*/ 139090 h 693927"/>
                <a:gd name="connsiteX4" fmla="*/ 138530 w 333795"/>
                <a:gd name="connsiteY4" fmla="*/ 399839 h 693927"/>
                <a:gd name="connsiteX5" fmla="*/ 333795 w 333795"/>
                <a:gd name="connsiteY5" fmla="*/ 693927 h 693927"/>
                <a:gd name="connsiteX0" fmla="*/ 333795 w 333795"/>
                <a:gd name="connsiteY0" fmla="*/ 693670 h 693670"/>
                <a:gd name="connsiteX1" fmla="*/ 417 w 333795"/>
                <a:gd name="connsiteY1" fmla="*/ 359101 h 693670"/>
                <a:gd name="connsiteX2" fmla="*/ 262355 w 333795"/>
                <a:gd name="connsiteY2" fmla="*/ 7869 h 693670"/>
                <a:gd name="connsiteX3" fmla="*/ 300416 w 333795"/>
                <a:gd name="connsiteY3" fmla="*/ 143595 h 693670"/>
                <a:gd name="connsiteX4" fmla="*/ 138530 w 333795"/>
                <a:gd name="connsiteY4" fmla="*/ 399582 h 693670"/>
                <a:gd name="connsiteX5" fmla="*/ 333795 w 333795"/>
                <a:gd name="connsiteY5" fmla="*/ 693670 h 693670"/>
                <a:gd name="connsiteX0" fmla="*/ 333795 w 333795"/>
                <a:gd name="connsiteY0" fmla="*/ 693670 h 693670"/>
                <a:gd name="connsiteX1" fmla="*/ 417 w 333795"/>
                <a:gd name="connsiteY1" fmla="*/ 359101 h 693670"/>
                <a:gd name="connsiteX2" fmla="*/ 262355 w 333795"/>
                <a:gd name="connsiteY2" fmla="*/ 7869 h 693670"/>
                <a:gd name="connsiteX3" fmla="*/ 300416 w 333795"/>
                <a:gd name="connsiteY3" fmla="*/ 143595 h 693670"/>
                <a:gd name="connsiteX4" fmla="*/ 138530 w 333795"/>
                <a:gd name="connsiteY4" fmla="*/ 399582 h 693670"/>
                <a:gd name="connsiteX5" fmla="*/ 333795 w 333795"/>
                <a:gd name="connsiteY5" fmla="*/ 693670 h 693670"/>
                <a:gd name="connsiteX0" fmla="*/ 333795 w 333795"/>
                <a:gd name="connsiteY0" fmla="*/ 685801 h 685801"/>
                <a:gd name="connsiteX1" fmla="*/ 417 w 333795"/>
                <a:gd name="connsiteY1" fmla="*/ 351232 h 685801"/>
                <a:gd name="connsiteX2" fmla="*/ 262355 w 333795"/>
                <a:gd name="connsiteY2" fmla="*/ 0 h 685801"/>
                <a:gd name="connsiteX3" fmla="*/ 300416 w 333795"/>
                <a:gd name="connsiteY3" fmla="*/ 135726 h 685801"/>
                <a:gd name="connsiteX4" fmla="*/ 138530 w 333795"/>
                <a:gd name="connsiteY4" fmla="*/ 391713 h 685801"/>
                <a:gd name="connsiteX5" fmla="*/ 333795 w 333795"/>
                <a:gd name="connsiteY5" fmla="*/ 685801 h 685801"/>
                <a:gd name="connsiteX0" fmla="*/ 343304 w 343304"/>
                <a:gd name="connsiteY0" fmla="*/ 685801 h 685801"/>
                <a:gd name="connsiteX1" fmla="*/ 401 w 343304"/>
                <a:gd name="connsiteY1" fmla="*/ 351232 h 685801"/>
                <a:gd name="connsiteX2" fmla="*/ 271864 w 343304"/>
                <a:gd name="connsiteY2" fmla="*/ 0 h 685801"/>
                <a:gd name="connsiteX3" fmla="*/ 309925 w 343304"/>
                <a:gd name="connsiteY3" fmla="*/ 135726 h 685801"/>
                <a:gd name="connsiteX4" fmla="*/ 148039 w 343304"/>
                <a:gd name="connsiteY4" fmla="*/ 391713 h 685801"/>
                <a:gd name="connsiteX5" fmla="*/ 343304 w 343304"/>
                <a:gd name="connsiteY5" fmla="*/ 685801 h 685801"/>
                <a:gd name="connsiteX0" fmla="*/ 343667 w 343667"/>
                <a:gd name="connsiteY0" fmla="*/ 685801 h 685801"/>
                <a:gd name="connsiteX1" fmla="*/ 764 w 343667"/>
                <a:gd name="connsiteY1" fmla="*/ 351232 h 685801"/>
                <a:gd name="connsiteX2" fmla="*/ 272227 w 343667"/>
                <a:gd name="connsiteY2" fmla="*/ 0 h 685801"/>
                <a:gd name="connsiteX3" fmla="*/ 310288 w 343667"/>
                <a:gd name="connsiteY3" fmla="*/ 135726 h 685801"/>
                <a:gd name="connsiteX4" fmla="*/ 148402 w 343667"/>
                <a:gd name="connsiteY4" fmla="*/ 391713 h 685801"/>
                <a:gd name="connsiteX5" fmla="*/ 343667 w 343667"/>
                <a:gd name="connsiteY5" fmla="*/ 685801 h 685801"/>
                <a:gd name="connsiteX0" fmla="*/ 344037 w 344037"/>
                <a:gd name="connsiteY0" fmla="*/ 685801 h 685801"/>
                <a:gd name="connsiteX1" fmla="*/ 1134 w 344037"/>
                <a:gd name="connsiteY1" fmla="*/ 351232 h 685801"/>
                <a:gd name="connsiteX2" fmla="*/ 272597 w 344037"/>
                <a:gd name="connsiteY2" fmla="*/ 0 h 685801"/>
                <a:gd name="connsiteX3" fmla="*/ 310658 w 344037"/>
                <a:gd name="connsiteY3" fmla="*/ 135726 h 685801"/>
                <a:gd name="connsiteX4" fmla="*/ 148772 w 344037"/>
                <a:gd name="connsiteY4" fmla="*/ 391713 h 685801"/>
                <a:gd name="connsiteX5" fmla="*/ 344037 w 344037"/>
                <a:gd name="connsiteY5" fmla="*/ 685801 h 685801"/>
                <a:gd name="connsiteX0" fmla="*/ 362266 w 362266"/>
                <a:gd name="connsiteY0" fmla="*/ 685801 h 685801"/>
                <a:gd name="connsiteX1" fmla="*/ 19363 w 362266"/>
                <a:gd name="connsiteY1" fmla="*/ 351232 h 685801"/>
                <a:gd name="connsiteX2" fmla="*/ 69332 w 362266"/>
                <a:gd name="connsiteY2" fmla="*/ 192876 h 685801"/>
                <a:gd name="connsiteX3" fmla="*/ 290826 w 362266"/>
                <a:gd name="connsiteY3" fmla="*/ 0 h 685801"/>
                <a:gd name="connsiteX4" fmla="*/ 328887 w 362266"/>
                <a:gd name="connsiteY4" fmla="*/ 135726 h 685801"/>
                <a:gd name="connsiteX5" fmla="*/ 167001 w 362266"/>
                <a:gd name="connsiteY5" fmla="*/ 391713 h 685801"/>
                <a:gd name="connsiteX6" fmla="*/ 362266 w 362266"/>
                <a:gd name="connsiteY6" fmla="*/ 685801 h 685801"/>
                <a:gd name="connsiteX0" fmla="*/ 360046 w 360046"/>
                <a:gd name="connsiteY0" fmla="*/ 685801 h 685801"/>
                <a:gd name="connsiteX1" fmla="*/ 17143 w 360046"/>
                <a:gd name="connsiteY1" fmla="*/ 351232 h 685801"/>
                <a:gd name="connsiteX2" fmla="*/ 67112 w 360046"/>
                <a:gd name="connsiteY2" fmla="*/ 192876 h 685801"/>
                <a:gd name="connsiteX3" fmla="*/ 288606 w 360046"/>
                <a:gd name="connsiteY3" fmla="*/ 0 h 685801"/>
                <a:gd name="connsiteX4" fmla="*/ 326667 w 360046"/>
                <a:gd name="connsiteY4" fmla="*/ 135726 h 685801"/>
                <a:gd name="connsiteX5" fmla="*/ 164781 w 360046"/>
                <a:gd name="connsiteY5" fmla="*/ 391713 h 685801"/>
                <a:gd name="connsiteX6" fmla="*/ 360046 w 360046"/>
                <a:gd name="connsiteY6" fmla="*/ 685801 h 685801"/>
                <a:gd name="connsiteX0" fmla="*/ 343789 w 343789"/>
                <a:gd name="connsiteY0" fmla="*/ 685801 h 685801"/>
                <a:gd name="connsiteX1" fmla="*/ 886 w 343789"/>
                <a:gd name="connsiteY1" fmla="*/ 351232 h 685801"/>
                <a:gd name="connsiteX2" fmla="*/ 50855 w 343789"/>
                <a:gd name="connsiteY2" fmla="*/ 192876 h 685801"/>
                <a:gd name="connsiteX3" fmla="*/ 272349 w 343789"/>
                <a:gd name="connsiteY3" fmla="*/ 0 h 685801"/>
                <a:gd name="connsiteX4" fmla="*/ 310410 w 343789"/>
                <a:gd name="connsiteY4" fmla="*/ 135726 h 685801"/>
                <a:gd name="connsiteX5" fmla="*/ 148524 w 343789"/>
                <a:gd name="connsiteY5" fmla="*/ 391713 h 685801"/>
                <a:gd name="connsiteX6" fmla="*/ 343789 w 343789"/>
                <a:gd name="connsiteY6" fmla="*/ 685801 h 685801"/>
                <a:gd name="connsiteX0" fmla="*/ 343789 w 343789"/>
                <a:gd name="connsiteY0" fmla="*/ 685801 h 685801"/>
                <a:gd name="connsiteX1" fmla="*/ 886 w 343789"/>
                <a:gd name="connsiteY1" fmla="*/ 351232 h 685801"/>
                <a:gd name="connsiteX2" fmla="*/ 50855 w 343789"/>
                <a:gd name="connsiteY2" fmla="*/ 192876 h 685801"/>
                <a:gd name="connsiteX3" fmla="*/ 272349 w 343789"/>
                <a:gd name="connsiteY3" fmla="*/ 0 h 685801"/>
                <a:gd name="connsiteX4" fmla="*/ 310410 w 343789"/>
                <a:gd name="connsiteY4" fmla="*/ 135726 h 685801"/>
                <a:gd name="connsiteX5" fmla="*/ 148524 w 343789"/>
                <a:gd name="connsiteY5" fmla="*/ 391713 h 685801"/>
                <a:gd name="connsiteX6" fmla="*/ 343789 w 343789"/>
                <a:gd name="connsiteY6" fmla="*/ 685801 h 68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789" h="685801">
                  <a:moveTo>
                    <a:pt x="343789" y="685801"/>
                  </a:moveTo>
                  <a:cubicBezTo>
                    <a:pt x="148403" y="640558"/>
                    <a:pt x="6847" y="454814"/>
                    <a:pt x="886" y="351232"/>
                  </a:cubicBezTo>
                  <a:cubicBezTo>
                    <a:pt x="-5075" y="247650"/>
                    <a:pt x="19897" y="258562"/>
                    <a:pt x="50855" y="192876"/>
                  </a:cubicBezTo>
                  <a:cubicBezTo>
                    <a:pt x="96099" y="134337"/>
                    <a:pt x="141777" y="144859"/>
                    <a:pt x="272349" y="0"/>
                  </a:cubicBezTo>
                  <a:cubicBezTo>
                    <a:pt x="287424" y="13297"/>
                    <a:pt x="329063" y="77187"/>
                    <a:pt x="310410" y="135726"/>
                  </a:cubicBezTo>
                  <a:cubicBezTo>
                    <a:pt x="244131" y="196649"/>
                    <a:pt x="142961" y="300034"/>
                    <a:pt x="148524" y="391713"/>
                  </a:cubicBezTo>
                  <a:cubicBezTo>
                    <a:pt x="154087" y="483392"/>
                    <a:pt x="295848" y="621981"/>
                    <a:pt x="343789" y="685801"/>
                  </a:cubicBezTo>
                  <a:close/>
                </a:path>
              </a:pathLst>
            </a:custGeom>
            <a:solidFill>
              <a:srgbClr val="AF34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15" name="椭圆 14"/>
            <p:cNvSpPr>
              <a:spLocks noChangeAspect="1"/>
            </p:cNvSpPr>
            <p:nvPr/>
          </p:nvSpPr>
          <p:spPr>
            <a:xfrm>
              <a:off x="9098757" y="619082"/>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16" name="任意多边形 15"/>
            <p:cNvSpPr/>
            <p:nvPr/>
          </p:nvSpPr>
          <p:spPr>
            <a:xfrm rot="16200000">
              <a:off x="9259345" y="459087"/>
              <a:ext cx="343789" cy="554247"/>
            </a:xfrm>
            <a:custGeom>
              <a:avLst/>
              <a:gdLst>
                <a:gd name="connsiteX0" fmla="*/ 343789 w 343789"/>
                <a:gd name="connsiteY0" fmla="*/ 554247 h 554247"/>
                <a:gd name="connsiteX1" fmla="*/ 886 w 343789"/>
                <a:gd name="connsiteY1" fmla="*/ 219678 h 554247"/>
                <a:gd name="connsiteX2" fmla="*/ 50855 w 343789"/>
                <a:gd name="connsiteY2" fmla="*/ 61322 h 554247"/>
                <a:gd name="connsiteX3" fmla="*/ 86189 w 343789"/>
                <a:gd name="connsiteY3" fmla="*/ 26860 h 554247"/>
                <a:gd name="connsiteX4" fmla="*/ 125577 w 343789"/>
                <a:gd name="connsiteY4" fmla="*/ 0 h 554247"/>
                <a:gd name="connsiteX5" fmla="*/ 154417 w 343789"/>
                <a:gd name="connsiteY5" fmla="*/ 0 h 554247"/>
                <a:gd name="connsiteX6" fmla="*/ 146938 w 343789"/>
                <a:gd name="connsiteY6" fmla="*/ 5351 h 554247"/>
                <a:gd name="connsiteX7" fmla="*/ 80233 w 343789"/>
                <a:gd name="connsiteY7" fmla="*/ 61322 h 554247"/>
                <a:gd name="connsiteX8" fmla="*/ 30264 w 343789"/>
                <a:gd name="connsiteY8" fmla="*/ 219678 h 554247"/>
                <a:gd name="connsiteX9" fmla="*/ 237998 w 343789"/>
                <a:gd name="connsiteY9" fmla="*/ 497450 h 554247"/>
                <a:gd name="connsiteX10" fmla="*/ 328740 w 343789"/>
                <a:gd name="connsiteY10" fmla="*/ 535579 h 55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789" h="554247">
                  <a:moveTo>
                    <a:pt x="343789" y="554247"/>
                  </a:moveTo>
                  <a:cubicBezTo>
                    <a:pt x="148403" y="509004"/>
                    <a:pt x="6847" y="323260"/>
                    <a:pt x="886" y="219678"/>
                  </a:cubicBezTo>
                  <a:cubicBezTo>
                    <a:pt x="-5075" y="116096"/>
                    <a:pt x="19897" y="127008"/>
                    <a:pt x="50855" y="61322"/>
                  </a:cubicBezTo>
                  <a:cubicBezTo>
                    <a:pt x="62166" y="46687"/>
                    <a:pt x="73504" y="36369"/>
                    <a:pt x="86189" y="26860"/>
                  </a:cubicBezTo>
                  <a:lnTo>
                    <a:pt x="125577" y="0"/>
                  </a:lnTo>
                  <a:lnTo>
                    <a:pt x="154417" y="0"/>
                  </a:lnTo>
                  <a:lnTo>
                    <a:pt x="146938" y="5351"/>
                  </a:lnTo>
                  <a:cubicBezTo>
                    <a:pt x="119905" y="23319"/>
                    <a:pt x="100028" y="35711"/>
                    <a:pt x="80233" y="61322"/>
                  </a:cubicBezTo>
                  <a:cubicBezTo>
                    <a:pt x="49275" y="127008"/>
                    <a:pt x="24303" y="116096"/>
                    <a:pt x="30264" y="219678"/>
                  </a:cubicBezTo>
                  <a:cubicBezTo>
                    <a:pt x="34735" y="297364"/>
                    <a:pt x="115478" y="421267"/>
                    <a:pt x="237998" y="497450"/>
                  </a:cubicBezTo>
                  <a:lnTo>
                    <a:pt x="328740" y="535579"/>
                  </a:lnTo>
                  <a:close/>
                </a:path>
              </a:pathLst>
            </a:custGeom>
            <a:solidFill>
              <a:srgbClr val="641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17" name="等腰三角形 35"/>
            <p:cNvSpPr/>
            <p:nvPr/>
          </p:nvSpPr>
          <p:spPr>
            <a:xfrm rot="11261242">
              <a:off x="9244845" y="736192"/>
              <a:ext cx="151333" cy="550494"/>
            </a:xfrm>
            <a:custGeom>
              <a:avLst/>
              <a:gdLst>
                <a:gd name="connsiteX0" fmla="*/ 0 w 154781"/>
                <a:gd name="connsiteY0" fmla="*/ 529895 h 529895"/>
                <a:gd name="connsiteX1" fmla="*/ 77391 w 154781"/>
                <a:gd name="connsiteY1" fmla="*/ 0 h 529895"/>
                <a:gd name="connsiteX2" fmla="*/ 154781 w 154781"/>
                <a:gd name="connsiteY2" fmla="*/ 529895 h 529895"/>
                <a:gd name="connsiteX3" fmla="*/ 0 w 154781"/>
                <a:gd name="connsiteY3" fmla="*/ 529895 h 529895"/>
                <a:gd name="connsiteX0" fmla="*/ 0 w 154781"/>
                <a:gd name="connsiteY0" fmla="*/ 544820 h 544820"/>
                <a:gd name="connsiteX1" fmla="*/ 63362 w 154781"/>
                <a:gd name="connsiteY1" fmla="*/ 0 h 544820"/>
                <a:gd name="connsiteX2" fmla="*/ 154781 w 154781"/>
                <a:gd name="connsiteY2" fmla="*/ 544820 h 544820"/>
                <a:gd name="connsiteX3" fmla="*/ 0 w 154781"/>
                <a:gd name="connsiteY3" fmla="*/ 544820 h 544820"/>
                <a:gd name="connsiteX0" fmla="*/ 0 w 154781"/>
                <a:gd name="connsiteY0" fmla="*/ 541055 h 541055"/>
                <a:gd name="connsiteX1" fmla="*/ 71079 w 154781"/>
                <a:gd name="connsiteY1" fmla="*/ 0 h 541055"/>
                <a:gd name="connsiteX2" fmla="*/ 154781 w 154781"/>
                <a:gd name="connsiteY2" fmla="*/ 541055 h 541055"/>
                <a:gd name="connsiteX3" fmla="*/ 0 w 154781"/>
                <a:gd name="connsiteY3" fmla="*/ 541055 h 541055"/>
                <a:gd name="connsiteX0" fmla="*/ 0 w 156055"/>
                <a:gd name="connsiteY0" fmla="*/ 541055 h 550494"/>
                <a:gd name="connsiteX1" fmla="*/ 71079 w 156055"/>
                <a:gd name="connsiteY1" fmla="*/ 0 h 550494"/>
                <a:gd name="connsiteX2" fmla="*/ 156055 w 156055"/>
                <a:gd name="connsiteY2" fmla="*/ 550494 h 550494"/>
                <a:gd name="connsiteX3" fmla="*/ 0 w 156055"/>
                <a:gd name="connsiteY3" fmla="*/ 541055 h 550494"/>
                <a:gd name="connsiteX0" fmla="*/ 0 w 151333"/>
                <a:gd name="connsiteY0" fmla="*/ 540418 h 550494"/>
                <a:gd name="connsiteX1" fmla="*/ 66357 w 151333"/>
                <a:gd name="connsiteY1" fmla="*/ 0 h 550494"/>
                <a:gd name="connsiteX2" fmla="*/ 151333 w 151333"/>
                <a:gd name="connsiteY2" fmla="*/ 550494 h 550494"/>
                <a:gd name="connsiteX3" fmla="*/ 0 w 151333"/>
                <a:gd name="connsiteY3" fmla="*/ 540418 h 550494"/>
                <a:gd name="connsiteX0" fmla="*/ 0 w 151333"/>
                <a:gd name="connsiteY0" fmla="*/ 540418 h 550494"/>
                <a:gd name="connsiteX1" fmla="*/ 66357 w 151333"/>
                <a:gd name="connsiteY1" fmla="*/ 0 h 550494"/>
                <a:gd name="connsiteX2" fmla="*/ 151333 w 151333"/>
                <a:gd name="connsiteY2" fmla="*/ 550494 h 550494"/>
                <a:gd name="connsiteX3" fmla="*/ 0 w 151333"/>
                <a:gd name="connsiteY3" fmla="*/ 540418 h 550494"/>
                <a:gd name="connsiteX0" fmla="*/ 0 w 151333"/>
                <a:gd name="connsiteY0" fmla="*/ 540418 h 550494"/>
                <a:gd name="connsiteX1" fmla="*/ 66357 w 151333"/>
                <a:gd name="connsiteY1" fmla="*/ 0 h 550494"/>
                <a:gd name="connsiteX2" fmla="*/ 151333 w 151333"/>
                <a:gd name="connsiteY2" fmla="*/ 550494 h 550494"/>
                <a:gd name="connsiteX3" fmla="*/ 0 w 151333"/>
                <a:gd name="connsiteY3" fmla="*/ 540418 h 550494"/>
                <a:gd name="connsiteX0" fmla="*/ 0 w 151333"/>
                <a:gd name="connsiteY0" fmla="*/ 540418 h 550494"/>
                <a:gd name="connsiteX1" fmla="*/ 66357 w 151333"/>
                <a:gd name="connsiteY1" fmla="*/ 0 h 550494"/>
                <a:gd name="connsiteX2" fmla="*/ 151333 w 151333"/>
                <a:gd name="connsiteY2" fmla="*/ 550494 h 550494"/>
                <a:gd name="connsiteX3" fmla="*/ 0 w 151333"/>
                <a:gd name="connsiteY3" fmla="*/ 540418 h 550494"/>
                <a:gd name="connsiteX0" fmla="*/ 0 w 151333"/>
                <a:gd name="connsiteY0" fmla="*/ 540418 h 550494"/>
                <a:gd name="connsiteX1" fmla="*/ 66357 w 151333"/>
                <a:gd name="connsiteY1" fmla="*/ 0 h 550494"/>
                <a:gd name="connsiteX2" fmla="*/ 151333 w 151333"/>
                <a:gd name="connsiteY2" fmla="*/ 550494 h 550494"/>
                <a:gd name="connsiteX3" fmla="*/ 0 w 151333"/>
                <a:gd name="connsiteY3" fmla="*/ 540418 h 550494"/>
              </a:gdLst>
              <a:ahLst/>
              <a:cxnLst>
                <a:cxn ang="0">
                  <a:pos x="connsiteX0" y="connsiteY0"/>
                </a:cxn>
                <a:cxn ang="0">
                  <a:pos x="connsiteX1" y="connsiteY1"/>
                </a:cxn>
                <a:cxn ang="0">
                  <a:pos x="connsiteX2" y="connsiteY2"/>
                </a:cxn>
                <a:cxn ang="0">
                  <a:pos x="connsiteX3" y="connsiteY3"/>
                </a:cxn>
              </a:cxnLst>
              <a:rect l="l" t="t" r="r" b="b"/>
              <a:pathLst>
                <a:path w="151333" h="550494">
                  <a:moveTo>
                    <a:pt x="0" y="540418"/>
                  </a:moveTo>
                  <a:cubicBezTo>
                    <a:pt x="44124" y="345294"/>
                    <a:pt x="44238" y="180139"/>
                    <a:pt x="66357" y="0"/>
                  </a:cubicBezTo>
                  <a:cubicBezTo>
                    <a:pt x="94682" y="183498"/>
                    <a:pt x="99540" y="353344"/>
                    <a:pt x="151333" y="550494"/>
                  </a:cubicBezTo>
                  <a:cubicBezTo>
                    <a:pt x="90943" y="526851"/>
                    <a:pt x="57465" y="506788"/>
                    <a:pt x="0" y="54041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prstClr val="white"/>
                </a:solidFill>
              </a:endParaRPr>
            </a:p>
          </p:txBody>
        </p:sp>
      </p:grpSp>
      <p:grpSp>
        <p:nvGrpSpPr>
          <p:cNvPr id="18" name="组合 17"/>
          <p:cNvGrpSpPr/>
          <p:nvPr/>
        </p:nvGrpSpPr>
        <p:grpSpPr>
          <a:xfrm>
            <a:off x="1735927" y="808429"/>
            <a:ext cx="623495" cy="753753"/>
            <a:chOff x="4615647" y="440184"/>
            <a:chExt cx="623495" cy="753753"/>
          </a:xfrm>
        </p:grpSpPr>
        <p:sp>
          <p:nvSpPr>
            <p:cNvPr id="19" name="新月形 30"/>
            <p:cNvSpPr/>
            <p:nvPr/>
          </p:nvSpPr>
          <p:spPr>
            <a:xfrm rot="17339572">
              <a:off x="4756976" y="323346"/>
              <a:ext cx="340838" cy="623495"/>
            </a:xfrm>
            <a:custGeom>
              <a:avLst/>
              <a:gdLst>
                <a:gd name="connsiteX0" fmla="*/ 392906 w 392906"/>
                <a:gd name="connsiteY0" fmla="*/ 546103 h 546103"/>
                <a:gd name="connsiteX1" fmla="*/ 0 w 392906"/>
                <a:gd name="connsiteY1" fmla="*/ 273051 h 546103"/>
                <a:gd name="connsiteX2" fmla="*/ 392906 w 392906"/>
                <a:gd name="connsiteY2" fmla="*/ -1 h 546103"/>
                <a:gd name="connsiteX3" fmla="*/ 392906 w 392906"/>
                <a:gd name="connsiteY3" fmla="*/ 546101 h 546103"/>
                <a:gd name="connsiteX4" fmla="*/ 392906 w 392906"/>
                <a:gd name="connsiteY4" fmla="*/ 546103 h 546103"/>
                <a:gd name="connsiteX0" fmla="*/ 335904 w 393408"/>
                <a:gd name="connsiteY0" fmla="*/ 518049 h 546102"/>
                <a:gd name="connsiteX1" fmla="*/ 502 w 393408"/>
                <a:gd name="connsiteY1" fmla="*/ 273052 h 546102"/>
                <a:gd name="connsiteX2" fmla="*/ 393408 w 393408"/>
                <a:gd name="connsiteY2" fmla="*/ 0 h 546102"/>
                <a:gd name="connsiteX3" fmla="*/ 393408 w 393408"/>
                <a:gd name="connsiteY3" fmla="*/ 546102 h 546102"/>
                <a:gd name="connsiteX4" fmla="*/ 335904 w 393408"/>
                <a:gd name="connsiteY4" fmla="*/ 518049 h 546102"/>
                <a:gd name="connsiteX0" fmla="*/ 335904 w 393408"/>
                <a:gd name="connsiteY0" fmla="*/ 518049 h 546102"/>
                <a:gd name="connsiteX1" fmla="*/ 502 w 393408"/>
                <a:gd name="connsiteY1" fmla="*/ 273052 h 546102"/>
                <a:gd name="connsiteX2" fmla="*/ 393408 w 393408"/>
                <a:gd name="connsiteY2" fmla="*/ 0 h 546102"/>
                <a:gd name="connsiteX3" fmla="*/ 393408 w 393408"/>
                <a:gd name="connsiteY3" fmla="*/ 546102 h 546102"/>
                <a:gd name="connsiteX4" fmla="*/ 335904 w 393408"/>
                <a:gd name="connsiteY4" fmla="*/ 518049 h 546102"/>
                <a:gd name="connsiteX0" fmla="*/ 340943 w 398447"/>
                <a:gd name="connsiteY0" fmla="*/ 619529 h 647582"/>
                <a:gd name="connsiteX1" fmla="*/ 5541 w 398447"/>
                <a:gd name="connsiteY1" fmla="*/ 374532 h 647582"/>
                <a:gd name="connsiteX2" fmla="*/ 225010 w 398447"/>
                <a:gd name="connsiteY2" fmla="*/ 0 h 647582"/>
                <a:gd name="connsiteX3" fmla="*/ 398447 w 398447"/>
                <a:gd name="connsiteY3" fmla="*/ 647582 h 647582"/>
                <a:gd name="connsiteX4" fmla="*/ 340943 w 398447"/>
                <a:gd name="connsiteY4" fmla="*/ 619529 h 647582"/>
                <a:gd name="connsiteX0" fmla="*/ 340943 w 398447"/>
                <a:gd name="connsiteY0" fmla="*/ 619529 h 647582"/>
                <a:gd name="connsiteX1" fmla="*/ 5541 w 398447"/>
                <a:gd name="connsiteY1" fmla="*/ 374532 h 647582"/>
                <a:gd name="connsiteX2" fmla="*/ 225010 w 398447"/>
                <a:gd name="connsiteY2" fmla="*/ 0 h 647582"/>
                <a:gd name="connsiteX3" fmla="*/ 398447 w 398447"/>
                <a:gd name="connsiteY3" fmla="*/ 647582 h 647582"/>
                <a:gd name="connsiteX4" fmla="*/ 340943 w 398447"/>
                <a:gd name="connsiteY4" fmla="*/ 619529 h 647582"/>
                <a:gd name="connsiteX0" fmla="*/ 336582 w 394086"/>
                <a:gd name="connsiteY0" fmla="*/ 629098 h 657151"/>
                <a:gd name="connsiteX1" fmla="*/ 1180 w 394086"/>
                <a:gd name="connsiteY1" fmla="*/ 384101 h 657151"/>
                <a:gd name="connsiteX2" fmla="*/ 220649 w 394086"/>
                <a:gd name="connsiteY2" fmla="*/ 9569 h 657151"/>
                <a:gd name="connsiteX3" fmla="*/ 330029 w 394086"/>
                <a:gd name="connsiteY3" fmla="*/ 133992 h 657151"/>
                <a:gd name="connsiteX4" fmla="*/ 394086 w 394086"/>
                <a:gd name="connsiteY4" fmla="*/ 657151 h 657151"/>
                <a:gd name="connsiteX5" fmla="*/ 336582 w 394086"/>
                <a:gd name="connsiteY5" fmla="*/ 629098 h 657151"/>
                <a:gd name="connsiteX0" fmla="*/ 336582 w 394086"/>
                <a:gd name="connsiteY0" fmla="*/ 629098 h 657151"/>
                <a:gd name="connsiteX1" fmla="*/ 1180 w 394086"/>
                <a:gd name="connsiteY1" fmla="*/ 384101 h 657151"/>
                <a:gd name="connsiteX2" fmla="*/ 220649 w 394086"/>
                <a:gd name="connsiteY2" fmla="*/ 9569 h 657151"/>
                <a:gd name="connsiteX3" fmla="*/ 330029 w 394086"/>
                <a:gd name="connsiteY3" fmla="*/ 133992 h 657151"/>
                <a:gd name="connsiteX4" fmla="*/ 394086 w 394086"/>
                <a:gd name="connsiteY4" fmla="*/ 657151 h 657151"/>
                <a:gd name="connsiteX5" fmla="*/ 336582 w 394086"/>
                <a:gd name="connsiteY5" fmla="*/ 629098 h 657151"/>
                <a:gd name="connsiteX0" fmla="*/ 336582 w 394086"/>
                <a:gd name="connsiteY0" fmla="*/ 627642 h 655695"/>
                <a:gd name="connsiteX1" fmla="*/ 1180 w 394086"/>
                <a:gd name="connsiteY1" fmla="*/ 382645 h 655695"/>
                <a:gd name="connsiteX2" fmla="*/ 220649 w 394086"/>
                <a:gd name="connsiteY2" fmla="*/ 8113 h 655695"/>
                <a:gd name="connsiteX3" fmla="*/ 342983 w 394086"/>
                <a:gd name="connsiteY3" fmla="*/ 148224 h 655695"/>
                <a:gd name="connsiteX4" fmla="*/ 394086 w 394086"/>
                <a:gd name="connsiteY4" fmla="*/ 655695 h 655695"/>
                <a:gd name="connsiteX5" fmla="*/ 336582 w 394086"/>
                <a:gd name="connsiteY5" fmla="*/ 627642 h 655695"/>
                <a:gd name="connsiteX0" fmla="*/ 336582 w 342983"/>
                <a:gd name="connsiteY0" fmla="*/ 627642 h 627642"/>
                <a:gd name="connsiteX1" fmla="*/ 1180 w 342983"/>
                <a:gd name="connsiteY1" fmla="*/ 382645 h 627642"/>
                <a:gd name="connsiteX2" fmla="*/ 220649 w 342983"/>
                <a:gd name="connsiteY2" fmla="*/ 8113 h 627642"/>
                <a:gd name="connsiteX3" fmla="*/ 342983 w 342983"/>
                <a:gd name="connsiteY3" fmla="*/ 148224 h 627642"/>
                <a:gd name="connsiteX4" fmla="*/ 275755 w 342983"/>
                <a:gd name="connsiteY4" fmla="*/ 567987 h 627642"/>
                <a:gd name="connsiteX5" fmla="*/ 336582 w 342983"/>
                <a:gd name="connsiteY5" fmla="*/ 627642 h 627642"/>
                <a:gd name="connsiteX0" fmla="*/ 336582 w 342983"/>
                <a:gd name="connsiteY0" fmla="*/ 627642 h 627642"/>
                <a:gd name="connsiteX1" fmla="*/ 1180 w 342983"/>
                <a:gd name="connsiteY1" fmla="*/ 382645 h 627642"/>
                <a:gd name="connsiteX2" fmla="*/ 220649 w 342983"/>
                <a:gd name="connsiteY2" fmla="*/ 8113 h 627642"/>
                <a:gd name="connsiteX3" fmla="*/ 342983 w 342983"/>
                <a:gd name="connsiteY3" fmla="*/ 148224 h 627642"/>
                <a:gd name="connsiteX4" fmla="*/ 275755 w 342983"/>
                <a:gd name="connsiteY4" fmla="*/ 567987 h 627642"/>
                <a:gd name="connsiteX5" fmla="*/ 336582 w 342983"/>
                <a:gd name="connsiteY5" fmla="*/ 627642 h 627642"/>
                <a:gd name="connsiteX0" fmla="*/ 336582 w 342983"/>
                <a:gd name="connsiteY0" fmla="*/ 627642 h 627642"/>
                <a:gd name="connsiteX1" fmla="*/ 1180 w 342983"/>
                <a:gd name="connsiteY1" fmla="*/ 382645 h 627642"/>
                <a:gd name="connsiteX2" fmla="*/ 220649 w 342983"/>
                <a:gd name="connsiteY2" fmla="*/ 8113 h 627642"/>
                <a:gd name="connsiteX3" fmla="*/ 342983 w 342983"/>
                <a:gd name="connsiteY3" fmla="*/ 148224 h 627642"/>
                <a:gd name="connsiteX4" fmla="*/ 275755 w 342983"/>
                <a:gd name="connsiteY4" fmla="*/ 567987 h 627642"/>
                <a:gd name="connsiteX5" fmla="*/ 336582 w 342983"/>
                <a:gd name="connsiteY5" fmla="*/ 627642 h 627642"/>
                <a:gd name="connsiteX0" fmla="*/ 336582 w 342983"/>
                <a:gd name="connsiteY0" fmla="*/ 627642 h 627642"/>
                <a:gd name="connsiteX1" fmla="*/ 1180 w 342983"/>
                <a:gd name="connsiteY1" fmla="*/ 382645 h 627642"/>
                <a:gd name="connsiteX2" fmla="*/ 220649 w 342983"/>
                <a:gd name="connsiteY2" fmla="*/ 8113 h 627642"/>
                <a:gd name="connsiteX3" fmla="*/ 342983 w 342983"/>
                <a:gd name="connsiteY3" fmla="*/ 148224 h 627642"/>
                <a:gd name="connsiteX4" fmla="*/ 275755 w 342983"/>
                <a:gd name="connsiteY4" fmla="*/ 567987 h 627642"/>
                <a:gd name="connsiteX5" fmla="*/ 336582 w 342983"/>
                <a:gd name="connsiteY5" fmla="*/ 627642 h 627642"/>
                <a:gd name="connsiteX0" fmla="*/ 336582 w 348336"/>
                <a:gd name="connsiteY0" fmla="*/ 627027 h 627027"/>
                <a:gd name="connsiteX1" fmla="*/ 1180 w 348336"/>
                <a:gd name="connsiteY1" fmla="*/ 382030 h 627027"/>
                <a:gd name="connsiteX2" fmla="*/ 220649 w 348336"/>
                <a:gd name="connsiteY2" fmla="*/ 7498 h 627027"/>
                <a:gd name="connsiteX3" fmla="*/ 348336 w 348336"/>
                <a:gd name="connsiteY3" fmla="*/ 155840 h 627027"/>
                <a:gd name="connsiteX4" fmla="*/ 275755 w 348336"/>
                <a:gd name="connsiteY4" fmla="*/ 567372 h 627027"/>
                <a:gd name="connsiteX5" fmla="*/ 336582 w 348336"/>
                <a:gd name="connsiteY5" fmla="*/ 627027 h 627027"/>
                <a:gd name="connsiteX0" fmla="*/ 336582 w 348336"/>
                <a:gd name="connsiteY0" fmla="*/ 627027 h 627027"/>
                <a:gd name="connsiteX1" fmla="*/ 1180 w 348336"/>
                <a:gd name="connsiteY1" fmla="*/ 382030 h 627027"/>
                <a:gd name="connsiteX2" fmla="*/ 220649 w 348336"/>
                <a:gd name="connsiteY2" fmla="*/ 7498 h 627027"/>
                <a:gd name="connsiteX3" fmla="*/ 348336 w 348336"/>
                <a:gd name="connsiteY3" fmla="*/ 155840 h 627027"/>
                <a:gd name="connsiteX4" fmla="*/ 275755 w 348336"/>
                <a:gd name="connsiteY4" fmla="*/ 567372 h 627027"/>
                <a:gd name="connsiteX5" fmla="*/ 336582 w 348336"/>
                <a:gd name="connsiteY5" fmla="*/ 627027 h 627027"/>
                <a:gd name="connsiteX0" fmla="*/ 336582 w 348601"/>
                <a:gd name="connsiteY0" fmla="*/ 626124 h 626124"/>
                <a:gd name="connsiteX1" fmla="*/ 1180 w 348601"/>
                <a:gd name="connsiteY1" fmla="*/ 381127 h 626124"/>
                <a:gd name="connsiteX2" fmla="*/ 220649 w 348601"/>
                <a:gd name="connsiteY2" fmla="*/ 6595 h 626124"/>
                <a:gd name="connsiteX3" fmla="*/ 348336 w 348601"/>
                <a:gd name="connsiteY3" fmla="*/ 154937 h 626124"/>
                <a:gd name="connsiteX4" fmla="*/ 275755 w 348601"/>
                <a:gd name="connsiteY4" fmla="*/ 566469 h 626124"/>
                <a:gd name="connsiteX5" fmla="*/ 336582 w 348601"/>
                <a:gd name="connsiteY5" fmla="*/ 626124 h 626124"/>
                <a:gd name="connsiteX0" fmla="*/ 336582 w 336582"/>
                <a:gd name="connsiteY0" fmla="*/ 625580 h 625580"/>
                <a:gd name="connsiteX1" fmla="*/ 1180 w 336582"/>
                <a:gd name="connsiteY1" fmla="*/ 380583 h 625580"/>
                <a:gd name="connsiteX2" fmla="*/ 220649 w 336582"/>
                <a:gd name="connsiteY2" fmla="*/ 6051 h 625580"/>
                <a:gd name="connsiteX3" fmla="*/ 331873 w 336582"/>
                <a:gd name="connsiteY3" fmla="*/ 165096 h 625580"/>
                <a:gd name="connsiteX4" fmla="*/ 275755 w 336582"/>
                <a:gd name="connsiteY4" fmla="*/ 565925 h 625580"/>
                <a:gd name="connsiteX5" fmla="*/ 336582 w 336582"/>
                <a:gd name="connsiteY5" fmla="*/ 625580 h 625580"/>
                <a:gd name="connsiteX0" fmla="*/ 336582 w 336582"/>
                <a:gd name="connsiteY0" fmla="*/ 625580 h 625580"/>
                <a:gd name="connsiteX1" fmla="*/ 1180 w 336582"/>
                <a:gd name="connsiteY1" fmla="*/ 380583 h 625580"/>
                <a:gd name="connsiteX2" fmla="*/ 220649 w 336582"/>
                <a:gd name="connsiteY2" fmla="*/ 6051 h 625580"/>
                <a:gd name="connsiteX3" fmla="*/ 331873 w 336582"/>
                <a:gd name="connsiteY3" fmla="*/ 165096 h 625580"/>
                <a:gd name="connsiteX4" fmla="*/ 275755 w 336582"/>
                <a:gd name="connsiteY4" fmla="*/ 565925 h 625580"/>
                <a:gd name="connsiteX5" fmla="*/ 336582 w 336582"/>
                <a:gd name="connsiteY5" fmla="*/ 625580 h 625580"/>
                <a:gd name="connsiteX0" fmla="*/ 336582 w 336582"/>
                <a:gd name="connsiteY0" fmla="*/ 625580 h 625580"/>
                <a:gd name="connsiteX1" fmla="*/ 1180 w 336582"/>
                <a:gd name="connsiteY1" fmla="*/ 380583 h 625580"/>
                <a:gd name="connsiteX2" fmla="*/ 220649 w 336582"/>
                <a:gd name="connsiteY2" fmla="*/ 6051 h 625580"/>
                <a:gd name="connsiteX3" fmla="*/ 331873 w 336582"/>
                <a:gd name="connsiteY3" fmla="*/ 165096 h 625580"/>
                <a:gd name="connsiteX4" fmla="*/ 275755 w 336582"/>
                <a:gd name="connsiteY4" fmla="*/ 565925 h 625580"/>
                <a:gd name="connsiteX5" fmla="*/ 336582 w 336582"/>
                <a:gd name="connsiteY5" fmla="*/ 625580 h 625580"/>
                <a:gd name="connsiteX0" fmla="*/ 336582 w 336582"/>
                <a:gd name="connsiteY0" fmla="*/ 623583 h 623583"/>
                <a:gd name="connsiteX1" fmla="*/ 1180 w 336582"/>
                <a:gd name="connsiteY1" fmla="*/ 378586 h 623583"/>
                <a:gd name="connsiteX2" fmla="*/ 220649 w 336582"/>
                <a:gd name="connsiteY2" fmla="*/ 4054 h 623583"/>
                <a:gd name="connsiteX3" fmla="*/ 331873 w 336582"/>
                <a:gd name="connsiteY3" fmla="*/ 163099 h 623583"/>
                <a:gd name="connsiteX4" fmla="*/ 275755 w 336582"/>
                <a:gd name="connsiteY4" fmla="*/ 563928 h 623583"/>
                <a:gd name="connsiteX5" fmla="*/ 336582 w 336582"/>
                <a:gd name="connsiteY5" fmla="*/ 623583 h 623583"/>
                <a:gd name="connsiteX0" fmla="*/ 336565 w 336565"/>
                <a:gd name="connsiteY0" fmla="*/ 623583 h 623583"/>
                <a:gd name="connsiteX1" fmla="*/ 1163 w 336565"/>
                <a:gd name="connsiteY1" fmla="*/ 378586 h 623583"/>
                <a:gd name="connsiteX2" fmla="*/ 220632 w 336565"/>
                <a:gd name="connsiteY2" fmla="*/ 4054 h 623583"/>
                <a:gd name="connsiteX3" fmla="*/ 331856 w 336565"/>
                <a:gd name="connsiteY3" fmla="*/ 163099 h 623583"/>
                <a:gd name="connsiteX4" fmla="*/ 275738 w 336565"/>
                <a:gd name="connsiteY4" fmla="*/ 563928 h 623583"/>
                <a:gd name="connsiteX5" fmla="*/ 336565 w 336565"/>
                <a:gd name="connsiteY5" fmla="*/ 623583 h 623583"/>
                <a:gd name="connsiteX0" fmla="*/ 338543 w 338543"/>
                <a:gd name="connsiteY0" fmla="*/ 623583 h 623583"/>
                <a:gd name="connsiteX1" fmla="*/ 3141 w 338543"/>
                <a:gd name="connsiteY1" fmla="*/ 378586 h 623583"/>
                <a:gd name="connsiteX2" fmla="*/ 222610 w 338543"/>
                <a:gd name="connsiteY2" fmla="*/ 4054 h 623583"/>
                <a:gd name="connsiteX3" fmla="*/ 333834 w 338543"/>
                <a:gd name="connsiteY3" fmla="*/ 163099 h 623583"/>
                <a:gd name="connsiteX4" fmla="*/ 277716 w 338543"/>
                <a:gd name="connsiteY4" fmla="*/ 563928 h 623583"/>
                <a:gd name="connsiteX5" fmla="*/ 338543 w 338543"/>
                <a:gd name="connsiteY5" fmla="*/ 623583 h 623583"/>
                <a:gd name="connsiteX0" fmla="*/ 346010 w 346010"/>
                <a:gd name="connsiteY0" fmla="*/ 623583 h 623583"/>
                <a:gd name="connsiteX1" fmla="*/ 10608 w 346010"/>
                <a:gd name="connsiteY1" fmla="*/ 378586 h 623583"/>
                <a:gd name="connsiteX2" fmla="*/ 96911 w 346010"/>
                <a:gd name="connsiteY2" fmla="*/ 199366 h 623583"/>
                <a:gd name="connsiteX3" fmla="*/ 230077 w 346010"/>
                <a:gd name="connsiteY3" fmla="*/ 4054 h 623583"/>
                <a:gd name="connsiteX4" fmla="*/ 341301 w 346010"/>
                <a:gd name="connsiteY4" fmla="*/ 163099 h 623583"/>
                <a:gd name="connsiteX5" fmla="*/ 285183 w 346010"/>
                <a:gd name="connsiteY5" fmla="*/ 563928 h 623583"/>
                <a:gd name="connsiteX6" fmla="*/ 346010 w 346010"/>
                <a:gd name="connsiteY6" fmla="*/ 623583 h 623583"/>
                <a:gd name="connsiteX0" fmla="*/ 346010 w 346010"/>
                <a:gd name="connsiteY0" fmla="*/ 623583 h 623583"/>
                <a:gd name="connsiteX1" fmla="*/ 10608 w 346010"/>
                <a:gd name="connsiteY1" fmla="*/ 378586 h 623583"/>
                <a:gd name="connsiteX2" fmla="*/ 96911 w 346010"/>
                <a:gd name="connsiteY2" fmla="*/ 199366 h 623583"/>
                <a:gd name="connsiteX3" fmla="*/ 230077 w 346010"/>
                <a:gd name="connsiteY3" fmla="*/ 4054 h 623583"/>
                <a:gd name="connsiteX4" fmla="*/ 341301 w 346010"/>
                <a:gd name="connsiteY4" fmla="*/ 163099 h 623583"/>
                <a:gd name="connsiteX5" fmla="*/ 285183 w 346010"/>
                <a:gd name="connsiteY5" fmla="*/ 563928 h 623583"/>
                <a:gd name="connsiteX6" fmla="*/ 346010 w 346010"/>
                <a:gd name="connsiteY6" fmla="*/ 623583 h 623583"/>
                <a:gd name="connsiteX0" fmla="*/ 346010 w 346010"/>
                <a:gd name="connsiteY0" fmla="*/ 623583 h 623583"/>
                <a:gd name="connsiteX1" fmla="*/ 10608 w 346010"/>
                <a:gd name="connsiteY1" fmla="*/ 378586 h 623583"/>
                <a:gd name="connsiteX2" fmla="*/ 96911 w 346010"/>
                <a:gd name="connsiteY2" fmla="*/ 199366 h 623583"/>
                <a:gd name="connsiteX3" fmla="*/ 230077 w 346010"/>
                <a:gd name="connsiteY3" fmla="*/ 4054 h 623583"/>
                <a:gd name="connsiteX4" fmla="*/ 341301 w 346010"/>
                <a:gd name="connsiteY4" fmla="*/ 163099 h 623583"/>
                <a:gd name="connsiteX5" fmla="*/ 285183 w 346010"/>
                <a:gd name="connsiteY5" fmla="*/ 563928 h 623583"/>
                <a:gd name="connsiteX6" fmla="*/ 346010 w 346010"/>
                <a:gd name="connsiteY6" fmla="*/ 623583 h 623583"/>
                <a:gd name="connsiteX0" fmla="*/ 336947 w 336947"/>
                <a:gd name="connsiteY0" fmla="*/ 623583 h 623583"/>
                <a:gd name="connsiteX1" fmla="*/ 1545 w 336947"/>
                <a:gd name="connsiteY1" fmla="*/ 378586 h 623583"/>
                <a:gd name="connsiteX2" fmla="*/ 87848 w 336947"/>
                <a:gd name="connsiteY2" fmla="*/ 199366 h 623583"/>
                <a:gd name="connsiteX3" fmla="*/ 221014 w 336947"/>
                <a:gd name="connsiteY3" fmla="*/ 4054 h 623583"/>
                <a:gd name="connsiteX4" fmla="*/ 332238 w 336947"/>
                <a:gd name="connsiteY4" fmla="*/ 163099 h 623583"/>
                <a:gd name="connsiteX5" fmla="*/ 276120 w 336947"/>
                <a:gd name="connsiteY5" fmla="*/ 563928 h 623583"/>
                <a:gd name="connsiteX6" fmla="*/ 336947 w 336947"/>
                <a:gd name="connsiteY6" fmla="*/ 623583 h 623583"/>
                <a:gd name="connsiteX0" fmla="*/ 336947 w 336947"/>
                <a:gd name="connsiteY0" fmla="*/ 623583 h 623583"/>
                <a:gd name="connsiteX1" fmla="*/ 1545 w 336947"/>
                <a:gd name="connsiteY1" fmla="*/ 378586 h 623583"/>
                <a:gd name="connsiteX2" fmla="*/ 87848 w 336947"/>
                <a:gd name="connsiteY2" fmla="*/ 199366 h 623583"/>
                <a:gd name="connsiteX3" fmla="*/ 221014 w 336947"/>
                <a:gd name="connsiteY3" fmla="*/ 4054 h 623583"/>
                <a:gd name="connsiteX4" fmla="*/ 332238 w 336947"/>
                <a:gd name="connsiteY4" fmla="*/ 163099 h 623583"/>
                <a:gd name="connsiteX5" fmla="*/ 276120 w 336947"/>
                <a:gd name="connsiteY5" fmla="*/ 563928 h 623583"/>
                <a:gd name="connsiteX6" fmla="*/ 336947 w 336947"/>
                <a:gd name="connsiteY6" fmla="*/ 623583 h 623583"/>
                <a:gd name="connsiteX0" fmla="*/ 336947 w 336947"/>
                <a:gd name="connsiteY0" fmla="*/ 623583 h 623583"/>
                <a:gd name="connsiteX1" fmla="*/ 1545 w 336947"/>
                <a:gd name="connsiteY1" fmla="*/ 378586 h 623583"/>
                <a:gd name="connsiteX2" fmla="*/ 87848 w 336947"/>
                <a:gd name="connsiteY2" fmla="*/ 199366 h 623583"/>
                <a:gd name="connsiteX3" fmla="*/ 221014 w 336947"/>
                <a:gd name="connsiteY3" fmla="*/ 4054 h 623583"/>
                <a:gd name="connsiteX4" fmla="*/ 332238 w 336947"/>
                <a:gd name="connsiteY4" fmla="*/ 163099 h 623583"/>
                <a:gd name="connsiteX5" fmla="*/ 276120 w 336947"/>
                <a:gd name="connsiteY5" fmla="*/ 563928 h 623583"/>
                <a:gd name="connsiteX6" fmla="*/ 336947 w 336947"/>
                <a:gd name="connsiteY6" fmla="*/ 623583 h 623583"/>
                <a:gd name="connsiteX0" fmla="*/ 336947 w 336947"/>
                <a:gd name="connsiteY0" fmla="*/ 623583 h 623583"/>
                <a:gd name="connsiteX1" fmla="*/ 1545 w 336947"/>
                <a:gd name="connsiteY1" fmla="*/ 378586 h 623583"/>
                <a:gd name="connsiteX2" fmla="*/ 87848 w 336947"/>
                <a:gd name="connsiteY2" fmla="*/ 199366 h 623583"/>
                <a:gd name="connsiteX3" fmla="*/ 221014 w 336947"/>
                <a:gd name="connsiteY3" fmla="*/ 4054 h 623583"/>
                <a:gd name="connsiteX4" fmla="*/ 332238 w 336947"/>
                <a:gd name="connsiteY4" fmla="*/ 163099 h 623583"/>
                <a:gd name="connsiteX5" fmla="*/ 276120 w 336947"/>
                <a:gd name="connsiteY5" fmla="*/ 563928 h 623583"/>
                <a:gd name="connsiteX6" fmla="*/ 336947 w 336947"/>
                <a:gd name="connsiteY6" fmla="*/ 623583 h 623583"/>
                <a:gd name="connsiteX0" fmla="*/ 336947 w 336947"/>
                <a:gd name="connsiteY0" fmla="*/ 623583 h 623583"/>
                <a:gd name="connsiteX1" fmla="*/ 1545 w 336947"/>
                <a:gd name="connsiteY1" fmla="*/ 378586 h 623583"/>
                <a:gd name="connsiteX2" fmla="*/ 87848 w 336947"/>
                <a:gd name="connsiteY2" fmla="*/ 199366 h 623583"/>
                <a:gd name="connsiteX3" fmla="*/ 221014 w 336947"/>
                <a:gd name="connsiteY3" fmla="*/ 4054 h 623583"/>
                <a:gd name="connsiteX4" fmla="*/ 332238 w 336947"/>
                <a:gd name="connsiteY4" fmla="*/ 163099 h 623583"/>
                <a:gd name="connsiteX5" fmla="*/ 276120 w 336947"/>
                <a:gd name="connsiteY5" fmla="*/ 563928 h 623583"/>
                <a:gd name="connsiteX6" fmla="*/ 336947 w 336947"/>
                <a:gd name="connsiteY6" fmla="*/ 623583 h 623583"/>
                <a:gd name="connsiteX0" fmla="*/ 336947 w 336947"/>
                <a:gd name="connsiteY0" fmla="*/ 623529 h 623529"/>
                <a:gd name="connsiteX1" fmla="*/ 1545 w 336947"/>
                <a:gd name="connsiteY1" fmla="*/ 378532 h 623529"/>
                <a:gd name="connsiteX2" fmla="*/ 87848 w 336947"/>
                <a:gd name="connsiteY2" fmla="*/ 199312 h 623529"/>
                <a:gd name="connsiteX3" fmla="*/ 221014 w 336947"/>
                <a:gd name="connsiteY3" fmla="*/ 4000 h 623529"/>
                <a:gd name="connsiteX4" fmla="*/ 332238 w 336947"/>
                <a:gd name="connsiteY4" fmla="*/ 163045 h 623529"/>
                <a:gd name="connsiteX5" fmla="*/ 276120 w 336947"/>
                <a:gd name="connsiteY5" fmla="*/ 563874 h 623529"/>
                <a:gd name="connsiteX6" fmla="*/ 336947 w 336947"/>
                <a:gd name="connsiteY6" fmla="*/ 623529 h 623529"/>
                <a:gd name="connsiteX0" fmla="*/ 336947 w 385163"/>
                <a:gd name="connsiteY0" fmla="*/ 624277 h 624277"/>
                <a:gd name="connsiteX1" fmla="*/ 1545 w 385163"/>
                <a:gd name="connsiteY1" fmla="*/ 379280 h 624277"/>
                <a:gd name="connsiteX2" fmla="*/ 87848 w 385163"/>
                <a:gd name="connsiteY2" fmla="*/ 200060 h 624277"/>
                <a:gd name="connsiteX3" fmla="*/ 221014 w 385163"/>
                <a:gd name="connsiteY3" fmla="*/ 4748 h 624277"/>
                <a:gd name="connsiteX4" fmla="*/ 332238 w 385163"/>
                <a:gd name="connsiteY4" fmla="*/ 163793 h 624277"/>
                <a:gd name="connsiteX5" fmla="*/ 276120 w 385163"/>
                <a:gd name="connsiteY5" fmla="*/ 564622 h 624277"/>
                <a:gd name="connsiteX6" fmla="*/ 336947 w 385163"/>
                <a:gd name="connsiteY6" fmla="*/ 624277 h 624277"/>
                <a:gd name="connsiteX0" fmla="*/ 336947 w 343046"/>
                <a:gd name="connsiteY0" fmla="*/ 623495 h 623495"/>
                <a:gd name="connsiteX1" fmla="*/ 1545 w 343046"/>
                <a:gd name="connsiteY1" fmla="*/ 378498 h 623495"/>
                <a:gd name="connsiteX2" fmla="*/ 87848 w 343046"/>
                <a:gd name="connsiteY2" fmla="*/ 199278 h 623495"/>
                <a:gd name="connsiteX3" fmla="*/ 221014 w 343046"/>
                <a:gd name="connsiteY3" fmla="*/ 3966 h 623495"/>
                <a:gd name="connsiteX4" fmla="*/ 332238 w 343046"/>
                <a:gd name="connsiteY4" fmla="*/ 163011 h 623495"/>
                <a:gd name="connsiteX5" fmla="*/ 276120 w 343046"/>
                <a:gd name="connsiteY5" fmla="*/ 563840 h 623495"/>
                <a:gd name="connsiteX6" fmla="*/ 336947 w 343046"/>
                <a:gd name="connsiteY6" fmla="*/ 623495 h 623495"/>
                <a:gd name="connsiteX0" fmla="*/ 336947 w 343046"/>
                <a:gd name="connsiteY0" fmla="*/ 623495 h 623495"/>
                <a:gd name="connsiteX1" fmla="*/ 1545 w 343046"/>
                <a:gd name="connsiteY1" fmla="*/ 378498 h 623495"/>
                <a:gd name="connsiteX2" fmla="*/ 87848 w 343046"/>
                <a:gd name="connsiteY2" fmla="*/ 199278 h 623495"/>
                <a:gd name="connsiteX3" fmla="*/ 221014 w 343046"/>
                <a:gd name="connsiteY3" fmla="*/ 3966 h 623495"/>
                <a:gd name="connsiteX4" fmla="*/ 332238 w 343046"/>
                <a:gd name="connsiteY4" fmla="*/ 163011 h 623495"/>
                <a:gd name="connsiteX5" fmla="*/ 276120 w 343046"/>
                <a:gd name="connsiteY5" fmla="*/ 563840 h 623495"/>
                <a:gd name="connsiteX6" fmla="*/ 336947 w 343046"/>
                <a:gd name="connsiteY6" fmla="*/ 623495 h 623495"/>
                <a:gd name="connsiteX0" fmla="*/ 333917 w 340016"/>
                <a:gd name="connsiteY0" fmla="*/ 623495 h 623495"/>
                <a:gd name="connsiteX1" fmla="*/ 1614 w 340016"/>
                <a:gd name="connsiteY1" fmla="*/ 387503 h 623495"/>
                <a:gd name="connsiteX2" fmla="*/ 84818 w 340016"/>
                <a:gd name="connsiteY2" fmla="*/ 199278 h 623495"/>
                <a:gd name="connsiteX3" fmla="*/ 217984 w 340016"/>
                <a:gd name="connsiteY3" fmla="*/ 3966 h 623495"/>
                <a:gd name="connsiteX4" fmla="*/ 329208 w 340016"/>
                <a:gd name="connsiteY4" fmla="*/ 163011 h 623495"/>
                <a:gd name="connsiteX5" fmla="*/ 273090 w 340016"/>
                <a:gd name="connsiteY5" fmla="*/ 563840 h 623495"/>
                <a:gd name="connsiteX6" fmla="*/ 333917 w 340016"/>
                <a:gd name="connsiteY6" fmla="*/ 623495 h 623495"/>
                <a:gd name="connsiteX0" fmla="*/ 336659 w 342758"/>
                <a:gd name="connsiteY0" fmla="*/ 623495 h 623495"/>
                <a:gd name="connsiteX1" fmla="*/ 1550 w 342758"/>
                <a:gd name="connsiteY1" fmla="*/ 408616 h 623495"/>
                <a:gd name="connsiteX2" fmla="*/ 87560 w 342758"/>
                <a:gd name="connsiteY2" fmla="*/ 199278 h 623495"/>
                <a:gd name="connsiteX3" fmla="*/ 220726 w 342758"/>
                <a:gd name="connsiteY3" fmla="*/ 3966 h 623495"/>
                <a:gd name="connsiteX4" fmla="*/ 331950 w 342758"/>
                <a:gd name="connsiteY4" fmla="*/ 163011 h 623495"/>
                <a:gd name="connsiteX5" fmla="*/ 275832 w 342758"/>
                <a:gd name="connsiteY5" fmla="*/ 563840 h 623495"/>
                <a:gd name="connsiteX6" fmla="*/ 336659 w 342758"/>
                <a:gd name="connsiteY6" fmla="*/ 623495 h 623495"/>
                <a:gd name="connsiteX0" fmla="*/ 337051 w 343150"/>
                <a:gd name="connsiteY0" fmla="*/ 623495 h 623495"/>
                <a:gd name="connsiteX1" fmla="*/ 1942 w 343150"/>
                <a:gd name="connsiteY1" fmla="*/ 408616 h 623495"/>
                <a:gd name="connsiteX2" fmla="*/ 87952 w 343150"/>
                <a:gd name="connsiteY2" fmla="*/ 199278 h 623495"/>
                <a:gd name="connsiteX3" fmla="*/ 221118 w 343150"/>
                <a:gd name="connsiteY3" fmla="*/ 3966 h 623495"/>
                <a:gd name="connsiteX4" fmla="*/ 332342 w 343150"/>
                <a:gd name="connsiteY4" fmla="*/ 163011 h 623495"/>
                <a:gd name="connsiteX5" fmla="*/ 276224 w 343150"/>
                <a:gd name="connsiteY5" fmla="*/ 563840 h 623495"/>
                <a:gd name="connsiteX6" fmla="*/ 337051 w 343150"/>
                <a:gd name="connsiteY6" fmla="*/ 623495 h 623495"/>
                <a:gd name="connsiteX0" fmla="*/ 337051 w 343150"/>
                <a:gd name="connsiteY0" fmla="*/ 623495 h 623495"/>
                <a:gd name="connsiteX1" fmla="*/ 1942 w 343150"/>
                <a:gd name="connsiteY1" fmla="*/ 408616 h 623495"/>
                <a:gd name="connsiteX2" fmla="*/ 87952 w 343150"/>
                <a:gd name="connsiteY2" fmla="*/ 199278 h 623495"/>
                <a:gd name="connsiteX3" fmla="*/ 221118 w 343150"/>
                <a:gd name="connsiteY3" fmla="*/ 3966 h 623495"/>
                <a:gd name="connsiteX4" fmla="*/ 332342 w 343150"/>
                <a:gd name="connsiteY4" fmla="*/ 163011 h 623495"/>
                <a:gd name="connsiteX5" fmla="*/ 276224 w 343150"/>
                <a:gd name="connsiteY5" fmla="*/ 563840 h 623495"/>
                <a:gd name="connsiteX6" fmla="*/ 337051 w 343150"/>
                <a:gd name="connsiteY6" fmla="*/ 623495 h 623495"/>
                <a:gd name="connsiteX0" fmla="*/ 333918 w 340017"/>
                <a:gd name="connsiteY0" fmla="*/ 623495 h 623495"/>
                <a:gd name="connsiteX1" fmla="*/ 2056 w 340017"/>
                <a:gd name="connsiteY1" fmla="*/ 432682 h 623495"/>
                <a:gd name="connsiteX2" fmla="*/ 84819 w 340017"/>
                <a:gd name="connsiteY2" fmla="*/ 199278 h 623495"/>
                <a:gd name="connsiteX3" fmla="*/ 217985 w 340017"/>
                <a:gd name="connsiteY3" fmla="*/ 3966 h 623495"/>
                <a:gd name="connsiteX4" fmla="*/ 329209 w 340017"/>
                <a:gd name="connsiteY4" fmla="*/ 163011 h 623495"/>
                <a:gd name="connsiteX5" fmla="*/ 273091 w 340017"/>
                <a:gd name="connsiteY5" fmla="*/ 563840 h 623495"/>
                <a:gd name="connsiteX6" fmla="*/ 333918 w 340017"/>
                <a:gd name="connsiteY6" fmla="*/ 623495 h 623495"/>
                <a:gd name="connsiteX0" fmla="*/ 334739 w 340838"/>
                <a:gd name="connsiteY0" fmla="*/ 623495 h 623495"/>
                <a:gd name="connsiteX1" fmla="*/ 2877 w 340838"/>
                <a:gd name="connsiteY1" fmla="*/ 432682 h 623495"/>
                <a:gd name="connsiteX2" fmla="*/ 85640 w 340838"/>
                <a:gd name="connsiteY2" fmla="*/ 199278 h 623495"/>
                <a:gd name="connsiteX3" fmla="*/ 218806 w 340838"/>
                <a:gd name="connsiteY3" fmla="*/ 3966 h 623495"/>
                <a:gd name="connsiteX4" fmla="*/ 330030 w 340838"/>
                <a:gd name="connsiteY4" fmla="*/ 163011 h 623495"/>
                <a:gd name="connsiteX5" fmla="*/ 273912 w 340838"/>
                <a:gd name="connsiteY5" fmla="*/ 563840 h 623495"/>
                <a:gd name="connsiteX6" fmla="*/ 334739 w 340838"/>
                <a:gd name="connsiteY6" fmla="*/ 623495 h 62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838" h="623495">
                  <a:moveTo>
                    <a:pt x="334739" y="623495"/>
                  </a:moveTo>
                  <a:cubicBezTo>
                    <a:pt x="117743" y="623495"/>
                    <a:pt x="14975" y="498400"/>
                    <a:pt x="2877" y="432682"/>
                  </a:cubicBezTo>
                  <a:cubicBezTo>
                    <a:pt x="-9221" y="366964"/>
                    <a:pt x="16545" y="247709"/>
                    <a:pt x="85640" y="199278"/>
                  </a:cubicBezTo>
                  <a:cubicBezTo>
                    <a:pt x="114281" y="172328"/>
                    <a:pt x="191600" y="161494"/>
                    <a:pt x="218806" y="3966"/>
                  </a:cubicBezTo>
                  <a:cubicBezTo>
                    <a:pt x="278676" y="-20573"/>
                    <a:pt x="372840" y="73209"/>
                    <a:pt x="330030" y="163011"/>
                  </a:cubicBezTo>
                  <a:cubicBezTo>
                    <a:pt x="287220" y="252813"/>
                    <a:pt x="88169" y="349703"/>
                    <a:pt x="273912" y="563840"/>
                  </a:cubicBezTo>
                  <a:cubicBezTo>
                    <a:pt x="273912" y="563841"/>
                    <a:pt x="334739" y="623494"/>
                    <a:pt x="334739" y="623495"/>
                  </a:cubicBezTo>
                  <a:close/>
                </a:path>
              </a:pathLst>
            </a:custGeom>
            <a:solidFill>
              <a:srgbClr val="6832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20" name="椭圆 19"/>
            <p:cNvSpPr>
              <a:spLocks noChangeAspect="1"/>
            </p:cNvSpPr>
            <p:nvPr/>
          </p:nvSpPr>
          <p:spPr>
            <a:xfrm>
              <a:off x="4729425" y="440184"/>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21" name="任意多边形 20"/>
            <p:cNvSpPr/>
            <p:nvPr/>
          </p:nvSpPr>
          <p:spPr>
            <a:xfrm rot="17339572">
              <a:off x="4847546" y="461482"/>
              <a:ext cx="266184" cy="468390"/>
            </a:xfrm>
            <a:custGeom>
              <a:avLst/>
              <a:gdLst>
                <a:gd name="connsiteX0" fmla="*/ 197317 w 266184"/>
                <a:gd name="connsiteY0" fmla="*/ 0 h 468390"/>
                <a:gd name="connsiteX1" fmla="*/ 191542 w 266184"/>
                <a:gd name="connsiteY1" fmla="*/ 8167 h 468390"/>
                <a:gd name="connsiteX2" fmla="*/ 124421 w 266184"/>
                <a:gd name="connsiteY2" fmla="*/ 56856 h 468390"/>
                <a:gd name="connsiteX3" fmla="*/ 41658 w 266184"/>
                <a:gd name="connsiteY3" fmla="*/ 290260 h 468390"/>
                <a:gd name="connsiteX4" fmla="*/ 231823 w 266184"/>
                <a:gd name="connsiteY4" fmla="*/ 460501 h 468390"/>
                <a:gd name="connsiteX5" fmla="*/ 266184 w 266184"/>
                <a:gd name="connsiteY5" fmla="*/ 468390 h 468390"/>
                <a:gd name="connsiteX6" fmla="*/ 258674 w 266184"/>
                <a:gd name="connsiteY6" fmla="*/ 467847 h 468390"/>
                <a:gd name="connsiteX7" fmla="*/ 2877 w 266184"/>
                <a:gd name="connsiteY7" fmla="*/ 282537 h 468390"/>
                <a:gd name="connsiteX8" fmla="*/ 85640 w 266184"/>
                <a:gd name="connsiteY8" fmla="*/ 49133 h 468390"/>
                <a:gd name="connsiteX9" fmla="*/ 114704 w 266184"/>
                <a:gd name="connsiteY9" fmla="*/ 29398 h 468390"/>
                <a:gd name="connsiteX10" fmla="*/ 117018 w 266184"/>
                <a:gd name="connsiteY10" fmla="*/ 27638 h 46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184" h="468390">
                  <a:moveTo>
                    <a:pt x="197317" y="0"/>
                  </a:moveTo>
                  <a:lnTo>
                    <a:pt x="191542" y="8167"/>
                  </a:lnTo>
                  <a:cubicBezTo>
                    <a:pt x="165232" y="33935"/>
                    <a:pt x="138742" y="43381"/>
                    <a:pt x="124421" y="56856"/>
                  </a:cubicBezTo>
                  <a:cubicBezTo>
                    <a:pt x="55326" y="105287"/>
                    <a:pt x="29560" y="224542"/>
                    <a:pt x="41658" y="290260"/>
                  </a:cubicBezTo>
                  <a:cubicBezTo>
                    <a:pt x="50731" y="339549"/>
                    <a:pt x="110807" y="422237"/>
                    <a:pt x="231823" y="460501"/>
                  </a:cubicBezTo>
                  <a:lnTo>
                    <a:pt x="266184" y="468390"/>
                  </a:lnTo>
                  <a:lnTo>
                    <a:pt x="258674" y="467847"/>
                  </a:lnTo>
                  <a:cubicBezTo>
                    <a:pt x="93468" y="443004"/>
                    <a:pt x="13463" y="340040"/>
                    <a:pt x="2877" y="282537"/>
                  </a:cubicBezTo>
                  <a:cubicBezTo>
                    <a:pt x="-9221" y="216819"/>
                    <a:pt x="16545" y="97564"/>
                    <a:pt x="85640" y="49133"/>
                  </a:cubicBezTo>
                  <a:cubicBezTo>
                    <a:pt x="92800" y="42396"/>
                    <a:pt x="103003" y="36665"/>
                    <a:pt x="114704" y="29398"/>
                  </a:cubicBezTo>
                  <a:lnTo>
                    <a:pt x="117018" y="27638"/>
                  </a:lnTo>
                  <a:close/>
                </a:path>
              </a:pathLst>
            </a:custGeom>
            <a:solidFill>
              <a:srgbClr val="391B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22" name="等腰三角形 31"/>
            <p:cNvSpPr/>
            <p:nvPr/>
          </p:nvSpPr>
          <p:spPr>
            <a:xfrm rot="11877699">
              <a:off x="4820139" y="575258"/>
              <a:ext cx="192071" cy="618679"/>
            </a:xfrm>
            <a:custGeom>
              <a:avLst/>
              <a:gdLst>
                <a:gd name="connsiteX0" fmla="*/ 0 w 197585"/>
                <a:gd name="connsiteY0" fmla="*/ 589355 h 589355"/>
                <a:gd name="connsiteX1" fmla="*/ 98793 w 197585"/>
                <a:gd name="connsiteY1" fmla="*/ 0 h 589355"/>
                <a:gd name="connsiteX2" fmla="*/ 197585 w 197585"/>
                <a:gd name="connsiteY2" fmla="*/ 589355 h 589355"/>
                <a:gd name="connsiteX3" fmla="*/ 0 w 197585"/>
                <a:gd name="connsiteY3" fmla="*/ 589355 h 589355"/>
                <a:gd name="connsiteX0" fmla="*/ 0 w 192071"/>
                <a:gd name="connsiteY0" fmla="*/ 589355 h 618679"/>
                <a:gd name="connsiteX1" fmla="*/ 98793 w 192071"/>
                <a:gd name="connsiteY1" fmla="*/ 0 h 618679"/>
                <a:gd name="connsiteX2" fmla="*/ 192071 w 192071"/>
                <a:gd name="connsiteY2" fmla="*/ 618679 h 618679"/>
                <a:gd name="connsiteX3" fmla="*/ 0 w 192071"/>
                <a:gd name="connsiteY3" fmla="*/ 589355 h 618679"/>
                <a:gd name="connsiteX0" fmla="*/ 0 w 192071"/>
                <a:gd name="connsiteY0" fmla="*/ 589355 h 618679"/>
                <a:gd name="connsiteX1" fmla="*/ 98793 w 192071"/>
                <a:gd name="connsiteY1" fmla="*/ 0 h 618679"/>
                <a:gd name="connsiteX2" fmla="*/ 192071 w 192071"/>
                <a:gd name="connsiteY2" fmla="*/ 618679 h 618679"/>
                <a:gd name="connsiteX3" fmla="*/ 0 w 192071"/>
                <a:gd name="connsiteY3" fmla="*/ 589355 h 618679"/>
                <a:gd name="connsiteX0" fmla="*/ 0 w 192071"/>
                <a:gd name="connsiteY0" fmla="*/ 589355 h 618679"/>
                <a:gd name="connsiteX1" fmla="*/ 98793 w 192071"/>
                <a:gd name="connsiteY1" fmla="*/ 0 h 618679"/>
                <a:gd name="connsiteX2" fmla="*/ 192071 w 192071"/>
                <a:gd name="connsiteY2" fmla="*/ 618679 h 618679"/>
                <a:gd name="connsiteX3" fmla="*/ 0 w 192071"/>
                <a:gd name="connsiteY3" fmla="*/ 589355 h 618679"/>
                <a:gd name="connsiteX0" fmla="*/ 0 w 192071"/>
                <a:gd name="connsiteY0" fmla="*/ 589355 h 618679"/>
                <a:gd name="connsiteX1" fmla="*/ 98793 w 192071"/>
                <a:gd name="connsiteY1" fmla="*/ 0 h 618679"/>
                <a:gd name="connsiteX2" fmla="*/ 192071 w 192071"/>
                <a:gd name="connsiteY2" fmla="*/ 618679 h 618679"/>
                <a:gd name="connsiteX3" fmla="*/ 0 w 192071"/>
                <a:gd name="connsiteY3" fmla="*/ 589355 h 618679"/>
                <a:gd name="connsiteX0" fmla="*/ 0 w 192071"/>
                <a:gd name="connsiteY0" fmla="*/ 589355 h 618679"/>
                <a:gd name="connsiteX1" fmla="*/ 98793 w 192071"/>
                <a:gd name="connsiteY1" fmla="*/ 0 h 618679"/>
                <a:gd name="connsiteX2" fmla="*/ 192071 w 192071"/>
                <a:gd name="connsiteY2" fmla="*/ 618679 h 618679"/>
                <a:gd name="connsiteX3" fmla="*/ 0 w 192071"/>
                <a:gd name="connsiteY3" fmla="*/ 589355 h 618679"/>
              </a:gdLst>
              <a:ahLst/>
              <a:cxnLst>
                <a:cxn ang="0">
                  <a:pos x="connsiteX0" y="connsiteY0"/>
                </a:cxn>
                <a:cxn ang="0">
                  <a:pos x="connsiteX1" y="connsiteY1"/>
                </a:cxn>
                <a:cxn ang="0">
                  <a:pos x="connsiteX2" y="connsiteY2"/>
                </a:cxn>
                <a:cxn ang="0">
                  <a:pos x="connsiteX3" y="connsiteY3"/>
                </a:cxn>
              </a:cxnLst>
              <a:rect l="l" t="t" r="r" b="b"/>
              <a:pathLst>
                <a:path w="192071" h="618679">
                  <a:moveTo>
                    <a:pt x="0" y="589355"/>
                  </a:moveTo>
                  <a:lnTo>
                    <a:pt x="98793" y="0"/>
                  </a:lnTo>
                  <a:lnTo>
                    <a:pt x="192071" y="618679"/>
                  </a:lnTo>
                  <a:cubicBezTo>
                    <a:pt x="114891" y="560601"/>
                    <a:pt x="71069" y="566807"/>
                    <a:pt x="0" y="58935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grpSp>
      <p:grpSp>
        <p:nvGrpSpPr>
          <p:cNvPr id="23" name="组合 22"/>
          <p:cNvGrpSpPr/>
          <p:nvPr/>
        </p:nvGrpSpPr>
        <p:grpSpPr>
          <a:xfrm>
            <a:off x="1470726" y="5733959"/>
            <a:ext cx="757131" cy="425566"/>
            <a:chOff x="1840820" y="6257325"/>
            <a:chExt cx="757131" cy="425566"/>
          </a:xfrm>
        </p:grpSpPr>
        <p:sp>
          <p:nvSpPr>
            <p:cNvPr id="24" name="新月形 50"/>
            <p:cNvSpPr/>
            <p:nvPr/>
          </p:nvSpPr>
          <p:spPr>
            <a:xfrm rot="16200000">
              <a:off x="2037967" y="6114836"/>
              <a:ext cx="417495" cy="702473"/>
            </a:xfrm>
            <a:custGeom>
              <a:avLst/>
              <a:gdLst>
                <a:gd name="connsiteX0" fmla="*/ 407194 w 407194"/>
                <a:gd name="connsiteY0" fmla="*/ 664370 h 664370"/>
                <a:gd name="connsiteX1" fmla="*/ 0 w 407194"/>
                <a:gd name="connsiteY1" fmla="*/ 332185 h 664370"/>
                <a:gd name="connsiteX2" fmla="*/ 407194 w 407194"/>
                <a:gd name="connsiteY2" fmla="*/ 0 h 664370"/>
                <a:gd name="connsiteX3" fmla="*/ 139302 w 407194"/>
                <a:gd name="connsiteY3" fmla="*/ 332185 h 664370"/>
                <a:gd name="connsiteX4" fmla="*/ 407194 w 407194"/>
                <a:gd name="connsiteY4" fmla="*/ 664370 h 664370"/>
                <a:gd name="connsiteX0" fmla="*/ 407713 w 407713"/>
                <a:gd name="connsiteY0" fmla="*/ 664370 h 664370"/>
                <a:gd name="connsiteX1" fmla="*/ 519 w 407713"/>
                <a:gd name="connsiteY1" fmla="*/ 332185 h 664370"/>
                <a:gd name="connsiteX2" fmla="*/ 348182 w 407713"/>
                <a:gd name="connsiteY2" fmla="*/ 0 h 664370"/>
                <a:gd name="connsiteX3" fmla="*/ 139821 w 407713"/>
                <a:gd name="connsiteY3" fmla="*/ 332185 h 664370"/>
                <a:gd name="connsiteX4" fmla="*/ 407713 w 407713"/>
                <a:gd name="connsiteY4" fmla="*/ 664370 h 664370"/>
                <a:gd name="connsiteX0" fmla="*/ 421347 w 421347"/>
                <a:gd name="connsiteY0" fmla="*/ 664370 h 671664"/>
                <a:gd name="connsiteX1" fmla="*/ 102261 w 421347"/>
                <a:gd name="connsiteY1" fmla="*/ 566738 h 671664"/>
                <a:gd name="connsiteX2" fmla="*/ 14153 w 421347"/>
                <a:gd name="connsiteY2" fmla="*/ 332185 h 671664"/>
                <a:gd name="connsiteX3" fmla="*/ 361816 w 421347"/>
                <a:gd name="connsiteY3" fmla="*/ 0 h 671664"/>
                <a:gd name="connsiteX4" fmla="*/ 153455 w 421347"/>
                <a:gd name="connsiteY4" fmla="*/ 332185 h 671664"/>
                <a:gd name="connsiteX5" fmla="*/ 421347 w 421347"/>
                <a:gd name="connsiteY5" fmla="*/ 664370 h 671664"/>
                <a:gd name="connsiteX0" fmla="*/ 338000 w 361816"/>
                <a:gd name="connsiteY0" fmla="*/ 671516 h 678329"/>
                <a:gd name="connsiteX1" fmla="*/ 102261 w 361816"/>
                <a:gd name="connsiteY1" fmla="*/ 566738 h 678329"/>
                <a:gd name="connsiteX2" fmla="*/ 14153 w 361816"/>
                <a:gd name="connsiteY2" fmla="*/ 332185 h 678329"/>
                <a:gd name="connsiteX3" fmla="*/ 361816 w 361816"/>
                <a:gd name="connsiteY3" fmla="*/ 0 h 678329"/>
                <a:gd name="connsiteX4" fmla="*/ 153455 w 361816"/>
                <a:gd name="connsiteY4" fmla="*/ 332185 h 678329"/>
                <a:gd name="connsiteX5" fmla="*/ 338000 w 361816"/>
                <a:gd name="connsiteY5" fmla="*/ 671516 h 678329"/>
                <a:gd name="connsiteX0" fmla="*/ 338000 w 429503"/>
                <a:gd name="connsiteY0" fmla="*/ 671516 h 678329"/>
                <a:gd name="connsiteX1" fmla="*/ 102261 w 429503"/>
                <a:gd name="connsiteY1" fmla="*/ 566738 h 678329"/>
                <a:gd name="connsiteX2" fmla="*/ 14153 w 429503"/>
                <a:gd name="connsiteY2" fmla="*/ 332185 h 678329"/>
                <a:gd name="connsiteX3" fmla="*/ 361816 w 429503"/>
                <a:gd name="connsiteY3" fmla="*/ 0 h 678329"/>
                <a:gd name="connsiteX4" fmla="*/ 153455 w 429503"/>
                <a:gd name="connsiteY4" fmla="*/ 332185 h 678329"/>
                <a:gd name="connsiteX5" fmla="*/ 423729 w 429503"/>
                <a:gd name="connsiteY5" fmla="*/ 545306 h 678329"/>
                <a:gd name="connsiteX6" fmla="*/ 338000 w 429503"/>
                <a:gd name="connsiteY6" fmla="*/ 671516 h 678329"/>
                <a:gd name="connsiteX0" fmla="*/ 338000 w 429503"/>
                <a:gd name="connsiteY0" fmla="*/ 671516 h 678329"/>
                <a:gd name="connsiteX1" fmla="*/ 102261 w 429503"/>
                <a:gd name="connsiteY1" fmla="*/ 566738 h 678329"/>
                <a:gd name="connsiteX2" fmla="*/ 14153 w 429503"/>
                <a:gd name="connsiteY2" fmla="*/ 332185 h 678329"/>
                <a:gd name="connsiteX3" fmla="*/ 361816 w 429503"/>
                <a:gd name="connsiteY3" fmla="*/ 0 h 678329"/>
                <a:gd name="connsiteX4" fmla="*/ 170123 w 429503"/>
                <a:gd name="connsiteY4" fmla="*/ 346473 h 678329"/>
                <a:gd name="connsiteX5" fmla="*/ 423729 w 429503"/>
                <a:gd name="connsiteY5" fmla="*/ 545306 h 678329"/>
                <a:gd name="connsiteX6" fmla="*/ 338000 w 429503"/>
                <a:gd name="connsiteY6" fmla="*/ 671516 h 678329"/>
                <a:gd name="connsiteX0" fmla="*/ 338000 w 429503"/>
                <a:gd name="connsiteY0" fmla="*/ 688185 h 694083"/>
                <a:gd name="connsiteX1" fmla="*/ 102261 w 429503"/>
                <a:gd name="connsiteY1" fmla="*/ 566738 h 694083"/>
                <a:gd name="connsiteX2" fmla="*/ 14153 w 429503"/>
                <a:gd name="connsiteY2" fmla="*/ 332185 h 694083"/>
                <a:gd name="connsiteX3" fmla="*/ 361816 w 429503"/>
                <a:gd name="connsiteY3" fmla="*/ 0 h 694083"/>
                <a:gd name="connsiteX4" fmla="*/ 170123 w 429503"/>
                <a:gd name="connsiteY4" fmla="*/ 346473 h 694083"/>
                <a:gd name="connsiteX5" fmla="*/ 423729 w 429503"/>
                <a:gd name="connsiteY5" fmla="*/ 545306 h 694083"/>
                <a:gd name="connsiteX6" fmla="*/ 338000 w 429503"/>
                <a:gd name="connsiteY6" fmla="*/ 688185 h 694083"/>
                <a:gd name="connsiteX0" fmla="*/ 338000 w 429503"/>
                <a:gd name="connsiteY0" fmla="*/ 688185 h 688185"/>
                <a:gd name="connsiteX1" fmla="*/ 102261 w 429503"/>
                <a:gd name="connsiteY1" fmla="*/ 566738 h 688185"/>
                <a:gd name="connsiteX2" fmla="*/ 14153 w 429503"/>
                <a:gd name="connsiteY2" fmla="*/ 332185 h 688185"/>
                <a:gd name="connsiteX3" fmla="*/ 361816 w 429503"/>
                <a:gd name="connsiteY3" fmla="*/ 0 h 688185"/>
                <a:gd name="connsiteX4" fmla="*/ 170123 w 429503"/>
                <a:gd name="connsiteY4" fmla="*/ 346473 h 688185"/>
                <a:gd name="connsiteX5" fmla="*/ 423729 w 429503"/>
                <a:gd name="connsiteY5" fmla="*/ 545306 h 688185"/>
                <a:gd name="connsiteX6" fmla="*/ 338000 w 429503"/>
                <a:gd name="connsiteY6" fmla="*/ 688185 h 688185"/>
                <a:gd name="connsiteX0" fmla="*/ 328475 w 429091"/>
                <a:gd name="connsiteY0" fmla="*/ 702473 h 702473"/>
                <a:gd name="connsiteX1" fmla="*/ 102261 w 429091"/>
                <a:gd name="connsiteY1" fmla="*/ 566738 h 702473"/>
                <a:gd name="connsiteX2" fmla="*/ 14153 w 429091"/>
                <a:gd name="connsiteY2" fmla="*/ 332185 h 702473"/>
                <a:gd name="connsiteX3" fmla="*/ 361816 w 429091"/>
                <a:gd name="connsiteY3" fmla="*/ 0 h 702473"/>
                <a:gd name="connsiteX4" fmla="*/ 170123 w 429091"/>
                <a:gd name="connsiteY4" fmla="*/ 346473 h 702473"/>
                <a:gd name="connsiteX5" fmla="*/ 423729 w 429091"/>
                <a:gd name="connsiteY5" fmla="*/ 545306 h 702473"/>
                <a:gd name="connsiteX6" fmla="*/ 328475 w 429091"/>
                <a:gd name="connsiteY6" fmla="*/ 702473 h 702473"/>
                <a:gd name="connsiteX0" fmla="*/ 328475 w 429091"/>
                <a:gd name="connsiteY0" fmla="*/ 702473 h 702473"/>
                <a:gd name="connsiteX1" fmla="*/ 102261 w 429091"/>
                <a:gd name="connsiteY1" fmla="*/ 566738 h 702473"/>
                <a:gd name="connsiteX2" fmla="*/ 14153 w 429091"/>
                <a:gd name="connsiteY2" fmla="*/ 332185 h 702473"/>
                <a:gd name="connsiteX3" fmla="*/ 361816 w 429091"/>
                <a:gd name="connsiteY3" fmla="*/ 0 h 702473"/>
                <a:gd name="connsiteX4" fmla="*/ 170123 w 429091"/>
                <a:gd name="connsiteY4" fmla="*/ 346473 h 702473"/>
                <a:gd name="connsiteX5" fmla="*/ 423729 w 429091"/>
                <a:gd name="connsiteY5" fmla="*/ 545306 h 702473"/>
                <a:gd name="connsiteX6" fmla="*/ 328475 w 429091"/>
                <a:gd name="connsiteY6" fmla="*/ 702473 h 702473"/>
                <a:gd name="connsiteX0" fmla="*/ 316879 w 417495"/>
                <a:gd name="connsiteY0" fmla="*/ 702473 h 702473"/>
                <a:gd name="connsiteX1" fmla="*/ 90665 w 417495"/>
                <a:gd name="connsiteY1" fmla="*/ 566738 h 702473"/>
                <a:gd name="connsiteX2" fmla="*/ 2557 w 417495"/>
                <a:gd name="connsiteY2" fmla="*/ 332185 h 702473"/>
                <a:gd name="connsiteX3" fmla="*/ 350220 w 417495"/>
                <a:gd name="connsiteY3" fmla="*/ 0 h 702473"/>
                <a:gd name="connsiteX4" fmla="*/ 158527 w 417495"/>
                <a:gd name="connsiteY4" fmla="*/ 346473 h 702473"/>
                <a:gd name="connsiteX5" fmla="*/ 412133 w 417495"/>
                <a:gd name="connsiteY5" fmla="*/ 545306 h 702473"/>
                <a:gd name="connsiteX6" fmla="*/ 316879 w 417495"/>
                <a:gd name="connsiteY6" fmla="*/ 702473 h 702473"/>
                <a:gd name="connsiteX0" fmla="*/ 316879 w 417495"/>
                <a:gd name="connsiteY0" fmla="*/ 702473 h 702473"/>
                <a:gd name="connsiteX1" fmla="*/ 90665 w 417495"/>
                <a:gd name="connsiteY1" fmla="*/ 566738 h 702473"/>
                <a:gd name="connsiteX2" fmla="*/ 2557 w 417495"/>
                <a:gd name="connsiteY2" fmla="*/ 332185 h 702473"/>
                <a:gd name="connsiteX3" fmla="*/ 350220 w 417495"/>
                <a:gd name="connsiteY3" fmla="*/ 0 h 702473"/>
                <a:gd name="connsiteX4" fmla="*/ 158527 w 417495"/>
                <a:gd name="connsiteY4" fmla="*/ 346473 h 702473"/>
                <a:gd name="connsiteX5" fmla="*/ 412133 w 417495"/>
                <a:gd name="connsiteY5" fmla="*/ 545306 h 702473"/>
                <a:gd name="connsiteX6" fmla="*/ 316879 w 417495"/>
                <a:gd name="connsiteY6" fmla="*/ 702473 h 702473"/>
                <a:gd name="connsiteX0" fmla="*/ 316879 w 417495"/>
                <a:gd name="connsiteY0" fmla="*/ 702473 h 702473"/>
                <a:gd name="connsiteX1" fmla="*/ 90665 w 417495"/>
                <a:gd name="connsiteY1" fmla="*/ 566738 h 702473"/>
                <a:gd name="connsiteX2" fmla="*/ 2557 w 417495"/>
                <a:gd name="connsiteY2" fmla="*/ 332185 h 702473"/>
                <a:gd name="connsiteX3" fmla="*/ 350220 w 417495"/>
                <a:gd name="connsiteY3" fmla="*/ 0 h 702473"/>
                <a:gd name="connsiteX4" fmla="*/ 149002 w 417495"/>
                <a:gd name="connsiteY4" fmla="*/ 348855 h 702473"/>
                <a:gd name="connsiteX5" fmla="*/ 412133 w 417495"/>
                <a:gd name="connsiteY5" fmla="*/ 545306 h 702473"/>
                <a:gd name="connsiteX6" fmla="*/ 316879 w 417495"/>
                <a:gd name="connsiteY6" fmla="*/ 702473 h 702473"/>
                <a:gd name="connsiteX0" fmla="*/ 316879 w 417495"/>
                <a:gd name="connsiteY0" fmla="*/ 702473 h 702473"/>
                <a:gd name="connsiteX1" fmla="*/ 90665 w 417495"/>
                <a:gd name="connsiteY1" fmla="*/ 566738 h 702473"/>
                <a:gd name="connsiteX2" fmla="*/ 2557 w 417495"/>
                <a:gd name="connsiteY2" fmla="*/ 332185 h 702473"/>
                <a:gd name="connsiteX3" fmla="*/ 350220 w 417495"/>
                <a:gd name="connsiteY3" fmla="*/ 0 h 702473"/>
                <a:gd name="connsiteX4" fmla="*/ 149002 w 417495"/>
                <a:gd name="connsiteY4" fmla="*/ 348855 h 702473"/>
                <a:gd name="connsiteX5" fmla="*/ 412133 w 417495"/>
                <a:gd name="connsiteY5" fmla="*/ 545306 h 702473"/>
                <a:gd name="connsiteX6" fmla="*/ 316879 w 417495"/>
                <a:gd name="connsiteY6" fmla="*/ 702473 h 702473"/>
                <a:gd name="connsiteX0" fmla="*/ 316879 w 417495"/>
                <a:gd name="connsiteY0" fmla="*/ 702473 h 702473"/>
                <a:gd name="connsiteX1" fmla="*/ 90665 w 417495"/>
                <a:gd name="connsiteY1" fmla="*/ 566738 h 702473"/>
                <a:gd name="connsiteX2" fmla="*/ 2557 w 417495"/>
                <a:gd name="connsiteY2" fmla="*/ 332185 h 702473"/>
                <a:gd name="connsiteX3" fmla="*/ 350220 w 417495"/>
                <a:gd name="connsiteY3" fmla="*/ 0 h 702473"/>
                <a:gd name="connsiteX4" fmla="*/ 149002 w 417495"/>
                <a:gd name="connsiteY4" fmla="*/ 348855 h 702473"/>
                <a:gd name="connsiteX5" fmla="*/ 412133 w 417495"/>
                <a:gd name="connsiteY5" fmla="*/ 545306 h 702473"/>
                <a:gd name="connsiteX6" fmla="*/ 316879 w 417495"/>
                <a:gd name="connsiteY6" fmla="*/ 702473 h 70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495" h="702473">
                  <a:moveTo>
                    <a:pt x="316879" y="702473"/>
                  </a:moveTo>
                  <a:cubicBezTo>
                    <a:pt x="264293" y="585593"/>
                    <a:pt x="158531" y="622102"/>
                    <a:pt x="90665" y="566738"/>
                  </a:cubicBezTo>
                  <a:cubicBezTo>
                    <a:pt x="22799" y="511374"/>
                    <a:pt x="-9746" y="433785"/>
                    <a:pt x="2557" y="332185"/>
                  </a:cubicBezTo>
                  <a:cubicBezTo>
                    <a:pt x="14860" y="230585"/>
                    <a:pt x="122952" y="23812"/>
                    <a:pt x="350220" y="0"/>
                  </a:cubicBezTo>
                  <a:cubicBezTo>
                    <a:pt x="187640" y="57170"/>
                    <a:pt x="129158" y="257971"/>
                    <a:pt x="149002" y="348855"/>
                  </a:cubicBezTo>
                  <a:cubicBezTo>
                    <a:pt x="168846" y="439739"/>
                    <a:pt x="362326" y="403026"/>
                    <a:pt x="412133" y="545306"/>
                  </a:cubicBezTo>
                  <a:cubicBezTo>
                    <a:pt x="442890" y="601861"/>
                    <a:pt x="331960" y="700091"/>
                    <a:pt x="316879" y="702473"/>
                  </a:cubicBezTo>
                  <a:close/>
                </a:path>
              </a:pathLst>
            </a:custGeom>
            <a:solidFill>
              <a:srgbClr val="BC50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25" name="等腰三角形 51"/>
            <p:cNvSpPr/>
            <p:nvPr/>
          </p:nvSpPr>
          <p:spPr>
            <a:xfrm rot="18889350">
              <a:off x="2024836" y="6074743"/>
              <a:ext cx="217389" cy="585422"/>
            </a:xfrm>
            <a:custGeom>
              <a:avLst/>
              <a:gdLst>
                <a:gd name="connsiteX0" fmla="*/ 0 w 191820"/>
                <a:gd name="connsiteY0" fmla="*/ 560880 h 560880"/>
                <a:gd name="connsiteX1" fmla="*/ 95910 w 191820"/>
                <a:gd name="connsiteY1" fmla="*/ 0 h 560880"/>
                <a:gd name="connsiteX2" fmla="*/ 191820 w 191820"/>
                <a:gd name="connsiteY2" fmla="*/ 560880 h 560880"/>
                <a:gd name="connsiteX3" fmla="*/ 0 w 191820"/>
                <a:gd name="connsiteY3" fmla="*/ 560880 h 560880"/>
                <a:gd name="connsiteX0" fmla="*/ 0 w 196679"/>
                <a:gd name="connsiteY0" fmla="*/ 498564 h 560880"/>
                <a:gd name="connsiteX1" fmla="*/ 100769 w 196679"/>
                <a:gd name="connsiteY1" fmla="*/ 0 h 560880"/>
                <a:gd name="connsiteX2" fmla="*/ 196679 w 196679"/>
                <a:gd name="connsiteY2" fmla="*/ 560880 h 560880"/>
                <a:gd name="connsiteX3" fmla="*/ 0 w 196679"/>
                <a:gd name="connsiteY3" fmla="*/ 498564 h 560880"/>
                <a:gd name="connsiteX0" fmla="*/ 19311 w 215990"/>
                <a:gd name="connsiteY0" fmla="*/ 498564 h 560880"/>
                <a:gd name="connsiteX1" fmla="*/ 120080 w 215990"/>
                <a:gd name="connsiteY1" fmla="*/ 0 h 560880"/>
                <a:gd name="connsiteX2" fmla="*/ 215990 w 215990"/>
                <a:gd name="connsiteY2" fmla="*/ 560880 h 560880"/>
                <a:gd name="connsiteX3" fmla="*/ 19311 w 215990"/>
                <a:gd name="connsiteY3" fmla="*/ 498564 h 560880"/>
                <a:gd name="connsiteX0" fmla="*/ 17735 w 214414"/>
                <a:gd name="connsiteY0" fmla="*/ 505247 h 567563"/>
                <a:gd name="connsiteX1" fmla="*/ 135362 w 214414"/>
                <a:gd name="connsiteY1" fmla="*/ 0 h 567563"/>
                <a:gd name="connsiteX2" fmla="*/ 214414 w 214414"/>
                <a:gd name="connsiteY2" fmla="*/ 567563 h 567563"/>
                <a:gd name="connsiteX3" fmla="*/ 17735 w 214414"/>
                <a:gd name="connsiteY3" fmla="*/ 505247 h 567563"/>
                <a:gd name="connsiteX0" fmla="*/ 20653 w 217332"/>
                <a:gd name="connsiteY0" fmla="*/ 505247 h 567563"/>
                <a:gd name="connsiteX1" fmla="*/ 138280 w 217332"/>
                <a:gd name="connsiteY1" fmla="*/ 0 h 567563"/>
                <a:gd name="connsiteX2" fmla="*/ 217332 w 217332"/>
                <a:gd name="connsiteY2" fmla="*/ 567563 h 567563"/>
                <a:gd name="connsiteX3" fmla="*/ 20653 w 217332"/>
                <a:gd name="connsiteY3" fmla="*/ 505247 h 567563"/>
                <a:gd name="connsiteX0" fmla="*/ 20653 w 217332"/>
                <a:gd name="connsiteY0" fmla="*/ 505247 h 567563"/>
                <a:gd name="connsiteX1" fmla="*/ 138280 w 217332"/>
                <a:gd name="connsiteY1" fmla="*/ 0 h 567563"/>
                <a:gd name="connsiteX2" fmla="*/ 217332 w 217332"/>
                <a:gd name="connsiteY2" fmla="*/ 567563 h 567563"/>
                <a:gd name="connsiteX3" fmla="*/ 20653 w 217332"/>
                <a:gd name="connsiteY3" fmla="*/ 505247 h 567563"/>
                <a:gd name="connsiteX0" fmla="*/ 20653 w 217332"/>
                <a:gd name="connsiteY0" fmla="*/ 505247 h 567563"/>
                <a:gd name="connsiteX1" fmla="*/ 138280 w 217332"/>
                <a:gd name="connsiteY1" fmla="*/ 0 h 567563"/>
                <a:gd name="connsiteX2" fmla="*/ 217332 w 217332"/>
                <a:gd name="connsiteY2" fmla="*/ 567563 h 567563"/>
                <a:gd name="connsiteX3" fmla="*/ 20653 w 217332"/>
                <a:gd name="connsiteY3" fmla="*/ 505247 h 567563"/>
                <a:gd name="connsiteX0" fmla="*/ 20653 w 217332"/>
                <a:gd name="connsiteY0" fmla="*/ 505247 h 574695"/>
                <a:gd name="connsiteX1" fmla="*/ 138280 w 217332"/>
                <a:gd name="connsiteY1" fmla="*/ 0 h 574695"/>
                <a:gd name="connsiteX2" fmla="*/ 217332 w 217332"/>
                <a:gd name="connsiteY2" fmla="*/ 567563 h 574695"/>
                <a:gd name="connsiteX3" fmla="*/ 20653 w 217332"/>
                <a:gd name="connsiteY3" fmla="*/ 505247 h 574695"/>
                <a:gd name="connsiteX0" fmla="*/ 20653 w 217332"/>
                <a:gd name="connsiteY0" fmla="*/ 505247 h 579783"/>
                <a:gd name="connsiteX1" fmla="*/ 138280 w 217332"/>
                <a:gd name="connsiteY1" fmla="*/ 0 h 579783"/>
                <a:gd name="connsiteX2" fmla="*/ 217332 w 217332"/>
                <a:gd name="connsiteY2" fmla="*/ 567563 h 579783"/>
                <a:gd name="connsiteX3" fmla="*/ 20653 w 217332"/>
                <a:gd name="connsiteY3" fmla="*/ 505247 h 579783"/>
                <a:gd name="connsiteX0" fmla="*/ 20653 w 236258"/>
                <a:gd name="connsiteY0" fmla="*/ 505247 h 579783"/>
                <a:gd name="connsiteX1" fmla="*/ 138280 w 236258"/>
                <a:gd name="connsiteY1" fmla="*/ 0 h 579783"/>
                <a:gd name="connsiteX2" fmla="*/ 217332 w 236258"/>
                <a:gd name="connsiteY2" fmla="*/ 567563 h 579783"/>
                <a:gd name="connsiteX3" fmla="*/ 20653 w 236258"/>
                <a:gd name="connsiteY3" fmla="*/ 505247 h 579783"/>
                <a:gd name="connsiteX0" fmla="*/ 20653 w 217392"/>
                <a:gd name="connsiteY0" fmla="*/ 505247 h 582105"/>
                <a:gd name="connsiteX1" fmla="*/ 138280 w 217392"/>
                <a:gd name="connsiteY1" fmla="*/ 0 h 582105"/>
                <a:gd name="connsiteX2" fmla="*/ 217332 w 217392"/>
                <a:gd name="connsiteY2" fmla="*/ 567563 h 582105"/>
                <a:gd name="connsiteX3" fmla="*/ 20653 w 217392"/>
                <a:gd name="connsiteY3" fmla="*/ 505247 h 582105"/>
                <a:gd name="connsiteX0" fmla="*/ 20653 w 217389"/>
                <a:gd name="connsiteY0" fmla="*/ 505247 h 585422"/>
                <a:gd name="connsiteX1" fmla="*/ 138280 w 217389"/>
                <a:gd name="connsiteY1" fmla="*/ 0 h 585422"/>
                <a:gd name="connsiteX2" fmla="*/ 217332 w 217389"/>
                <a:gd name="connsiteY2" fmla="*/ 567563 h 585422"/>
                <a:gd name="connsiteX3" fmla="*/ 20653 w 217389"/>
                <a:gd name="connsiteY3" fmla="*/ 505247 h 585422"/>
              </a:gdLst>
              <a:ahLst/>
              <a:cxnLst>
                <a:cxn ang="0">
                  <a:pos x="connsiteX0" y="connsiteY0"/>
                </a:cxn>
                <a:cxn ang="0">
                  <a:pos x="connsiteX1" y="connsiteY1"/>
                </a:cxn>
                <a:cxn ang="0">
                  <a:pos x="connsiteX2" y="connsiteY2"/>
                </a:cxn>
                <a:cxn ang="0">
                  <a:pos x="connsiteX3" y="connsiteY3"/>
                </a:cxn>
              </a:cxnLst>
              <a:rect l="l" t="t" r="r" b="b"/>
              <a:pathLst>
                <a:path w="217389" h="585422">
                  <a:moveTo>
                    <a:pt x="20653" y="505247"/>
                  </a:moveTo>
                  <a:cubicBezTo>
                    <a:pt x="-48525" y="357262"/>
                    <a:pt x="72859" y="113892"/>
                    <a:pt x="138280" y="0"/>
                  </a:cubicBezTo>
                  <a:cubicBezTo>
                    <a:pt x="64500" y="443133"/>
                    <a:pt x="214029" y="532557"/>
                    <a:pt x="217332" y="567563"/>
                  </a:cubicBezTo>
                  <a:cubicBezTo>
                    <a:pt x="220635" y="602569"/>
                    <a:pt x="80968" y="588303"/>
                    <a:pt x="20653" y="505247"/>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26" name="椭圆 25"/>
            <p:cNvSpPr>
              <a:spLocks noChangeAspect="1"/>
            </p:cNvSpPr>
            <p:nvPr/>
          </p:nvSpPr>
          <p:spPr>
            <a:xfrm>
              <a:off x="2471860" y="6312694"/>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27" name="任意多边形 26"/>
            <p:cNvSpPr/>
            <p:nvPr/>
          </p:nvSpPr>
          <p:spPr>
            <a:xfrm rot="16200000">
              <a:off x="1993725" y="6238925"/>
              <a:ext cx="350220" cy="537712"/>
            </a:xfrm>
            <a:custGeom>
              <a:avLst/>
              <a:gdLst>
                <a:gd name="connsiteX0" fmla="*/ 350220 w 350220"/>
                <a:gd name="connsiteY0" fmla="*/ 0 h 537712"/>
                <a:gd name="connsiteX1" fmla="*/ 332073 w 350220"/>
                <a:gd name="connsiteY1" fmla="*/ 8947 h 537712"/>
                <a:gd name="connsiteX2" fmla="*/ 294469 w 350220"/>
                <a:gd name="connsiteY2" fmla="*/ 16942 h 537712"/>
                <a:gd name="connsiteX3" fmla="*/ 26491 w 350220"/>
                <a:gd name="connsiteY3" fmla="*/ 332184 h 537712"/>
                <a:gd name="connsiteX4" fmla="*/ 70471 w 350220"/>
                <a:gd name="connsiteY4" fmla="*/ 521019 h 537712"/>
                <a:gd name="connsiteX5" fmla="*/ 86583 w 350220"/>
                <a:gd name="connsiteY5" fmla="*/ 537712 h 537712"/>
                <a:gd name="connsiteX6" fmla="*/ 62648 w 350220"/>
                <a:gd name="connsiteY6" fmla="*/ 537712 h 537712"/>
                <a:gd name="connsiteX7" fmla="*/ 46537 w 350220"/>
                <a:gd name="connsiteY7" fmla="*/ 521020 h 537712"/>
                <a:gd name="connsiteX8" fmla="*/ 2557 w 350220"/>
                <a:gd name="connsiteY8" fmla="*/ 332185 h 537712"/>
                <a:gd name="connsiteX9" fmla="*/ 350220 w 350220"/>
                <a:gd name="connsiteY9" fmla="*/ 0 h 53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220" h="537712">
                  <a:moveTo>
                    <a:pt x="350220" y="0"/>
                  </a:moveTo>
                  <a:lnTo>
                    <a:pt x="332073" y="8947"/>
                  </a:lnTo>
                  <a:lnTo>
                    <a:pt x="294469" y="16942"/>
                  </a:lnTo>
                  <a:cubicBezTo>
                    <a:pt x="121360" y="73861"/>
                    <a:pt x="37256" y="243284"/>
                    <a:pt x="26491" y="332184"/>
                  </a:cubicBezTo>
                  <a:cubicBezTo>
                    <a:pt x="17264" y="408384"/>
                    <a:pt x="33264" y="471078"/>
                    <a:pt x="70471" y="521019"/>
                  </a:cubicBezTo>
                  <a:lnTo>
                    <a:pt x="86583" y="537712"/>
                  </a:lnTo>
                  <a:lnTo>
                    <a:pt x="62648" y="537712"/>
                  </a:lnTo>
                  <a:lnTo>
                    <a:pt x="46537" y="521020"/>
                  </a:lnTo>
                  <a:cubicBezTo>
                    <a:pt x="9330" y="471079"/>
                    <a:pt x="-6671" y="408385"/>
                    <a:pt x="2557" y="332185"/>
                  </a:cubicBezTo>
                  <a:cubicBezTo>
                    <a:pt x="14860" y="230585"/>
                    <a:pt x="122952" y="23812"/>
                    <a:pt x="350220" y="0"/>
                  </a:cubicBezTo>
                  <a:close/>
                </a:path>
              </a:pathLst>
            </a:custGeom>
            <a:solidFill>
              <a:srgbClr val="772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grpSp>
      <p:grpSp>
        <p:nvGrpSpPr>
          <p:cNvPr id="28" name="组合 27"/>
          <p:cNvGrpSpPr/>
          <p:nvPr/>
        </p:nvGrpSpPr>
        <p:grpSpPr>
          <a:xfrm>
            <a:off x="6002210" y="2313959"/>
            <a:ext cx="3603198" cy="3420000"/>
            <a:chOff x="6002210" y="2313959"/>
            <a:chExt cx="3603198" cy="3420000"/>
          </a:xfrm>
        </p:grpSpPr>
        <p:sp>
          <p:nvSpPr>
            <p:cNvPr id="29" name="任意多边形 28"/>
            <p:cNvSpPr>
              <a:spLocks noChangeAspect="1"/>
            </p:cNvSpPr>
            <p:nvPr/>
          </p:nvSpPr>
          <p:spPr>
            <a:xfrm>
              <a:off x="6002210" y="2313959"/>
              <a:ext cx="3603198" cy="3420000"/>
            </a:xfrm>
            <a:custGeom>
              <a:avLst/>
              <a:gdLst>
                <a:gd name="connsiteX0" fmla="*/ 1893198 w 3603198"/>
                <a:gd name="connsiteY0" fmla="*/ 0 h 3420000"/>
                <a:gd name="connsiteX1" fmla="*/ 3603198 w 3603198"/>
                <a:gd name="connsiteY1" fmla="*/ 1710000 h 3420000"/>
                <a:gd name="connsiteX2" fmla="*/ 1893198 w 3603198"/>
                <a:gd name="connsiteY2" fmla="*/ 3420000 h 3420000"/>
                <a:gd name="connsiteX3" fmla="*/ 183198 w 3603198"/>
                <a:gd name="connsiteY3" fmla="*/ 1710000 h 3420000"/>
                <a:gd name="connsiteX4" fmla="*/ 192027 w 3603198"/>
                <a:gd name="connsiteY4" fmla="*/ 1535163 h 3420000"/>
                <a:gd name="connsiteX5" fmla="*/ 194565 w 3603198"/>
                <a:gd name="connsiteY5" fmla="*/ 1518531 h 3420000"/>
                <a:gd name="connsiteX6" fmla="*/ 0 w 3603198"/>
                <a:gd name="connsiteY6" fmla="*/ 1375368 h 3420000"/>
                <a:gd name="connsiteX7" fmla="*/ 233477 w 3603198"/>
                <a:gd name="connsiteY7" fmla="*/ 1304949 h 3420000"/>
                <a:gd name="connsiteX8" fmla="*/ 260076 w 3603198"/>
                <a:gd name="connsiteY8" fmla="*/ 1201498 h 3420000"/>
                <a:gd name="connsiteX9" fmla="*/ 1893198 w 3603198"/>
                <a:gd name="connsiteY9" fmla="*/ 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3198" h="3420000">
                  <a:moveTo>
                    <a:pt x="1893198" y="0"/>
                  </a:moveTo>
                  <a:cubicBezTo>
                    <a:pt x="2837605" y="0"/>
                    <a:pt x="3603198" y="765593"/>
                    <a:pt x="3603198" y="1710000"/>
                  </a:cubicBezTo>
                  <a:cubicBezTo>
                    <a:pt x="3603198" y="2654407"/>
                    <a:pt x="2837605" y="3420000"/>
                    <a:pt x="1893198" y="3420000"/>
                  </a:cubicBezTo>
                  <a:cubicBezTo>
                    <a:pt x="948791" y="3420000"/>
                    <a:pt x="183198" y="2654407"/>
                    <a:pt x="183198" y="1710000"/>
                  </a:cubicBezTo>
                  <a:cubicBezTo>
                    <a:pt x="183198" y="1650975"/>
                    <a:pt x="186189" y="1592648"/>
                    <a:pt x="192027" y="1535163"/>
                  </a:cubicBezTo>
                  <a:lnTo>
                    <a:pt x="194565" y="1518531"/>
                  </a:lnTo>
                  <a:lnTo>
                    <a:pt x="0" y="1375368"/>
                  </a:lnTo>
                  <a:lnTo>
                    <a:pt x="233477" y="1304949"/>
                  </a:lnTo>
                  <a:lnTo>
                    <a:pt x="260076" y="1201498"/>
                  </a:lnTo>
                  <a:cubicBezTo>
                    <a:pt x="476582" y="505411"/>
                    <a:pt x="1125868" y="0"/>
                    <a:pt x="1893198" y="0"/>
                  </a:cubicBezTo>
                  <a:close/>
                </a:path>
              </a:pathLst>
            </a:cu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30" name="椭圆 29"/>
            <p:cNvSpPr>
              <a:spLocks noChangeAspect="1"/>
            </p:cNvSpPr>
            <p:nvPr/>
          </p:nvSpPr>
          <p:spPr>
            <a:xfrm>
              <a:off x="6358498" y="2487049"/>
              <a:ext cx="3073820" cy="3073820"/>
            </a:xfrm>
            <a:prstGeom prst="ellipse">
              <a:avLst/>
            </a:prstGeom>
            <a:solidFill>
              <a:srgbClr val="860D4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solidFill>
                    <a:prstClr val="white"/>
                  </a:solidFill>
                </a:rPr>
                <a:t>LOGO</a:t>
              </a:r>
              <a:endParaRPr lang="zh-CN" altLang="en-US" dirty="0">
                <a:solidFill>
                  <a:prstClr val="white"/>
                </a:solidFill>
              </a:endParaRPr>
            </a:p>
          </p:txBody>
        </p:sp>
      </p:grpSp>
      <p:grpSp>
        <p:nvGrpSpPr>
          <p:cNvPr id="31" name="组合 30"/>
          <p:cNvGrpSpPr/>
          <p:nvPr/>
        </p:nvGrpSpPr>
        <p:grpSpPr>
          <a:xfrm>
            <a:off x="1477274" y="2230574"/>
            <a:ext cx="5095338" cy="1449730"/>
            <a:chOff x="1477274" y="2230574"/>
            <a:chExt cx="5095338" cy="1449730"/>
          </a:xfrm>
        </p:grpSpPr>
        <p:sp>
          <p:nvSpPr>
            <p:cNvPr id="32" name="矩形 31"/>
            <p:cNvSpPr/>
            <p:nvPr/>
          </p:nvSpPr>
          <p:spPr>
            <a:xfrm>
              <a:off x="1477274" y="2230574"/>
              <a:ext cx="5095338" cy="3496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6000" b="1" dirty="0">
                  <a:solidFill>
                    <a:srgbClr val="860D4D"/>
                  </a:solidFill>
                  <a:latin typeface="微软雅黑" panose="020B0503020204020204" pitchFamily="34" charset="-122"/>
                  <a:ea typeface="微软雅黑" panose="020B0503020204020204" pitchFamily="34" charset="-122"/>
                </a:rPr>
                <a:t>Thank you</a:t>
              </a:r>
              <a:r>
                <a:rPr lang="zh-CN" altLang="en-US" sz="6000" dirty="0">
                  <a:solidFill>
                    <a:schemeClr val="bg1"/>
                  </a:solidFill>
                  <a:latin typeface="微软雅黑" panose="020B0503020204020204" pitchFamily="34" charset="-122"/>
                  <a:ea typeface="微软雅黑" panose="020B0503020204020204" pitchFamily="34" charset="-122"/>
                </a:rPr>
                <a:t>Listening!</a:t>
              </a:r>
            </a:p>
          </p:txBody>
        </p:sp>
        <p:sp>
          <p:nvSpPr>
            <p:cNvPr id="33" name="矩形 32"/>
            <p:cNvSpPr/>
            <p:nvPr/>
          </p:nvSpPr>
          <p:spPr>
            <a:xfrm>
              <a:off x="1479198" y="3512938"/>
              <a:ext cx="4349922" cy="16736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80000"/>
                </a:lnSpc>
              </a:pPr>
              <a:r>
                <a:rPr lang="en-US" altLang="zh-CN" sz="1100" dirty="0">
                  <a:solidFill>
                    <a:schemeClr val="bg1"/>
                  </a:solidFill>
                  <a:latin typeface="微软雅黑" panose="020B0503020204020204" pitchFamily="34" charset="-122"/>
                  <a:ea typeface="微软雅黑" panose="020B0503020204020204" pitchFamily="34" charset="-122"/>
                </a:rPr>
                <a:t>THANK YOU FOR YOUR ATTENTION! ANY COMMAND, PLEASE DIAL MY NUMBER 0771-7987324</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rot="782926">
            <a:off x="10108156" y="5766757"/>
            <a:ext cx="880639" cy="421284"/>
            <a:chOff x="4618217" y="407485"/>
            <a:chExt cx="880639" cy="421284"/>
          </a:xfrm>
        </p:grpSpPr>
        <p:sp>
          <p:nvSpPr>
            <p:cNvPr id="35" name="新月形 30"/>
            <p:cNvSpPr/>
            <p:nvPr/>
          </p:nvSpPr>
          <p:spPr>
            <a:xfrm rot="17339572">
              <a:off x="4760764" y="328655"/>
              <a:ext cx="334739" cy="619834"/>
            </a:xfrm>
            <a:custGeom>
              <a:avLst/>
              <a:gdLst>
                <a:gd name="connsiteX0" fmla="*/ 392906 w 392906"/>
                <a:gd name="connsiteY0" fmla="*/ 546103 h 546103"/>
                <a:gd name="connsiteX1" fmla="*/ 0 w 392906"/>
                <a:gd name="connsiteY1" fmla="*/ 273051 h 546103"/>
                <a:gd name="connsiteX2" fmla="*/ 392906 w 392906"/>
                <a:gd name="connsiteY2" fmla="*/ -1 h 546103"/>
                <a:gd name="connsiteX3" fmla="*/ 392906 w 392906"/>
                <a:gd name="connsiteY3" fmla="*/ 546101 h 546103"/>
                <a:gd name="connsiteX4" fmla="*/ 392906 w 392906"/>
                <a:gd name="connsiteY4" fmla="*/ 546103 h 546103"/>
                <a:gd name="connsiteX0" fmla="*/ 335904 w 393408"/>
                <a:gd name="connsiteY0" fmla="*/ 518049 h 546102"/>
                <a:gd name="connsiteX1" fmla="*/ 502 w 393408"/>
                <a:gd name="connsiteY1" fmla="*/ 273052 h 546102"/>
                <a:gd name="connsiteX2" fmla="*/ 393408 w 393408"/>
                <a:gd name="connsiteY2" fmla="*/ 0 h 546102"/>
                <a:gd name="connsiteX3" fmla="*/ 393408 w 393408"/>
                <a:gd name="connsiteY3" fmla="*/ 546102 h 546102"/>
                <a:gd name="connsiteX4" fmla="*/ 335904 w 393408"/>
                <a:gd name="connsiteY4" fmla="*/ 518049 h 546102"/>
                <a:gd name="connsiteX0" fmla="*/ 335904 w 393408"/>
                <a:gd name="connsiteY0" fmla="*/ 518049 h 546102"/>
                <a:gd name="connsiteX1" fmla="*/ 502 w 393408"/>
                <a:gd name="connsiteY1" fmla="*/ 273052 h 546102"/>
                <a:gd name="connsiteX2" fmla="*/ 393408 w 393408"/>
                <a:gd name="connsiteY2" fmla="*/ 0 h 546102"/>
                <a:gd name="connsiteX3" fmla="*/ 393408 w 393408"/>
                <a:gd name="connsiteY3" fmla="*/ 546102 h 546102"/>
                <a:gd name="connsiteX4" fmla="*/ 335904 w 393408"/>
                <a:gd name="connsiteY4" fmla="*/ 518049 h 546102"/>
                <a:gd name="connsiteX0" fmla="*/ 340943 w 398447"/>
                <a:gd name="connsiteY0" fmla="*/ 619529 h 647582"/>
                <a:gd name="connsiteX1" fmla="*/ 5541 w 398447"/>
                <a:gd name="connsiteY1" fmla="*/ 374532 h 647582"/>
                <a:gd name="connsiteX2" fmla="*/ 225010 w 398447"/>
                <a:gd name="connsiteY2" fmla="*/ 0 h 647582"/>
                <a:gd name="connsiteX3" fmla="*/ 398447 w 398447"/>
                <a:gd name="connsiteY3" fmla="*/ 647582 h 647582"/>
                <a:gd name="connsiteX4" fmla="*/ 340943 w 398447"/>
                <a:gd name="connsiteY4" fmla="*/ 619529 h 647582"/>
                <a:gd name="connsiteX0" fmla="*/ 340943 w 398447"/>
                <a:gd name="connsiteY0" fmla="*/ 619529 h 647582"/>
                <a:gd name="connsiteX1" fmla="*/ 5541 w 398447"/>
                <a:gd name="connsiteY1" fmla="*/ 374532 h 647582"/>
                <a:gd name="connsiteX2" fmla="*/ 225010 w 398447"/>
                <a:gd name="connsiteY2" fmla="*/ 0 h 647582"/>
                <a:gd name="connsiteX3" fmla="*/ 398447 w 398447"/>
                <a:gd name="connsiteY3" fmla="*/ 647582 h 647582"/>
                <a:gd name="connsiteX4" fmla="*/ 340943 w 398447"/>
                <a:gd name="connsiteY4" fmla="*/ 619529 h 647582"/>
                <a:gd name="connsiteX0" fmla="*/ 336582 w 394086"/>
                <a:gd name="connsiteY0" fmla="*/ 629098 h 657151"/>
                <a:gd name="connsiteX1" fmla="*/ 1180 w 394086"/>
                <a:gd name="connsiteY1" fmla="*/ 384101 h 657151"/>
                <a:gd name="connsiteX2" fmla="*/ 220649 w 394086"/>
                <a:gd name="connsiteY2" fmla="*/ 9569 h 657151"/>
                <a:gd name="connsiteX3" fmla="*/ 330029 w 394086"/>
                <a:gd name="connsiteY3" fmla="*/ 133992 h 657151"/>
                <a:gd name="connsiteX4" fmla="*/ 394086 w 394086"/>
                <a:gd name="connsiteY4" fmla="*/ 657151 h 657151"/>
                <a:gd name="connsiteX5" fmla="*/ 336582 w 394086"/>
                <a:gd name="connsiteY5" fmla="*/ 629098 h 657151"/>
                <a:gd name="connsiteX0" fmla="*/ 336582 w 394086"/>
                <a:gd name="connsiteY0" fmla="*/ 629098 h 657151"/>
                <a:gd name="connsiteX1" fmla="*/ 1180 w 394086"/>
                <a:gd name="connsiteY1" fmla="*/ 384101 h 657151"/>
                <a:gd name="connsiteX2" fmla="*/ 220649 w 394086"/>
                <a:gd name="connsiteY2" fmla="*/ 9569 h 657151"/>
                <a:gd name="connsiteX3" fmla="*/ 330029 w 394086"/>
                <a:gd name="connsiteY3" fmla="*/ 133992 h 657151"/>
                <a:gd name="connsiteX4" fmla="*/ 394086 w 394086"/>
                <a:gd name="connsiteY4" fmla="*/ 657151 h 657151"/>
                <a:gd name="connsiteX5" fmla="*/ 336582 w 394086"/>
                <a:gd name="connsiteY5" fmla="*/ 629098 h 657151"/>
                <a:gd name="connsiteX0" fmla="*/ 336582 w 394086"/>
                <a:gd name="connsiteY0" fmla="*/ 627642 h 655695"/>
                <a:gd name="connsiteX1" fmla="*/ 1180 w 394086"/>
                <a:gd name="connsiteY1" fmla="*/ 382645 h 655695"/>
                <a:gd name="connsiteX2" fmla="*/ 220649 w 394086"/>
                <a:gd name="connsiteY2" fmla="*/ 8113 h 655695"/>
                <a:gd name="connsiteX3" fmla="*/ 342983 w 394086"/>
                <a:gd name="connsiteY3" fmla="*/ 148224 h 655695"/>
                <a:gd name="connsiteX4" fmla="*/ 394086 w 394086"/>
                <a:gd name="connsiteY4" fmla="*/ 655695 h 655695"/>
                <a:gd name="connsiteX5" fmla="*/ 336582 w 394086"/>
                <a:gd name="connsiteY5" fmla="*/ 627642 h 655695"/>
                <a:gd name="connsiteX0" fmla="*/ 336582 w 342983"/>
                <a:gd name="connsiteY0" fmla="*/ 627642 h 627642"/>
                <a:gd name="connsiteX1" fmla="*/ 1180 w 342983"/>
                <a:gd name="connsiteY1" fmla="*/ 382645 h 627642"/>
                <a:gd name="connsiteX2" fmla="*/ 220649 w 342983"/>
                <a:gd name="connsiteY2" fmla="*/ 8113 h 627642"/>
                <a:gd name="connsiteX3" fmla="*/ 342983 w 342983"/>
                <a:gd name="connsiteY3" fmla="*/ 148224 h 627642"/>
                <a:gd name="connsiteX4" fmla="*/ 275755 w 342983"/>
                <a:gd name="connsiteY4" fmla="*/ 567987 h 627642"/>
                <a:gd name="connsiteX5" fmla="*/ 336582 w 342983"/>
                <a:gd name="connsiteY5" fmla="*/ 627642 h 627642"/>
                <a:gd name="connsiteX0" fmla="*/ 336582 w 342983"/>
                <a:gd name="connsiteY0" fmla="*/ 627642 h 627642"/>
                <a:gd name="connsiteX1" fmla="*/ 1180 w 342983"/>
                <a:gd name="connsiteY1" fmla="*/ 382645 h 627642"/>
                <a:gd name="connsiteX2" fmla="*/ 220649 w 342983"/>
                <a:gd name="connsiteY2" fmla="*/ 8113 h 627642"/>
                <a:gd name="connsiteX3" fmla="*/ 342983 w 342983"/>
                <a:gd name="connsiteY3" fmla="*/ 148224 h 627642"/>
                <a:gd name="connsiteX4" fmla="*/ 275755 w 342983"/>
                <a:gd name="connsiteY4" fmla="*/ 567987 h 627642"/>
                <a:gd name="connsiteX5" fmla="*/ 336582 w 342983"/>
                <a:gd name="connsiteY5" fmla="*/ 627642 h 627642"/>
                <a:gd name="connsiteX0" fmla="*/ 336582 w 342983"/>
                <a:gd name="connsiteY0" fmla="*/ 627642 h 627642"/>
                <a:gd name="connsiteX1" fmla="*/ 1180 w 342983"/>
                <a:gd name="connsiteY1" fmla="*/ 382645 h 627642"/>
                <a:gd name="connsiteX2" fmla="*/ 220649 w 342983"/>
                <a:gd name="connsiteY2" fmla="*/ 8113 h 627642"/>
                <a:gd name="connsiteX3" fmla="*/ 342983 w 342983"/>
                <a:gd name="connsiteY3" fmla="*/ 148224 h 627642"/>
                <a:gd name="connsiteX4" fmla="*/ 275755 w 342983"/>
                <a:gd name="connsiteY4" fmla="*/ 567987 h 627642"/>
                <a:gd name="connsiteX5" fmla="*/ 336582 w 342983"/>
                <a:gd name="connsiteY5" fmla="*/ 627642 h 627642"/>
                <a:gd name="connsiteX0" fmla="*/ 336582 w 342983"/>
                <a:gd name="connsiteY0" fmla="*/ 627642 h 627642"/>
                <a:gd name="connsiteX1" fmla="*/ 1180 w 342983"/>
                <a:gd name="connsiteY1" fmla="*/ 382645 h 627642"/>
                <a:gd name="connsiteX2" fmla="*/ 220649 w 342983"/>
                <a:gd name="connsiteY2" fmla="*/ 8113 h 627642"/>
                <a:gd name="connsiteX3" fmla="*/ 342983 w 342983"/>
                <a:gd name="connsiteY3" fmla="*/ 148224 h 627642"/>
                <a:gd name="connsiteX4" fmla="*/ 275755 w 342983"/>
                <a:gd name="connsiteY4" fmla="*/ 567987 h 627642"/>
                <a:gd name="connsiteX5" fmla="*/ 336582 w 342983"/>
                <a:gd name="connsiteY5" fmla="*/ 627642 h 627642"/>
                <a:gd name="connsiteX0" fmla="*/ 336582 w 348336"/>
                <a:gd name="connsiteY0" fmla="*/ 627027 h 627027"/>
                <a:gd name="connsiteX1" fmla="*/ 1180 w 348336"/>
                <a:gd name="connsiteY1" fmla="*/ 382030 h 627027"/>
                <a:gd name="connsiteX2" fmla="*/ 220649 w 348336"/>
                <a:gd name="connsiteY2" fmla="*/ 7498 h 627027"/>
                <a:gd name="connsiteX3" fmla="*/ 348336 w 348336"/>
                <a:gd name="connsiteY3" fmla="*/ 155840 h 627027"/>
                <a:gd name="connsiteX4" fmla="*/ 275755 w 348336"/>
                <a:gd name="connsiteY4" fmla="*/ 567372 h 627027"/>
                <a:gd name="connsiteX5" fmla="*/ 336582 w 348336"/>
                <a:gd name="connsiteY5" fmla="*/ 627027 h 627027"/>
                <a:gd name="connsiteX0" fmla="*/ 336582 w 348336"/>
                <a:gd name="connsiteY0" fmla="*/ 627027 h 627027"/>
                <a:gd name="connsiteX1" fmla="*/ 1180 w 348336"/>
                <a:gd name="connsiteY1" fmla="*/ 382030 h 627027"/>
                <a:gd name="connsiteX2" fmla="*/ 220649 w 348336"/>
                <a:gd name="connsiteY2" fmla="*/ 7498 h 627027"/>
                <a:gd name="connsiteX3" fmla="*/ 348336 w 348336"/>
                <a:gd name="connsiteY3" fmla="*/ 155840 h 627027"/>
                <a:gd name="connsiteX4" fmla="*/ 275755 w 348336"/>
                <a:gd name="connsiteY4" fmla="*/ 567372 h 627027"/>
                <a:gd name="connsiteX5" fmla="*/ 336582 w 348336"/>
                <a:gd name="connsiteY5" fmla="*/ 627027 h 627027"/>
                <a:gd name="connsiteX0" fmla="*/ 336582 w 348601"/>
                <a:gd name="connsiteY0" fmla="*/ 626124 h 626124"/>
                <a:gd name="connsiteX1" fmla="*/ 1180 w 348601"/>
                <a:gd name="connsiteY1" fmla="*/ 381127 h 626124"/>
                <a:gd name="connsiteX2" fmla="*/ 220649 w 348601"/>
                <a:gd name="connsiteY2" fmla="*/ 6595 h 626124"/>
                <a:gd name="connsiteX3" fmla="*/ 348336 w 348601"/>
                <a:gd name="connsiteY3" fmla="*/ 154937 h 626124"/>
                <a:gd name="connsiteX4" fmla="*/ 275755 w 348601"/>
                <a:gd name="connsiteY4" fmla="*/ 566469 h 626124"/>
                <a:gd name="connsiteX5" fmla="*/ 336582 w 348601"/>
                <a:gd name="connsiteY5" fmla="*/ 626124 h 626124"/>
                <a:gd name="connsiteX0" fmla="*/ 336582 w 336582"/>
                <a:gd name="connsiteY0" fmla="*/ 625580 h 625580"/>
                <a:gd name="connsiteX1" fmla="*/ 1180 w 336582"/>
                <a:gd name="connsiteY1" fmla="*/ 380583 h 625580"/>
                <a:gd name="connsiteX2" fmla="*/ 220649 w 336582"/>
                <a:gd name="connsiteY2" fmla="*/ 6051 h 625580"/>
                <a:gd name="connsiteX3" fmla="*/ 331873 w 336582"/>
                <a:gd name="connsiteY3" fmla="*/ 165096 h 625580"/>
                <a:gd name="connsiteX4" fmla="*/ 275755 w 336582"/>
                <a:gd name="connsiteY4" fmla="*/ 565925 h 625580"/>
                <a:gd name="connsiteX5" fmla="*/ 336582 w 336582"/>
                <a:gd name="connsiteY5" fmla="*/ 625580 h 625580"/>
                <a:gd name="connsiteX0" fmla="*/ 336582 w 336582"/>
                <a:gd name="connsiteY0" fmla="*/ 625580 h 625580"/>
                <a:gd name="connsiteX1" fmla="*/ 1180 w 336582"/>
                <a:gd name="connsiteY1" fmla="*/ 380583 h 625580"/>
                <a:gd name="connsiteX2" fmla="*/ 220649 w 336582"/>
                <a:gd name="connsiteY2" fmla="*/ 6051 h 625580"/>
                <a:gd name="connsiteX3" fmla="*/ 331873 w 336582"/>
                <a:gd name="connsiteY3" fmla="*/ 165096 h 625580"/>
                <a:gd name="connsiteX4" fmla="*/ 275755 w 336582"/>
                <a:gd name="connsiteY4" fmla="*/ 565925 h 625580"/>
                <a:gd name="connsiteX5" fmla="*/ 336582 w 336582"/>
                <a:gd name="connsiteY5" fmla="*/ 625580 h 625580"/>
                <a:gd name="connsiteX0" fmla="*/ 336582 w 336582"/>
                <a:gd name="connsiteY0" fmla="*/ 625580 h 625580"/>
                <a:gd name="connsiteX1" fmla="*/ 1180 w 336582"/>
                <a:gd name="connsiteY1" fmla="*/ 380583 h 625580"/>
                <a:gd name="connsiteX2" fmla="*/ 220649 w 336582"/>
                <a:gd name="connsiteY2" fmla="*/ 6051 h 625580"/>
                <a:gd name="connsiteX3" fmla="*/ 331873 w 336582"/>
                <a:gd name="connsiteY3" fmla="*/ 165096 h 625580"/>
                <a:gd name="connsiteX4" fmla="*/ 275755 w 336582"/>
                <a:gd name="connsiteY4" fmla="*/ 565925 h 625580"/>
                <a:gd name="connsiteX5" fmla="*/ 336582 w 336582"/>
                <a:gd name="connsiteY5" fmla="*/ 625580 h 625580"/>
                <a:gd name="connsiteX0" fmla="*/ 336582 w 336582"/>
                <a:gd name="connsiteY0" fmla="*/ 623583 h 623583"/>
                <a:gd name="connsiteX1" fmla="*/ 1180 w 336582"/>
                <a:gd name="connsiteY1" fmla="*/ 378586 h 623583"/>
                <a:gd name="connsiteX2" fmla="*/ 220649 w 336582"/>
                <a:gd name="connsiteY2" fmla="*/ 4054 h 623583"/>
                <a:gd name="connsiteX3" fmla="*/ 331873 w 336582"/>
                <a:gd name="connsiteY3" fmla="*/ 163099 h 623583"/>
                <a:gd name="connsiteX4" fmla="*/ 275755 w 336582"/>
                <a:gd name="connsiteY4" fmla="*/ 563928 h 623583"/>
                <a:gd name="connsiteX5" fmla="*/ 336582 w 336582"/>
                <a:gd name="connsiteY5" fmla="*/ 623583 h 623583"/>
                <a:gd name="connsiteX0" fmla="*/ 336565 w 336565"/>
                <a:gd name="connsiteY0" fmla="*/ 623583 h 623583"/>
                <a:gd name="connsiteX1" fmla="*/ 1163 w 336565"/>
                <a:gd name="connsiteY1" fmla="*/ 378586 h 623583"/>
                <a:gd name="connsiteX2" fmla="*/ 220632 w 336565"/>
                <a:gd name="connsiteY2" fmla="*/ 4054 h 623583"/>
                <a:gd name="connsiteX3" fmla="*/ 331856 w 336565"/>
                <a:gd name="connsiteY3" fmla="*/ 163099 h 623583"/>
                <a:gd name="connsiteX4" fmla="*/ 275738 w 336565"/>
                <a:gd name="connsiteY4" fmla="*/ 563928 h 623583"/>
                <a:gd name="connsiteX5" fmla="*/ 336565 w 336565"/>
                <a:gd name="connsiteY5" fmla="*/ 623583 h 623583"/>
                <a:gd name="connsiteX0" fmla="*/ 338543 w 338543"/>
                <a:gd name="connsiteY0" fmla="*/ 623583 h 623583"/>
                <a:gd name="connsiteX1" fmla="*/ 3141 w 338543"/>
                <a:gd name="connsiteY1" fmla="*/ 378586 h 623583"/>
                <a:gd name="connsiteX2" fmla="*/ 222610 w 338543"/>
                <a:gd name="connsiteY2" fmla="*/ 4054 h 623583"/>
                <a:gd name="connsiteX3" fmla="*/ 333834 w 338543"/>
                <a:gd name="connsiteY3" fmla="*/ 163099 h 623583"/>
                <a:gd name="connsiteX4" fmla="*/ 277716 w 338543"/>
                <a:gd name="connsiteY4" fmla="*/ 563928 h 623583"/>
                <a:gd name="connsiteX5" fmla="*/ 338543 w 338543"/>
                <a:gd name="connsiteY5" fmla="*/ 623583 h 623583"/>
                <a:gd name="connsiteX0" fmla="*/ 346010 w 346010"/>
                <a:gd name="connsiteY0" fmla="*/ 623583 h 623583"/>
                <a:gd name="connsiteX1" fmla="*/ 10608 w 346010"/>
                <a:gd name="connsiteY1" fmla="*/ 378586 h 623583"/>
                <a:gd name="connsiteX2" fmla="*/ 96911 w 346010"/>
                <a:gd name="connsiteY2" fmla="*/ 199366 h 623583"/>
                <a:gd name="connsiteX3" fmla="*/ 230077 w 346010"/>
                <a:gd name="connsiteY3" fmla="*/ 4054 h 623583"/>
                <a:gd name="connsiteX4" fmla="*/ 341301 w 346010"/>
                <a:gd name="connsiteY4" fmla="*/ 163099 h 623583"/>
                <a:gd name="connsiteX5" fmla="*/ 285183 w 346010"/>
                <a:gd name="connsiteY5" fmla="*/ 563928 h 623583"/>
                <a:gd name="connsiteX6" fmla="*/ 346010 w 346010"/>
                <a:gd name="connsiteY6" fmla="*/ 623583 h 623583"/>
                <a:gd name="connsiteX0" fmla="*/ 346010 w 346010"/>
                <a:gd name="connsiteY0" fmla="*/ 623583 h 623583"/>
                <a:gd name="connsiteX1" fmla="*/ 10608 w 346010"/>
                <a:gd name="connsiteY1" fmla="*/ 378586 h 623583"/>
                <a:gd name="connsiteX2" fmla="*/ 96911 w 346010"/>
                <a:gd name="connsiteY2" fmla="*/ 199366 h 623583"/>
                <a:gd name="connsiteX3" fmla="*/ 230077 w 346010"/>
                <a:gd name="connsiteY3" fmla="*/ 4054 h 623583"/>
                <a:gd name="connsiteX4" fmla="*/ 341301 w 346010"/>
                <a:gd name="connsiteY4" fmla="*/ 163099 h 623583"/>
                <a:gd name="connsiteX5" fmla="*/ 285183 w 346010"/>
                <a:gd name="connsiteY5" fmla="*/ 563928 h 623583"/>
                <a:gd name="connsiteX6" fmla="*/ 346010 w 346010"/>
                <a:gd name="connsiteY6" fmla="*/ 623583 h 623583"/>
                <a:gd name="connsiteX0" fmla="*/ 346010 w 346010"/>
                <a:gd name="connsiteY0" fmla="*/ 623583 h 623583"/>
                <a:gd name="connsiteX1" fmla="*/ 10608 w 346010"/>
                <a:gd name="connsiteY1" fmla="*/ 378586 h 623583"/>
                <a:gd name="connsiteX2" fmla="*/ 96911 w 346010"/>
                <a:gd name="connsiteY2" fmla="*/ 199366 h 623583"/>
                <a:gd name="connsiteX3" fmla="*/ 230077 w 346010"/>
                <a:gd name="connsiteY3" fmla="*/ 4054 h 623583"/>
                <a:gd name="connsiteX4" fmla="*/ 341301 w 346010"/>
                <a:gd name="connsiteY4" fmla="*/ 163099 h 623583"/>
                <a:gd name="connsiteX5" fmla="*/ 285183 w 346010"/>
                <a:gd name="connsiteY5" fmla="*/ 563928 h 623583"/>
                <a:gd name="connsiteX6" fmla="*/ 346010 w 346010"/>
                <a:gd name="connsiteY6" fmla="*/ 623583 h 623583"/>
                <a:gd name="connsiteX0" fmla="*/ 336947 w 336947"/>
                <a:gd name="connsiteY0" fmla="*/ 623583 h 623583"/>
                <a:gd name="connsiteX1" fmla="*/ 1545 w 336947"/>
                <a:gd name="connsiteY1" fmla="*/ 378586 h 623583"/>
                <a:gd name="connsiteX2" fmla="*/ 87848 w 336947"/>
                <a:gd name="connsiteY2" fmla="*/ 199366 h 623583"/>
                <a:gd name="connsiteX3" fmla="*/ 221014 w 336947"/>
                <a:gd name="connsiteY3" fmla="*/ 4054 h 623583"/>
                <a:gd name="connsiteX4" fmla="*/ 332238 w 336947"/>
                <a:gd name="connsiteY4" fmla="*/ 163099 h 623583"/>
                <a:gd name="connsiteX5" fmla="*/ 276120 w 336947"/>
                <a:gd name="connsiteY5" fmla="*/ 563928 h 623583"/>
                <a:gd name="connsiteX6" fmla="*/ 336947 w 336947"/>
                <a:gd name="connsiteY6" fmla="*/ 623583 h 623583"/>
                <a:gd name="connsiteX0" fmla="*/ 336947 w 336947"/>
                <a:gd name="connsiteY0" fmla="*/ 623583 h 623583"/>
                <a:gd name="connsiteX1" fmla="*/ 1545 w 336947"/>
                <a:gd name="connsiteY1" fmla="*/ 378586 h 623583"/>
                <a:gd name="connsiteX2" fmla="*/ 87848 w 336947"/>
                <a:gd name="connsiteY2" fmla="*/ 199366 h 623583"/>
                <a:gd name="connsiteX3" fmla="*/ 221014 w 336947"/>
                <a:gd name="connsiteY3" fmla="*/ 4054 h 623583"/>
                <a:gd name="connsiteX4" fmla="*/ 332238 w 336947"/>
                <a:gd name="connsiteY4" fmla="*/ 163099 h 623583"/>
                <a:gd name="connsiteX5" fmla="*/ 276120 w 336947"/>
                <a:gd name="connsiteY5" fmla="*/ 563928 h 623583"/>
                <a:gd name="connsiteX6" fmla="*/ 336947 w 336947"/>
                <a:gd name="connsiteY6" fmla="*/ 623583 h 623583"/>
                <a:gd name="connsiteX0" fmla="*/ 336947 w 336947"/>
                <a:gd name="connsiteY0" fmla="*/ 623583 h 623583"/>
                <a:gd name="connsiteX1" fmla="*/ 1545 w 336947"/>
                <a:gd name="connsiteY1" fmla="*/ 378586 h 623583"/>
                <a:gd name="connsiteX2" fmla="*/ 87848 w 336947"/>
                <a:gd name="connsiteY2" fmla="*/ 199366 h 623583"/>
                <a:gd name="connsiteX3" fmla="*/ 221014 w 336947"/>
                <a:gd name="connsiteY3" fmla="*/ 4054 h 623583"/>
                <a:gd name="connsiteX4" fmla="*/ 332238 w 336947"/>
                <a:gd name="connsiteY4" fmla="*/ 163099 h 623583"/>
                <a:gd name="connsiteX5" fmla="*/ 276120 w 336947"/>
                <a:gd name="connsiteY5" fmla="*/ 563928 h 623583"/>
                <a:gd name="connsiteX6" fmla="*/ 336947 w 336947"/>
                <a:gd name="connsiteY6" fmla="*/ 623583 h 623583"/>
                <a:gd name="connsiteX0" fmla="*/ 336947 w 336947"/>
                <a:gd name="connsiteY0" fmla="*/ 623583 h 623583"/>
                <a:gd name="connsiteX1" fmla="*/ 1545 w 336947"/>
                <a:gd name="connsiteY1" fmla="*/ 378586 h 623583"/>
                <a:gd name="connsiteX2" fmla="*/ 87848 w 336947"/>
                <a:gd name="connsiteY2" fmla="*/ 199366 h 623583"/>
                <a:gd name="connsiteX3" fmla="*/ 221014 w 336947"/>
                <a:gd name="connsiteY3" fmla="*/ 4054 h 623583"/>
                <a:gd name="connsiteX4" fmla="*/ 332238 w 336947"/>
                <a:gd name="connsiteY4" fmla="*/ 163099 h 623583"/>
                <a:gd name="connsiteX5" fmla="*/ 276120 w 336947"/>
                <a:gd name="connsiteY5" fmla="*/ 563928 h 623583"/>
                <a:gd name="connsiteX6" fmla="*/ 336947 w 336947"/>
                <a:gd name="connsiteY6" fmla="*/ 623583 h 623583"/>
                <a:gd name="connsiteX0" fmla="*/ 336947 w 336947"/>
                <a:gd name="connsiteY0" fmla="*/ 623583 h 623583"/>
                <a:gd name="connsiteX1" fmla="*/ 1545 w 336947"/>
                <a:gd name="connsiteY1" fmla="*/ 378586 h 623583"/>
                <a:gd name="connsiteX2" fmla="*/ 87848 w 336947"/>
                <a:gd name="connsiteY2" fmla="*/ 199366 h 623583"/>
                <a:gd name="connsiteX3" fmla="*/ 221014 w 336947"/>
                <a:gd name="connsiteY3" fmla="*/ 4054 h 623583"/>
                <a:gd name="connsiteX4" fmla="*/ 332238 w 336947"/>
                <a:gd name="connsiteY4" fmla="*/ 163099 h 623583"/>
                <a:gd name="connsiteX5" fmla="*/ 276120 w 336947"/>
                <a:gd name="connsiteY5" fmla="*/ 563928 h 623583"/>
                <a:gd name="connsiteX6" fmla="*/ 336947 w 336947"/>
                <a:gd name="connsiteY6" fmla="*/ 623583 h 623583"/>
                <a:gd name="connsiteX0" fmla="*/ 336947 w 336947"/>
                <a:gd name="connsiteY0" fmla="*/ 623529 h 623529"/>
                <a:gd name="connsiteX1" fmla="*/ 1545 w 336947"/>
                <a:gd name="connsiteY1" fmla="*/ 378532 h 623529"/>
                <a:gd name="connsiteX2" fmla="*/ 87848 w 336947"/>
                <a:gd name="connsiteY2" fmla="*/ 199312 h 623529"/>
                <a:gd name="connsiteX3" fmla="*/ 221014 w 336947"/>
                <a:gd name="connsiteY3" fmla="*/ 4000 h 623529"/>
                <a:gd name="connsiteX4" fmla="*/ 332238 w 336947"/>
                <a:gd name="connsiteY4" fmla="*/ 163045 h 623529"/>
                <a:gd name="connsiteX5" fmla="*/ 276120 w 336947"/>
                <a:gd name="connsiteY5" fmla="*/ 563874 h 623529"/>
                <a:gd name="connsiteX6" fmla="*/ 336947 w 336947"/>
                <a:gd name="connsiteY6" fmla="*/ 623529 h 623529"/>
                <a:gd name="connsiteX0" fmla="*/ 336947 w 385163"/>
                <a:gd name="connsiteY0" fmla="*/ 624277 h 624277"/>
                <a:gd name="connsiteX1" fmla="*/ 1545 w 385163"/>
                <a:gd name="connsiteY1" fmla="*/ 379280 h 624277"/>
                <a:gd name="connsiteX2" fmla="*/ 87848 w 385163"/>
                <a:gd name="connsiteY2" fmla="*/ 200060 h 624277"/>
                <a:gd name="connsiteX3" fmla="*/ 221014 w 385163"/>
                <a:gd name="connsiteY3" fmla="*/ 4748 h 624277"/>
                <a:gd name="connsiteX4" fmla="*/ 332238 w 385163"/>
                <a:gd name="connsiteY4" fmla="*/ 163793 h 624277"/>
                <a:gd name="connsiteX5" fmla="*/ 276120 w 385163"/>
                <a:gd name="connsiteY5" fmla="*/ 564622 h 624277"/>
                <a:gd name="connsiteX6" fmla="*/ 336947 w 385163"/>
                <a:gd name="connsiteY6" fmla="*/ 624277 h 624277"/>
                <a:gd name="connsiteX0" fmla="*/ 336947 w 343046"/>
                <a:gd name="connsiteY0" fmla="*/ 623495 h 623495"/>
                <a:gd name="connsiteX1" fmla="*/ 1545 w 343046"/>
                <a:gd name="connsiteY1" fmla="*/ 378498 h 623495"/>
                <a:gd name="connsiteX2" fmla="*/ 87848 w 343046"/>
                <a:gd name="connsiteY2" fmla="*/ 199278 h 623495"/>
                <a:gd name="connsiteX3" fmla="*/ 221014 w 343046"/>
                <a:gd name="connsiteY3" fmla="*/ 3966 h 623495"/>
                <a:gd name="connsiteX4" fmla="*/ 332238 w 343046"/>
                <a:gd name="connsiteY4" fmla="*/ 163011 h 623495"/>
                <a:gd name="connsiteX5" fmla="*/ 276120 w 343046"/>
                <a:gd name="connsiteY5" fmla="*/ 563840 h 623495"/>
                <a:gd name="connsiteX6" fmla="*/ 336947 w 343046"/>
                <a:gd name="connsiteY6" fmla="*/ 623495 h 623495"/>
                <a:gd name="connsiteX0" fmla="*/ 336947 w 343046"/>
                <a:gd name="connsiteY0" fmla="*/ 623495 h 623495"/>
                <a:gd name="connsiteX1" fmla="*/ 1545 w 343046"/>
                <a:gd name="connsiteY1" fmla="*/ 378498 h 623495"/>
                <a:gd name="connsiteX2" fmla="*/ 87848 w 343046"/>
                <a:gd name="connsiteY2" fmla="*/ 199278 h 623495"/>
                <a:gd name="connsiteX3" fmla="*/ 221014 w 343046"/>
                <a:gd name="connsiteY3" fmla="*/ 3966 h 623495"/>
                <a:gd name="connsiteX4" fmla="*/ 332238 w 343046"/>
                <a:gd name="connsiteY4" fmla="*/ 163011 h 623495"/>
                <a:gd name="connsiteX5" fmla="*/ 276120 w 343046"/>
                <a:gd name="connsiteY5" fmla="*/ 563840 h 623495"/>
                <a:gd name="connsiteX6" fmla="*/ 336947 w 343046"/>
                <a:gd name="connsiteY6" fmla="*/ 623495 h 623495"/>
                <a:gd name="connsiteX0" fmla="*/ 333917 w 340016"/>
                <a:gd name="connsiteY0" fmla="*/ 623495 h 623495"/>
                <a:gd name="connsiteX1" fmla="*/ 1614 w 340016"/>
                <a:gd name="connsiteY1" fmla="*/ 387503 h 623495"/>
                <a:gd name="connsiteX2" fmla="*/ 84818 w 340016"/>
                <a:gd name="connsiteY2" fmla="*/ 199278 h 623495"/>
                <a:gd name="connsiteX3" fmla="*/ 217984 w 340016"/>
                <a:gd name="connsiteY3" fmla="*/ 3966 h 623495"/>
                <a:gd name="connsiteX4" fmla="*/ 329208 w 340016"/>
                <a:gd name="connsiteY4" fmla="*/ 163011 h 623495"/>
                <a:gd name="connsiteX5" fmla="*/ 273090 w 340016"/>
                <a:gd name="connsiteY5" fmla="*/ 563840 h 623495"/>
                <a:gd name="connsiteX6" fmla="*/ 333917 w 340016"/>
                <a:gd name="connsiteY6" fmla="*/ 623495 h 623495"/>
                <a:gd name="connsiteX0" fmla="*/ 336659 w 342758"/>
                <a:gd name="connsiteY0" fmla="*/ 623495 h 623495"/>
                <a:gd name="connsiteX1" fmla="*/ 1550 w 342758"/>
                <a:gd name="connsiteY1" fmla="*/ 408616 h 623495"/>
                <a:gd name="connsiteX2" fmla="*/ 87560 w 342758"/>
                <a:gd name="connsiteY2" fmla="*/ 199278 h 623495"/>
                <a:gd name="connsiteX3" fmla="*/ 220726 w 342758"/>
                <a:gd name="connsiteY3" fmla="*/ 3966 h 623495"/>
                <a:gd name="connsiteX4" fmla="*/ 331950 w 342758"/>
                <a:gd name="connsiteY4" fmla="*/ 163011 h 623495"/>
                <a:gd name="connsiteX5" fmla="*/ 275832 w 342758"/>
                <a:gd name="connsiteY5" fmla="*/ 563840 h 623495"/>
                <a:gd name="connsiteX6" fmla="*/ 336659 w 342758"/>
                <a:gd name="connsiteY6" fmla="*/ 623495 h 623495"/>
                <a:gd name="connsiteX0" fmla="*/ 337051 w 343150"/>
                <a:gd name="connsiteY0" fmla="*/ 623495 h 623495"/>
                <a:gd name="connsiteX1" fmla="*/ 1942 w 343150"/>
                <a:gd name="connsiteY1" fmla="*/ 408616 h 623495"/>
                <a:gd name="connsiteX2" fmla="*/ 87952 w 343150"/>
                <a:gd name="connsiteY2" fmla="*/ 199278 h 623495"/>
                <a:gd name="connsiteX3" fmla="*/ 221118 w 343150"/>
                <a:gd name="connsiteY3" fmla="*/ 3966 h 623495"/>
                <a:gd name="connsiteX4" fmla="*/ 332342 w 343150"/>
                <a:gd name="connsiteY4" fmla="*/ 163011 h 623495"/>
                <a:gd name="connsiteX5" fmla="*/ 276224 w 343150"/>
                <a:gd name="connsiteY5" fmla="*/ 563840 h 623495"/>
                <a:gd name="connsiteX6" fmla="*/ 337051 w 343150"/>
                <a:gd name="connsiteY6" fmla="*/ 623495 h 623495"/>
                <a:gd name="connsiteX0" fmla="*/ 337051 w 343150"/>
                <a:gd name="connsiteY0" fmla="*/ 623495 h 623495"/>
                <a:gd name="connsiteX1" fmla="*/ 1942 w 343150"/>
                <a:gd name="connsiteY1" fmla="*/ 408616 h 623495"/>
                <a:gd name="connsiteX2" fmla="*/ 87952 w 343150"/>
                <a:gd name="connsiteY2" fmla="*/ 199278 h 623495"/>
                <a:gd name="connsiteX3" fmla="*/ 221118 w 343150"/>
                <a:gd name="connsiteY3" fmla="*/ 3966 h 623495"/>
                <a:gd name="connsiteX4" fmla="*/ 332342 w 343150"/>
                <a:gd name="connsiteY4" fmla="*/ 163011 h 623495"/>
                <a:gd name="connsiteX5" fmla="*/ 276224 w 343150"/>
                <a:gd name="connsiteY5" fmla="*/ 563840 h 623495"/>
                <a:gd name="connsiteX6" fmla="*/ 337051 w 343150"/>
                <a:gd name="connsiteY6" fmla="*/ 623495 h 623495"/>
                <a:gd name="connsiteX0" fmla="*/ 333918 w 340017"/>
                <a:gd name="connsiteY0" fmla="*/ 623495 h 623495"/>
                <a:gd name="connsiteX1" fmla="*/ 2056 w 340017"/>
                <a:gd name="connsiteY1" fmla="*/ 432682 h 623495"/>
                <a:gd name="connsiteX2" fmla="*/ 84819 w 340017"/>
                <a:gd name="connsiteY2" fmla="*/ 199278 h 623495"/>
                <a:gd name="connsiteX3" fmla="*/ 217985 w 340017"/>
                <a:gd name="connsiteY3" fmla="*/ 3966 h 623495"/>
                <a:gd name="connsiteX4" fmla="*/ 329209 w 340017"/>
                <a:gd name="connsiteY4" fmla="*/ 163011 h 623495"/>
                <a:gd name="connsiteX5" fmla="*/ 273091 w 340017"/>
                <a:gd name="connsiteY5" fmla="*/ 563840 h 623495"/>
                <a:gd name="connsiteX6" fmla="*/ 333918 w 340017"/>
                <a:gd name="connsiteY6" fmla="*/ 623495 h 623495"/>
                <a:gd name="connsiteX0" fmla="*/ 334739 w 340838"/>
                <a:gd name="connsiteY0" fmla="*/ 623495 h 623495"/>
                <a:gd name="connsiteX1" fmla="*/ 2877 w 340838"/>
                <a:gd name="connsiteY1" fmla="*/ 432682 h 623495"/>
                <a:gd name="connsiteX2" fmla="*/ 85640 w 340838"/>
                <a:gd name="connsiteY2" fmla="*/ 199278 h 623495"/>
                <a:gd name="connsiteX3" fmla="*/ 218806 w 340838"/>
                <a:gd name="connsiteY3" fmla="*/ 3966 h 623495"/>
                <a:gd name="connsiteX4" fmla="*/ 330030 w 340838"/>
                <a:gd name="connsiteY4" fmla="*/ 163011 h 623495"/>
                <a:gd name="connsiteX5" fmla="*/ 273912 w 340838"/>
                <a:gd name="connsiteY5" fmla="*/ 563840 h 623495"/>
                <a:gd name="connsiteX6" fmla="*/ 334739 w 340838"/>
                <a:gd name="connsiteY6" fmla="*/ 623495 h 623495"/>
                <a:gd name="connsiteX0" fmla="*/ 334739 w 334739"/>
                <a:gd name="connsiteY0" fmla="*/ 624082 h 624082"/>
                <a:gd name="connsiteX1" fmla="*/ 2877 w 334739"/>
                <a:gd name="connsiteY1" fmla="*/ 433269 h 624082"/>
                <a:gd name="connsiteX2" fmla="*/ 85640 w 334739"/>
                <a:gd name="connsiteY2" fmla="*/ 199865 h 624082"/>
                <a:gd name="connsiteX3" fmla="*/ 218806 w 334739"/>
                <a:gd name="connsiteY3" fmla="*/ 4553 h 624082"/>
                <a:gd name="connsiteX4" fmla="*/ 330030 w 334739"/>
                <a:gd name="connsiteY4" fmla="*/ 163598 h 624082"/>
                <a:gd name="connsiteX5" fmla="*/ 273912 w 334739"/>
                <a:gd name="connsiteY5" fmla="*/ 564427 h 624082"/>
                <a:gd name="connsiteX6" fmla="*/ 334739 w 334739"/>
                <a:gd name="connsiteY6" fmla="*/ 624082 h 624082"/>
                <a:gd name="connsiteX0" fmla="*/ 334739 w 334739"/>
                <a:gd name="connsiteY0" fmla="*/ 623615 h 623615"/>
                <a:gd name="connsiteX1" fmla="*/ 2877 w 334739"/>
                <a:gd name="connsiteY1" fmla="*/ 432802 h 623615"/>
                <a:gd name="connsiteX2" fmla="*/ 85640 w 334739"/>
                <a:gd name="connsiteY2" fmla="*/ 199398 h 623615"/>
                <a:gd name="connsiteX3" fmla="*/ 218806 w 334739"/>
                <a:gd name="connsiteY3" fmla="*/ 4086 h 623615"/>
                <a:gd name="connsiteX4" fmla="*/ 330030 w 334739"/>
                <a:gd name="connsiteY4" fmla="*/ 163131 h 623615"/>
                <a:gd name="connsiteX5" fmla="*/ 295911 w 334739"/>
                <a:gd name="connsiteY5" fmla="*/ 564560 h 623615"/>
                <a:gd name="connsiteX6" fmla="*/ 334739 w 334739"/>
                <a:gd name="connsiteY6" fmla="*/ 623615 h 623615"/>
                <a:gd name="connsiteX0" fmla="*/ 334739 w 334739"/>
                <a:gd name="connsiteY0" fmla="*/ 622805 h 622805"/>
                <a:gd name="connsiteX1" fmla="*/ 2877 w 334739"/>
                <a:gd name="connsiteY1" fmla="*/ 431992 h 622805"/>
                <a:gd name="connsiteX2" fmla="*/ 85640 w 334739"/>
                <a:gd name="connsiteY2" fmla="*/ 198588 h 622805"/>
                <a:gd name="connsiteX3" fmla="*/ 218806 w 334739"/>
                <a:gd name="connsiteY3" fmla="*/ 3276 h 622805"/>
                <a:gd name="connsiteX4" fmla="*/ 330030 w 334739"/>
                <a:gd name="connsiteY4" fmla="*/ 162321 h 622805"/>
                <a:gd name="connsiteX5" fmla="*/ 295911 w 334739"/>
                <a:gd name="connsiteY5" fmla="*/ 563750 h 622805"/>
                <a:gd name="connsiteX6" fmla="*/ 334739 w 334739"/>
                <a:gd name="connsiteY6" fmla="*/ 622805 h 622805"/>
                <a:gd name="connsiteX0" fmla="*/ 334739 w 334739"/>
                <a:gd name="connsiteY0" fmla="*/ 619834 h 619834"/>
                <a:gd name="connsiteX1" fmla="*/ 2877 w 334739"/>
                <a:gd name="connsiteY1" fmla="*/ 429021 h 619834"/>
                <a:gd name="connsiteX2" fmla="*/ 85640 w 334739"/>
                <a:gd name="connsiteY2" fmla="*/ 195617 h 619834"/>
                <a:gd name="connsiteX3" fmla="*/ 218806 w 334739"/>
                <a:gd name="connsiteY3" fmla="*/ 305 h 619834"/>
                <a:gd name="connsiteX4" fmla="*/ 330030 w 334739"/>
                <a:gd name="connsiteY4" fmla="*/ 159350 h 619834"/>
                <a:gd name="connsiteX5" fmla="*/ 295911 w 334739"/>
                <a:gd name="connsiteY5" fmla="*/ 560779 h 619834"/>
                <a:gd name="connsiteX6" fmla="*/ 334739 w 334739"/>
                <a:gd name="connsiteY6" fmla="*/ 619834 h 6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739" h="619834">
                  <a:moveTo>
                    <a:pt x="334739" y="619834"/>
                  </a:moveTo>
                  <a:cubicBezTo>
                    <a:pt x="117743" y="619834"/>
                    <a:pt x="14975" y="494739"/>
                    <a:pt x="2877" y="429021"/>
                  </a:cubicBezTo>
                  <a:cubicBezTo>
                    <a:pt x="-9221" y="363303"/>
                    <a:pt x="16545" y="244048"/>
                    <a:pt x="85640" y="195617"/>
                  </a:cubicBezTo>
                  <a:cubicBezTo>
                    <a:pt x="114281" y="168667"/>
                    <a:pt x="191600" y="157833"/>
                    <a:pt x="218806" y="305"/>
                  </a:cubicBezTo>
                  <a:cubicBezTo>
                    <a:pt x="273964" y="-6267"/>
                    <a:pt x="335384" y="95085"/>
                    <a:pt x="330030" y="159350"/>
                  </a:cubicBezTo>
                  <a:cubicBezTo>
                    <a:pt x="324676" y="223615"/>
                    <a:pt x="110168" y="346642"/>
                    <a:pt x="295911" y="560779"/>
                  </a:cubicBezTo>
                  <a:cubicBezTo>
                    <a:pt x="295911" y="560780"/>
                    <a:pt x="334739" y="619833"/>
                    <a:pt x="334739" y="619834"/>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36" name="椭圆 35"/>
            <p:cNvSpPr>
              <a:spLocks noChangeAspect="1"/>
            </p:cNvSpPr>
            <p:nvPr/>
          </p:nvSpPr>
          <p:spPr>
            <a:xfrm>
              <a:off x="4741752" y="451552"/>
              <a:ext cx="36000" cy="3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37" name="任意多边形 36"/>
            <p:cNvSpPr/>
            <p:nvPr/>
          </p:nvSpPr>
          <p:spPr>
            <a:xfrm rot="17339572">
              <a:off x="4847546" y="461482"/>
              <a:ext cx="266184" cy="468390"/>
            </a:xfrm>
            <a:custGeom>
              <a:avLst/>
              <a:gdLst>
                <a:gd name="connsiteX0" fmla="*/ 197317 w 266184"/>
                <a:gd name="connsiteY0" fmla="*/ 0 h 468390"/>
                <a:gd name="connsiteX1" fmla="*/ 191542 w 266184"/>
                <a:gd name="connsiteY1" fmla="*/ 8167 h 468390"/>
                <a:gd name="connsiteX2" fmla="*/ 124421 w 266184"/>
                <a:gd name="connsiteY2" fmla="*/ 56856 h 468390"/>
                <a:gd name="connsiteX3" fmla="*/ 41658 w 266184"/>
                <a:gd name="connsiteY3" fmla="*/ 290260 h 468390"/>
                <a:gd name="connsiteX4" fmla="*/ 231823 w 266184"/>
                <a:gd name="connsiteY4" fmla="*/ 460501 h 468390"/>
                <a:gd name="connsiteX5" fmla="*/ 266184 w 266184"/>
                <a:gd name="connsiteY5" fmla="*/ 468390 h 468390"/>
                <a:gd name="connsiteX6" fmla="*/ 258674 w 266184"/>
                <a:gd name="connsiteY6" fmla="*/ 467847 h 468390"/>
                <a:gd name="connsiteX7" fmla="*/ 2877 w 266184"/>
                <a:gd name="connsiteY7" fmla="*/ 282537 h 468390"/>
                <a:gd name="connsiteX8" fmla="*/ 85640 w 266184"/>
                <a:gd name="connsiteY8" fmla="*/ 49133 h 468390"/>
                <a:gd name="connsiteX9" fmla="*/ 114704 w 266184"/>
                <a:gd name="connsiteY9" fmla="*/ 29398 h 468390"/>
                <a:gd name="connsiteX10" fmla="*/ 117018 w 266184"/>
                <a:gd name="connsiteY10" fmla="*/ 27638 h 46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184" h="468390">
                  <a:moveTo>
                    <a:pt x="197317" y="0"/>
                  </a:moveTo>
                  <a:lnTo>
                    <a:pt x="191542" y="8167"/>
                  </a:lnTo>
                  <a:cubicBezTo>
                    <a:pt x="165232" y="33935"/>
                    <a:pt x="138742" y="43381"/>
                    <a:pt x="124421" y="56856"/>
                  </a:cubicBezTo>
                  <a:cubicBezTo>
                    <a:pt x="55326" y="105287"/>
                    <a:pt x="29560" y="224542"/>
                    <a:pt x="41658" y="290260"/>
                  </a:cubicBezTo>
                  <a:cubicBezTo>
                    <a:pt x="50731" y="339549"/>
                    <a:pt x="110807" y="422237"/>
                    <a:pt x="231823" y="460501"/>
                  </a:cubicBezTo>
                  <a:lnTo>
                    <a:pt x="266184" y="468390"/>
                  </a:lnTo>
                  <a:lnTo>
                    <a:pt x="258674" y="467847"/>
                  </a:lnTo>
                  <a:cubicBezTo>
                    <a:pt x="93468" y="443004"/>
                    <a:pt x="13463" y="340040"/>
                    <a:pt x="2877" y="282537"/>
                  </a:cubicBezTo>
                  <a:cubicBezTo>
                    <a:pt x="-9221" y="216819"/>
                    <a:pt x="16545" y="97564"/>
                    <a:pt x="85640" y="49133"/>
                  </a:cubicBezTo>
                  <a:cubicBezTo>
                    <a:pt x="92800" y="42396"/>
                    <a:pt x="103003" y="36665"/>
                    <a:pt x="114704" y="29398"/>
                  </a:cubicBezTo>
                  <a:lnTo>
                    <a:pt x="117018" y="27638"/>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38" name="等腰三角形 31"/>
            <p:cNvSpPr/>
            <p:nvPr/>
          </p:nvSpPr>
          <p:spPr>
            <a:xfrm rot="3042452">
              <a:off x="5109700" y="161529"/>
              <a:ext cx="143200" cy="635112"/>
            </a:xfrm>
            <a:custGeom>
              <a:avLst/>
              <a:gdLst>
                <a:gd name="connsiteX0" fmla="*/ 0 w 197585"/>
                <a:gd name="connsiteY0" fmla="*/ 589355 h 589355"/>
                <a:gd name="connsiteX1" fmla="*/ 98793 w 197585"/>
                <a:gd name="connsiteY1" fmla="*/ 0 h 589355"/>
                <a:gd name="connsiteX2" fmla="*/ 197585 w 197585"/>
                <a:gd name="connsiteY2" fmla="*/ 589355 h 589355"/>
                <a:gd name="connsiteX3" fmla="*/ 0 w 197585"/>
                <a:gd name="connsiteY3" fmla="*/ 589355 h 589355"/>
                <a:gd name="connsiteX0" fmla="*/ 0 w 192071"/>
                <a:gd name="connsiteY0" fmla="*/ 589355 h 618679"/>
                <a:gd name="connsiteX1" fmla="*/ 98793 w 192071"/>
                <a:gd name="connsiteY1" fmla="*/ 0 h 618679"/>
                <a:gd name="connsiteX2" fmla="*/ 192071 w 192071"/>
                <a:gd name="connsiteY2" fmla="*/ 618679 h 618679"/>
                <a:gd name="connsiteX3" fmla="*/ 0 w 192071"/>
                <a:gd name="connsiteY3" fmla="*/ 589355 h 618679"/>
                <a:gd name="connsiteX0" fmla="*/ 0 w 192071"/>
                <a:gd name="connsiteY0" fmla="*/ 589355 h 618679"/>
                <a:gd name="connsiteX1" fmla="*/ 98793 w 192071"/>
                <a:gd name="connsiteY1" fmla="*/ 0 h 618679"/>
                <a:gd name="connsiteX2" fmla="*/ 192071 w 192071"/>
                <a:gd name="connsiteY2" fmla="*/ 618679 h 618679"/>
                <a:gd name="connsiteX3" fmla="*/ 0 w 192071"/>
                <a:gd name="connsiteY3" fmla="*/ 589355 h 618679"/>
                <a:gd name="connsiteX0" fmla="*/ 0 w 192071"/>
                <a:gd name="connsiteY0" fmla="*/ 589355 h 618679"/>
                <a:gd name="connsiteX1" fmla="*/ 98793 w 192071"/>
                <a:gd name="connsiteY1" fmla="*/ 0 h 618679"/>
                <a:gd name="connsiteX2" fmla="*/ 192071 w 192071"/>
                <a:gd name="connsiteY2" fmla="*/ 618679 h 618679"/>
                <a:gd name="connsiteX3" fmla="*/ 0 w 192071"/>
                <a:gd name="connsiteY3" fmla="*/ 589355 h 618679"/>
                <a:gd name="connsiteX0" fmla="*/ 0 w 192071"/>
                <a:gd name="connsiteY0" fmla="*/ 589355 h 618679"/>
                <a:gd name="connsiteX1" fmla="*/ 98793 w 192071"/>
                <a:gd name="connsiteY1" fmla="*/ 0 h 618679"/>
                <a:gd name="connsiteX2" fmla="*/ 192071 w 192071"/>
                <a:gd name="connsiteY2" fmla="*/ 618679 h 618679"/>
                <a:gd name="connsiteX3" fmla="*/ 0 w 192071"/>
                <a:gd name="connsiteY3" fmla="*/ 589355 h 618679"/>
                <a:gd name="connsiteX0" fmla="*/ 0 w 192071"/>
                <a:gd name="connsiteY0" fmla="*/ 589355 h 618679"/>
                <a:gd name="connsiteX1" fmla="*/ 98793 w 192071"/>
                <a:gd name="connsiteY1" fmla="*/ 0 h 618679"/>
                <a:gd name="connsiteX2" fmla="*/ 192071 w 192071"/>
                <a:gd name="connsiteY2" fmla="*/ 618679 h 618679"/>
                <a:gd name="connsiteX3" fmla="*/ 0 w 192071"/>
                <a:gd name="connsiteY3" fmla="*/ 589355 h 618679"/>
                <a:gd name="connsiteX0" fmla="*/ 0 w 216002"/>
                <a:gd name="connsiteY0" fmla="*/ 532124 h 618679"/>
                <a:gd name="connsiteX1" fmla="*/ 122724 w 216002"/>
                <a:gd name="connsiteY1" fmla="*/ 0 h 618679"/>
                <a:gd name="connsiteX2" fmla="*/ 216002 w 216002"/>
                <a:gd name="connsiteY2" fmla="*/ 618679 h 618679"/>
                <a:gd name="connsiteX3" fmla="*/ 0 w 216002"/>
                <a:gd name="connsiteY3" fmla="*/ 532124 h 618679"/>
                <a:gd name="connsiteX0" fmla="*/ 0 w 129795"/>
                <a:gd name="connsiteY0" fmla="*/ 532124 h 695301"/>
                <a:gd name="connsiteX1" fmla="*/ 122724 w 129795"/>
                <a:gd name="connsiteY1" fmla="*/ 0 h 695301"/>
                <a:gd name="connsiteX2" fmla="*/ 129795 w 129795"/>
                <a:gd name="connsiteY2" fmla="*/ 695301 h 695301"/>
                <a:gd name="connsiteX3" fmla="*/ 0 w 129795"/>
                <a:gd name="connsiteY3" fmla="*/ 532124 h 695301"/>
                <a:gd name="connsiteX0" fmla="*/ 0 w 129795"/>
                <a:gd name="connsiteY0" fmla="*/ 532124 h 695301"/>
                <a:gd name="connsiteX1" fmla="*/ 122724 w 129795"/>
                <a:gd name="connsiteY1" fmla="*/ 0 h 695301"/>
                <a:gd name="connsiteX2" fmla="*/ 129795 w 129795"/>
                <a:gd name="connsiteY2" fmla="*/ 695301 h 695301"/>
                <a:gd name="connsiteX3" fmla="*/ 0 w 129795"/>
                <a:gd name="connsiteY3" fmla="*/ 532124 h 695301"/>
                <a:gd name="connsiteX0" fmla="*/ 0 w 129795"/>
                <a:gd name="connsiteY0" fmla="*/ 532124 h 695301"/>
                <a:gd name="connsiteX1" fmla="*/ 122724 w 129795"/>
                <a:gd name="connsiteY1" fmla="*/ 0 h 695301"/>
                <a:gd name="connsiteX2" fmla="*/ 129795 w 129795"/>
                <a:gd name="connsiteY2" fmla="*/ 695301 h 695301"/>
                <a:gd name="connsiteX3" fmla="*/ 0 w 129795"/>
                <a:gd name="connsiteY3" fmla="*/ 532124 h 695301"/>
                <a:gd name="connsiteX0" fmla="*/ 0 w 125995"/>
                <a:gd name="connsiteY0" fmla="*/ 611381 h 695301"/>
                <a:gd name="connsiteX1" fmla="*/ 118924 w 125995"/>
                <a:gd name="connsiteY1" fmla="*/ 0 h 695301"/>
                <a:gd name="connsiteX2" fmla="*/ 125995 w 125995"/>
                <a:gd name="connsiteY2" fmla="*/ 695301 h 695301"/>
                <a:gd name="connsiteX3" fmla="*/ 0 w 125995"/>
                <a:gd name="connsiteY3" fmla="*/ 611381 h 695301"/>
                <a:gd name="connsiteX0" fmla="*/ 0 w 128897"/>
                <a:gd name="connsiteY0" fmla="*/ 611381 h 638825"/>
                <a:gd name="connsiteX1" fmla="*/ 118924 w 128897"/>
                <a:gd name="connsiteY1" fmla="*/ 0 h 638825"/>
                <a:gd name="connsiteX2" fmla="*/ 128897 w 128897"/>
                <a:gd name="connsiteY2" fmla="*/ 638825 h 638825"/>
                <a:gd name="connsiteX3" fmla="*/ 0 w 128897"/>
                <a:gd name="connsiteY3" fmla="*/ 611381 h 638825"/>
                <a:gd name="connsiteX0" fmla="*/ 0 w 128897"/>
                <a:gd name="connsiteY0" fmla="*/ 611381 h 638825"/>
                <a:gd name="connsiteX1" fmla="*/ 118924 w 128897"/>
                <a:gd name="connsiteY1" fmla="*/ 0 h 638825"/>
                <a:gd name="connsiteX2" fmla="*/ 128897 w 128897"/>
                <a:gd name="connsiteY2" fmla="*/ 638825 h 638825"/>
                <a:gd name="connsiteX3" fmla="*/ 0 w 128897"/>
                <a:gd name="connsiteY3" fmla="*/ 611381 h 638825"/>
                <a:gd name="connsiteX0" fmla="*/ 0 w 135693"/>
                <a:gd name="connsiteY0" fmla="*/ 611381 h 611381"/>
                <a:gd name="connsiteX1" fmla="*/ 118924 w 135693"/>
                <a:gd name="connsiteY1" fmla="*/ 0 h 611381"/>
                <a:gd name="connsiteX2" fmla="*/ 135693 w 135693"/>
                <a:gd name="connsiteY2" fmla="*/ 609452 h 611381"/>
                <a:gd name="connsiteX3" fmla="*/ 0 w 135693"/>
                <a:gd name="connsiteY3" fmla="*/ 611381 h 611381"/>
                <a:gd name="connsiteX0" fmla="*/ 0 w 135693"/>
                <a:gd name="connsiteY0" fmla="*/ 611381 h 620290"/>
                <a:gd name="connsiteX1" fmla="*/ 118924 w 135693"/>
                <a:gd name="connsiteY1" fmla="*/ 0 h 620290"/>
                <a:gd name="connsiteX2" fmla="*/ 135693 w 135693"/>
                <a:gd name="connsiteY2" fmla="*/ 609452 h 620290"/>
                <a:gd name="connsiteX3" fmla="*/ 0 w 135693"/>
                <a:gd name="connsiteY3" fmla="*/ 611381 h 620290"/>
                <a:gd name="connsiteX0" fmla="*/ 0 w 135693"/>
                <a:gd name="connsiteY0" fmla="*/ 611381 h 635112"/>
                <a:gd name="connsiteX1" fmla="*/ 118924 w 135693"/>
                <a:gd name="connsiteY1" fmla="*/ 0 h 635112"/>
                <a:gd name="connsiteX2" fmla="*/ 135693 w 135693"/>
                <a:gd name="connsiteY2" fmla="*/ 609452 h 635112"/>
                <a:gd name="connsiteX3" fmla="*/ 0 w 135693"/>
                <a:gd name="connsiteY3" fmla="*/ 611381 h 635112"/>
                <a:gd name="connsiteX0" fmla="*/ 0 w 135693"/>
                <a:gd name="connsiteY0" fmla="*/ 611381 h 635112"/>
                <a:gd name="connsiteX1" fmla="*/ 118924 w 135693"/>
                <a:gd name="connsiteY1" fmla="*/ 0 h 635112"/>
                <a:gd name="connsiteX2" fmla="*/ 135693 w 135693"/>
                <a:gd name="connsiteY2" fmla="*/ 609452 h 635112"/>
                <a:gd name="connsiteX3" fmla="*/ 0 w 135693"/>
                <a:gd name="connsiteY3" fmla="*/ 611381 h 635112"/>
                <a:gd name="connsiteX0" fmla="*/ 0 w 143200"/>
                <a:gd name="connsiteY0" fmla="*/ 611381 h 635112"/>
                <a:gd name="connsiteX1" fmla="*/ 118924 w 143200"/>
                <a:gd name="connsiteY1" fmla="*/ 0 h 635112"/>
                <a:gd name="connsiteX2" fmla="*/ 135693 w 143200"/>
                <a:gd name="connsiteY2" fmla="*/ 609452 h 635112"/>
                <a:gd name="connsiteX3" fmla="*/ 0 w 143200"/>
                <a:gd name="connsiteY3" fmla="*/ 611381 h 635112"/>
              </a:gdLst>
              <a:ahLst/>
              <a:cxnLst>
                <a:cxn ang="0">
                  <a:pos x="connsiteX0" y="connsiteY0"/>
                </a:cxn>
                <a:cxn ang="0">
                  <a:pos x="connsiteX1" y="connsiteY1"/>
                </a:cxn>
                <a:cxn ang="0">
                  <a:pos x="connsiteX2" y="connsiteY2"/>
                </a:cxn>
                <a:cxn ang="0">
                  <a:pos x="connsiteX3" y="connsiteY3"/>
                </a:cxn>
              </a:cxnLst>
              <a:rect l="l" t="t" r="r" b="b"/>
              <a:pathLst>
                <a:path w="143200" h="635112">
                  <a:moveTo>
                    <a:pt x="0" y="611381"/>
                  </a:moveTo>
                  <a:cubicBezTo>
                    <a:pt x="39641" y="407587"/>
                    <a:pt x="68876" y="525937"/>
                    <a:pt x="118924" y="0"/>
                  </a:cubicBezTo>
                  <a:cubicBezTo>
                    <a:pt x="165155" y="473252"/>
                    <a:pt x="130103" y="406301"/>
                    <a:pt x="135693" y="609452"/>
                  </a:cubicBezTo>
                  <a:cubicBezTo>
                    <a:pt x="88266" y="641943"/>
                    <a:pt x="62444" y="644663"/>
                    <a:pt x="0" y="611381"/>
                  </a:cubicBezTo>
                  <a:close/>
                </a:path>
              </a:pathLst>
            </a:custGeom>
            <a:solidFill>
              <a:srgbClr val="860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grpSp>
    </p:spTree>
    <p:extLst>
      <p:ext uri="{BB962C8B-B14F-4D97-AF65-F5344CB8AC3E}">
        <p14:creationId xmlns:p14="http://schemas.microsoft.com/office/powerpoint/2010/main" val="105344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73553" y="2482913"/>
            <a:ext cx="5244895" cy="1892174"/>
            <a:chOff x="3114013" y="2408223"/>
            <a:chExt cx="5244895" cy="1892174"/>
          </a:xfrm>
        </p:grpSpPr>
        <p:sp>
          <p:nvSpPr>
            <p:cNvPr id="11" name="矩形 10"/>
            <p:cNvSpPr/>
            <p:nvPr/>
          </p:nvSpPr>
          <p:spPr>
            <a:xfrm>
              <a:off x="5382193" y="2698746"/>
              <a:ext cx="2976715" cy="1311128"/>
            </a:xfrm>
            <a:prstGeom prst="rect">
              <a:avLst/>
            </a:prstGeom>
          </p:spPr>
          <p:txBody>
            <a:bodyPr wrap="square">
              <a:spAutoFit/>
            </a:bodyPr>
            <a:lstStyle/>
            <a:p>
              <a:pPr>
                <a:lnSpc>
                  <a:spcPct val="120000"/>
                </a:lnSpc>
              </a:pPr>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t>
              </a:r>
              <a:r>
                <a:rPr lang="en-US" altLang="zh-CN" sz="4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ART</a:t>
              </a:r>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1</a:t>
              </a:r>
            </a:p>
            <a:p>
              <a:pPr>
                <a:lnSpc>
                  <a:spcPct val="120000"/>
                </a:lnSpc>
              </a:pP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 </a:t>
              </a:r>
              <a:r>
                <a:rPr lang="en-US" altLang="zh-CN"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YOUR</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TITLE HERE </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mc:AlternateContent xmlns:mc="http://schemas.openxmlformats.org/markup-compatibility/2006" xmlns:cx1="http://schemas.microsoft.com/office/drawing/2015/9/8/chartex">
          <mc:Choice Requires="cx1">
            <p:graphicFrame>
              <p:nvGraphicFramePr>
                <p:cNvPr id="6" name="图表 5"/>
                <p:cNvGraphicFramePr/>
                <p:nvPr>
                  <p:extLst>
                    <p:ext uri="{D42A27DB-BD31-4B8C-83A1-F6EECF244321}">
                      <p14:modId xmlns:p14="http://schemas.microsoft.com/office/powerpoint/2010/main" val="161531073"/>
                    </p:ext>
                  </p:extLst>
                </p:nvPr>
              </p:nvGraphicFramePr>
              <p:xfrm>
                <a:off x="3114013" y="2408223"/>
                <a:ext cx="2838261" cy="1892174"/>
              </p:xfrm>
              <a:graphic>
                <a:graphicData uri="http://schemas.microsoft.com/office/drawing/2014/chartex">
                  <cx:chart xmlns:cx="http://schemas.microsoft.com/office/drawing/2014/chartex" xmlns:r="http://schemas.openxmlformats.org/officeDocument/2006/relationships" r:id="rId2"/>
                </a:graphicData>
              </a:graphic>
            </p:graphicFrame>
          </mc:Choice>
          <mc:Fallback xmlns:cx="http://schemas.microsoft.com/office/drawing/2014/chartex" xmlns:p14="http://schemas.microsoft.com/office/powerpoint/2010/main" xmlns="">
            <p:pic>
              <p:nvPicPr>
                <p:cNvPr id="6" name="图表 5"/>
                <p:cNvPicPr>
                  <a:picLocks noGrp="1" noRot="1" noChangeAspect="1" noMove="1" noResize="1" noEditPoints="1" noAdjustHandles="1" noChangeArrowheads="1" noChangeShapeType="1"/>
                </p:cNvPicPr>
                <p:nvPr/>
              </p:nvPicPr>
              <p:blipFill>
                <a:blip r:embed="rId3"/>
                <a:stretch>
                  <a:fillRect/>
                </a:stretch>
              </p:blipFill>
              <p:spPr>
                <a:xfrm>
                  <a:off x="3473553" y="2482913"/>
                  <a:ext cx="2838261" cy="1892174"/>
                </a:xfrm>
                <a:prstGeom prst="rect">
                  <a:avLst/>
                </a:prstGeom>
              </p:spPr>
            </p:pic>
          </mc:Fallback>
        </mc:AlternateContent>
      </p:grpSp>
      <p:sp>
        <p:nvSpPr>
          <p:cNvPr id="5" name="图文框 4"/>
          <p:cNvSpPr/>
          <p:nvPr/>
        </p:nvSpPr>
        <p:spPr>
          <a:xfrm>
            <a:off x="-3820" y="-4392"/>
            <a:ext cx="12195820" cy="6862392"/>
          </a:xfrm>
          <a:prstGeom prst="frame">
            <a:avLst>
              <a:gd name="adj1" fmla="val 65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52621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x="http://schemas.microsoft.com/office/drawing/2014/chartex" xmlns:cx1="http://schemas.microsoft.com/office/drawing/2015/9/8/chartex"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676685" y="1565029"/>
            <a:ext cx="1227099" cy="1227099"/>
            <a:chOff x="1647456" y="1723430"/>
            <a:chExt cx="2143421" cy="2877673"/>
          </a:xfrm>
        </p:grpSpPr>
        <p:sp>
          <p:nvSpPr>
            <p:cNvPr id="21" name="矩形 17"/>
            <p:cNvSpPr>
              <a:spLocks noChangeArrowheads="1"/>
            </p:cNvSpPr>
            <p:nvPr/>
          </p:nvSpPr>
          <p:spPr bwMode="auto">
            <a:xfrm>
              <a:off x="1647457" y="1723430"/>
              <a:ext cx="2143420" cy="2877668"/>
            </a:xfrm>
            <a:prstGeom prst="rect">
              <a:avLst/>
            </a:prstGeom>
            <a:solidFill>
              <a:srgbClr val="00B0F0"/>
            </a:solidFill>
            <a:ln>
              <a:noFill/>
            </a:ln>
          </p:spPr>
          <p:txBody>
            <a:bodyPr anchor="ctr"/>
            <a:lstStyle/>
            <a:p>
              <a:pPr algn="ctr"/>
              <a:endParaRPr lang="zh-CN" altLang="zh-CN">
                <a:solidFill>
                  <a:srgbClr val="FFFFFF"/>
                </a:solidFill>
                <a:ea typeface="微软雅黑" panose="020B0503020204020204" pitchFamily="34" charset="-122"/>
              </a:endParaRPr>
            </a:p>
          </p:txBody>
        </p:sp>
        <p:sp>
          <p:nvSpPr>
            <p:cNvPr id="22" name="直角三角形 21"/>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09" name="矩形 5"/>
          <p:cNvSpPr>
            <a:spLocks noChangeArrowheads="1"/>
          </p:cNvSpPr>
          <p:nvPr/>
        </p:nvSpPr>
        <p:spPr bwMode="auto">
          <a:xfrm>
            <a:off x="3903784" y="2453052"/>
            <a:ext cx="532813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INPUT YOUR TITLE HERE TITLE HERE INPUT INPUT TITLE TITLE TITLE TITLE TITLE TITLE HERE SOURCE  </a:t>
            </a:r>
            <a:endParaRPr lang="zh-CN" altLang="zh-CN"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INPUT YOUR TITLE HERE  </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962290" y="3937745"/>
            <a:ext cx="269633" cy="269633"/>
            <a:chOff x="1647456" y="1723430"/>
            <a:chExt cx="2143421" cy="2877673"/>
          </a:xfrm>
        </p:grpSpPr>
        <p:sp>
          <p:nvSpPr>
            <p:cNvPr id="7" name="矩形 17"/>
            <p:cNvSpPr>
              <a:spLocks noChangeArrowheads="1"/>
            </p:cNvSpPr>
            <p:nvPr/>
          </p:nvSpPr>
          <p:spPr bwMode="auto">
            <a:xfrm>
              <a:off x="1647457" y="1723430"/>
              <a:ext cx="2143420" cy="2877668"/>
            </a:xfrm>
            <a:prstGeom prst="rect">
              <a:avLst/>
            </a:prstGeom>
            <a:solidFill>
              <a:srgbClr val="00B0F0"/>
            </a:solidFill>
            <a:ln>
              <a:noFill/>
            </a:ln>
          </p:spPr>
          <p:txBody>
            <a:bodyPr anchor="ctr"/>
            <a:lstStyle/>
            <a:p>
              <a:pPr algn="ctr"/>
              <a:endParaRPr lang="zh-CN" altLang="zh-CN">
                <a:solidFill>
                  <a:srgbClr val="FFFFFF"/>
                </a:solidFill>
                <a:ea typeface="微软雅黑" panose="020B0503020204020204" pitchFamily="34" charset="-122"/>
              </a:endParaRPr>
            </a:p>
          </p:txBody>
        </p:sp>
        <p:sp>
          <p:nvSpPr>
            <p:cNvPr id="8" name="直角三角形 7"/>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2441047" y="1495041"/>
            <a:ext cx="139975" cy="139975"/>
            <a:chOff x="1647456" y="1723430"/>
            <a:chExt cx="2143421" cy="2877673"/>
          </a:xfrm>
        </p:grpSpPr>
        <p:sp>
          <p:nvSpPr>
            <p:cNvPr id="10" name="矩形 17"/>
            <p:cNvSpPr>
              <a:spLocks noChangeArrowheads="1"/>
            </p:cNvSpPr>
            <p:nvPr/>
          </p:nvSpPr>
          <p:spPr bwMode="auto">
            <a:xfrm>
              <a:off x="1647457" y="1723430"/>
              <a:ext cx="2143420" cy="2877668"/>
            </a:xfrm>
            <a:prstGeom prst="rect">
              <a:avLst/>
            </a:prstGeom>
            <a:solidFill>
              <a:srgbClr val="00B0F0"/>
            </a:solidFill>
            <a:ln>
              <a:noFill/>
            </a:ln>
          </p:spPr>
          <p:txBody>
            <a:bodyPr anchor="ctr"/>
            <a:lstStyle/>
            <a:p>
              <a:pPr algn="ctr"/>
              <a:endParaRPr lang="zh-CN" altLang="zh-CN">
                <a:solidFill>
                  <a:srgbClr val="FFFFFF"/>
                </a:solidFill>
                <a:ea typeface="微软雅黑" panose="020B0503020204020204" pitchFamily="34" charset="-122"/>
              </a:endParaRPr>
            </a:p>
          </p:txBody>
        </p:sp>
        <p:sp>
          <p:nvSpPr>
            <p:cNvPr id="11" name="直角三角形 10"/>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9231924" y="4207379"/>
            <a:ext cx="105508" cy="105508"/>
            <a:chOff x="1647456" y="1723430"/>
            <a:chExt cx="2143421" cy="2877673"/>
          </a:xfrm>
        </p:grpSpPr>
        <p:sp>
          <p:nvSpPr>
            <p:cNvPr id="13" name="矩形 17"/>
            <p:cNvSpPr>
              <a:spLocks noChangeArrowheads="1"/>
            </p:cNvSpPr>
            <p:nvPr/>
          </p:nvSpPr>
          <p:spPr bwMode="auto">
            <a:xfrm>
              <a:off x="1647457" y="1723430"/>
              <a:ext cx="2143420" cy="2877668"/>
            </a:xfrm>
            <a:prstGeom prst="rect">
              <a:avLst/>
            </a:prstGeom>
            <a:solidFill>
              <a:srgbClr val="00B0F0"/>
            </a:solidFill>
            <a:ln>
              <a:noFill/>
            </a:ln>
          </p:spPr>
          <p:txBody>
            <a:bodyPr anchor="ctr"/>
            <a:lstStyle/>
            <a:p>
              <a:pPr algn="ctr"/>
              <a:endParaRPr lang="zh-CN" altLang="zh-CN">
                <a:solidFill>
                  <a:srgbClr val="FFFFFF"/>
                </a:solidFill>
                <a:ea typeface="微软雅黑" panose="020B0503020204020204" pitchFamily="34" charset="-122"/>
              </a:endParaRPr>
            </a:p>
          </p:txBody>
        </p:sp>
        <p:sp>
          <p:nvSpPr>
            <p:cNvPr id="14" name="直角三角形 13"/>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cx1="http://schemas.microsoft.com/office/drawing/2015/9/8/chartex">
        <mc:Choice Requires="cx1">
          <p:graphicFrame>
            <p:nvGraphicFramePr>
              <p:cNvPr id="15" name="图表 14"/>
              <p:cNvGraphicFramePr/>
              <p:nvPr>
                <p:extLst>
                  <p:ext uri="{D42A27DB-BD31-4B8C-83A1-F6EECF244321}">
                    <p14:modId xmlns:p14="http://schemas.microsoft.com/office/powerpoint/2010/main" val="1531767075"/>
                  </p:ext>
                </p:extLst>
              </p:nvPr>
            </p:nvGraphicFramePr>
            <p:xfrm>
              <a:off x="8962290" y="-1105405"/>
              <a:ext cx="5002232" cy="3334821"/>
            </p:xfrm>
            <a:graphic>
              <a:graphicData uri="http://schemas.microsoft.com/office/drawing/2014/chartex">
                <cx:chart xmlns:cx="http://schemas.microsoft.com/office/drawing/2014/chartex" xmlns:r="http://schemas.openxmlformats.org/officeDocument/2006/relationships" r:id="rId2"/>
              </a:graphicData>
            </a:graphic>
          </p:graphicFrame>
        </mc:Choice>
        <mc:Fallback xmlns:cx="http://schemas.microsoft.com/office/drawing/2014/chartex" xmlns:p14="http://schemas.microsoft.com/office/powerpoint/2010/main" xmlns:a14="http://schemas.microsoft.com/office/drawing/2010/main" xmlns="">
          <p:pic>
            <p:nvPicPr>
              <p:cNvPr id="15" name="图表 14"/>
              <p:cNvPicPr>
                <a:picLocks noGrp="1" noRot="1" noChangeAspect="1" noMove="1" noResize="1" noEditPoints="1" noAdjustHandles="1" noChangeArrowheads="1" noChangeShapeType="1"/>
              </p:cNvPicPr>
              <p:nvPr/>
            </p:nvPicPr>
            <p:blipFill>
              <a:blip r:embed="rId3"/>
              <a:stretch>
                <a:fillRect/>
              </a:stretch>
            </p:blipFill>
            <p:spPr>
              <a:xfrm>
                <a:off x="8962290" y="-1105405"/>
                <a:ext cx="5002232" cy="3334821"/>
              </a:xfrm>
              <a:prstGeom prst="rect">
                <a:avLst/>
              </a:prstGeom>
            </p:spPr>
          </p:pic>
        </mc:Fallback>
      </mc:AlternateContent>
    </p:spTree>
    <p:extLst>
      <p:ext uri="{BB962C8B-B14F-4D97-AF65-F5344CB8AC3E}">
        <p14:creationId xmlns:p14="http://schemas.microsoft.com/office/powerpoint/2010/main" val="42661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x="http://schemas.microsoft.com/office/drawing/2014/chartex" xmlns:cx1="http://schemas.microsoft.com/office/drawing/2015/9/8/chartex" xmlns:a14="http://schemas.microsoft.com/office/drawing/2010/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组合 4098"/>
          <p:cNvGrpSpPr/>
          <p:nvPr/>
        </p:nvGrpSpPr>
        <p:grpSpPr>
          <a:xfrm>
            <a:off x="4958033" y="3604167"/>
            <a:ext cx="2595934" cy="1531953"/>
            <a:chOff x="8100571" y="1553425"/>
            <a:chExt cx="2595934" cy="1531953"/>
          </a:xfrm>
        </p:grpSpPr>
        <p:sp>
          <p:nvSpPr>
            <p:cNvPr id="52" name="Oval 57"/>
            <p:cNvSpPr/>
            <p:nvPr/>
          </p:nvSpPr>
          <p:spPr>
            <a:xfrm>
              <a:off x="8942132" y="1553425"/>
              <a:ext cx="912813" cy="886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lumMod val="50000"/>
                  </a:schemeClr>
                </a:solidFill>
              </a:endParaRPr>
            </a:p>
          </p:txBody>
        </p:sp>
        <p:sp>
          <p:nvSpPr>
            <p:cNvPr id="68" name="Freeform 38"/>
            <p:cNvSpPr>
              <a:spLocks noEditPoints="1"/>
            </p:cNvSpPr>
            <p:nvPr/>
          </p:nvSpPr>
          <p:spPr bwMode="auto">
            <a:xfrm>
              <a:off x="9211485" y="1723490"/>
              <a:ext cx="374106" cy="54654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3" name="Group 30"/>
            <p:cNvGrpSpPr/>
            <p:nvPr/>
          </p:nvGrpSpPr>
          <p:grpSpPr>
            <a:xfrm>
              <a:off x="8100571" y="2545647"/>
              <a:ext cx="2595934" cy="539731"/>
              <a:chOff x="863323" y="1999620"/>
              <a:chExt cx="2058394" cy="427969"/>
            </a:xfrm>
          </p:grpSpPr>
          <p:sp>
            <p:nvSpPr>
              <p:cNvPr id="74" name="TextBox 6"/>
              <p:cNvSpPr txBox="1"/>
              <p:nvPr/>
            </p:nvSpPr>
            <p:spPr>
              <a:xfrm>
                <a:off x="863323" y="1999620"/>
                <a:ext cx="2058394" cy="170832"/>
              </a:xfrm>
              <a:prstGeom prst="rect">
                <a:avLst/>
              </a:prstGeom>
              <a:noFill/>
            </p:spPr>
            <p:txBody>
              <a:bodyPr wrap="square" lIns="0" tIns="0" rIns="0" bIns="0" rtlCol="0" anchor="ct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Please enter the text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75" name="TextBox 7"/>
              <p:cNvSpPr txBox="1"/>
              <p:nvPr/>
            </p:nvSpPr>
            <p:spPr>
              <a:xfrm>
                <a:off x="863323" y="2171342"/>
                <a:ext cx="2058394" cy="256247"/>
              </a:xfrm>
              <a:prstGeom prst="rect">
                <a:avLst/>
              </a:prstGeom>
              <a:noFill/>
            </p:spPr>
            <p:txBody>
              <a:bodyPr wrap="square" lIns="0" tIns="0" rIns="0" bIns="0" rtlCol="0" anchor="t">
                <a:spAutoFit/>
              </a:bodyPr>
              <a:lstStyle/>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p>
            </p:txBody>
          </p:sp>
        </p:grpSp>
      </p:grpSp>
      <p:grpSp>
        <p:nvGrpSpPr>
          <p:cNvPr id="4102" name="组合 4101"/>
          <p:cNvGrpSpPr/>
          <p:nvPr/>
        </p:nvGrpSpPr>
        <p:grpSpPr>
          <a:xfrm>
            <a:off x="4958033" y="1347487"/>
            <a:ext cx="2595934" cy="1538295"/>
            <a:chOff x="4736578" y="3777499"/>
            <a:chExt cx="2595934" cy="1538295"/>
          </a:xfrm>
        </p:grpSpPr>
        <p:sp>
          <p:nvSpPr>
            <p:cNvPr id="60" name="Oval 67"/>
            <p:cNvSpPr/>
            <p:nvPr/>
          </p:nvSpPr>
          <p:spPr>
            <a:xfrm>
              <a:off x="5578138" y="3777499"/>
              <a:ext cx="912813" cy="886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5">
                    <a:lumMod val="50000"/>
                  </a:schemeClr>
                </a:solidFill>
                <a:cs typeface="+mj-cs"/>
              </a:endParaRPr>
            </a:p>
          </p:txBody>
        </p:sp>
        <p:sp>
          <p:nvSpPr>
            <p:cNvPr id="67" name="Freeform 216"/>
            <p:cNvSpPr>
              <a:spLocks noEditPoints="1"/>
            </p:cNvSpPr>
            <p:nvPr/>
          </p:nvSpPr>
          <p:spPr bwMode="auto">
            <a:xfrm>
              <a:off x="5805314" y="3961011"/>
              <a:ext cx="427647" cy="43055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5" name="组合 84"/>
            <p:cNvGrpSpPr/>
            <p:nvPr/>
          </p:nvGrpSpPr>
          <p:grpSpPr>
            <a:xfrm>
              <a:off x="4736578" y="4776063"/>
              <a:ext cx="2595934" cy="539731"/>
              <a:chOff x="1580683" y="4776063"/>
              <a:chExt cx="2595934" cy="539731"/>
            </a:xfrm>
          </p:grpSpPr>
          <p:sp>
            <p:nvSpPr>
              <p:cNvPr id="86" name="TextBox 6"/>
              <p:cNvSpPr txBox="1"/>
              <p:nvPr/>
            </p:nvSpPr>
            <p:spPr>
              <a:xfrm>
                <a:off x="1580683" y="4776063"/>
                <a:ext cx="2595934" cy="215444"/>
              </a:xfrm>
              <a:prstGeom prst="rect">
                <a:avLst/>
              </a:prstGeom>
              <a:noFill/>
            </p:spPr>
            <p:txBody>
              <a:bodyPr wrap="square" lIns="0" tIns="0" rIns="0" bIns="0" rtlCol="0" anchor="ct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Please enter the text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7" name="TextBox 7"/>
              <p:cNvSpPr txBox="1"/>
              <p:nvPr/>
            </p:nvSpPr>
            <p:spPr>
              <a:xfrm>
                <a:off x="1580683" y="4992629"/>
                <a:ext cx="2595934" cy="323165"/>
              </a:xfrm>
              <a:prstGeom prst="rect">
                <a:avLst/>
              </a:prstGeom>
              <a:noFill/>
            </p:spPr>
            <p:txBody>
              <a:bodyPr wrap="square" lIns="0" tIns="0" rIns="0" bIns="0" rtlCol="0" anchor="t">
                <a:spAutoFit/>
              </a:bodyPr>
              <a:lstStyle/>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p>
            </p:txBody>
          </p:sp>
        </p:grpSp>
      </p:grpSp>
      <p:grpSp>
        <p:nvGrpSpPr>
          <p:cNvPr id="39" name="组合 38"/>
          <p:cNvGrpSpPr/>
          <p:nvPr/>
        </p:nvGrpSpPr>
        <p:grpSpPr>
          <a:xfrm>
            <a:off x="1815495" y="1347487"/>
            <a:ext cx="2595934" cy="1531956"/>
            <a:chOff x="1815495" y="1553423"/>
            <a:chExt cx="2595934" cy="1531956"/>
          </a:xfrm>
        </p:grpSpPr>
        <p:grpSp>
          <p:nvGrpSpPr>
            <p:cNvPr id="40" name="Group 30"/>
            <p:cNvGrpSpPr/>
            <p:nvPr/>
          </p:nvGrpSpPr>
          <p:grpSpPr>
            <a:xfrm>
              <a:off x="1815495" y="2545648"/>
              <a:ext cx="2595934" cy="539731"/>
              <a:chOff x="863323" y="1999620"/>
              <a:chExt cx="2058394" cy="427969"/>
            </a:xfrm>
          </p:grpSpPr>
          <p:sp>
            <p:nvSpPr>
              <p:cNvPr id="41" name="TextBox 6"/>
              <p:cNvSpPr txBox="1"/>
              <p:nvPr/>
            </p:nvSpPr>
            <p:spPr>
              <a:xfrm>
                <a:off x="863323" y="1999620"/>
                <a:ext cx="2058394" cy="170832"/>
              </a:xfrm>
              <a:prstGeom prst="rect">
                <a:avLst/>
              </a:prstGeom>
              <a:noFill/>
            </p:spPr>
            <p:txBody>
              <a:bodyPr wrap="square" lIns="0" tIns="0" rIns="0" bIns="0" rtlCol="0" anchor="ct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Please enter the text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2" name="TextBox 7"/>
              <p:cNvSpPr txBox="1"/>
              <p:nvPr/>
            </p:nvSpPr>
            <p:spPr>
              <a:xfrm>
                <a:off x="863323" y="2171342"/>
                <a:ext cx="2058394" cy="256247"/>
              </a:xfrm>
              <a:prstGeom prst="rect">
                <a:avLst/>
              </a:prstGeom>
              <a:noFill/>
            </p:spPr>
            <p:txBody>
              <a:bodyPr wrap="square" lIns="0" tIns="0" rIns="0" bIns="0" rtlCol="0" anchor="t">
                <a:spAutoFit/>
              </a:bodyPr>
              <a:lstStyle/>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p>
            </p:txBody>
          </p:sp>
        </p:grpSp>
        <p:sp>
          <p:nvSpPr>
            <p:cNvPr id="43" name="Oval 24"/>
            <p:cNvSpPr/>
            <p:nvPr/>
          </p:nvSpPr>
          <p:spPr>
            <a:xfrm>
              <a:off x="2657056" y="1553423"/>
              <a:ext cx="912813" cy="886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lumMod val="50000"/>
                  </a:schemeClr>
                </a:solidFill>
              </a:endParaRPr>
            </a:p>
          </p:txBody>
        </p:sp>
        <p:sp>
          <p:nvSpPr>
            <p:cNvPr id="44" name="Freeform 245"/>
            <p:cNvSpPr>
              <a:spLocks/>
            </p:cNvSpPr>
            <p:nvPr/>
          </p:nvSpPr>
          <p:spPr bwMode="auto">
            <a:xfrm>
              <a:off x="2904357" y="1787657"/>
              <a:ext cx="418211" cy="41821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98" name="组合 4097"/>
          <p:cNvGrpSpPr/>
          <p:nvPr/>
        </p:nvGrpSpPr>
        <p:grpSpPr>
          <a:xfrm>
            <a:off x="8100571" y="1351451"/>
            <a:ext cx="2595934" cy="1531953"/>
            <a:chOff x="4736578" y="1553425"/>
            <a:chExt cx="2595934" cy="1531953"/>
          </a:xfrm>
        </p:grpSpPr>
        <p:sp>
          <p:nvSpPr>
            <p:cNvPr id="48" name="Oval 52"/>
            <p:cNvSpPr/>
            <p:nvPr/>
          </p:nvSpPr>
          <p:spPr>
            <a:xfrm>
              <a:off x="5562731" y="1553425"/>
              <a:ext cx="912813" cy="886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lumMod val="50000"/>
                  </a:schemeClr>
                </a:solidFill>
              </a:endParaRPr>
            </a:p>
          </p:txBody>
        </p:sp>
        <p:sp>
          <p:nvSpPr>
            <p:cNvPr id="65" name="Freeform 5"/>
            <p:cNvSpPr>
              <a:spLocks noEditPoints="1"/>
            </p:cNvSpPr>
            <p:nvPr/>
          </p:nvSpPr>
          <p:spPr bwMode="auto">
            <a:xfrm>
              <a:off x="5801000" y="1760742"/>
              <a:ext cx="467090" cy="46709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0" name="Group 30"/>
            <p:cNvGrpSpPr/>
            <p:nvPr/>
          </p:nvGrpSpPr>
          <p:grpSpPr>
            <a:xfrm>
              <a:off x="4736578" y="2545647"/>
              <a:ext cx="2595934" cy="539731"/>
              <a:chOff x="863323" y="1999620"/>
              <a:chExt cx="2058394" cy="427969"/>
            </a:xfrm>
          </p:grpSpPr>
          <p:sp>
            <p:nvSpPr>
              <p:cNvPr id="71" name="TextBox 6"/>
              <p:cNvSpPr txBox="1"/>
              <p:nvPr/>
            </p:nvSpPr>
            <p:spPr>
              <a:xfrm>
                <a:off x="863323" y="1999620"/>
                <a:ext cx="2058394" cy="170832"/>
              </a:xfrm>
              <a:prstGeom prst="rect">
                <a:avLst/>
              </a:prstGeom>
              <a:noFill/>
            </p:spPr>
            <p:txBody>
              <a:bodyPr wrap="square" lIns="0" tIns="0" rIns="0" bIns="0" rtlCol="0" anchor="ct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Please enter the text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72" name="TextBox 7"/>
              <p:cNvSpPr txBox="1"/>
              <p:nvPr/>
            </p:nvSpPr>
            <p:spPr>
              <a:xfrm>
                <a:off x="863323" y="2171342"/>
                <a:ext cx="2058394" cy="256247"/>
              </a:xfrm>
              <a:prstGeom prst="rect">
                <a:avLst/>
              </a:prstGeom>
              <a:noFill/>
            </p:spPr>
            <p:txBody>
              <a:bodyPr wrap="square" lIns="0" tIns="0" rIns="0" bIns="0" rtlCol="0" anchor="t">
                <a:spAutoFit/>
              </a:bodyPr>
              <a:lstStyle/>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p>
            </p:txBody>
          </p:sp>
        </p:grpSp>
      </p:grpSp>
      <p:grpSp>
        <p:nvGrpSpPr>
          <p:cNvPr id="4103" name="组合 4102"/>
          <p:cNvGrpSpPr/>
          <p:nvPr/>
        </p:nvGrpSpPr>
        <p:grpSpPr>
          <a:xfrm>
            <a:off x="1815495" y="3607697"/>
            <a:ext cx="2595934" cy="1528423"/>
            <a:chOff x="8100571" y="3732949"/>
            <a:chExt cx="2595934" cy="1528423"/>
          </a:xfrm>
        </p:grpSpPr>
        <p:sp>
          <p:nvSpPr>
            <p:cNvPr id="64" name="Oval 72"/>
            <p:cNvSpPr/>
            <p:nvPr/>
          </p:nvSpPr>
          <p:spPr>
            <a:xfrm>
              <a:off x="8942132" y="3732949"/>
              <a:ext cx="912813" cy="886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6">
                    <a:lumMod val="50000"/>
                  </a:schemeClr>
                </a:solidFill>
              </a:endParaRPr>
            </a:p>
          </p:txBody>
        </p:sp>
        <p:sp>
          <p:nvSpPr>
            <p:cNvPr id="69" name="Freeform 135"/>
            <p:cNvSpPr>
              <a:spLocks noEditPoints="1"/>
            </p:cNvSpPr>
            <p:nvPr/>
          </p:nvSpPr>
          <p:spPr bwMode="auto">
            <a:xfrm>
              <a:off x="9207247" y="3997105"/>
              <a:ext cx="382582" cy="35836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0" name="组合 89"/>
            <p:cNvGrpSpPr/>
            <p:nvPr/>
          </p:nvGrpSpPr>
          <p:grpSpPr>
            <a:xfrm>
              <a:off x="8100571" y="4721641"/>
              <a:ext cx="2595934" cy="539731"/>
              <a:chOff x="1580683" y="4776063"/>
              <a:chExt cx="2595934" cy="539731"/>
            </a:xfrm>
          </p:grpSpPr>
          <p:sp>
            <p:nvSpPr>
              <p:cNvPr id="91" name="TextBox 6"/>
              <p:cNvSpPr txBox="1"/>
              <p:nvPr/>
            </p:nvSpPr>
            <p:spPr>
              <a:xfrm>
                <a:off x="1580683" y="4776063"/>
                <a:ext cx="2595934" cy="215444"/>
              </a:xfrm>
              <a:prstGeom prst="rect">
                <a:avLst/>
              </a:prstGeom>
              <a:noFill/>
            </p:spPr>
            <p:txBody>
              <a:bodyPr wrap="square" lIns="0" tIns="0" rIns="0" bIns="0" rtlCol="0" anchor="ct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Please enter the text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2" name="TextBox 7"/>
              <p:cNvSpPr txBox="1"/>
              <p:nvPr/>
            </p:nvSpPr>
            <p:spPr>
              <a:xfrm>
                <a:off x="1580683" y="4992629"/>
                <a:ext cx="2595934" cy="323165"/>
              </a:xfrm>
              <a:prstGeom prst="rect">
                <a:avLst/>
              </a:prstGeom>
              <a:noFill/>
            </p:spPr>
            <p:txBody>
              <a:bodyPr wrap="square" lIns="0" tIns="0" rIns="0" bIns="0" rtlCol="0" anchor="t">
                <a:spAutoFit/>
              </a:bodyPr>
              <a:lstStyle/>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p>
            </p:txBody>
          </p:sp>
        </p:grpSp>
      </p:grpSp>
      <p:grpSp>
        <p:nvGrpSpPr>
          <p:cNvPr id="2" name="组合 1"/>
          <p:cNvGrpSpPr/>
          <p:nvPr/>
        </p:nvGrpSpPr>
        <p:grpSpPr>
          <a:xfrm>
            <a:off x="8100571" y="3597825"/>
            <a:ext cx="2595934" cy="1538295"/>
            <a:chOff x="8100571" y="3597825"/>
            <a:chExt cx="2595934" cy="1538295"/>
          </a:xfrm>
        </p:grpSpPr>
        <p:grpSp>
          <p:nvGrpSpPr>
            <p:cNvPr id="4104" name="组合 4103"/>
            <p:cNvGrpSpPr/>
            <p:nvPr/>
          </p:nvGrpSpPr>
          <p:grpSpPr>
            <a:xfrm>
              <a:off x="8100571" y="3597825"/>
              <a:ext cx="2595934" cy="1538295"/>
              <a:chOff x="1668818" y="3744449"/>
              <a:chExt cx="2595934" cy="1538295"/>
            </a:xfrm>
          </p:grpSpPr>
          <p:sp>
            <p:nvSpPr>
              <p:cNvPr id="56" name="Oval 62"/>
              <p:cNvSpPr/>
              <p:nvPr/>
            </p:nvSpPr>
            <p:spPr>
              <a:xfrm>
                <a:off x="2536085" y="3744449"/>
                <a:ext cx="912813" cy="886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50000"/>
                    </a:schemeClr>
                  </a:solidFill>
                </a:endParaRPr>
              </a:p>
            </p:txBody>
          </p:sp>
          <p:grpSp>
            <p:nvGrpSpPr>
              <p:cNvPr id="4100" name="组合 4099"/>
              <p:cNvGrpSpPr/>
              <p:nvPr/>
            </p:nvGrpSpPr>
            <p:grpSpPr>
              <a:xfrm>
                <a:off x="1668818" y="4743013"/>
                <a:ext cx="2595934" cy="539731"/>
                <a:chOff x="1580683" y="4776063"/>
                <a:chExt cx="2595934" cy="539731"/>
              </a:xfrm>
            </p:grpSpPr>
            <p:sp>
              <p:nvSpPr>
                <p:cNvPr id="81" name="TextBox 6"/>
                <p:cNvSpPr txBox="1"/>
                <p:nvPr/>
              </p:nvSpPr>
              <p:spPr>
                <a:xfrm>
                  <a:off x="1580683" y="4776063"/>
                  <a:ext cx="2595934" cy="215444"/>
                </a:xfrm>
                <a:prstGeom prst="rect">
                  <a:avLst/>
                </a:prstGeom>
                <a:noFill/>
              </p:spPr>
              <p:txBody>
                <a:bodyPr wrap="square" lIns="0" tIns="0" rIns="0" bIns="0" rtlCol="0" anchor="ct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Please enter the text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2" name="TextBox 7"/>
                <p:cNvSpPr txBox="1"/>
                <p:nvPr/>
              </p:nvSpPr>
              <p:spPr>
                <a:xfrm>
                  <a:off x="1580683" y="4992629"/>
                  <a:ext cx="2595934" cy="323165"/>
                </a:xfrm>
                <a:prstGeom prst="rect">
                  <a:avLst/>
                </a:prstGeom>
                <a:noFill/>
              </p:spPr>
              <p:txBody>
                <a:bodyPr wrap="square" lIns="0" tIns="0" rIns="0" bIns="0" rtlCol="0" anchor="t">
                  <a:spAutoFit/>
                </a:bodyPr>
                <a:lstStyle/>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p>
              </p:txBody>
            </p:sp>
          </p:grpSp>
        </p:grpSp>
        <p:grpSp>
          <p:nvGrpSpPr>
            <p:cNvPr id="38" name="组合 37"/>
            <p:cNvGrpSpPr>
              <a:grpSpLocks noChangeAspect="1"/>
            </p:cNvGrpSpPr>
            <p:nvPr/>
          </p:nvGrpSpPr>
          <p:grpSpPr>
            <a:xfrm>
              <a:off x="9203279" y="3794538"/>
              <a:ext cx="463174" cy="463174"/>
              <a:chOff x="4814888" y="2108201"/>
              <a:chExt cx="381000" cy="381000"/>
            </a:xfrm>
            <a:noFill/>
          </p:grpSpPr>
          <p:sp>
            <p:nvSpPr>
              <p:cNvPr id="45" name="Freeform 260"/>
              <p:cNvSpPr>
                <a:spLocks/>
              </p:cNvSpPr>
              <p:nvPr/>
            </p:nvSpPr>
            <p:spPr bwMode="auto">
              <a:xfrm>
                <a:off x="4814888" y="2205038"/>
                <a:ext cx="288925" cy="284163"/>
              </a:xfrm>
              <a:custGeom>
                <a:avLst/>
                <a:gdLst>
                  <a:gd name="T0" fmla="*/ 0 w 182"/>
                  <a:gd name="T1" fmla="*/ 179 h 179"/>
                  <a:gd name="T2" fmla="*/ 0 w 182"/>
                  <a:gd name="T3" fmla="*/ 54 h 179"/>
                  <a:gd name="T4" fmla="*/ 119 w 182"/>
                  <a:gd name="T5" fmla="*/ 0 h 179"/>
                  <a:gd name="T6" fmla="*/ 182 w 182"/>
                  <a:gd name="T7" fmla="*/ 21 h 179"/>
                  <a:gd name="T8" fmla="*/ 182 w 182"/>
                  <a:gd name="T9" fmla="*/ 179 h 179"/>
                  <a:gd name="T10" fmla="*/ 0 w 182"/>
                  <a:gd name="T11" fmla="*/ 179 h 179"/>
                </a:gdLst>
                <a:ahLst/>
                <a:cxnLst>
                  <a:cxn ang="0">
                    <a:pos x="T0" y="T1"/>
                  </a:cxn>
                  <a:cxn ang="0">
                    <a:pos x="T2" y="T3"/>
                  </a:cxn>
                  <a:cxn ang="0">
                    <a:pos x="T4" y="T5"/>
                  </a:cxn>
                  <a:cxn ang="0">
                    <a:pos x="T6" y="T7"/>
                  </a:cxn>
                  <a:cxn ang="0">
                    <a:pos x="T8" y="T9"/>
                  </a:cxn>
                  <a:cxn ang="0">
                    <a:pos x="T10" y="T11"/>
                  </a:cxn>
                </a:cxnLst>
                <a:rect l="0" t="0" r="r" b="b"/>
                <a:pathLst>
                  <a:path w="182" h="179">
                    <a:moveTo>
                      <a:pt x="0" y="179"/>
                    </a:moveTo>
                    <a:lnTo>
                      <a:pt x="0" y="54"/>
                    </a:lnTo>
                    <a:lnTo>
                      <a:pt x="119" y="0"/>
                    </a:lnTo>
                    <a:lnTo>
                      <a:pt x="182" y="21"/>
                    </a:lnTo>
                    <a:lnTo>
                      <a:pt x="182" y="179"/>
                    </a:lnTo>
                    <a:lnTo>
                      <a:pt x="0" y="179"/>
                    </a:lnTo>
                    <a:close/>
                  </a:path>
                </a:pathLst>
              </a:custGeom>
              <a:grp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 name="Line 261"/>
              <p:cNvSpPr>
                <a:spLocks noChangeShapeType="1"/>
              </p:cNvSpPr>
              <p:nvPr/>
            </p:nvSpPr>
            <p:spPr bwMode="auto">
              <a:xfrm>
                <a:off x="5003800" y="2211388"/>
                <a:ext cx="0" cy="277813"/>
              </a:xfrm>
              <a:prstGeom prst="line">
                <a:avLst/>
              </a:prstGeom>
              <a:grp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 name="Line 262"/>
              <p:cNvSpPr>
                <a:spLocks noChangeShapeType="1"/>
              </p:cNvSpPr>
              <p:nvPr/>
            </p:nvSpPr>
            <p:spPr bwMode="auto">
              <a:xfrm flipV="1">
                <a:off x="4843463" y="2286001"/>
                <a:ext cx="117475" cy="38100"/>
              </a:xfrm>
              <a:prstGeom prst="line">
                <a:avLst/>
              </a:prstGeom>
              <a:grp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Line 263"/>
              <p:cNvSpPr>
                <a:spLocks noChangeShapeType="1"/>
              </p:cNvSpPr>
              <p:nvPr/>
            </p:nvSpPr>
            <p:spPr bwMode="auto">
              <a:xfrm flipV="1">
                <a:off x="4843463" y="2341563"/>
                <a:ext cx="117475" cy="25400"/>
              </a:xfrm>
              <a:prstGeom prst="line">
                <a:avLst/>
              </a:prstGeom>
              <a:grp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Line 264"/>
              <p:cNvSpPr>
                <a:spLocks noChangeShapeType="1"/>
              </p:cNvSpPr>
              <p:nvPr/>
            </p:nvSpPr>
            <p:spPr bwMode="auto">
              <a:xfrm flipV="1">
                <a:off x="4843463" y="2398713"/>
                <a:ext cx="117475" cy="11113"/>
              </a:xfrm>
              <a:prstGeom prst="line">
                <a:avLst/>
              </a:prstGeom>
              <a:grp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Line 265"/>
              <p:cNvSpPr>
                <a:spLocks noChangeShapeType="1"/>
              </p:cNvSpPr>
              <p:nvPr/>
            </p:nvSpPr>
            <p:spPr bwMode="auto">
              <a:xfrm>
                <a:off x="4843463" y="2454276"/>
                <a:ext cx="117475" cy="0"/>
              </a:xfrm>
              <a:prstGeom prst="line">
                <a:avLst/>
              </a:prstGeom>
              <a:grp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266"/>
              <p:cNvSpPr>
                <a:spLocks/>
              </p:cNvSpPr>
              <p:nvPr/>
            </p:nvSpPr>
            <p:spPr bwMode="auto">
              <a:xfrm>
                <a:off x="4957763" y="2108201"/>
                <a:ext cx="238125" cy="381000"/>
              </a:xfrm>
              <a:custGeom>
                <a:avLst/>
                <a:gdLst>
                  <a:gd name="T0" fmla="*/ 0 w 150"/>
                  <a:gd name="T1" fmla="*/ 70 h 240"/>
                  <a:gd name="T2" fmla="*/ 0 w 150"/>
                  <a:gd name="T3" fmla="*/ 32 h 240"/>
                  <a:gd name="T4" fmla="*/ 73 w 150"/>
                  <a:gd name="T5" fmla="*/ 0 h 240"/>
                  <a:gd name="T6" fmla="*/ 150 w 150"/>
                  <a:gd name="T7" fmla="*/ 24 h 240"/>
                  <a:gd name="T8" fmla="*/ 150 w 150"/>
                  <a:gd name="T9" fmla="*/ 240 h 240"/>
                  <a:gd name="T10" fmla="*/ 71 w 150"/>
                  <a:gd name="T11" fmla="*/ 240 h 240"/>
                </a:gdLst>
                <a:ahLst/>
                <a:cxnLst>
                  <a:cxn ang="0">
                    <a:pos x="T0" y="T1"/>
                  </a:cxn>
                  <a:cxn ang="0">
                    <a:pos x="T2" y="T3"/>
                  </a:cxn>
                  <a:cxn ang="0">
                    <a:pos x="T4" y="T5"/>
                  </a:cxn>
                  <a:cxn ang="0">
                    <a:pos x="T6" y="T7"/>
                  </a:cxn>
                  <a:cxn ang="0">
                    <a:pos x="T8" y="T9"/>
                  </a:cxn>
                  <a:cxn ang="0">
                    <a:pos x="T10" y="T11"/>
                  </a:cxn>
                </a:cxnLst>
                <a:rect l="0" t="0" r="r" b="b"/>
                <a:pathLst>
                  <a:path w="150" h="240">
                    <a:moveTo>
                      <a:pt x="0" y="70"/>
                    </a:moveTo>
                    <a:lnTo>
                      <a:pt x="0" y="32"/>
                    </a:lnTo>
                    <a:lnTo>
                      <a:pt x="73" y="0"/>
                    </a:lnTo>
                    <a:lnTo>
                      <a:pt x="150" y="24"/>
                    </a:lnTo>
                    <a:lnTo>
                      <a:pt x="150" y="240"/>
                    </a:lnTo>
                    <a:lnTo>
                      <a:pt x="71" y="240"/>
                    </a:lnTo>
                  </a:path>
                </a:pathLst>
              </a:custGeom>
              <a:grp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 name="Line 267"/>
              <p:cNvSpPr>
                <a:spLocks noChangeShapeType="1"/>
              </p:cNvSpPr>
              <p:nvPr/>
            </p:nvSpPr>
            <p:spPr bwMode="auto">
              <a:xfrm>
                <a:off x="5146675" y="2171701"/>
                <a:ext cx="0" cy="33338"/>
              </a:xfrm>
              <a:prstGeom prst="line">
                <a:avLst/>
              </a:prstGeom>
              <a:grp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Line 268"/>
              <p:cNvSpPr>
                <a:spLocks noChangeShapeType="1"/>
              </p:cNvSpPr>
              <p:nvPr/>
            </p:nvSpPr>
            <p:spPr bwMode="auto">
              <a:xfrm>
                <a:off x="5146675" y="2230438"/>
                <a:ext cx="0" cy="33338"/>
              </a:xfrm>
              <a:prstGeom prst="line">
                <a:avLst/>
              </a:prstGeom>
              <a:grp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 name="Line 269"/>
              <p:cNvSpPr>
                <a:spLocks noChangeShapeType="1"/>
              </p:cNvSpPr>
              <p:nvPr/>
            </p:nvSpPr>
            <p:spPr bwMode="auto">
              <a:xfrm>
                <a:off x="5146675" y="2287588"/>
                <a:ext cx="0" cy="33338"/>
              </a:xfrm>
              <a:prstGeom prst="line">
                <a:avLst/>
              </a:prstGeom>
              <a:grp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 name="Line 270"/>
              <p:cNvSpPr>
                <a:spLocks noChangeShapeType="1"/>
              </p:cNvSpPr>
              <p:nvPr/>
            </p:nvSpPr>
            <p:spPr bwMode="auto">
              <a:xfrm>
                <a:off x="5146675" y="2346326"/>
                <a:ext cx="0" cy="33338"/>
              </a:xfrm>
              <a:prstGeom prst="line">
                <a:avLst/>
              </a:prstGeom>
              <a:grp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 name="Line 271"/>
              <p:cNvSpPr>
                <a:spLocks noChangeShapeType="1"/>
              </p:cNvSpPr>
              <p:nvPr/>
            </p:nvSpPr>
            <p:spPr bwMode="auto">
              <a:xfrm>
                <a:off x="5146675" y="2406651"/>
                <a:ext cx="0" cy="30163"/>
              </a:xfrm>
              <a:prstGeom prst="line">
                <a:avLst/>
              </a:prstGeom>
              <a:grp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grpSp>
      <mc:AlternateContent xmlns:mc="http://schemas.openxmlformats.org/markup-compatibility/2006" xmlns:cx1="http://schemas.microsoft.com/office/drawing/2015/9/8/chartex">
        <mc:Choice Requires="cx1">
          <p:graphicFrame>
            <p:nvGraphicFramePr>
              <p:cNvPr id="61" name="图表 60"/>
              <p:cNvGraphicFramePr/>
              <p:nvPr>
                <p:extLst>
                  <p:ext uri="{D42A27DB-BD31-4B8C-83A1-F6EECF244321}">
                    <p14:modId xmlns:p14="http://schemas.microsoft.com/office/powerpoint/2010/main" val="2034356372"/>
                  </p:ext>
                </p:extLst>
              </p:nvPr>
            </p:nvGraphicFramePr>
            <p:xfrm>
              <a:off x="-2810914" y="-1334889"/>
              <a:ext cx="5002232" cy="3334821"/>
            </p:xfrm>
            <a:graphic>
              <a:graphicData uri="http://schemas.microsoft.com/office/drawing/2014/chartex">
                <cx:chart xmlns:cx="http://schemas.microsoft.com/office/drawing/2014/chartex" xmlns:r="http://schemas.openxmlformats.org/officeDocument/2006/relationships" r:id="rId2"/>
              </a:graphicData>
            </a:graphic>
          </p:graphicFrame>
        </mc:Choice>
        <mc:Fallback xmlns:cx="http://schemas.microsoft.com/office/drawing/2014/chartex" xmlns:p14="http://schemas.microsoft.com/office/powerpoint/2010/main" xmlns="">
          <p:pic>
            <p:nvPicPr>
              <p:cNvPr id="61" name="图表 60"/>
              <p:cNvPicPr>
                <a:picLocks noGrp="1" noRot="1" noChangeAspect="1" noMove="1" noResize="1" noEditPoints="1" noAdjustHandles="1" noChangeArrowheads="1" noChangeShapeType="1"/>
              </p:cNvPicPr>
              <p:nvPr/>
            </p:nvPicPr>
            <p:blipFill>
              <a:blip r:embed="rId3"/>
              <a:stretch>
                <a:fillRect/>
              </a:stretch>
            </p:blipFill>
            <p:spPr>
              <a:xfrm>
                <a:off x="-2810914" y="-1334889"/>
                <a:ext cx="5002232" cy="3334821"/>
              </a:xfrm>
              <a:prstGeom prst="rect">
                <a:avLst/>
              </a:prstGeom>
            </p:spPr>
          </p:pic>
        </mc:Fallback>
      </mc:AlternateContent>
    </p:spTree>
    <p:extLst>
      <p:ext uri="{BB962C8B-B14F-4D97-AF65-F5344CB8AC3E}">
        <p14:creationId xmlns:p14="http://schemas.microsoft.com/office/powerpoint/2010/main" val="219897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x="http://schemas.microsoft.com/office/drawing/2014/chartex" xmlns:cx1="http://schemas.microsoft.com/office/drawing/2015/9/8/chartex"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94613" y="31314"/>
            <a:ext cx="6739912" cy="6739906"/>
            <a:chOff x="4694599" y="4742816"/>
            <a:chExt cx="2735263" cy="2735262"/>
          </a:xfrm>
          <a:noFill/>
        </p:grpSpPr>
        <p:sp>
          <p:nvSpPr>
            <p:cNvPr id="24" name="Freeform 8"/>
            <p:cNvSpPr>
              <a:spLocks/>
            </p:cNvSpPr>
            <p:nvPr/>
          </p:nvSpPr>
          <p:spPr bwMode="auto">
            <a:xfrm>
              <a:off x="6852011" y="5696904"/>
              <a:ext cx="500063" cy="708025"/>
            </a:xfrm>
            <a:custGeom>
              <a:avLst/>
              <a:gdLst>
                <a:gd name="T0" fmla="*/ 0 w 97"/>
                <a:gd name="T1" fmla="*/ 33 h 137"/>
                <a:gd name="T2" fmla="*/ 93 w 97"/>
                <a:gd name="T3" fmla="*/ 0 h 137"/>
                <a:gd name="T4" fmla="*/ 97 w 97"/>
                <a:gd name="T5" fmla="*/ 16 h 137"/>
                <a:gd name="T6" fmla="*/ 22 w 97"/>
                <a:gd name="T7" fmla="*/ 137 h 137"/>
                <a:gd name="T8" fmla="*/ 0 w 97"/>
                <a:gd name="T9" fmla="*/ 33 h 137"/>
              </a:gdLst>
              <a:ahLst/>
              <a:cxnLst>
                <a:cxn ang="0">
                  <a:pos x="T0" y="T1"/>
                </a:cxn>
                <a:cxn ang="0">
                  <a:pos x="T2" y="T3"/>
                </a:cxn>
                <a:cxn ang="0">
                  <a:pos x="T4" y="T5"/>
                </a:cxn>
                <a:cxn ang="0">
                  <a:pos x="T6" y="T7"/>
                </a:cxn>
                <a:cxn ang="0">
                  <a:pos x="T8" y="T9"/>
                </a:cxn>
              </a:cxnLst>
              <a:rect l="0" t="0" r="r" b="b"/>
              <a:pathLst>
                <a:path w="97" h="137">
                  <a:moveTo>
                    <a:pt x="0" y="33"/>
                  </a:moveTo>
                  <a:cubicBezTo>
                    <a:pt x="93" y="0"/>
                    <a:pt x="93" y="0"/>
                    <a:pt x="93" y="0"/>
                  </a:cubicBezTo>
                  <a:cubicBezTo>
                    <a:pt x="95" y="5"/>
                    <a:pt x="96" y="11"/>
                    <a:pt x="97" y="16"/>
                  </a:cubicBezTo>
                  <a:cubicBezTo>
                    <a:pt x="96" y="56"/>
                    <a:pt x="68" y="99"/>
                    <a:pt x="22" y="137"/>
                  </a:cubicBezTo>
                  <a:cubicBezTo>
                    <a:pt x="19" y="103"/>
                    <a:pt x="11" y="68"/>
                    <a:pt x="0" y="33"/>
                  </a:cubicBez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9"/>
            <p:cNvSpPr>
              <a:spLocks/>
            </p:cNvSpPr>
            <p:nvPr/>
          </p:nvSpPr>
          <p:spPr bwMode="auto">
            <a:xfrm>
              <a:off x="6542449" y="5253991"/>
              <a:ext cx="752475" cy="520700"/>
            </a:xfrm>
            <a:custGeom>
              <a:avLst/>
              <a:gdLst>
                <a:gd name="T0" fmla="*/ 146 w 146"/>
                <a:gd name="T1" fmla="*/ 69 h 101"/>
                <a:gd name="T2" fmla="*/ 53 w 146"/>
                <a:gd name="T3" fmla="*/ 101 h 101"/>
                <a:gd name="T4" fmla="*/ 0 w 146"/>
                <a:gd name="T5" fmla="*/ 0 h 101"/>
                <a:gd name="T6" fmla="*/ 135 w 146"/>
                <a:gd name="T7" fmla="*/ 43 h 101"/>
                <a:gd name="T8" fmla="*/ 146 w 146"/>
                <a:gd name="T9" fmla="*/ 69 h 101"/>
              </a:gdLst>
              <a:ahLst/>
              <a:cxnLst>
                <a:cxn ang="0">
                  <a:pos x="T0" y="T1"/>
                </a:cxn>
                <a:cxn ang="0">
                  <a:pos x="T2" y="T3"/>
                </a:cxn>
                <a:cxn ang="0">
                  <a:pos x="T4" y="T5"/>
                </a:cxn>
                <a:cxn ang="0">
                  <a:pos x="T6" y="T7"/>
                </a:cxn>
                <a:cxn ang="0">
                  <a:pos x="T8" y="T9"/>
                </a:cxn>
              </a:cxnLst>
              <a:rect l="0" t="0" r="r" b="b"/>
              <a:pathLst>
                <a:path w="146" h="101">
                  <a:moveTo>
                    <a:pt x="146" y="69"/>
                  </a:moveTo>
                  <a:cubicBezTo>
                    <a:pt x="53" y="101"/>
                    <a:pt x="53" y="101"/>
                    <a:pt x="53" y="101"/>
                  </a:cubicBezTo>
                  <a:cubicBezTo>
                    <a:pt x="39" y="63"/>
                    <a:pt x="21" y="29"/>
                    <a:pt x="0" y="0"/>
                  </a:cubicBezTo>
                  <a:cubicBezTo>
                    <a:pt x="59" y="0"/>
                    <a:pt x="108" y="15"/>
                    <a:pt x="135" y="43"/>
                  </a:cubicBezTo>
                  <a:cubicBezTo>
                    <a:pt x="139" y="51"/>
                    <a:pt x="143" y="60"/>
                    <a:pt x="146" y="69"/>
                  </a:cubicBez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0"/>
            <p:cNvSpPr>
              <a:spLocks/>
            </p:cNvSpPr>
            <p:nvPr/>
          </p:nvSpPr>
          <p:spPr bwMode="auto">
            <a:xfrm>
              <a:off x="6840899" y="6001704"/>
              <a:ext cx="588963" cy="1196975"/>
            </a:xfrm>
            <a:custGeom>
              <a:avLst/>
              <a:gdLst>
                <a:gd name="T0" fmla="*/ 107 w 114"/>
                <a:gd name="T1" fmla="*/ 0 h 232"/>
                <a:gd name="T2" fmla="*/ 0 w 114"/>
                <a:gd name="T3" fmla="*/ 232 h 232"/>
                <a:gd name="T4" fmla="*/ 25 w 114"/>
                <a:gd name="T5" fmla="*/ 100 h 232"/>
                <a:gd name="T6" fmla="*/ 107 w 114"/>
                <a:gd name="T7" fmla="*/ 0 h 232"/>
              </a:gdLst>
              <a:ahLst/>
              <a:cxnLst>
                <a:cxn ang="0">
                  <a:pos x="T0" y="T1"/>
                </a:cxn>
                <a:cxn ang="0">
                  <a:pos x="T2" y="T3"/>
                </a:cxn>
                <a:cxn ang="0">
                  <a:pos x="T4" y="T5"/>
                </a:cxn>
                <a:cxn ang="0">
                  <a:pos x="T6" y="T7"/>
                </a:cxn>
              </a:cxnLst>
              <a:rect l="0" t="0" r="r" b="b"/>
              <a:pathLst>
                <a:path w="114" h="232">
                  <a:moveTo>
                    <a:pt x="107" y="0"/>
                  </a:moveTo>
                  <a:cubicBezTo>
                    <a:pt x="114" y="91"/>
                    <a:pt x="73" y="179"/>
                    <a:pt x="0" y="232"/>
                  </a:cubicBezTo>
                  <a:cubicBezTo>
                    <a:pt x="18" y="198"/>
                    <a:pt x="27" y="152"/>
                    <a:pt x="25" y="100"/>
                  </a:cubicBezTo>
                  <a:cubicBezTo>
                    <a:pt x="65" y="70"/>
                    <a:pt x="93" y="35"/>
                    <a:pt x="107" y="0"/>
                  </a:cubicBez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11"/>
            <p:cNvSpPr>
              <a:spLocks/>
            </p:cNvSpPr>
            <p:nvPr/>
          </p:nvSpPr>
          <p:spPr bwMode="auto">
            <a:xfrm>
              <a:off x="6104299" y="5898516"/>
              <a:ext cx="768350" cy="862012"/>
            </a:xfrm>
            <a:custGeom>
              <a:avLst/>
              <a:gdLst>
                <a:gd name="T0" fmla="*/ 0 w 149"/>
                <a:gd name="T1" fmla="*/ 45 h 167"/>
                <a:gd name="T2" fmla="*/ 126 w 149"/>
                <a:gd name="T3" fmla="*/ 0 h 167"/>
                <a:gd name="T4" fmla="*/ 149 w 149"/>
                <a:gd name="T5" fmla="*/ 111 h 167"/>
                <a:gd name="T6" fmla="*/ 43 w 149"/>
                <a:gd name="T7" fmla="*/ 167 h 167"/>
                <a:gd name="T8" fmla="*/ 0 w 149"/>
                <a:gd name="T9" fmla="*/ 45 h 167"/>
              </a:gdLst>
              <a:ahLst/>
              <a:cxnLst>
                <a:cxn ang="0">
                  <a:pos x="T0" y="T1"/>
                </a:cxn>
                <a:cxn ang="0">
                  <a:pos x="T2" y="T3"/>
                </a:cxn>
                <a:cxn ang="0">
                  <a:pos x="T4" y="T5"/>
                </a:cxn>
                <a:cxn ang="0">
                  <a:pos x="T6" y="T7"/>
                </a:cxn>
                <a:cxn ang="0">
                  <a:pos x="T8" y="T9"/>
                </a:cxn>
              </a:cxnLst>
              <a:rect l="0" t="0" r="r" b="b"/>
              <a:pathLst>
                <a:path w="149" h="167">
                  <a:moveTo>
                    <a:pt x="0" y="45"/>
                  </a:moveTo>
                  <a:cubicBezTo>
                    <a:pt x="126" y="0"/>
                    <a:pt x="126" y="0"/>
                    <a:pt x="126" y="0"/>
                  </a:cubicBezTo>
                  <a:cubicBezTo>
                    <a:pt x="139" y="39"/>
                    <a:pt x="146" y="76"/>
                    <a:pt x="149" y="111"/>
                  </a:cubicBezTo>
                  <a:cubicBezTo>
                    <a:pt x="119" y="133"/>
                    <a:pt x="83" y="152"/>
                    <a:pt x="43" y="167"/>
                  </a:cubicBezTo>
                  <a:lnTo>
                    <a:pt x="0" y="45"/>
                  </a:ln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12"/>
            <p:cNvSpPr>
              <a:spLocks/>
            </p:cNvSpPr>
            <p:nvPr/>
          </p:nvSpPr>
          <p:spPr bwMode="auto">
            <a:xfrm>
              <a:off x="5840774" y="5258754"/>
              <a:ext cx="882650" cy="779462"/>
            </a:xfrm>
            <a:custGeom>
              <a:avLst/>
              <a:gdLst>
                <a:gd name="T0" fmla="*/ 171 w 171"/>
                <a:gd name="T1" fmla="*/ 107 h 151"/>
                <a:gd name="T2" fmla="*/ 45 w 171"/>
                <a:gd name="T3" fmla="*/ 151 h 151"/>
                <a:gd name="T4" fmla="*/ 0 w 171"/>
                <a:gd name="T5" fmla="*/ 23 h 151"/>
                <a:gd name="T6" fmla="*/ 113 w 171"/>
                <a:gd name="T7" fmla="*/ 0 h 151"/>
                <a:gd name="T8" fmla="*/ 171 w 171"/>
                <a:gd name="T9" fmla="*/ 107 h 151"/>
              </a:gdLst>
              <a:ahLst/>
              <a:cxnLst>
                <a:cxn ang="0">
                  <a:pos x="T0" y="T1"/>
                </a:cxn>
                <a:cxn ang="0">
                  <a:pos x="T2" y="T3"/>
                </a:cxn>
                <a:cxn ang="0">
                  <a:pos x="T4" y="T5"/>
                </a:cxn>
                <a:cxn ang="0">
                  <a:pos x="T6" y="T7"/>
                </a:cxn>
                <a:cxn ang="0">
                  <a:pos x="T8" y="T9"/>
                </a:cxn>
              </a:cxnLst>
              <a:rect l="0" t="0" r="r" b="b"/>
              <a:pathLst>
                <a:path w="171" h="151">
                  <a:moveTo>
                    <a:pt x="171" y="107"/>
                  </a:moveTo>
                  <a:cubicBezTo>
                    <a:pt x="45" y="151"/>
                    <a:pt x="45" y="151"/>
                    <a:pt x="45" y="151"/>
                  </a:cubicBezTo>
                  <a:cubicBezTo>
                    <a:pt x="0" y="23"/>
                    <a:pt x="0" y="23"/>
                    <a:pt x="0" y="23"/>
                  </a:cubicBezTo>
                  <a:cubicBezTo>
                    <a:pt x="39" y="10"/>
                    <a:pt x="77" y="2"/>
                    <a:pt x="113" y="0"/>
                  </a:cubicBezTo>
                  <a:cubicBezTo>
                    <a:pt x="135" y="30"/>
                    <a:pt x="155" y="66"/>
                    <a:pt x="171" y="107"/>
                  </a:cubicBez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13"/>
            <p:cNvSpPr>
              <a:spLocks/>
            </p:cNvSpPr>
            <p:nvPr/>
          </p:nvSpPr>
          <p:spPr bwMode="auto">
            <a:xfrm>
              <a:off x="5985236" y="4742816"/>
              <a:ext cx="1123950" cy="536575"/>
            </a:xfrm>
            <a:custGeom>
              <a:avLst/>
              <a:gdLst>
                <a:gd name="T0" fmla="*/ 218 w 218"/>
                <a:gd name="T1" fmla="*/ 104 h 104"/>
                <a:gd name="T2" fmla="*/ 94 w 218"/>
                <a:gd name="T3" fmla="*/ 81 h 104"/>
                <a:gd name="T4" fmla="*/ 0 w 218"/>
                <a:gd name="T5" fmla="*/ 5 h 104"/>
                <a:gd name="T6" fmla="*/ 218 w 218"/>
                <a:gd name="T7" fmla="*/ 104 h 104"/>
              </a:gdLst>
              <a:ahLst/>
              <a:cxnLst>
                <a:cxn ang="0">
                  <a:pos x="T0" y="T1"/>
                </a:cxn>
                <a:cxn ang="0">
                  <a:pos x="T2" y="T3"/>
                </a:cxn>
                <a:cxn ang="0">
                  <a:pos x="T4" y="T5"/>
                </a:cxn>
                <a:cxn ang="0">
                  <a:pos x="T6" y="T7"/>
                </a:cxn>
              </a:cxnLst>
              <a:rect l="0" t="0" r="r" b="b"/>
              <a:pathLst>
                <a:path w="218" h="104">
                  <a:moveTo>
                    <a:pt x="218" y="104"/>
                  </a:moveTo>
                  <a:cubicBezTo>
                    <a:pt x="185" y="88"/>
                    <a:pt x="142" y="79"/>
                    <a:pt x="94" y="81"/>
                  </a:cubicBezTo>
                  <a:cubicBezTo>
                    <a:pt x="65" y="45"/>
                    <a:pt x="33" y="18"/>
                    <a:pt x="0" y="5"/>
                  </a:cubicBezTo>
                  <a:cubicBezTo>
                    <a:pt x="85" y="0"/>
                    <a:pt x="166" y="38"/>
                    <a:pt x="218" y="104"/>
                  </a:cubicBez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14"/>
            <p:cNvSpPr>
              <a:spLocks/>
            </p:cNvSpPr>
            <p:nvPr/>
          </p:nvSpPr>
          <p:spPr bwMode="auto">
            <a:xfrm>
              <a:off x="5650274" y="4799966"/>
              <a:ext cx="695325" cy="479425"/>
            </a:xfrm>
            <a:custGeom>
              <a:avLst/>
              <a:gdLst>
                <a:gd name="T0" fmla="*/ 14 w 135"/>
                <a:gd name="T1" fmla="*/ 1 h 93"/>
                <a:gd name="T2" fmla="*/ 135 w 135"/>
                <a:gd name="T3" fmla="*/ 71 h 93"/>
                <a:gd name="T4" fmla="*/ 30 w 135"/>
                <a:gd name="T5" fmla="*/ 93 h 93"/>
                <a:gd name="T6" fmla="*/ 0 w 135"/>
                <a:gd name="T7" fmla="*/ 5 h 93"/>
                <a:gd name="T8" fmla="*/ 14 w 135"/>
                <a:gd name="T9" fmla="*/ 1 h 93"/>
              </a:gdLst>
              <a:ahLst/>
              <a:cxnLst>
                <a:cxn ang="0">
                  <a:pos x="T0" y="T1"/>
                </a:cxn>
                <a:cxn ang="0">
                  <a:pos x="T2" y="T3"/>
                </a:cxn>
                <a:cxn ang="0">
                  <a:pos x="T4" y="T5"/>
                </a:cxn>
                <a:cxn ang="0">
                  <a:pos x="T6" y="T7"/>
                </a:cxn>
                <a:cxn ang="0">
                  <a:pos x="T8" y="T9"/>
                </a:cxn>
              </a:cxnLst>
              <a:rect l="0" t="0" r="r" b="b"/>
              <a:pathLst>
                <a:path w="135" h="93">
                  <a:moveTo>
                    <a:pt x="14" y="1"/>
                  </a:moveTo>
                  <a:cubicBezTo>
                    <a:pt x="53" y="0"/>
                    <a:pt x="97" y="26"/>
                    <a:pt x="135" y="71"/>
                  </a:cubicBezTo>
                  <a:cubicBezTo>
                    <a:pt x="102" y="74"/>
                    <a:pt x="66" y="81"/>
                    <a:pt x="30" y="93"/>
                  </a:cubicBezTo>
                  <a:cubicBezTo>
                    <a:pt x="0" y="5"/>
                    <a:pt x="0" y="5"/>
                    <a:pt x="0" y="5"/>
                  </a:cubicBezTo>
                  <a:cubicBezTo>
                    <a:pt x="4" y="4"/>
                    <a:pt x="9" y="2"/>
                    <a:pt x="14" y="1"/>
                  </a:cubicBez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15"/>
            <p:cNvSpPr>
              <a:spLocks/>
            </p:cNvSpPr>
            <p:nvPr/>
          </p:nvSpPr>
          <p:spPr bwMode="auto">
            <a:xfrm>
              <a:off x="6361474" y="6590666"/>
              <a:ext cx="520700" cy="773112"/>
            </a:xfrm>
            <a:custGeom>
              <a:avLst/>
              <a:gdLst>
                <a:gd name="T0" fmla="*/ 100 w 101"/>
                <a:gd name="T1" fmla="*/ 0 h 150"/>
                <a:gd name="T2" fmla="*/ 55 w 101"/>
                <a:gd name="T3" fmla="*/ 141 h 150"/>
                <a:gd name="T4" fmla="*/ 35 w 101"/>
                <a:gd name="T5" fmla="*/ 150 h 150"/>
                <a:gd name="T6" fmla="*/ 0 w 101"/>
                <a:gd name="T7" fmla="*/ 52 h 150"/>
                <a:gd name="T8" fmla="*/ 100 w 101"/>
                <a:gd name="T9" fmla="*/ 0 h 150"/>
              </a:gdLst>
              <a:ahLst/>
              <a:cxnLst>
                <a:cxn ang="0">
                  <a:pos x="T0" y="T1"/>
                </a:cxn>
                <a:cxn ang="0">
                  <a:pos x="T2" y="T3"/>
                </a:cxn>
                <a:cxn ang="0">
                  <a:pos x="T4" y="T5"/>
                </a:cxn>
                <a:cxn ang="0">
                  <a:pos x="T6" y="T7"/>
                </a:cxn>
                <a:cxn ang="0">
                  <a:pos x="T8" y="T9"/>
                </a:cxn>
              </a:cxnLst>
              <a:rect l="0" t="0" r="r" b="b"/>
              <a:pathLst>
                <a:path w="101" h="150">
                  <a:moveTo>
                    <a:pt x="100" y="0"/>
                  </a:moveTo>
                  <a:cubicBezTo>
                    <a:pt x="101" y="62"/>
                    <a:pt x="85" y="114"/>
                    <a:pt x="55" y="141"/>
                  </a:cubicBezTo>
                  <a:cubicBezTo>
                    <a:pt x="48" y="144"/>
                    <a:pt x="42" y="147"/>
                    <a:pt x="35" y="150"/>
                  </a:cubicBezTo>
                  <a:cubicBezTo>
                    <a:pt x="0" y="52"/>
                    <a:pt x="0" y="52"/>
                    <a:pt x="0" y="52"/>
                  </a:cubicBezTo>
                  <a:cubicBezTo>
                    <a:pt x="37" y="38"/>
                    <a:pt x="71" y="20"/>
                    <a:pt x="100" y="0"/>
                  </a:cubicBez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16"/>
            <p:cNvSpPr>
              <a:spLocks/>
            </p:cNvSpPr>
            <p:nvPr/>
          </p:nvSpPr>
          <p:spPr bwMode="auto">
            <a:xfrm>
              <a:off x="5701074" y="6889116"/>
              <a:ext cx="747713" cy="536575"/>
            </a:xfrm>
            <a:custGeom>
              <a:avLst/>
              <a:gdLst>
                <a:gd name="T0" fmla="*/ 111 w 145"/>
                <a:gd name="T1" fmla="*/ 0 h 104"/>
                <a:gd name="T2" fmla="*/ 145 w 145"/>
                <a:gd name="T3" fmla="*/ 98 h 104"/>
                <a:gd name="T4" fmla="*/ 124 w 145"/>
                <a:gd name="T5" fmla="*/ 104 h 104"/>
                <a:gd name="T6" fmla="*/ 0 w 145"/>
                <a:gd name="T7" fmla="*/ 22 h 104"/>
                <a:gd name="T8" fmla="*/ 111 w 145"/>
                <a:gd name="T9" fmla="*/ 0 h 104"/>
              </a:gdLst>
              <a:ahLst/>
              <a:cxnLst>
                <a:cxn ang="0">
                  <a:pos x="T0" y="T1"/>
                </a:cxn>
                <a:cxn ang="0">
                  <a:pos x="T2" y="T3"/>
                </a:cxn>
                <a:cxn ang="0">
                  <a:pos x="T4" y="T5"/>
                </a:cxn>
                <a:cxn ang="0">
                  <a:pos x="T6" y="T7"/>
                </a:cxn>
                <a:cxn ang="0">
                  <a:pos x="T8" y="T9"/>
                </a:cxn>
              </a:cxnLst>
              <a:rect l="0" t="0" r="r" b="b"/>
              <a:pathLst>
                <a:path w="145" h="104">
                  <a:moveTo>
                    <a:pt x="111" y="0"/>
                  </a:moveTo>
                  <a:cubicBezTo>
                    <a:pt x="145" y="98"/>
                    <a:pt x="145" y="98"/>
                    <a:pt x="145" y="98"/>
                  </a:cubicBezTo>
                  <a:cubicBezTo>
                    <a:pt x="138" y="100"/>
                    <a:pt x="131" y="102"/>
                    <a:pt x="124" y="104"/>
                  </a:cubicBezTo>
                  <a:cubicBezTo>
                    <a:pt x="83" y="102"/>
                    <a:pt x="38" y="71"/>
                    <a:pt x="0" y="22"/>
                  </a:cubicBezTo>
                  <a:cubicBezTo>
                    <a:pt x="35" y="19"/>
                    <a:pt x="73" y="12"/>
                    <a:pt x="111" y="0"/>
                  </a:cubicBez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17"/>
            <p:cNvSpPr>
              <a:spLocks/>
            </p:cNvSpPr>
            <p:nvPr/>
          </p:nvSpPr>
          <p:spPr bwMode="auto">
            <a:xfrm>
              <a:off x="5370874" y="6162041"/>
              <a:ext cx="866775" cy="742950"/>
            </a:xfrm>
            <a:custGeom>
              <a:avLst/>
              <a:gdLst>
                <a:gd name="T0" fmla="*/ 125 w 168"/>
                <a:gd name="T1" fmla="*/ 0 h 144"/>
                <a:gd name="T2" fmla="*/ 168 w 168"/>
                <a:gd name="T3" fmla="*/ 122 h 144"/>
                <a:gd name="T4" fmla="*/ 51 w 168"/>
                <a:gd name="T5" fmla="*/ 144 h 144"/>
                <a:gd name="T6" fmla="*/ 0 w 168"/>
                <a:gd name="T7" fmla="*/ 44 h 144"/>
                <a:gd name="T8" fmla="*/ 125 w 168"/>
                <a:gd name="T9" fmla="*/ 0 h 144"/>
              </a:gdLst>
              <a:ahLst/>
              <a:cxnLst>
                <a:cxn ang="0">
                  <a:pos x="T0" y="T1"/>
                </a:cxn>
                <a:cxn ang="0">
                  <a:pos x="T2" y="T3"/>
                </a:cxn>
                <a:cxn ang="0">
                  <a:pos x="T4" y="T5"/>
                </a:cxn>
                <a:cxn ang="0">
                  <a:pos x="T6" y="T7"/>
                </a:cxn>
                <a:cxn ang="0">
                  <a:pos x="T8" y="T9"/>
                </a:cxn>
              </a:cxnLst>
              <a:rect l="0" t="0" r="r" b="b"/>
              <a:pathLst>
                <a:path w="168" h="144">
                  <a:moveTo>
                    <a:pt x="125" y="0"/>
                  </a:moveTo>
                  <a:cubicBezTo>
                    <a:pt x="168" y="122"/>
                    <a:pt x="168" y="122"/>
                    <a:pt x="168" y="122"/>
                  </a:cubicBezTo>
                  <a:cubicBezTo>
                    <a:pt x="127" y="135"/>
                    <a:pt x="87" y="143"/>
                    <a:pt x="51" y="144"/>
                  </a:cubicBezTo>
                  <a:cubicBezTo>
                    <a:pt x="31" y="115"/>
                    <a:pt x="13" y="81"/>
                    <a:pt x="0" y="44"/>
                  </a:cubicBezTo>
                  <a:lnTo>
                    <a:pt x="125" y="0"/>
                  </a:ln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18"/>
            <p:cNvSpPr>
              <a:spLocks/>
            </p:cNvSpPr>
            <p:nvPr/>
          </p:nvSpPr>
          <p:spPr bwMode="auto">
            <a:xfrm>
              <a:off x="5226411" y="5407979"/>
              <a:ext cx="758825" cy="887412"/>
            </a:xfrm>
            <a:custGeom>
              <a:avLst/>
              <a:gdLst>
                <a:gd name="T0" fmla="*/ 102 w 147"/>
                <a:gd name="T1" fmla="*/ 0 h 172"/>
                <a:gd name="T2" fmla="*/ 147 w 147"/>
                <a:gd name="T3" fmla="*/ 128 h 172"/>
                <a:gd name="T4" fmla="*/ 22 w 147"/>
                <a:gd name="T5" fmla="*/ 172 h 172"/>
                <a:gd name="T6" fmla="*/ 0 w 147"/>
                <a:gd name="T7" fmla="*/ 53 h 172"/>
                <a:gd name="T8" fmla="*/ 102 w 147"/>
                <a:gd name="T9" fmla="*/ 0 h 172"/>
              </a:gdLst>
              <a:ahLst/>
              <a:cxnLst>
                <a:cxn ang="0">
                  <a:pos x="T0" y="T1"/>
                </a:cxn>
                <a:cxn ang="0">
                  <a:pos x="T2" y="T3"/>
                </a:cxn>
                <a:cxn ang="0">
                  <a:pos x="T4" y="T5"/>
                </a:cxn>
                <a:cxn ang="0">
                  <a:pos x="T6" y="T7"/>
                </a:cxn>
                <a:cxn ang="0">
                  <a:pos x="T8" y="T9"/>
                </a:cxn>
              </a:cxnLst>
              <a:rect l="0" t="0" r="r" b="b"/>
              <a:pathLst>
                <a:path w="147" h="172">
                  <a:moveTo>
                    <a:pt x="102" y="0"/>
                  </a:moveTo>
                  <a:cubicBezTo>
                    <a:pt x="147" y="128"/>
                    <a:pt x="147" y="128"/>
                    <a:pt x="147" y="128"/>
                  </a:cubicBezTo>
                  <a:cubicBezTo>
                    <a:pt x="22" y="172"/>
                    <a:pt x="22" y="172"/>
                    <a:pt x="22" y="172"/>
                  </a:cubicBezTo>
                  <a:cubicBezTo>
                    <a:pt x="8" y="131"/>
                    <a:pt x="1" y="90"/>
                    <a:pt x="0" y="53"/>
                  </a:cubicBezTo>
                  <a:cubicBezTo>
                    <a:pt x="29" y="32"/>
                    <a:pt x="63" y="14"/>
                    <a:pt x="102" y="0"/>
                  </a:cubicBez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19"/>
            <p:cNvSpPr>
              <a:spLocks/>
            </p:cNvSpPr>
            <p:nvPr/>
          </p:nvSpPr>
          <p:spPr bwMode="auto">
            <a:xfrm>
              <a:off x="5226411" y="4857116"/>
              <a:ext cx="490538" cy="701675"/>
            </a:xfrm>
            <a:custGeom>
              <a:avLst/>
              <a:gdLst>
                <a:gd name="T0" fmla="*/ 64 w 95"/>
                <a:gd name="T1" fmla="*/ 0 h 136"/>
                <a:gd name="T2" fmla="*/ 95 w 95"/>
                <a:gd name="T3" fmla="*/ 88 h 136"/>
                <a:gd name="T4" fmla="*/ 0 w 95"/>
                <a:gd name="T5" fmla="*/ 136 h 136"/>
                <a:gd name="T6" fmla="*/ 51 w 95"/>
                <a:gd name="T7" fmla="*/ 6 h 136"/>
                <a:gd name="T8" fmla="*/ 64 w 95"/>
                <a:gd name="T9" fmla="*/ 0 h 136"/>
              </a:gdLst>
              <a:ahLst/>
              <a:cxnLst>
                <a:cxn ang="0">
                  <a:pos x="T0" y="T1"/>
                </a:cxn>
                <a:cxn ang="0">
                  <a:pos x="T2" y="T3"/>
                </a:cxn>
                <a:cxn ang="0">
                  <a:pos x="T4" y="T5"/>
                </a:cxn>
                <a:cxn ang="0">
                  <a:pos x="T6" y="T7"/>
                </a:cxn>
                <a:cxn ang="0">
                  <a:pos x="T8" y="T9"/>
                </a:cxn>
              </a:cxnLst>
              <a:rect l="0" t="0" r="r" b="b"/>
              <a:pathLst>
                <a:path w="95" h="136">
                  <a:moveTo>
                    <a:pt x="64" y="0"/>
                  </a:moveTo>
                  <a:cubicBezTo>
                    <a:pt x="95" y="88"/>
                    <a:pt x="95" y="88"/>
                    <a:pt x="95" y="88"/>
                  </a:cubicBezTo>
                  <a:cubicBezTo>
                    <a:pt x="60" y="101"/>
                    <a:pt x="28" y="118"/>
                    <a:pt x="0" y="136"/>
                  </a:cubicBezTo>
                  <a:cubicBezTo>
                    <a:pt x="2" y="77"/>
                    <a:pt x="19" y="29"/>
                    <a:pt x="51" y="6"/>
                  </a:cubicBezTo>
                  <a:cubicBezTo>
                    <a:pt x="55" y="4"/>
                    <a:pt x="60" y="2"/>
                    <a:pt x="64" y="0"/>
                  </a:cubicBez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0"/>
            <p:cNvSpPr>
              <a:spLocks/>
            </p:cNvSpPr>
            <p:nvPr/>
          </p:nvSpPr>
          <p:spPr bwMode="auto">
            <a:xfrm>
              <a:off x="4694599" y="5022216"/>
              <a:ext cx="563563" cy="1103312"/>
            </a:xfrm>
            <a:custGeom>
              <a:avLst/>
              <a:gdLst>
                <a:gd name="T0" fmla="*/ 109 w 109"/>
                <a:gd name="T1" fmla="*/ 0 h 214"/>
                <a:gd name="T2" fmla="*/ 83 w 109"/>
                <a:gd name="T3" fmla="*/ 118 h 214"/>
                <a:gd name="T4" fmla="*/ 1 w 109"/>
                <a:gd name="T5" fmla="*/ 214 h 214"/>
                <a:gd name="T6" fmla="*/ 109 w 109"/>
                <a:gd name="T7" fmla="*/ 0 h 214"/>
              </a:gdLst>
              <a:ahLst/>
              <a:cxnLst>
                <a:cxn ang="0">
                  <a:pos x="T0" y="T1"/>
                </a:cxn>
                <a:cxn ang="0">
                  <a:pos x="T2" y="T3"/>
                </a:cxn>
                <a:cxn ang="0">
                  <a:pos x="T4" y="T5"/>
                </a:cxn>
                <a:cxn ang="0">
                  <a:pos x="T6" y="T7"/>
                </a:cxn>
              </a:cxnLst>
              <a:rect l="0" t="0" r="r" b="b"/>
              <a:pathLst>
                <a:path w="109" h="214">
                  <a:moveTo>
                    <a:pt x="109" y="0"/>
                  </a:moveTo>
                  <a:cubicBezTo>
                    <a:pt x="92" y="31"/>
                    <a:pt x="83" y="72"/>
                    <a:pt x="83" y="118"/>
                  </a:cubicBezTo>
                  <a:cubicBezTo>
                    <a:pt x="45" y="148"/>
                    <a:pt x="16" y="181"/>
                    <a:pt x="1" y="214"/>
                  </a:cubicBezTo>
                  <a:cubicBezTo>
                    <a:pt x="0" y="130"/>
                    <a:pt x="41" y="50"/>
                    <a:pt x="109" y="0"/>
                  </a:cubicBez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21"/>
            <p:cNvSpPr>
              <a:spLocks/>
            </p:cNvSpPr>
            <p:nvPr/>
          </p:nvSpPr>
          <p:spPr bwMode="auto">
            <a:xfrm>
              <a:off x="4932724" y="6863716"/>
              <a:ext cx="1181100" cy="614362"/>
            </a:xfrm>
            <a:custGeom>
              <a:avLst/>
              <a:gdLst>
                <a:gd name="T0" fmla="*/ 126 w 229"/>
                <a:gd name="T1" fmla="*/ 28 h 119"/>
                <a:gd name="T2" fmla="*/ 229 w 229"/>
                <a:gd name="T3" fmla="*/ 115 h 119"/>
                <a:gd name="T4" fmla="*/ 0 w 229"/>
                <a:gd name="T5" fmla="*/ 0 h 119"/>
                <a:gd name="T6" fmla="*/ 126 w 229"/>
                <a:gd name="T7" fmla="*/ 28 h 119"/>
              </a:gdLst>
              <a:ahLst/>
              <a:cxnLst>
                <a:cxn ang="0">
                  <a:pos x="T0" y="T1"/>
                </a:cxn>
                <a:cxn ang="0">
                  <a:pos x="T2" y="T3"/>
                </a:cxn>
                <a:cxn ang="0">
                  <a:pos x="T4" y="T5"/>
                </a:cxn>
                <a:cxn ang="0">
                  <a:pos x="T6" y="T7"/>
                </a:cxn>
              </a:cxnLst>
              <a:rect l="0" t="0" r="r" b="b"/>
              <a:pathLst>
                <a:path w="229" h="119">
                  <a:moveTo>
                    <a:pt x="126" y="28"/>
                  </a:moveTo>
                  <a:cubicBezTo>
                    <a:pt x="157" y="69"/>
                    <a:pt x="193" y="100"/>
                    <a:pt x="229" y="115"/>
                  </a:cubicBezTo>
                  <a:cubicBezTo>
                    <a:pt x="138" y="119"/>
                    <a:pt x="51" y="76"/>
                    <a:pt x="0" y="0"/>
                  </a:cubicBezTo>
                  <a:cubicBezTo>
                    <a:pt x="33" y="19"/>
                    <a:pt x="77" y="29"/>
                    <a:pt x="126" y="28"/>
                  </a:cubicBez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22"/>
            <p:cNvSpPr>
              <a:spLocks/>
            </p:cNvSpPr>
            <p:nvPr/>
          </p:nvSpPr>
          <p:spPr bwMode="auto">
            <a:xfrm>
              <a:off x="4731111" y="5754054"/>
              <a:ext cx="511175" cy="747712"/>
            </a:xfrm>
            <a:custGeom>
              <a:avLst/>
              <a:gdLst>
                <a:gd name="T0" fmla="*/ 77 w 99"/>
                <a:gd name="T1" fmla="*/ 0 h 145"/>
                <a:gd name="T2" fmla="*/ 99 w 99"/>
                <a:gd name="T3" fmla="*/ 112 h 145"/>
                <a:gd name="T4" fmla="*/ 6 w 99"/>
                <a:gd name="T5" fmla="*/ 145 h 145"/>
                <a:gd name="T6" fmla="*/ 0 w 99"/>
                <a:gd name="T7" fmla="*/ 125 h 145"/>
                <a:gd name="T8" fmla="*/ 77 w 99"/>
                <a:gd name="T9" fmla="*/ 0 h 145"/>
              </a:gdLst>
              <a:ahLst/>
              <a:cxnLst>
                <a:cxn ang="0">
                  <a:pos x="T0" y="T1"/>
                </a:cxn>
                <a:cxn ang="0">
                  <a:pos x="T2" y="T3"/>
                </a:cxn>
                <a:cxn ang="0">
                  <a:pos x="T4" y="T5"/>
                </a:cxn>
                <a:cxn ang="0">
                  <a:pos x="T6" y="T7"/>
                </a:cxn>
                <a:cxn ang="0">
                  <a:pos x="T8" y="T9"/>
                </a:cxn>
              </a:cxnLst>
              <a:rect l="0" t="0" r="r" b="b"/>
              <a:pathLst>
                <a:path w="99" h="145">
                  <a:moveTo>
                    <a:pt x="77" y="0"/>
                  </a:moveTo>
                  <a:cubicBezTo>
                    <a:pt x="79" y="36"/>
                    <a:pt x="86" y="74"/>
                    <a:pt x="99" y="112"/>
                  </a:cubicBezTo>
                  <a:cubicBezTo>
                    <a:pt x="6" y="145"/>
                    <a:pt x="6" y="145"/>
                    <a:pt x="6" y="145"/>
                  </a:cubicBezTo>
                  <a:cubicBezTo>
                    <a:pt x="4" y="138"/>
                    <a:pt x="2" y="131"/>
                    <a:pt x="0" y="125"/>
                  </a:cubicBezTo>
                  <a:cubicBezTo>
                    <a:pt x="0" y="84"/>
                    <a:pt x="29" y="39"/>
                    <a:pt x="77" y="0"/>
                  </a:cubicBez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23"/>
            <p:cNvSpPr>
              <a:spLocks/>
            </p:cNvSpPr>
            <p:nvPr/>
          </p:nvSpPr>
          <p:spPr bwMode="auto">
            <a:xfrm>
              <a:off x="4793024" y="6419216"/>
              <a:ext cx="722313" cy="490537"/>
            </a:xfrm>
            <a:custGeom>
              <a:avLst/>
              <a:gdLst>
                <a:gd name="T0" fmla="*/ 93 w 140"/>
                <a:gd name="T1" fmla="*/ 0 h 95"/>
                <a:gd name="T2" fmla="*/ 140 w 140"/>
                <a:gd name="T3" fmla="*/ 95 h 95"/>
                <a:gd name="T4" fmla="*/ 3 w 140"/>
                <a:gd name="T5" fmla="*/ 41 h 95"/>
                <a:gd name="T6" fmla="*/ 0 w 140"/>
                <a:gd name="T7" fmla="*/ 33 h 95"/>
                <a:gd name="T8" fmla="*/ 93 w 140"/>
                <a:gd name="T9" fmla="*/ 0 h 95"/>
              </a:gdLst>
              <a:ahLst/>
              <a:cxnLst>
                <a:cxn ang="0">
                  <a:pos x="T0" y="T1"/>
                </a:cxn>
                <a:cxn ang="0">
                  <a:pos x="T2" y="T3"/>
                </a:cxn>
                <a:cxn ang="0">
                  <a:pos x="T4" y="T5"/>
                </a:cxn>
                <a:cxn ang="0">
                  <a:pos x="T6" y="T7"/>
                </a:cxn>
                <a:cxn ang="0">
                  <a:pos x="T8" y="T9"/>
                </a:cxn>
              </a:cxnLst>
              <a:rect l="0" t="0" r="r" b="b"/>
              <a:pathLst>
                <a:path w="140" h="95">
                  <a:moveTo>
                    <a:pt x="93" y="0"/>
                  </a:moveTo>
                  <a:cubicBezTo>
                    <a:pt x="106" y="35"/>
                    <a:pt x="122" y="67"/>
                    <a:pt x="140" y="95"/>
                  </a:cubicBezTo>
                  <a:cubicBezTo>
                    <a:pt x="77" y="94"/>
                    <a:pt x="27" y="75"/>
                    <a:pt x="3" y="41"/>
                  </a:cubicBezTo>
                  <a:cubicBezTo>
                    <a:pt x="2" y="39"/>
                    <a:pt x="1" y="36"/>
                    <a:pt x="0" y="33"/>
                  </a:cubicBezTo>
                  <a:lnTo>
                    <a:pt x="93" y="0"/>
                  </a:lnTo>
                  <a:close/>
                </a:path>
              </a:pathLst>
            </a:custGeom>
            <a:grpFill/>
            <a:ln>
              <a:solidFill>
                <a:schemeClr val="tx1">
                  <a:lumMod val="85000"/>
                  <a:lumOff val="15000"/>
                </a:schemeClr>
              </a:solidFill>
              <a:prstDash val="solid"/>
            </a:ln>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组合 38"/>
          <p:cNvGrpSpPr/>
          <p:nvPr/>
        </p:nvGrpSpPr>
        <p:grpSpPr>
          <a:xfrm>
            <a:off x="237296" y="532606"/>
            <a:ext cx="3014146" cy="548002"/>
            <a:chOff x="3345361" y="1790712"/>
            <a:chExt cx="3014146" cy="548002"/>
          </a:xfrm>
        </p:grpSpPr>
        <p:grpSp>
          <p:nvGrpSpPr>
            <p:cNvPr id="40" name="Group 30"/>
            <p:cNvGrpSpPr/>
            <p:nvPr/>
          </p:nvGrpSpPr>
          <p:grpSpPr>
            <a:xfrm>
              <a:off x="3859265" y="1790712"/>
              <a:ext cx="2500242" cy="548002"/>
              <a:chOff x="2483889" y="1401014"/>
              <a:chExt cx="1982517" cy="434529"/>
            </a:xfrm>
          </p:grpSpPr>
          <p:sp>
            <p:nvSpPr>
              <p:cNvPr id="41" name="TextBox 6"/>
              <p:cNvSpPr txBox="1"/>
              <p:nvPr/>
            </p:nvSpPr>
            <p:spPr>
              <a:xfrm>
                <a:off x="2483889" y="1401014"/>
                <a:ext cx="1712729" cy="170832"/>
              </a:xfrm>
              <a:prstGeom prst="rect">
                <a:avLst/>
              </a:prstGeom>
              <a:noFill/>
            </p:spPr>
            <p:txBody>
              <a:bodyPr wrap="square" lIns="0" tIns="0" rIns="0" bIns="0" rtlCol="0" anchor="ctr">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Please enter</a:t>
                </a:r>
                <a:r>
                  <a:rPr lang="zh-CN" altLang="en-US" sz="1400" b="1" dirty="0">
                    <a:solidFill>
                      <a:srgbClr val="00B0F0"/>
                    </a:solidFill>
                    <a:latin typeface="微软雅黑" panose="020B0503020204020204" pitchFamily="34" charset="-122"/>
                    <a:ea typeface="微软雅黑" panose="020B0503020204020204" pitchFamily="34" charset="-122"/>
                  </a:rPr>
                  <a:t>Text</a:t>
                </a:r>
                <a:endParaRPr lang="en-US" sz="1400" b="1" dirty="0">
                  <a:solidFill>
                    <a:srgbClr val="00B0F0"/>
                  </a:solidFill>
                  <a:latin typeface="微软雅黑" panose="020B0503020204020204" pitchFamily="34" charset="-122"/>
                  <a:ea typeface="微软雅黑" panose="020B0503020204020204" pitchFamily="34" charset="-122"/>
                </a:endParaRPr>
              </a:p>
            </p:txBody>
          </p:sp>
          <p:sp>
            <p:nvSpPr>
              <p:cNvPr id="42" name="TextBox 7"/>
              <p:cNvSpPr txBox="1"/>
              <p:nvPr/>
            </p:nvSpPr>
            <p:spPr>
              <a:xfrm>
                <a:off x="2483891" y="1579296"/>
                <a:ext cx="1982515" cy="256247"/>
              </a:xfrm>
              <a:prstGeom prst="rect">
                <a:avLst/>
              </a:prstGeom>
              <a:noFill/>
            </p:spPr>
            <p:txBody>
              <a:bodyPr wrap="square" lIns="0" tIns="0" rIns="0" bIns="0" rtlCol="0" anchor="t">
                <a:spAutoFit/>
              </a:bodyPr>
              <a:lstStyle/>
              <a:p>
                <a:pPr lvl="0"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YOUR HERE HERE INPUT INPUT INPUT INPUT </a:t>
                </a:r>
                <a:r>
                  <a:rPr lang="en-US" sz="1050" dirty="0">
                    <a:solidFill>
                      <a:srgbClr val="00B0F0"/>
                    </a:solidFill>
                    <a:latin typeface="微软雅黑" panose="020B0503020204020204" pitchFamily="34" charset="-122"/>
                    <a:ea typeface="微软雅黑" panose="020B0503020204020204" pitchFamily="34" charset="-122"/>
                  </a:rPr>
                  <a:t>YOUR TEXT</a:t>
                </a:r>
                <a:r>
                  <a:rPr lang="en-US" sz="1050" dirty="0">
                    <a:solidFill>
                      <a:schemeClr val="bg1"/>
                    </a:solidFill>
                    <a:latin typeface="微软雅黑" panose="020B0503020204020204" pitchFamily="34" charset="-122"/>
                    <a:ea typeface="微软雅黑" panose="020B0503020204020204" pitchFamily="34" charset="-122"/>
                  </a:rPr>
                  <a:t> HERE</a:t>
                </a:r>
              </a:p>
            </p:txBody>
          </p:sp>
        </p:grpSp>
        <p:sp>
          <p:nvSpPr>
            <p:cNvPr id="44" name="Freeform 245"/>
            <p:cNvSpPr>
              <a:spLocks/>
            </p:cNvSpPr>
            <p:nvPr/>
          </p:nvSpPr>
          <p:spPr bwMode="auto">
            <a:xfrm>
              <a:off x="3345361" y="1790715"/>
              <a:ext cx="418211" cy="41821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组合 18"/>
          <p:cNvGrpSpPr/>
          <p:nvPr/>
        </p:nvGrpSpPr>
        <p:grpSpPr>
          <a:xfrm>
            <a:off x="1495482" y="2255884"/>
            <a:ext cx="1649635" cy="2280215"/>
            <a:chOff x="2144068" y="2638656"/>
            <a:chExt cx="1649635" cy="2280215"/>
          </a:xfrm>
        </p:grpSpPr>
        <p:sp>
          <p:nvSpPr>
            <p:cNvPr id="103" name="Freeform 5962"/>
            <p:cNvSpPr>
              <a:spLocks noChangeAspect="1" noEditPoints="1"/>
            </p:cNvSpPr>
            <p:nvPr/>
          </p:nvSpPr>
          <p:spPr bwMode="auto">
            <a:xfrm>
              <a:off x="2563361" y="2638656"/>
              <a:ext cx="811048" cy="1393535"/>
            </a:xfrm>
            <a:custGeom>
              <a:avLst/>
              <a:gdLst>
                <a:gd name="T0" fmla="*/ 290822 w 1874"/>
                <a:gd name="T1" fmla="*/ 3227274 h 3562"/>
                <a:gd name="T2" fmla="*/ 256097 w 1874"/>
                <a:gd name="T3" fmla="*/ 3050706 h 3562"/>
                <a:gd name="T4" fmla="*/ 292993 w 1874"/>
                <a:gd name="T5" fmla="*/ 3042858 h 3562"/>
                <a:gd name="T6" fmla="*/ 295163 w 1874"/>
                <a:gd name="T7" fmla="*/ 3064439 h 3562"/>
                <a:gd name="T8" fmla="*/ 258268 w 1874"/>
                <a:gd name="T9" fmla="*/ 3164494 h 3562"/>
                <a:gd name="T10" fmla="*/ 295163 w 1874"/>
                <a:gd name="T11" fmla="*/ 3176265 h 3562"/>
                <a:gd name="T12" fmla="*/ 247416 w 1874"/>
                <a:gd name="T13" fmla="*/ 3101714 h 3562"/>
                <a:gd name="T14" fmla="*/ 319037 w 1874"/>
                <a:gd name="T15" fmla="*/ 3248854 h 3562"/>
                <a:gd name="T16" fmla="*/ 329888 w 1874"/>
                <a:gd name="T17" fmla="*/ 2874138 h 3562"/>
                <a:gd name="T18" fmla="*/ 299504 w 1874"/>
                <a:gd name="T19" fmla="*/ 2832938 h 3562"/>
                <a:gd name="T20" fmla="*/ 329888 w 1874"/>
                <a:gd name="T21" fmla="*/ 2905527 h 3562"/>
                <a:gd name="T22" fmla="*/ 599007 w 1874"/>
                <a:gd name="T23" fmla="*/ 3484279 h 3562"/>
                <a:gd name="T24" fmla="*/ 557771 w 1874"/>
                <a:gd name="T25" fmla="*/ 3448965 h 3562"/>
                <a:gd name="T26" fmla="*/ 579475 w 1874"/>
                <a:gd name="T27" fmla="*/ 3476431 h 3562"/>
                <a:gd name="T28" fmla="*/ 564282 w 1874"/>
                <a:gd name="T29" fmla="*/ 3321444 h 3562"/>
                <a:gd name="T30" fmla="*/ 464448 w 1874"/>
                <a:gd name="T31" fmla="*/ 3448965 h 3562"/>
                <a:gd name="T32" fmla="*/ 334229 w 1874"/>
                <a:gd name="T33" fmla="*/ 3325367 h 3562"/>
                <a:gd name="T34" fmla="*/ 282141 w 1874"/>
                <a:gd name="T35" fmla="*/ 3250816 h 3562"/>
                <a:gd name="T36" fmla="*/ 264779 w 1874"/>
                <a:gd name="T37" fmla="*/ 3239045 h 3562"/>
                <a:gd name="T38" fmla="*/ 390657 w 1874"/>
                <a:gd name="T39" fmla="*/ 3388147 h 3562"/>
                <a:gd name="T40" fmla="*/ 371124 w 1874"/>
                <a:gd name="T41" fmla="*/ 3352833 h 3562"/>
                <a:gd name="T42" fmla="*/ 384146 w 1874"/>
                <a:gd name="T43" fmla="*/ 3382261 h 3562"/>
                <a:gd name="T44" fmla="*/ 497003 w 1874"/>
                <a:gd name="T45" fmla="*/ 3386185 h 3562"/>
                <a:gd name="T46" fmla="*/ 405849 w 1874"/>
                <a:gd name="T47" fmla="*/ 3409728 h 3562"/>
                <a:gd name="T48" fmla="*/ 549090 w 1874"/>
                <a:gd name="T49" fmla="*/ 3433270 h 3562"/>
                <a:gd name="T50" fmla="*/ 314696 w 1874"/>
                <a:gd name="T51" fmla="*/ 2699531 h 3562"/>
                <a:gd name="T52" fmla="*/ 284312 w 1874"/>
                <a:gd name="T53" fmla="*/ 2778006 h 3562"/>
                <a:gd name="T54" fmla="*/ 310355 w 1874"/>
                <a:gd name="T55" fmla="*/ 2793701 h 3562"/>
                <a:gd name="T56" fmla="*/ 2022735 w 1874"/>
                <a:gd name="T57" fmla="*/ 882841 h 3562"/>
                <a:gd name="T58" fmla="*/ 1606035 w 1874"/>
                <a:gd name="T59" fmla="*/ 684692 h 3562"/>
                <a:gd name="T60" fmla="*/ 1315212 w 1874"/>
                <a:gd name="T61" fmla="*/ 645455 h 3562"/>
                <a:gd name="T62" fmla="*/ 1317382 w 1874"/>
                <a:gd name="T63" fmla="*/ 406107 h 3562"/>
                <a:gd name="T64" fmla="*/ 1054774 w 1874"/>
                <a:gd name="T65" fmla="*/ 308013 h 3562"/>
                <a:gd name="T66" fmla="*/ 844253 w 1874"/>
                <a:gd name="T67" fmla="*/ 119674 h 3562"/>
                <a:gd name="T68" fmla="*/ 523046 w 1874"/>
                <a:gd name="T69" fmla="*/ 39237 h 3562"/>
                <a:gd name="T70" fmla="*/ 323377 w 1874"/>
                <a:gd name="T71" fmla="*/ 51009 h 3562"/>
                <a:gd name="T72" fmla="*/ 171455 w 1874"/>
                <a:gd name="T73" fmla="*/ 323708 h 3562"/>
                <a:gd name="T74" fmla="*/ 36895 w 1874"/>
                <a:gd name="T75" fmla="*/ 619950 h 3562"/>
                <a:gd name="T76" fmla="*/ 23873 w 1874"/>
                <a:gd name="T77" fmla="*/ 896574 h 3562"/>
                <a:gd name="T78" fmla="*/ 434063 w 1874"/>
                <a:gd name="T79" fmla="*/ 1445897 h 3562"/>
                <a:gd name="T80" fmla="*/ 460107 w 1874"/>
                <a:gd name="T81" fmla="*/ 1891241 h 3562"/>
                <a:gd name="T82" fmla="*/ 379805 w 1874"/>
                <a:gd name="T83" fmla="*/ 2356204 h 3562"/>
                <a:gd name="T84" fmla="*/ 338569 w 1874"/>
                <a:gd name="T85" fmla="*/ 2679913 h 3562"/>
                <a:gd name="T86" fmla="*/ 375465 w 1874"/>
                <a:gd name="T87" fmla="*/ 2827053 h 3562"/>
                <a:gd name="T88" fmla="*/ 245246 w 1874"/>
                <a:gd name="T89" fmla="*/ 2950650 h 3562"/>
                <a:gd name="T90" fmla="*/ 327718 w 1874"/>
                <a:gd name="T91" fmla="*/ 3015392 h 3562"/>
                <a:gd name="T92" fmla="*/ 316866 w 1874"/>
                <a:gd name="T93" fmla="*/ 3097791 h 3562"/>
                <a:gd name="T94" fmla="*/ 332058 w 1874"/>
                <a:gd name="T95" fmla="*/ 3172342 h 3562"/>
                <a:gd name="T96" fmla="*/ 362443 w 1874"/>
                <a:gd name="T97" fmla="*/ 3250816 h 3562"/>
                <a:gd name="T98" fmla="*/ 340740 w 1874"/>
                <a:gd name="T99" fmla="*/ 3301825 h 3562"/>
                <a:gd name="T100" fmla="*/ 371124 w 1874"/>
                <a:gd name="T101" fmla="*/ 3309672 h 3562"/>
                <a:gd name="T102" fmla="*/ 392827 w 1874"/>
                <a:gd name="T103" fmla="*/ 3339100 h 3562"/>
                <a:gd name="T104" fmla="*/ 549090 w 1874"/>
                <a:gd name="T105" fmla="*/ 3160570 h 3562"/>
                <a:gd name="T106" fmla="*/ 659776 w 1874"/>
                <a:gd name="T107" fmla="*/ 2860404 h 3562"/>
                <a:gd name="T108" fmla="*/ 718375 w 1874"/>
                <a:gd name="T109" fmla="*/ 2705417 h 3562"/>
                <a:gd name="T110" fmla="*/ 928896 w 1874"/>
                <a:gd name="T111" fmla="*/ 2524925 h 3562"/>
                <a:gd name="T112" fmla="*/ 1087329 w 1874"/>
                <a:gd name="T113" fmla="*/ 2307157 h 3562"/>
                <a:gd name="T114" fmla="*/ 1454112 w 1874"/>
                <a:gd name="T115" fmla="*/ 1812767 h 3562"/>
                <a:gd name="T116" fmla="*/ 1825237 w 1874"/>
                <a:gd name="T117" fmla="*/ 1469440 h 3562"/>
                <a:gd name="T118" fmla="*/ 757441 w 1874"/>
                <a:gd name="T119" fmla="*/ 3423461 h 3562"/>
                <a:gd name="T120" fmla="*/ 312526 w 1874"/>
                <a:gd name="T121" fmla="*/ 2972231 h 3562"/>
                <a:gd name="T122" fmla="*/ 273460 w 1874"/>
                <a:gd name="T123" fmla="*/ 3076210 h 3562"/>
                <a:gd name="T124" fmla="*/ 297333 w 1874"/>
                <a:gd name="T125" fmla="*/ 3133104 h 35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4"/>
                <a:gd name="T190" fmla="*/ 0 h 3562"/>
                <a:gd name="T191" fmla="*/ 1874 w 1874"/>
                <a:gd name="T192" fmla="*/ 3562 h 35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4" h="3562">
                  <a:moveTo>
                    <a:pt x="282" y="3320"/>
                  </a:moveTo>
                  <a:lnTo>
                    <a:pt x="282" y="3320"/>
                  </a:lnTo>
                  <a:lnTo>
                    <a:pt x="286" y="3322"/>
                  </a:lnTo>
                  <a:lnTo>
                    <a:pt x="286" y="3320"/>
                  </a:lnTo>
                  <a:lnTo>
                    <a:pt x="284" y="3316"/>
                  </a:lnTo>
                  <a:lnTo>
                    <a:pt x="282" y="3312"/>
                  </a:lnTo>
                  <a:lnTo>
                    <a:pt x="278" y="3308"/>
                  </a:lnTo>
                  <a:lnTo>
                    <a:pt x="274" y="3308"/>
                  </a:lnTo>
                  <a:lnTo>
                    <a:pt x="274" y="3310"/>
                  </a:lnTo>
                  <a:lnTo>
                    <a:pt x="276" y="3314"/>
                  </a:lnTo>
                  <a:lnTo>
                    <a:pt x="276" y="3316"/>
                  </a:lnTo>
                  <a:lnTo>
                    <a:pt x="282" y="3320"/>
                  </a:lnTo>
                  <a:close/>
                  <a:moveTo>
                    <a:pt x="286" y="3348"/>
                  </a:moveTo>
                  <a:lnTo>
                    <a:pt x="286" y="3348"/>
                  </a:lnTo>
                  <a:lnTo>
                    <a:pt x="288" y="3348"/>
                  </a:lnTo>
                  <a:lnTo>
                    <a:pt x="290" y="3348"/>
                  </a:lnTo>
                  <a:lnTo>
                    <a:pt x="296" y="3344"/>
                  </a:lnTo>
                  <a:lnTo>
                    <a:pt x="294" y="3340"/>
                  </a:lnTo>
                  <a:lnTo>
                    <a:pt x="286" y="3334"/>
                  </a:lnTo>
                  <a:lnTo>
                    <a:pt x="282" y="3330"/>
                  </a:lnTo>
                  <a:lnTo>
                    <a:pt x="278" y="3330"/>
                  </a:lnTo>
                  <a:lnTo>
                    <a:pt x="276" y="3332"/>
                  </a:lnTo>
                  <a:lnTo>
                    <a:pt x="278" y="3334"/>
                  </a:lnTo>
                  <a:lnTo>
                    <a:pt x="278" y="3336"/>
                  </a:lnTo>
                  <a:lnTo>
                    <a:pt x="280" y="3336"/>
                  </a:lnTo>
                  <a:lnTo>
                    <a:pt x="282" y="3336"/>
                  </a:lnTo>
                  <a:lnTo>
                    <a:pt x="284" y="3336"/>
                  </a:lnTo>
                  <a:lnTo>
                    <a:pt x="284" y="3338"/>
                  </a:lnTo>
                  <a:lnTo>
                    <a:pt x="284" y="3340"/>
                  </a:lnTo>
                  <a:lnTo>
                    <a:pt x="284" y="3342"/>
                  </a:lnTo>
                  <a:lnTo>
                    <a:pt x="286" y="3348"/>
                  </a:lnTo>
                  <a:close/>
                  <a:moveTo>
                    <a:pt x="270" y="3286"/>
                  </a:moveTo>
                  <a:lnTo>
                    <a:pt x="270" y="3286"/>
                  </a:lnTo>
                  <a:lnTo>
                    <a:pt x="270" y="3280"/>
                  </a:lnTo>
                  <a:lnTo>
                    <a:pt x="268" y="3278"/>
                  </a:lnTo>
                  <a:lnTo>
                    <a:pt x="266" y="3278"/>
                  </a:lnTo>
                  <a:lnTo>
                    <a:pt x="262" y="3278"/>
                  </a:lnTo>
                  <a:lnTo>
                    <a:pt x="260" y="3280"/>
                  </a:lnTo>
                  <a:lnTo>
                    <a:pt x="256" y="3286"/>
                  </a:lnTo>
                  <a:lnTo>
                    <a:pt x="252" y="3292"/>
                  </a:lnTo>
                  <a:lnTo>
                    <a:pt x="254" y="3292"/>
                  </a:lnTo>
                  <a:lnTo>
                    <a:pt x="258" y="3292"/>
                  </a:lnTo>
                  <a:lnTo>
                    <a:pt x="262" y="3290"/>
                  </a:lnTo>
                  <a:lnTo>
                    <a:pt x="262" y="3288"/>
                  </a:lnTo>
                  <a:lnTo>
                    <a:pt x="264" y="3286"/>
                  </a:lnTo>
                  <a:lnTo>
                    <a:pt x="266" y="3286"/>
                  </a:lnTo>
                  <a:lnTo>
                    <a:pt x="266" y="3288"/>
                  </a:lnTo>
                  <a:lnTo>
                    <a:pt x="268" y="3290"/>
                  </a:lnTo>
                  <a:lnTo>
                    <a:pt x="270" y="3288"/>
                  </a:lnTo>
                  <a:lnTo>
                    <a:pt x="270" y="3286"/>
                  </a:lnTo>
                  <a:close/>
                  <a:moveTo>
                    <a:pt x="262" y="3260"/>
                  </a:moveTo>
                  <a:lnTo>
                    <a:pt x="262" y="3260"/>
                  </a:lnTo>
                  <a:lnTo>
                    <a:pt x="256" y="3260"/>
                  </a:lnTo>
                  <a:lnTo>
                    <a:pt x="254" y="3260"/>
                  </a:lnTo>
                  <a:lnTo>
                    <a:pt x="254" y="3262"/>
                  </a:lnTo>
                  <a:lnTo>
                    <a:pt x="256" y="3264"/>
                  </a:lnTo>
                  <a:lnTo>
                    <a:pt x="258" y="3266"/>
                  </a:lnTo>
                  <a:lnTo>
                    <a:pt x="260" y="3270"/>
                  </a:lnTo>
                  <a:lnTo>
                    <a:pt x="264" y="3272"/>
                  </a:lnTo>
                  <a:lnTo>
                    <a:pt x="266" y="3270"/>
                  </a:lnTo>
                  <a:lnTo>
                    <a:pt x="268" y="3268"/>
                  </a:lnTo>
                  <a:lnTo>
                    <a:pt x="270" y="3266"/>
                  </a:lnTo>
                  <a:lnTo>
                    <a:pt x="274" y="3266"/>
                  </a:lnTo>
                  <a:lnTo>
                    <a:pt x="276" y="3266"/>
                  </a:lnTo>
                  <a:lnTo>
                    <a:pt x="276" y="3258"/>
                  </a:lnTo>
                  <a:lnTo>
                    <a:pt x="274" y="3254"/>
                  </a:lnTo>
                  <a:lnTo>
                    <a:pt x="270" y="3250"/>
                  </a:lnTo>
                  <a:lnTo>
                    <a:pt x="268" y="3250"/>
                  </a:lnTo>
                  <a:lnTo>
                    <a:pt x="266" y="3252"/>
                  </a:lnTo>
                  <a:lnTo>
                    <a:pt x="268" y="3258"/>
                  </a:lnTo>
                  <a:lnTo>
                    <a:pt x="266" y="3260"/>
                  </a:lnTo>
                  <a:lnTo>
                    <a:pt x="262" y="3260"/>
                  </a:lnTo>
                  <a:close/>
                  <a:moveTo>
                    <a:pt x="236" y="3110"/>
                  </a:moveTo>
                  <a:lnTo>
                    <a:pt x="236" y="3110"/>
                  </a:lnTo>
                  <a:lnTo>
                    <a:pt x="238" y="3110"/>
                  </a:lnTo>
                  <a:lnTo>
                    <a:pt x="240" y="3112"/>
                  </a:lnTo>
                  <a:lnTo>
                    <a:pt x="240" y="3118"/>
                  </a:lnTo>
                  <a:lnTo>
                    <a:pt x="240" y="3126"/>
                  </a:lnTo>
                  <a:lnTo>
                    <a:pt x="242" y="3128"/>
                  </a:lnTo>
                  <a:lnTo>
                    <a:pt x="244" y="3128"/>
                  </a:lnTo>
                  <a:lnTo>
                    <a:pt x="248" y="3124"/>
                  </a:lnTo>
                  <a:lnTo>
                    <a:pt x="250" y="3120"/>
                  </a:lnTo>
                  <a:lnTo>
                    <a:pt x="244" y="3108"/>
                  </a:lnTo>
                  <a:lnTo>
                    <a:pt x="240" y="3102"/>
                  </a:lnTo>
                  <a:lnTo>
                    <a:pt x="240" y="3096"/>
                  </a:lnTo>
                  <a:lnTo>
                    <a:pt x="238" y="3090"/>
                  </a:lnTo>
                  <a:lnTo>
                    <a:pt x="236" y="3088"/>
                  </a:lnTo>
                  <a:lnTo>
                    <a:pt x="232" y="3090"/>
                  </a:lnTo>
                  <a:lnTo>
                    <a:pt x="230" y="3094"/>
                  </a:lnTo>
                  <a:lnTo>
                    <a:pt x="230" y="3098"/>
                  </a:lnTo>
                  <a:lnTo>
                    <a:pt x="232" y="3100"/>
                  </a:lnTo>
                  <a:lnTo>
                    <a:pt x="232" y="3104"/>
                  </a:lnTo>
                  <a:lnTo>
                    <a:pt x="230" y="3108"/>
                  </a:lnTo>
                  <a:lnTo>
                    <a:pt x="230" y="3110"/>
                  </a:lnTo>
                  <a:lnTo>
                    <a:pt x="232" y="3110"/>
                  </a:lnTo>
                  <a:lnTo>
                    <a:pt x="236" y="3110"/>
                  </a:lnTo>
                  <a:close/>
                  <a:moveTo>
                    <a:pt x="284" y="3278"/>
                  </a:moveTo>
                  <a:lnTo>
                    <a:pt x="284" y="3278"/>
                  </a:lnTo>
                  <a:lnTo>
                    <a:pt x="284" y="3276"/>
                  </a:lnTo>
                  <a:lnTo>
                    <a:pt x="284" y="3270"/>
                  </a:lnTo>
                  <a:lnTo>
                    <a:pt x="282" y="3264"/>
                  </a:lnTo>
                  <a:lnTo>
                    <a:pt x="280" y="3260"/>
                  </a:lnTo>
                  <a:lnTo>
                    <a:pt x="278" y="3264"/>
                  </a:lnTo>
                  <a:lnTo>
                    <a:pt x="278" y="3270"/>
                  </a:lnTo>
                  <a:lnTo>
                    <a:pt x="280" y="3276"/>
                  </a:lnTo>
                  <a:lnTo>
                    <a:pt x="282" y="3278"/>
                  </a:lnTo>
                  <a:lnTo>
                    <a:pt x="284" y="3278"/>
                  </a:lnTo>
                  <a:close/>
                  <a:moveTo>
                    <a:pt x="304" y="3362"/>
                  </a:moveTo>
                  <a:lnTo>
                    <a:pt x="304" y="3362"/>
                  </a:lnTo>
                  <a:lnTo>
                    <a:pt x="304" y="3358"/>
                  </a:lnTo>
                  <a:lnTo>
                    <a:pt x="304" y="3356"/>
                  </a:lnTo>
                  <a:lnTo>
                    <a:pt x="306" y="3354"/>
                  </a:lnTo>
                  <a:lnTo>
                    <a:pt x="304" y="3352"/>
                  </a:lnTo>
                  <a:lnTo>
                    <a:pt x="302" y="3350"/>
                  </a:lnTo>
                  <a:lnTo>
                    <a:pt x="300" y="3350"/>
                  </a:lnTo>
                  <a:lnTo>
                    <a:pt x="294" y="3356"/>
                  </a:lnTo>
                  <a:lnTo>
                    <a:pt x="292" y="3360"/>
                  </a:lnTo>
                  <a:lnTo>
                    <a:pt x="292" y="3362"/>
                  </a:lnTo>
                  <a:lnTo>
                    <a:pt x="296" y="3368"/>
                  </a:lnTo>
                  <a:lnTo>
                    <a:pt x="298" y="3368"/>
                  </a:lnTo>
                  <a:lnTo>
                    <a:pt x="300" y="3368"/>
                  </a:lnTo>
                  <a:lnTo>
                    <a:pt x="302" y="3366"/>
                  </a:lnTo>
                  <a:lnTo>
                    <a:pt x="304" y="3362"/>
                  </a:lnTo>
                  <a:close/>
                  <a:moveTo>
                    <a:pt x="262" y="3320"/>
                  </a:moveTo>
                  <a:lnTo>
                    <a:pt x="262" y="3320"/>
                  </a:lnTo>
                  <a:lnTo>
                    <a:pt x="260" y="3330"/>
                  </a:lnTo>
                  <a:lnTo>
                    <a:pt x="258" y="3332"/>
                  </a:lnTo>
                  <a:lnTo>
                    <a:pt x="260" y="3330"/>
                  </a:lnTo>
                  <a:lnTo>
                    <a:pt x="264" y="3328"/>
                  </a:lnTo>
                  <a:lnTo>
                    <a:pt x="268" y="3320"/>
                  </a:lnTo>
                  <a:lnTo>
                    <a:pt x="268" y="3316"/>
                  </a:lnTo>
                  <a:lnTo>
                    <a:pt x="266" y="3314"/>
                  </a:lnTo>
                  <a:lnTo>
                    <a:pt x="264" y="3314"/>
                  </a:lnTo>
                  <a:lnTo>
                    <a:pt x="262" y="3320"/>
                  </a:lnTo>
                  <a:close/>
                  <a:moveTo>
                    <a:pt x="276" y="3112"/>
                  </a:moveTo>
                  <a:lnTo>
                    <a:pt x="276" y="3112"/>
                  </a:lnTo>
                  <a:lnTo>
                    <a:pt x="286" y="3114"/>
                  </a:lnTo>
                  <a:lnTo>
                    <a:pt x="288" y="3114"/>
                  </a:lnTo>
                  <a:lnTo>
                    <a:pt x="290" y="3112"/>
                  </a:lnTo>
                  <a:lnTo>
                    <a:pt x="284" y="3110"/>
                  </a:lnTo>
                  <a:lnTo>
                    <a:pt x="276" y="3102"/>
                  </a:lnTo>
                  <a:lnTo>
                    <a:pt x="270" y="3096"/>
                  </a:lnTo>
                  <a:lnTo>
                    <a:pt x="270" y="3098"/>
                  </a:lnTo>
                  <a:lnTo>
                    <a:pt x="270" y="3102"/>
                  </a:lnTo>
                  <a:lnTo>
                    <a:pt x="272" y="3108"/>
                  </a:lnTo>
                  <a:lnTo>
                    <a:pt x="276" y="3112"/>
                  </a:lnTo>
                  <a:close/>
                  <a:moveTo>
                    <a:pt x="274" y="3270"/>
                  </a:moveTo>
                  <a:lnTo>
                    <a:pt x="274" y="3270"/>
                  </a:lnTo>
                  <a:lnTo>
                    <a:pt x="272" y="3270"/>
                  </a:lnTo>
                  <a:lnTo>
                    <a:pt x="270" y="3272"/>
                  </a:lnTo>
                  <a:lnTo>
                    <a:pt x="270" y="3274"/>
                  </a:lnTo>
                  <a:lnTo>
                    <a:pt x="272" y="3276"/>
                  </a:lnTo>
                  <a:lnTo>
                    <a:pt x="274" y="3278"/>
                  </a:lnTo>
                  <a:lnTo>
                    <a:pt x="276" y="3276"/>
                  </a:lnTo>
                  <a:lnTo>
                    <a:pt x="276" y="3272"/>
                  </a:lnTo>
                  <a:lnTo>
                    <a:pt x="274" y="3270"/>
                  </a:lnTo>
                  <a:close/>
                  <a:moveTo>
                    <a:pt x="246" y="3090"/>
                  </a:moveTo>
                  <a:lnTo>
                    <a:pt x="246" y="3090"/>
                  </a:lnTo>
                  <a:lnTo>
                    <a:pt x="250" y="3090"/>
                  </a:lnTo>
                  <a:lnTo>
                    <a:pt x="252" y="3090"/>
                  </a:lnTo>
                  <a:lnTo>
                    <a:pt x="254" y="3092"/>
                  </a:lnTo>
                  <a:lnTo>
                    <a:pt x="258" y="3092"/>
                  </a:lnTo>
                  <a:lnTo>
                    <a:pt x="260" y="3090"/>
                  </a:lnTo>
                  <a:lnTo>
                    <a:pt x="260" y="3084"/>
                  </a:lnTo>
                  <a:lnTo>
                    <a:pt x="260" y="3080"/>
                  </a:lnTo>
                  <a:lnTo>
                    <a:pt x="260" y="3076"/>
                  </a:lnTo>
                  <a:lnTo>
                    <a:pt x="258" y="3078"/>
                  </a:lnTo>
                  <a:lnTo>
                    <a:pt x="256" y="3080"/>
                  </a:lnTo>
                  <a:lnTo>
                    <a:pt x="252" y="3084"/>
                  </a:lnTo>
                  <a:lnTo>
                    <a:pt x="248" y="3086"/>
                  </a:lnTo>
                  <a:lnTo>
                    <a:pt x="244" y="3086"/>
                  </a:lnTo>
                  <a:lnTo>
                    <a:pt x="242" y="3088"/>
                  </a:lnTo>
                  <a:lnTo>
                    <a:pt x="242" y="3090"/>
                  </a:lnTo>
                  <a:lnTo>
                    <a:pt x="246" y="3090"/>
                  </a:lnTo>
                  <a:close/>
                  <a:moveTo>
                    <a:pt x="248" y="3074"/>
                  </a:moveTo>
                  <a:lnTo>
                    <a:pt x="248" y="3074"/>
                  </a:lnTo>
                  <a:lnTo>
                    <a:pt x="246" y="3072"/>
                  </a:lnTo>
                  <a:lnTo>
                    <a:pt x="244" y="3072"/>
                  </a:lnTo>
                  <a:lnTo>
                    <a:pt x="242" y="3074"/>
                  </a:lnTo>
                  <a:lnTo>
                    <a:pt x="244" y="3078"/>
                  </a:lnTo>
                  <a:lnTo>
                    <a:pt x="246" y="3080"/>
                  </a:lnTo>
                  <a:lnTo>
                    <a:pt x="248" y="3078"/>
                  </a:lnTo>
                  <a:lnTo>
                    <a:pt x="250" y="3076"/>
                  </a:lnTo>
                  <a:lnTo>
                    <a:pt x="248" y="3074"/>
                  </a:lnTo>
                  <a:close/>
                  <a:moveTo>
                    <a:pt x="252" y="3118"/>
                  </a:moveTo>
                  <a:lnTo>
                    <a:pt x="252" y="3118"/>
                  </a:lnTo>
                  <a:lnTo>
                    <a:pt x="252" y="3120"/>
                  </a:lnTo>
                  <a:lnTo>
                    <a:pt x="254" y="3122"/>
                  </a:lnTo>
                  <a:lnTo>
                    <a:pt x="266" y="3128"/>
                  </a:lnTo>
                  <a:lnTo>
                    <a:pt x="272" y="3128"/>
                  </a:lnTo>
                  <a:lnTo>
                    <a:pt x="274" y="3124"/>
                  </a:lnTo>
                  <a:lnTo>
                    <a:pt x="272" y="3124"/>
                  </a:lnTo>
                  <a:lnTo>
                    <a:pt x="270" y="3122"/>
                  </a:lnTo>
                  <a:lnTo>
                    <a:pt x="268" y="3118"/>
                  </a:lnTo>
                  <a:lnTo>
                    <a:pt x="270" y="3116"/>
                  </a:lnTo>
                  <a:lnTo>
                    <a:pt x="270" y="3114"/>
                  </a:lnTo>
                  <a:lnTo>
                    <a:pt x="270" y="3108"/>
                  </a:lnTo>
                  <a:lnTo>
                    <a:pt x="266" y="3100"/>
                  </a:lnTo>
                  <a:lnTo>
                    <a:pt x="264" y="3098"/>
                  </a:lnTo>
                  <a:lnTo>
                    <a:pt x="262" y="3102"/>
                  </a:lnTo>
                  <a:lnTo>
                    <a:pt x="262" y="3106"/>
                  </a:lnTo>
                  <a:lnTo>
                    <a:pt x="262" y="3108"/>
                  </a:lnTo>
                  <a:lnTo>
                    <a:pt x="262" y="3114"/>
                  </a:lnTo>
                  <a:lnTo>
                    <a:pt x="262" y="3116"/>
                  </a:lnTo>
                  <a:lnTo>
                    <a:pt x="260" y="3114"/>
                  </a:lnTo>
                  <a:lnTo>
                    <a:pt x="258" y="3114"/>
                  </a:lnTo>
                  <a:lnTo>
                    <a:pt x="252" y="3118"/>
                  </a:lnTo>
                  <a:close/>
                  <a:moveTo>
                    <a:pt x="246" y="3228"/>
                  </a:moveTo>
                  <a:lnTo>
                    <a:pt x="246" y="3228"/>
                  </a:lnTo>
                  <a:lnTo>
                    <a:pt x="248" y="3228"/>
                  </a:lnTo>
                  <a:lnTo>
                    <a:pt x="250" y="3228"/>
                  </a:lnTo>
                  <a:lnTo>
                    <a:pt x="252" y="3228"/>
                  </a:lnTo>
                  <a:lnTo>
                    <a:pt x="254" y="3228"/>
                  </a:lnTo>
                  <a:lnTo>
                    <a:pt x="256" y="3224"/>
                  </a:lnTo>
                  <a:lnTo>
                    <a:pt x="256" y="3222"/>
                  </a:lnTo>
                  <a:lnTo>
                    <a:pt x="258" y="3218"/>
                  </a:lnTo>
                  <a:lnTo>
                    <a:pt x="262" y="3216"/>
                  </a:lnTo>
                  <a:lnTo>
                    <a:pt x="262" y="3214"/>
                  </a:lnTo>
                  <a:lnTo>
                    <a:pt x="260" y="3214"/>
                  </a:lnTo>
                  <a:lnTo>
                    <a:pt x="256" y="3216"/>
                  </a:lnTo>
                  <a:lnTo>
                    <a:pt x="254" y="3216"/>
                  </a:lnTo>
                  <a:lnTo>
                    <a:pt x="254" y="3214"/>
                  </a:lnTo>
                  <a:lnTo>
                    <a:pt x="254" y="3212"/>
                  </a:lnTo>
                  <a:lnTo>
                    <a:pt x="252" y="3212"/>
                  </a:lnTo>
                  <a:lnTo>
                    <a:pt x="248" y="3210"/>
                  </a:lnTo>
                  <a:lnTo>
                    <a:pt x="246" y="3210"/>
                  </a:lnTo>
                  <a:lnTo>
                    <a:pt x="242" y="3208"/>
                  </a:lnTo>
                  <a:lnTo>
                    <a:pt x="238" y="3208"/>
                  </a:lnTo>
                  <a:lnTo>
                    <a:pt x="236" y="3208"/>
                  </a:lnTo>
                  <a:lnTo>
                    <a:pt x="236" y="3210"/>
                  </a:lnTo>
                  <a:lnTo>
                    <a:pt x="240" y="3212"/>
                  </a:lnTo>
                  <a:lnTo>
                    <a:pt x="244" y="3216"/>
                  </a:lnTo>
                  <a:lnTo>
                    <a:pt x="244" y="3218"/>
                  </a:lnTo>
                  <a:lnTo>
                    <a:pt x="242" y="3218"/>
                  </a:lnTo>
                  <a:lnTo>
                    <a:pt x="240" y="3218"/>
                  </a:lnTo>
                  <a:lnTo>
                    <a:pt x="236" y="3218"/>
                  </a:lnTo>
                  <a:lnTo>
                    <a:pt x="232" y="3222"/>
                  </a:lnTo>
                  <a:lnTo>
                    <a:pt x="232" y="3224"/>
                  </a:lnTo>
                  <a:lnTo>
                    <a:pt x="234" y="3226"/>
                  </a:lnTo>
                  <a:lnTo>
                    <a:pt x="238" y="3226"/>
                  </a:lnTo>
                  <a:lnTo>
                    <a:pt x="242" y="3226"/>
                  </a:lnTo>
                  <a:lnTo>
                    <a:pt x="240" y="3230"/>
                  </a:lnTo>
                  <a:lnTo>
                    <a:pt x="240" y="3232"/>
                  </a:lnTo>
                  <a:lnTo>
                    <a:pt x="242" y="3232"/>
                  </a:lnTo>
                  <a:lnTo>
                    <a:pt x="246" y="3228"/>
                  </a:lnTo>
                  <a:close/>
                  <a:moveTo>
                    <a:pt x="256" y="3248"/>
                  </a:moveTo>
                  <a:lnTo>
                    <a:pt x="256" y="3248"/>
                  </a:lnTo>
                  <a:lnTo>
                    <a:pt x="254" y="3250"/>
                  </a:lnTo>
                  <a:lnTo>
                    <a:pt x="254" y="3252"/>
                  </a:lnTo>
                  <a:lnTo>
                    <a:pt x="258" y="3256"/>
                  </a:lnTo>
                  <a:lnTo>
                    <a:pt x="262" y="3258"/>
                  </a:lnTo>
                  <a:lnTo>
                    <a:pt x="264" y="3258"/>
                  </a:lnTo>
                  <a:lnTo>
                    <a:pt x="264" y="3256"/>
                  </a:lnTo>
                  <a:lnTo>
                    <a:pt x="262" y="3252"/>
                  </a:lnTo>
                  <a:lnTo>
                    <a:pt x="260" y="3248"/>
                  </a:lnTo>
                  <a:lnTo>
                    <a:pt x="258" y="3248"/>
                  </a:lnTo>
                  <a:lnTo>
                    <a:pt x="256" y="3248"/>
                  </a:lnTo>
                  <a:close/>
                  <a:moveTo>
                    <a:pt x="254" y="3160"/>
                  </a:moveTo>
                  <a:lnTo>
                    <a:pt x="254" y="3160"/>
                  </a:lnTo>
                  <a:lnTo>
                    <a:pt x="256" y="3160"/>
                  </a:lnTo>
                  <a:lnTo>
                    <a:pt x="256" y="3154"/>
                  </a:lnTo>
                  <a:lnTo>
                    <a:pt x="254" y="3150"/>
                  </a:lnTo>
                  <a:lnTo>
                    <a:pt x="250" y="3150"/>
                  </a:lnTo>
                  <a:lnTo>
                    <a:pt x="246" y="3152"/>
                  </a:lnTo>
                  <a:lnTo>
                    <a:pt x="242" y="3154"/>
                  </a:lnTo>
                  <a:lnTo>
                    <a:pt x="242" y="3156"/>
                  </a:lnTo>
                  <a:lnTo>
                    <a:pt x="246" y="3156"/>
                  </a:lnTo>
                  <a:lnTo>
                    <a:pt x="248" y="3158"/>
                  </a:lnTo>
                  <a:lnTo>
                    <a:pt x="254" y="3160"/>
                  </a:lnTo>
                  <a:close/>
                  <a:moveTo>
                    <a:pt x="248" y="3146"/>
                  </a:moveTo>
                  <a:lnTo>
                    <a:pt x="248" y="3146"/>
                  </a:lnTo>
                  <a:lnTo>
                    <a:pt x="250" y="3144"/>
                  </a:lnTo>
                  <a:lnTo>
                    <a:pt x="250" y="3142"/>
                  </a:lnTo>
                  <a:lnTo>
                    <a:pt x="244" y="3136"/>
                  </a:lnTo>
                  <a:lnTo>
                    <a:pt x="242" y="3136"/>
                  </a:lnTo>
                  <a:lnTo>
                    <a:pt x="244" y="3142"/>
                  </a:lnTo>
                  <a:lnTo>
                    <a:pt x="246" y="3146"/>
                  </a:lnTo>
                  <a:lnTo>
                    <a:pt x="248" y="3146"/>
                  </a:lnTo>
                  <a:close/>
                  <a:moveTo>
                    <a:pt x="282" y="3246"/>
                  </a:moveTo>
                  <a:lnTo>
                    <a:pt x="282" y="3246"/>
                  </a:lnTo>
                  <a:lnTo>
                    <a:pt x="280" y="3242"/>
                  </a:lnTo>
                  <a:lnTo>
                    <a:pt x="278" y="3238"/>
                  </a:lnTo>
                  <a:lnTo>
                    <a:pt x="278" y="3236"/>
                  </a:lnTo>
                  <a:lnTo>
                    <a:pt x="276" y="3234"/>
                  </a:lnTo>
                  <a:lnTo>
                    <a:pt x="272" y="3232"/>
                  </a:lnTo>
                  <a:lnTo>
                    <a:pt x="270" y="3232"/>
                  </a:lnTo>
                  <a:lnTo>
                    <a:pt x="270" y="3234"/>
                  </a:lnTo>
                  <a:lnTo>
                    <a:pt x="272" y="3238"/>
                  </a:lnTo>
                  <a:lnTo>
                    <a:pt x="274" y="3240"/>
                  </a:lnTo>
                  <a:lnTo>
                    <a:pt x="272" y="3242"/>
                  </a:lnTo>
                  <a:lnTo>
                    <a:pt x="272" y="3244"/>
                  </a:lnTo>
                  <a:lnTo>
                    <a:pt x="276" y="3252"/>
                  </a:lnTo>
                  <a:lnTo>
                    <a:pt x="280" y="3256"/>
                  </a:lnTo>
                  <a:lnTo>
                    <a:pt x="284" y="3256"/>
                  </a:lnTo>
                  <a:lnTo>
                    <a:pt x="286" y="3254"/>
                  </a:lnTo>
                  <a:lnTo>
                    <a:pt x="286" y="3252"/>
                  </a:lnTo>
                  <a:lnTo>
                    <a:pt x="282" y="3246"/>
                  </a:lnTo>
                  <a:close/>
                  <a:moveTo>
                    <a:pt x="234" y="3130"/>
                  </a:moveTo>
                  <a:lnTo>
                    <a:pt x="234" y="3130"/>
                  </a:lnTo>
                  <a:lnTo>
                    <a:pt x="228" y="3130"/>
                  </a:lnTo>
                  <a:lnTo>
                    <a:pt x="226" y="3132"/>
                  </a:lnTo>
                  <a:lnTo>
                    <a:pt x="226" y="3134"/>
                  </a:lnTo>
                  <a:lnTo>
                    <a:pt x="228" y="3134"/>
                  </a:lnTo>
                  <a:lnTo>
                    <a:pt x="236" y="3132"/>
                  </a:lnTo>
                  <a:lnTo>
                    <a:pt x="240" y="3132"/>
                  </a:lnTo>
                  <a:lnTo>
                    <a:pt x="240" y="3130"/>
                  </a:lnTo>
                  <a:lnTo>
                    <a:pt x="238" y="3128"/>
                  </a:lnTo>
                  <a:lnTo>
                    <a:pt x="234" y="3130"/>
                  </a:lnTo>
                  <a:close/>
                  <a:moveTo>
                    <a:pt x="224" y="3120"/>
                  </a:moveTo>
                  <a:lnTo>
                    <a:pt x="224" y="3120"/>
                  </a:lnTo>
                  <a:lnTo>
                    <a:pt x="226" y="3124"/>
                  </a:lnTo>
                  <a:lnTo>
                    <a:pt x="228" y="3126"/>
                  </a:lnTo>
                  <a:lnTo>
                    <a:pt x="230" y="3128"/>
                  </a:lnTo>
                  <a:lnTo>
                    <a:pt x="236" y="3126"/>
                  </a:lnTo>
                  <a:lnTo>
                    <a:pt x="238" y="3124"/>
                  </a:lnTo>
                  <a:lnTo>
                    <a:pt x="236" y="3120"/>
                  </a:lnTo>
                  <a:lnTo>
                    <a:pt x="236" y="3116"/>
                  </a:lnTo>
                  <a:lnTo>
                    <a:pt x="234" y="3114"/>
                  </a:lnTo>
                  <a:lnTo>
                    <a:pt x="230" y="3116"/>
                  </a:lnTo>
                  <a:lnTo>
                    <a:pt x="228" y="3116"/>
                  </a:lnTo>
                  <a:lnTo>
                    <a:pt x="226" y="3116"/>
                  </a:lnTo>
                  <a:lnTo>
                    <a:pt x="224" y="3120"/>
                  </a:lnTo>
                  <a:close/>
                  <a:moveTo>
                    <a:pt x="232" y="3160"/>
                  </a:moveTo>
                  <a:lnTo>
                    <a:pt x="232" y="3160"/>
                  </a:lnTo>
                  <a:lnTo>
                    <a:pt x="234" y="3158"/>
                  </a:lnTo>
                  <a:lnTo>
                    <a:pt x="236" y="3156"/>
                  </a:lnTo>
                  <a:lnTo>
                    <a:pt x="238" y="3154"/>
                  </a:lnTo>
                  <a:lnTo>
                    <a:pt x="238" y="3152"/>
                  </a:lnTo>
                  <a:lnTo>
                    <a:pt x="236" y="3148"/>
                  </a:lnTo>
                  <a:lnTo>
                    <a:pt x="236" y="3150"/>
                  </a:lnTo>
                  <a:lnTo>
                    <a:pt x="234" y="3152"/>
                  </a:lnTo>
                  <a:lnTo>
                    <a:pt x="230" y="3154"/>
                  </a:lnTo>
                  <a:lnTo>
                    <a:pt x="228" y="3156"/>
                  </a:lnTo>
                  <a:lnTo>
                    <a:pt x="226" y="3158"/>
                  </a:lnTo>
                  <a:lnTo>
                    <a:pt x="226" y="3160"/>
                  </a:lnTo>
                  <a:lnTo>
                    <a:pt x="228" y="3162"/>
                  </a:lnTo>
                  <a:lnTo>
                    <a:pt x="232" y="3164"/>
                  </a:lnTo>
                  <a:lnTo>
                    <a:pt x="232" y="3160"/>
                  </a:lnTo>
                  <a:close/>
                  <a:moveTo>
                    <a:pt x="290" y="3322"/>
                  </a:moveTo>
                  <a:lnTo>
                    <a:pt x="290" y="3322"/>
                  </a:lnTo>
                  <a:lnTo>
                    <a:pt x="290" y="3324"/>
                  </a:lnTo>
                  <a:lnTo>
                    <a:pt x="292" y="3326"/>
                  </a:lnTo>
                  <a:lnTo>
                    <a:pt x="300" y="3334"/>
                  </a:lnTo>
                  <a:lnTo>
                    <a:pt x="304" y="3338"/>
                  </a:lnTo>
                  <a:lnTo>
                    <a:pt x="302" y="3332"/>
                  </a:lnTo>
                  <a:lnTo>
                    <a:pt x="296" y="3324"/>
                  </a:lnTo>
                  <a:lnTo>
                    <a:pt x="292" y="3322"/>
                  </a:lnTo>
                  <a:lnTo>
                    <a:pt x="290" y="3322"/>
                  </a:lnTo>
                  <a:close/>
                  <a:moveTo>
                    <a:pt x="246" y="3094"/>
                  </a:moveTo>
                  <a:lnTo>
                    <a:pt x="246" y="3094"/>
                  </a:lnTo>
                  <a:lnTo>
                    <a:pt x="244" y="3094"/>
                  </a:lnTo>
                  <a:lnTo>
                    <a:pt x="242" y="3094"/>
                  </a:lnTo>
                  <a:lnTo>
                    <a:pt x="242" y="3098"/>
                  </a:lnTo>
                  <a:lnTo>
                    <a:pt x="250" y="3112"/>
                  </a:lnTo>
                  <a:lnTo>
                    <a:pt x="252" y="3114"/>
                  </a:lnTo>
                  <a:lnTo>
                    <a:pt x="254" y="3112"/>
                  </a:lnTo>
                  <a:lnTo>
                    <a:pt x="256" y="3110"/>
                  </a:lnTo>
                  <a:lnTo>
                    <a:pt x="258" y="3110"/>
                  </a:lnTo>
                  <a:lnTo>
                    <a:pt x="258" y="3108"/>
                  </a:lnTo>
                  <a:lnTo>
                    <a:pt x="258" y="3102"/>
                  </a:lnTo>
                  <a:lnTo>
                    <a:pt x="258" y="3098"/>
                  </a:lnTo>
                  <a:lnTo>
                    <a:pt x="256" y="3096"/>
                  </a:lnTo>
                  <a:lnTo>
                    <a:pt x="246" y="3094"/>
                  </a:lnTo>
                  <a:close/>
                  <a:moveTo>
                    <a:pt x="294" y="3282"/>
                  </a:moveTo>
                  <a:lnTo>
                    <a:pt x="294" y="3282"/>
                  </a:lnTo>
                  <a:lnTo>
                    <a:pt x="294" y="3280"/>
                  </a:lnTo>
                  <a:lnTo>
                    <a:pt x="290" y="3278"/>
                  </a:lnTo>
                  <a:lnTo>
                    <a:pt x="288" y="3280"/>
                  </a:lnTo>
                  <a:lnTo>
                    <a:pt x="288" y="3284"/>
                  </a:lnTo>
                  <a:lnTo>
                    <a:pt x="290" y="3286"/>
                  </a:lnTo>
                  <a:lnTo>
                    <a:pt x="292" y="3286"/>
                  </a:lnTo>
                  <a:lnTo>
                    <a:pt x="294" y="3284"/>
                  </a:lnTo>
                  <a:lnTo>
                    <a:pt x="294" y="3282"/>
                  </a:lnTo>
                  <a:close/>
                  <a:moveTo>
                    <a:pt x="284" y="3284"/>
                  </a:moveTo>
                  <a:lnTo>
                    <a:pt x="284" y="3284"/>
                  </a:lnTo>
                  <a:lnTo>
                    <a:pt x="282" y="3284"/>
                  </a:lnTo>
                  <a:lnTo>
                    <a:pt x="282" y="3286"/>
                  </a:lnTo>
                  <a:lnTo>
                    <a:pt x="282" y="3288"/>
                  </a:lnTo>
                  <a:lnTo>
                    <a:pt x="286" y="3292"/>
                  </a:lnTo>
                  <a:lnTo>
                    <a:pt x="286" y="3288"/>
                  </a:lnTo>
                  <a:lnTo>
                    <a:pt x="286" y="3286"/>
                  </a:lnTo>
                  <a:lnTo>
                    <a:pt x="284" y="3284"/>
                  </a:lnTo>
                  <a:close/>
                  <a:moveTo>
                    <a:pt x="294" y="3312"/>
                  </a:moveTo>
                  <a:lnTo>
                    <a:pt x="294" y="3312"/>
                  </a:lnTo>
                  <a:lnTo>
                    <a:pt x="294" y="3310"/>
                  </a:lnTo>
                  <a:lnTo>
                    <a:pt x="294" y="3306"/>
                  </a:lnTo>
                  <a:lnTo>
                    <a:pt x="290" y="3298"/>
                  </a:lnTo>
                  <a:lnTo>
                    <a:pt x="288" y="3296"/>
                  </a:lnTo>
                  <a:lnTo>
                    <a:pt x="288" y="3298"/>
                  </a:lnTo>
                  <a:lnTo>
                    <a:pt x="288" y="3302"/>
                  </a:lnTo>
                  <a:lnTo>
                    <a:pt x="286" y="3306"/>
                  </a:lnTo>
                  <a:lnTo>
                    <a:pt x="284" y="3308"/>
                  </a:lnTo>
                  <a:lnTo>
                    <a:pt x="286" y="3312"/>
                  </a:lnTo>
                  <a:lnTo>
                    <a:pt x="290" y="3314"/>
                  </a:lnTo>
                  <a:lnTo>
                    <a:pt x="294" y="3312"/>
                  </a:lnTo>
                  <a:close/>
                  <a:moveTo>
                    <a:pt x="240" y="3200"/>
                  </a:moveTo>
                  <a:lnTo>
                    <a:pt x="240" y="3200"/>
                  </a:lnTo>
                  <a:lnTo>
                    <a:pt x="242" y="3200"/>
                  </a:lnTo>
                  <a:lnTo>
                    <a:pt x="242" y="3192"/>
                  </a:lnTo>
                  <a:lnTo>
                    <a:pt x="238" y="3184"/>
                  </a:lnTo>
                  <a:lnTo>
                    <a:pt x="236" y="3184"/>
                  </a:lnTo>
                  <a:lnTo>
                    <a:pt x="234" y="3184"/>
                  </a:lnTo>
                  <a:lnTo>
                    <a:pt x="230" y="3184"/>
                  </a:lnTo>
                  <a:lnTo>
                    <a:pt x="230" y="3186"/>
                  </a:lnTo>
                  <a:lnTo>
                    <a:pt x="230" y="3196"/>
                  </a:lnTo>
                  <a:lnTo>
                    <a:pt x="236" y="3194"/>
                  </a:lnTo>
                  <a:lnTo>
                    <a:pt x="238" y="3192"/>
                  </a:lnTo>
                  <a:lnTo>
                    <a:pt x="238" y="3194"/>
                  </a:lnTo>
                  <a:lnTo>
                    <a:pt x="238" y="3198"/>
                  </a:lnTo>
                  <a:lnTo>
                    <a:pt x="240" y="3200"/>
                  </a:lnTo>
                  <a:close/>
                  <a:moveTo>
                    <a:pt x="236" y="3146"/>
                  </a:moveTo>
                  <a:lnTo>
                    <a:pt x="236" y="3146"/>
                  </a:lnTo>
                  <a:lnTo>
                    <a:pt x="238" y="3146"/>
                  </a:lnTo>
                  <a:lnTo>
                    <a:pt x="240" y="3148"/>
                  </a:lnTo>
                  <a:lnTo>
                    <a:pt x="242" y="3148"/>
                  </a:lnTo>
                  <a:lnTo>
                    <a:pt x="242" y="3146"/>
                  </a:lnTo>
                  <a:lnTo>
                    <a:pt x="240" y="3142"/>
                  </a:lnTo>
                  <a:lnTo>
                    <a:pt x="236" y="3138"/>
                  </a:lnTo>
                  <a:lnTo>
                    <a:pt x="232" y="3138"/>
                  </a:lnTo>
                  <a:lnTo>
                    <a:pt x="228" y="3138"/>
                  </a:lnTo>
                  <a:lnTo>
                    <a:pt x="224" y="3140"/>
                  </a:lnTo>
                  <a:lnTo>
                    <a:pt x="224" y="3144"/>
                  </a:lnTo>
                  <a:lnTo>
                    <a:pt x="226" y="3146"/>
                  </a:lnTo>
                  <a:lnTo>
                    <a:pt x="230" y="3146"/>
                  </a:lnTo>
                  <a:lnTo>
                    <a:pt x="236" y="3146"/>
                  </a:lnTo>
                  <a:close/>
                  <a:moveTo>
                    <a:pt x="292" y="2928"/>
                  </a:moveTo>
                  <a:lnTo>
                    <a:pt x="292" y="2928"/>
                  </a:lnTo>
                  <a:lnTo>
                    <a:pt x="294" y="2930"/>
                  </a:lnTo>
                  <a:lnTo>
                    <a:pt x="296" y="2930"/>
                  </a:lnTo>
                  <a:lnTo>
                    <a:pt x="298" y="2930"/>
                  </a:lnTo>
                  <a:lnTo>
                    <a:pt x="302" y="2930"/>
                  </a:lnTo>
                  <a:lnTo>
                    <a:pt x="304" y="2930"/>
                  </a:lnTo>
                  <a:lnTo>
                    <a:pt x="306" y="2928"/>
                  </a:lnTo>
                  <a:lnTo>
                    <a:pt x="302" y="2918"/>
                  </a:lnTo>
                  <a:lnTo>
                    <a:pt x="300" y="2916"/>
                  </a:lnTo>
                  <a:lnTo>
                    <a:pt x="298" y="2916"/>
                  </a:lnTo>
                  <a:lnTo>
                    <a:pt x="294" y="2918"/>
                  </a:lnTo>
                  <a:lnTo>
                    <a:pt x="290" y="2918"/>
                  </a:lnTo>
                  <a:lnTo>
                    <a:pt x="286" y="2918"/>
                  </a:lnTo>
                  <a:lnTo>
                    <a:pt x="284" y="2920"/>
                  </a:lnTo>
                  <a:lnTo>
                    <a:pt x="284" y="2922"/>
                  </a:lnTo>
                  <a:lnTo>
                    <a:pt x="288" y="2924"/>
                  </a:lnTo>
                  <a:lnTo>
                    <a:pt x="290" y="2924"/>
                  </a:lnTo>
                  <a:lnTo>
                    <a:pt x="292" y="2928"/>
                  </a:lnTo>
                  <a:close/>
                  <a:moveTo>
                    <a:pt x="294" y="2944"/>
                  </a:moveTo>
                  <a:lnTo>
                    <a:pt x="294" y="2944"/>
                  </a:lnTo>
                  <a:lnTo>
                    <a:pt x="296" y="2944"/>
                  </a:lnTo>
                  <a:lnTo>
                    <a:pt x="298" y="2942"/>
                  </a:lnTo>
                  <a:lnTo>
                    <a:pt x="300" y="2940"/>
                  </a:lnTo>
                  <a:lnTo>
                    <a:pt x="298" y="2940"/>
                  </a:lnTo>
                  <a:lnTo>
                    <a:pt x="292" y="2940"/>
                  </a:lnTo>
                  <a:lnTo>
                    <a:pt x="290" y="2940"/>
                  </a:lnTo>
                  <a:lnTo>
                    <a:pt x="290" y="2942"/>
                  </a:lnTo>
                  <a:lnTo>
                    <a:pt x="288" y="2944"/>
                  </a:lnTo>
                  <a:lnTo>
                    <a:pt x="290" y="2944"/>
                  </a:lnTo>
                  <a:lnTo>
                    <a:pt x="294" y="2944"/>
                  </a:lnTo>
                  <a:close/>
                  <a:moveTo>
                    <a:pt x="278" y="2914"/>
                  </a:moveTo>
                  <a:lnTo>
                    <a:pt x="278" y="2914"/>
                  </a:lnTo>
                  <a:lnTo>
                    <a:pt x="278" y="2916"/>
                  </a:lnTo>
                  <a:lnTo>
                    <a:pt x="282" y="2916"/>
                  </a:lnTo>
                  <a:lnTo>
                    <a:pt x="286" y="2914"/>
                  </a:lnTo>
                  <a:lnTo>
                    <a:pt x="292" y="2914"/>
                  </a:lnTo>
                  <a:lnTo>
                    <a:pt x="294" y="2914"/>
                  </a:lnTo>
                  <a:lnTo>
                    <a:pt x="294" y="2912"/>
                  </a:lnTo>
                  <a:lnTo>
                    <a:pt x="288" y="2908"/>
                  </a:lnTo>
                  <a:lnTo>
                    <a:pt x="286" y="2908"/>
                  </a:lnTo>
                  <a:lnTo>
                    <a:pt x="282" y="2908"/>
                  </a:lnTo>
                  <a:lnTo>
                    <a:pt x="278" y="2914"/>
                  </a:lnTo>
                  <a:close/>
                  <a:moveTo>
                    <a:pt x="276" y="2888"/>
                  </a:moveTo>
                  <a:lnTo>
                    <a:pt x="276" y="2888"/>
                  </a:lnTo>
                  <a:lnTo>
                    <a:pt x="280" y="2886"/>
                  </a:lnTo>
                  <a:lnTo>
                    <a:pt x="282" y="2884"/>
                  </a:lnTo>
                  <a:lnTo>
                    <a:pt x="282" y="2882"/>
                  </a:lnTo>
                  <a:lnTo>
                    <a:pt x="282" y="2880"/>
                  </a:lnTo>
                  <a:lnTo>
                    <a:pt x="278" y="2880"/>
                  </a:lnTo>
                  <a:lnTo>
                    <a:pt x="272" y="2884"/>
                  </a:lnTo>
                  <a:lnTo>
                    <a:pt x="270" y="2884"/>
                  </a:lnTo>
                  <a:lnTo>
                    <a:pt x="270" y="2886"/>
                  </a:lnTo>
                  <a:lnTo>
                    <a:pt x="272" y="2888"/>
                  </a:lnTo>
                  <a:lnTo>
                    <a:pt x="276" y="2888"/>
                  </a:lnTo>
                  <a:close/>
                  <a:moveTo>
                    <a:pt x="282" y="2902"/>
                  </a:moveTo>
                  <a:lnTo>
                    <a:pt x="282" y="2902"/>
                  </a:lnTo>
                  <a:lnTo>
                    <a:pt x="284" y="2902"/>
                  </a:lnTo>
                  <a:lnTo>
                    <a:pt x="290" y="2900"/>
                  </a:lnTo>
                  <a:lnTo>
                    <a:pt x="296" y="2898"/>
                  </a:lnTo>
                  <a:lnTo>
                    <a:pt x="296" y="2896"/>
                  </a:lnTo>
                  <a:lnTo>
                    <a:pt x="294" y="2894"/>
                  </a:lnTo>
                  <a:lnTo>
                    <a:pt x="292" y="2894"/>
                  </a:lnTo>
                  <a:lnTo>
                    <a:pt x="282" y="2894"/>
                  </a:lnTo>
                  <a:lnTo>
                    <a:pt x="276" y="2894"/>
                  </a:lnTo>
                  <a:lnTo>
                    <a:pt x="276" y="2896"/>
                  </a:lnTo>
                  <a:lnTo>
                    <a:pt x="278" y="2900"/>
                  </a:lnTo>
                  <a:lnTo>
                    <a:pt x="282" y="2902"/>
                  </a:lnTo>
                  <a:close/>
                  <a:moveTo>
                    <a:pt x="296" y="2950"/>
                  </a:moveTo>
                  <a:lnTo>
                    <a:pt x="296" y="2950"/>
                  </a:lnTo>
                  <a:lnTo>
                    <a:pt x="294" y="2948"/>
                  </a:lnTo>
                  <a:lnTo>
                    <a:pt x="290" y="2950"/>
                  </a:lnTo>
                  <a:lnTo>
                    <a:pt x="290" y="2952"/>
                  </a:lnTo>
                  <a:lnTo>
                    <a:pt x="290" y="2954"/>
                  </a:lnTo>
                  <a:lnTo>
                    <a:pt x="292" y="2956"/>
                  </a:lnTo>
                  <a:lnTo>
                    <a:pt x="294" y="2954"/>
                  </a:lnTo>
                  <a:lnTo>
                    <a:pt x="296" y="2952"/>
                  </a:lnTo>
                  <a:lnTo>
                    <a:pt x="296" y="2950"/>
                  </a:lnTo>
                  <a:close/>
                  <a:moveTo>
                    <a:pt x="302" y="2888"/>
                  </a:moveTo>
                  <a:lnTo>
                    <a:pt x="302" y="2888"/>
                  </a:lnTo>
                  <a:lnTo>
                    <a:pt x="300" y="2890"/>
                  </a:lnTo>
                  <a:lnTo>
                    <a:pt x="300" y="2892"/>
                  </a:lnTo>
                  <a:lnTo>
                    <a:pt x="302" y="2898"/>
                  </a:lnTo>
                  <a:lnTo>
                    <a:pt x="304" y="2900"/>
                  </a:lnTo>
                  <a:lnTo>
                    <a:pt x="308" y="2898"/>
                  </a:lnTo>
                  <a:lnTo>
                    <a:pt x="310" y="2896"/>
                  </a:lnTo>
                  <a:lnTo>
                    <a:pt x="308" y="2894"/>
                  </a:lnTo>
                  <a:lnTo>
                    <a:pt x="306" y="2890"/>
                  </a:lnTo>
                  <a:lnTo>
                    <a:pt x="302" y="2888"/>
                  </a:lnTo>
                  <a:close/>
                  <a:moveTo>
                    <a:pt x="304" y="2856"/>
                  </a:moveTo>
                  <a:lnTo>
                    <a:pt x="304" y="2856"/>
                  </a:lnTo>
                  <a:lnTo>
                    <a:pt x="304" y="2858"/>
                  </a:lnTo>
                  <a:lnTo>
                    <a:pt x="304" y="2862"/>
                  </a:lnTo>
                  <a:lnTo>
                    <a:pt x="306" y="2864"/>
                  </a:lnTo>
                  <a:lnTo>
                    <a:pt x="308" y="2864"/>
                  </a:lnTo>
                  <a:lnTo>
                    <a:pt x="310" y="2862"/>
                  </a:lnTo>
                  <a:lnTo>
                    <a:pt x="308" y="2860"/>
                  </a:lnTo>
                  <a:lnTo>
                    <a:pt x="306" y="2856"/>
                  </a:lnTo>
                  <a:lnTo>
                    <a:pt x="304" y="2856"/>
                  </a:lnTo>
                  <a:close/>
                  <a:moveTo>
                    <a:pt x="300" y="2968"/>
                  </a:moveTo>
                  <a:lnTo>
                    <a:pt x="300" y="2968"/>
                  </a:lnTo>
                  <a:lnTo>
                    <a:pt x="304" y="2964"/>
                  </a:lnTo>
                  <a:lnTo>
                    <a:pt x="304" y="2962"/>
                  </a:lnTo>
                  <a:lnTo>
                    <a:pt x="304" y="2960"/>
                  </a:lnTo>
                  <a:lnTo>
                    <a:pt x="300" y="2962"/>
                  </a:lnTo>
                  <a:lnTo>
                    <a:pt x="298" y="2964"/>
                  </a:lnTo>
                  <a:lnTo>
                    <a:pt x="296" y="2968"/>
                  </a:lnTo>
                  <a:lnTo>
                    <a:pt x="296" y="2970"/>
                  </a:lnTo>
                  <a:lnTo>
                    <a:pt x="300" y="2968"/>
                  </a:lnTo>
                  <a:close/>
                  <a:moveTo>
                    <a:pt x="290" y="2888"/>
                  </a:moveTo>
                  <a:lnTo>
                    <a:pt x="290" y="2888"/>
                  </a:lnTo>
                  <a:lnTo>
                    <a:pt x="294" y="2888"/>
                  </a:lnTo>
                  <a:lnTo>
                    <a:pt x="294" y="2886"/>
                  </a:lnTo>
                  <a:lnTo>
                    <a:pt x="292" y="2884"/>
                  </a:lnTo>
                  <a:lnTo>
                    <a:pt x="290" y="2884"/>
                  </a:lnTo>
                  <a:lnTo>
                    <a:pt x="282" y="2888"/>
                  </a:lnTo>
                  <a:lnTo>
                    <a:pt x="280" y="2888"/>
                  </a:lnTo>
                  <a:lnTo>
                    <a:pt x="282" y="2890"/>
                  </a:lnTo>
                  <a:lnTo>
                    <a:pt x="290" y="2888"/>
                  </a:lnTo>
                  <a:close/>
                  <a:moveTo>
                    <a:pt x="250" y="2970"/>
                  </a:moveTo>
                  <a:lnTo>
                    <a:pt x="250" y="2970"/>
                  </a:lnTo>
                  <a:lnTo>
                    <a:pt x="250" y="2972"/>
                  </a:lnTo>
                  <a:lnTo>
                    <a:pt x="248" y="2974"/>
                  </a:lnTo>
                  <a:lnTo>
                    <a:pt x="248" y="2978"/>
                  </a:lnTo>
                  <a:lnTo>
                    <a:pt x="252" y="2980"/>
                  </a:lnTo>
                  <a:lnTo>
                    <a:pt x="254" y="2980"/>
                  </a:lnTo>
                  <a:lnTo>
                    <a:pt x="260" y="2974"/>
                  </a:lnTo>
                  <a:lnTo>
                    <a:pt x="262" y="2972"/>
                  </a:lnTo>
                  <a:lnTo>
                    <a:pt x="262" y="2968"/>
                  </a:lnTo>
                  <a:lnTo>
                    <a:pt x="262" y="2964"/>
                  </a:lnTo>
                  <a:lnTo>
                    <a:pt x="260" y="2962"/>
                  </a:lnTo>
                  <a:lnTo>
                    <a:pt x="256" y="2962"/>
                  </a:lnTo>
                  <a:lnTo>
                    <a:pt x="250" y="2966"/>
                  </a:lnTo>
                  <a:lnTo>
                    <a:pt x="248" y="2966"/>
                  </a:lnTo>
                  <a:lnTo>
                    <a:pt x="250" y="2970"/>
                  </a:lnTo>
                  <a:close/>
                  <a:moveTo>
                    <a:pt x="540" y="3562"/>
                  </a:moveTo>
                  <a:lnTo>
                    <a:pt x="540" y="3562"/>
                  </a:lnTo>
                  <a:lnTo>
                    <a:pt x="544" y="3562"/>
                  </a:lnTo>
                  <a:lnTo>
                    <a:pt x="548" y="3562"/>
                  </a:lnTo>
                  <a:lnTo>
                    <a:pt x="554" y="3560"/>
                  </a:lnTo>
                  <a:lnTo>
                    <a:pt x="554" y="3558"/>
                  </a:lnTo>
                  <a:lnTo>
                    <a:pt x="552" y="3558"/>
                  </a:lnTo>
                  <a:lnTo>
                    <a:pt x="546" y="3558"/>
                  </a:lnTo>
                  <a:lnTo>
                    <a:pt x="542" y="3560"/>
                  </a:lnTo>
                  <a:lnTo>
                    <a:pt x="540" y="3562"/>
                  </a:lnTo>
                  <a:close/>
                  <a:moveTo>
                    <a:pt x="560" y="3548"/>
                  </a:moveTo>
                  <a:lnTo>
                    <a:pt x="560" y="3548"/>
                  </a:lnTo>
                  <a:lnTo>
                    <a:pt x="558" y="3550"/>
                  </a:lnTo>
                  <a:lnTo>
                    <a:pt x="556" y="3548"/>
                  </a:lnTo>
                  <a:lnTo>
                    <a:pt x="554" y="3550"/>
                  </a:lnTo>
                  <a:lnTo>
                    <a:pt x="552" y="3552"/>
                  </a:lnTo>
                  <a:lnTo>
                    <a:pt x="554" y="3554"/>
                  </a:lnTo>
                  <a:lnTo>
                    <a:pt x="560" y="3556"/>
                  </a:lnTo>
                  <a:lnTo>
                    <a:pt x="562" y="3556"/>
                  </a:lnTo>
                  <a:lnTo>
                    <a:pt x="564" y="3556"/>
                  </a:lnTo>
                  <a:lnTo>
                    <a:pt x="562" y="3548"/>
                  </a:lnTo>
                  <a:lnTo>
                    <a:pt x="560" y="3544"/>
                  </a:lnTo>
                  <a:lnTo>
                    <a:pt x="560" y="3546"/>
                  </a:lnTo>
                  <a:lnTo>
                    <a:pt x="560" y="3548"/>
                  </a:lnTo>
                  <a:close/>
                  <a:moveTo>
                    <a:pt x="556" y="3506"/>
                  </a:moveTo>
                  <a:lnTo>
                    <a:pt x="556" y="3506"/>
                  </a:lnTo>
                  <a:lnTo>
                    <a:pt x="530" y="3504"/>
                  </a:lnTo>
                  <a:lnTo>
                    <a:pt x="522" y="3504"/>
                  </a:lnTo>
                  <a:lnTo>
                    <a:pt x="522" y="3506"/>
                  </a:lnTo>
                  <a:lnTo>
                    <a:pt x="526" y="3508"/>
                  </a:lnTo>
                  <a:lnTo>
                    <a:pt x="528" y="3510"/>
                  </a:lnTo>
                  <a:lnTo>
                    <a:pt x="528" y="3512"/>
                  </a:lnTo>
                  <a:lnTo>
                    <a:pt x="528" y="3516"/>
                  </a:lnTo>
                  <a:lnTo>
                    <a:pt x="530" y="3522"/>
                  </a:lnTo>
                  <a:lnTo>
                    <a:pt x="532" y="3524"/>
                  </a:lnTo>
                  <a:lnTo>
                    <a:pt x="536" y="3524"/>
                  </a:lnTo>
                  <a:lnTo>
                    <a:pt x="546" y="3524"/>
                  </a:lnTo>
                  <a:lnTo>
                    <a:pt x="550" y="3524"/>
                  </a:lnTo>
                  <a:lnTo>
                    <a:pt x="550" y="3522"/>
                  </a:lnTo>
                  <a:lnTo>
                    <a:pt x="550" y="3520"/>
                  </a:lnTo>
                  <a:lnTo>
                    <a:pt x="554" y="3518"/>
                  </a:lnTo>
                  <a:lnTo>
                    <a:pt x="556" y="3520"/>
                  </a:lnTo>
                  <a:lnTo>
                    <a:pt x="558" y="3524"/>
                  </a:lnTo>
                  <a:lnTo>
                    <a:pt x="558" y="3526"/>
                  </a:lnTo>
                  <a:lnTo>
                    <a:pt x="562" y="3528"/>
                  </a:lnTo>
                  <a:lnTo>
                    <a:pt x="566" y="3526"/>
                  </a:lnTo>
                  <a:lnTo>
                    <a:pt x="568" y="3524"/>
                  </a:lnTo>
                  <a:lnTo>
                    <a:pt x="572" y="3514"/>
                  </a:lnTo>
                  <a:lnTo>
                    <a:pt x="572" y="3512"/>
                  </a:lnTo>
                  <a:lnTo>
                    <a:pt x="572" y="3508"/>
                  </a:lnTo>
                  <a:lnTo>
                    <a:pt x="568" y="3506"/>
                  </a:lnTo>
                  <a:lnTo>
                    <a:pt x="562" y="3506"/>
                  </a:lnTo>
                  <a:lnTo>
                    <a:pt x="556" y="3506"/>
                  </a:lnTo>
                  <a:close/>
                  <a:moveTo>
                    <a:pt x="522" y="3532"/>
                  </a:moveTo>
                  <a:lnTo>
                    <a:pt x="522" y="3532"/>
                  </a:lnTo>
                  <a:lnTo>
                    <a:pt x="516" y="3528"/>
                  </a:lnTo>
                  <a:lnTo>
                    <a:pt x="520" y="3528"/>
                  </a:lnTo>
                  <a:lnTo>
                    <a:pt x="524" y="3526"/>
                  </a:lnTo>
                  <a:lnTo>
                    <a:pt x="524" y="3524"/>
                  </a:lnTo>
                  <a:lnTo>
                    <a:pt x="518" y="3520"/>
                  </a:lnTo>
                  <a:lnTo>
                    <a:pt x="510" y="3520"/>
                  </a:lnTo>
                  <a:lnTo>
                    <a:pt x="506" y="3520"/>
                  </a:lnTo>
                  <a:lnTo>
                    <a:pt x="506" y="3518"/>
                  </a:lnTo>
                  <a:lnTo>
                    <a:pt x="514" y="3516"/>
                  </a:lnTo>
                  <a:lnTo>
                    <a:pt x="520" y="3514"/>
                  </a:lnTo>
                  <a:lnTo>
                    <a:pt x="520" y="3512"/>
                  </a:lnTo>
                  <a:lnTo>
                    <a:pt x="520" y="3510"/>
                  </a:lnTo>
                  <a:lnTo>
                    <a:pt x="518" y="3508"/>
                  </a:lnTo>
                  <a:lnTo>
                    <a:pt x="512" y="3506"/>
                  </a:lnTo>
                  <a:lnTo>
                    <a:pt x="504" y="3506"/>
                  </a:lnTo>
                  <a:lnTo>
                    <a:pt x="498" y="3508"/>
                  </a:lnTo>
                  <a:lnTo>
                    <a:pt x="490" y="3508"/>
                  </a:lnTo>
                  <a:lnTo>
                    <a:pt x="486" y="3508"/>
                  </a:lnTo>
                  <a:lnTo>
                    <a:pt x="478" y="3510"/>
                  </a:lnTo>
                  <a:lnTo>
                    <a:pt x="462" y="3514"/>
                  </a:lnTo>
                  <a:lnTo>
                    <a:pt x="454" y="3516"/>
                  </a:lnTo>
                  <a:lnTo>
                    <a:pt x="454" y="3518"/>
                  </a:lnTo>
                  <a:lnTo>
                    <a:pt x="464" y="3524"/>
                  </a:lnTo>
                  <a:lnTo>
                    <a:pt x="466" y="3526"/>
                  </a:lnTo>
                  <a:lnTo>
                    <a:pt x="462" y="3528"/>
                  </a:lnTo>
                  <a:lnTo>
                    <a:pt x="470" y="3532"/>
                  </a:lnTo>
                  <a:lnTo>
                    <a:pt x="476" y="3534"/>
                  </a:lnTo>
                  <a:lnTo>
                    <a:pt x="480" y="3536"/>
                  </a:lnTo>
                  <a:lnTo>
                    <a:pt x="486" y="3540"/>
                  </a:lnTo>
                  <a:lnTo>
                    <a:pt x="490" y="3540"/>
                  </a:lnTo>
                  <a:lnTo>
                    <a:pt x="490" y="3538"/>
                  </a:lnTo>
                  <a:lnTo>
                    <a:pt x="482" y="3530"/>
                  </a:lnTo>
                  <a:lnTo>
                    <a:pt x="480" y="3526"/>
                  </a:lnTo>
                  <a:lnTo>
                    <a:pt x="482" y="3524"/>
                  </a:lnTo>
                  <a:lnTo>
                    <a:pt x="486" y="3524"/>
                  </a:lnTo>
                  <a:lnTo>
                    <a:pt x="490" y="3524"/>
                  </a:lnTo>
                  <a:lnTo>
                    <a:pt x="494" y="3524"/>
                  </a:lnTo>
                  <a:lnTo>
                    <a:pt x="498" y="3524"/>
                  </a:lnTo>
                  <a:lnTo>
                    <a:pt x="500" y="3524"/>
                  </a:lnTo>
                  <a:lnTo>
                    <a:pt x="496" y="3532"/>
                  </a:lnTo>
                  <a:lnTo>
                    <a:pt x="496" y="3536"/>
                  </a:lnTo>
                  <a:lnTo>
                    <a:pt x="500" y="3540"/>
                  </a:lnTo>
                  <a:lnTo>
                    <a:pt x="502" y="3540"/>
                  </a:lnTo>
                  <a:lnTo>
                    <a:pt x="506" y="3538"/>
                  </a:lnTo>
                  <a:lnTo>
                    <a:pt x="510" y="3536"/>
                  </a:lnTo>
                  <a:lnTo>
                    <a:pt x="512" y="3538"/>
                  </a:lnTo>
                  <a:lnTo>
                    <a:pt x="514" y="3540"/>
                  </a:lnTo>
                  <a:lnTo>
                    <a:pt x="518" y="3540"/>
                  </a:lnTo>
                  <a:lnTo>
                    <a:pt x="522" y="3542"/>
                  </a:lnTo>
                  <a:lnTo>
                    <a:pt x="522" y="3544"/>
                  </a:lnTo>
                  <a:lnTo>
                    <a:pt x="524" y="3548"/>
                  </a:lnTo>
                  <a:lnTo>
                    <a:pt x="526" y="3548"/>
                  </a:lnTo>
                  <a:lnTo>
                    <a:pt x="528" y="3550"/>
                  </a:lnTo>
                  <a:lnTo>
                    <a:pt x="532" y="3554"/>
                  </a:lnTo>
                  <a:lnTo>
                    <a:pt x="534" y="3552"/>
                  </a:lnTo>
                  <a:lnTo>
                    <a:pt x="534" y="3548"/>
                  </a:lnTo>
                  <a:lnTo>
                    <a:pt x="534" y="3544"/>
                  </a:lnTo>
                  <a:lnTo>
                    <a:pt x="532" y="3542"/>
                  </a:lnTo>
                  <a:lnTo>
                    <a:pt x="532" y="3538"/>
                  </a:lnTo>
                  <a:lnTo>
                    <a:pt x="530" y="3536"/>
                  </a:lnTo>
                  <a:lnTo>
                    <a:pt x="522" y="3532"/>
                  </a:lnTo>
                  <a:close/>
                  <a:moveTo>
                    <a:pt x="476" y="3508"/>
                  </a:moveTo>
                  <a:lnTo>
                    <a:pt x="476" y="3508"/>
                  </a:lnTo>
                  <a:lnTo>
                    <a:pt x="484" y="3506"/>
                  </a:lnTo>
                  <a:lnTo>
                    <a:pt x="484" y="3504"/>
                  </a:lnTo>
                  <a:lnTo>
                    <a:pt x="472" y="3502"/>
                  </a:lnTo>
                  <a:lnTo>
                    <a:pt x="464" y="3502"/>
                  </a:lnTo>
                  <a:lnTo>
                    <a:pt x="458" y="3502"/>
                  </a:lnTo>
                  <a:lnTo>
                    <a:pt x="450" y="3506"/>
                  </a:lnTo>
                  <a:lnTo>
                    <a:pt x="448" y="3508"/>
                  </a:lnTo>
                  <a:lnTo>
                    <a:pt x="456" y="3510"/>
                  </a:lnTo>
                  <a:lnTo>
                    <a:pt x="462" y="3510"/>
                  </a:lnTo>
                  <a:lnTo>
                    <a:pt x="476" y="3508"/>
                  </a:lnTo>
                  <a:close/>
                  <a:moveTo>
                    <a:pt x="572" y="3528"/>
                  </a:moveTo>
                  <a:lnTo>
                    <a:pt x="572" y="3528"/>
                  </a:lnTo>
                  <a:lnTo>
                    <a:pt x="574" y="3530"/>
                  </a:lnTo>
                  <a:lnTo>
                    <a:pt x="578" y="3530"/>
                  </a:lnTo>
                  <a:lnTo>
                    <a:pt x="580" y="3528"/>
                  </a:lnTo>
                  <a:lnTo>
                    <a:pt x="582" y="3524"/>
                  </a:lnTo>
                  <a:lnTo>
                    <a:pt x="580" y="3522"/>
                  </a:lnTo>
                  <a:lnTo>
                    <a:pt x="578" y="3522"/>
                  </a:lnTo>
                  <a:lnTo>
                    <a:pt x="574" y="3524"/>
                  </a:lnTo>
                  <a:lnTo>
                    <a:pt x="572" y="3528"/>
                  </a:lnTo>
                  <a:close/>
                  <a:moveTo>
                    <a:pt x="636" y="3486"/>
                  </a:moveTo>
                  <a:lnTo>
                    <a:pt x="636" y="3486"/>
                  </a:lnTo>
                  <a:lnTo>
                    <a:pt x="628" y="3488"/>
                  </a:lnTo>
                  <a:lnTo>
                    <a:pt x="622" y="3486"/>
                  </a:lnTo>
                  <a:lnTo>
                    <a:pt x="616" y="3484"/>
                  </a:lnTo>
                  <a:lnTo>
                    <a:pt x="610" y="3482"/>
                  </a:lnTo>
                  <a:lnTo>
                    <a:pt x="602" y="3478"/>
                  </a:lnTo>
                  <a:lnTo>
                    <a:pt x="594" y="3470"/>
                  </a:lnTo>
                  <a:lnTo>
                    <a:pt x="584" y="3462"/>
                  </a:lnTo>
                  <a:lnTo>
                    <a:pt x="574" y="3456"/>
                  </a:lnTo>
                  <a:lnTo>
                    <a:pt x="562" y="3448"/>
                  </a:lnTo>
                  <a:lnTo>
                    <a:pt x="548" y="3436"/>
                  </a:lnTo>
                  <a:lnTo>
                    <a:pt x="538" y="3424"/>
                  </a:lnTo>
                  <a:lnTo>
                    <a:pt x="532" y="3414"/>
                  </a:lnTo>
                  <a:lnTo>
                    <a:pt x="530" y="3404"/>
                  </a:lnTo>
                  <a:lnTo>
                    <a:pt x="528" y="3404"/>
                  </a:lnTo>
                  <a:lnTo>
                    <a:pt x="522" y="3402"/>
                  </a:lnTo>
                  <a:lnTo>
                    <a:pt x="516" y="3402"/>
                  </a:lnTo>
                  <a:lnTo>
                    <a:pt x="514" y="3400"/>
                  </a:lnTo>
                  <a:lnTo>
                    <a:pt x="512" y="3396"/>
                  </a:lnTo>
                  <a:lnTo>
                    <a:pt x="516" y="3390"/>
                  </a:lnTo>
                  <a:lnTo>
                    <a:pt x="520" y="3386"/>
                  </a:lnTo>
                  <a:lnTo>
                    <a:pt x="522" y="3386"/>
                  </a:lnTo>
                  <a:lnTo>
                    <a:pt x="524" y="3390"/>
                  </a:lnTo>
                  <a:lnTo>
                    <a:pt x="524" y="3392"/>
                  </a:lnTo>
                  <a:lnTo>
                    <a:pt x="526" y="3394"/>
                  </a:lnTo>
                  <a:lnTo>
                    <a:pt x="528" y="3392"/>
                  </a:lnTo>
                  <a:lnTo>
                    <a:pt x="528" y="3388"/>
                  </a:lnTo>
                  <a:lnTo>
                    <a:pt x="524" y="3380"/>
                  </a:lnTo>
                  <a:lnTo>
                    <a:pt x="510" y="3364"/>
                  </a:lnTo>
                  <a:lnTo>
                    <a:pt x="510" y="3502"/>
                  </a:lnTo>
                  <a:lnTo>
                    <a:pt x="518" y="3498"/>
                  </a:lnTo>
                  <a:lnTo>
                    <a:pt x="520" y="3496"/>
                  </a:lnTo>
                  <a:lnTo>
                    <a:pt x="522" y="3496"/>
                  </a:lnTo>
                  <a:lnTo>
                    <a:pt x="530" y="3498"/>
                  </a:lnTo>
                  <a:lnTo>
                    <a:pt x="544" y="3500"/>
                  </a:lnTo>
                  <a:lnTo>
                    <a:pt x="560" y="3502"/>
                  </a:lnTo>
                  <a:lnTo>
                    <a:pt x="576" y="3504"/>
                  </a:lnTo>
                  <a:lnTo>
                    <a:pt x="584" y="3506"/>
                  </a:lnTo>
                  <a:lnTo>
                    <a:pt x="588" y="3508"/>
                  </a:lnTo>
                  <a:lnTo>
                    <a:pt x="596" y="3512"/>
                  </a:lnTo>
                  <a:lnTo>
                    <a:pt x="598" y="3510"/>
                  </a:lnTo>
                  <a:lnTo>
                    <a:pt x="602" y="3508"/>
                  </a:lnTo>
                  <a:lnTo>
                    <a:pt x="606" y="3506"/>
                  </a:lnTo>
                  <a:lnTo>
                    <a:pt x="614" y="3506"/>
                  </a:lnTo>
                  <a:lnTo>
                    <a:pt x="620" y="3502"/>
                  </a:lnTo>
                  <a:lnTo>
                    <a:pt x="624" y="3500"/>
                  </a:lnTo>
                  <a:lnTo>
                    <a:pt x="626" y="3502"/>
                  </a:lnTo>
                  <a:lnTo>
                    <a:pt x="630" y="3506"/>
                  </a:lnTo>
                  <a:lnTo>
                    <a:pt x="632" y="3504"/>
                  </a:lnTo>
                  <a:lnTo>
                    <a:pt x="634" y="3502"/>
                  </a:lnTo>
                  <a:lnTo>
                    <a:pt x="638" y="3502"/>
                  </a:lnTo>
                  <a:lnTo>
                    <a:pt x="640" y="3502"/>
                  </a:lnTo>
                  <a:lnTo>
                    <a:pt x="642" y="3502"/>
                  </a:lnTo>
                  <a:lnTo>
                    <a:pt x="646" y="3494"/>
                  </a:lnTo>
                  <a:lnTo>
                    <a:pt x="648" y="3488"/>
                  </a:lnTo>
                  <a:lnTo>
                    <a:pt x="648" y="3486"/>
                  </a:lnTo>
                  <a:lnTo>
                    <a:pt x="642" y="3486"/>
                  </a:lnTo>
                  <a:lnTo>
                    <a:pt x="636" y="3486"/>
                  </a:lnTo>
                  <a:close/>
                  <a:moveTo>
                    <a:pt x="436" y="3502"/>
                  </a:moveTo>
                  <a:lnTo>
                    <a:pt x="436" y="3502"/>
                  </a:lnTo>
                  <a:lnTo>
                    <a:pt x="428" y="3504"/>
                  </a:lnTo>
                  <a:lnTo>
                    <a:pt x="426" y="3506"/>
                  </a:lnTo>
                  <a:lnTo>
                    <a:pt x="420" y="3506"/>
                  </a:lnTo>
                  <a:lnTo>
                    <a:pt x="414" y="3506"/>
                  </a:lnTo>
                  <a:lnTo>
                    <a:pt x="414" y="3508"/>
                  </a:lnTo>
                  <a:lnTo>
                    <a:pt x="414" y="3510"/>
                  </a:lnTo>
                  <a:lnTo>
                    <a:pt x="416" y="3514"/>
                  </a:lnTo>
                  <a:lnTo>
                    <a:pt x="418" y="3514"/>
                  </a:lnTo>
                  <a:lnTo>
                    <a:pt x="428" y="3516"/>
                  </a:lnTo>
                  <a:lnTo>
                    <a:pt x="430" y="3516"/>
                  </a:lnTo>
                  <a:lnTo>
                    <a:pt x="432" y="3518"/>
                  </a:lnTo>
                  <a:lnTo>
                    <a:pt x="432" y="3520"/>
                  </a:lnTo>
                  <a:lnTo>
                    <a:pt x="432" y="3522"/>
                  </a:lnTo>
                  <a:lnTo>
                    <a:pt x="436" y="3522"/>
                  </a:lnTo>
                  <a:lnTo>
                    <a:pt x="442" y="3518"/>
                  </a:lnTo>
                  <a:lnTo>
                    <a:pt x="442" y="3516"/>
                  </a:lnTo>
                  <a:lnTo>
                    <a:pt x="442" y="3512"/>
                  </a:lnTo>
                  <a:lnTo>
                    <a:pt x="438" y="3512"/>
                  </a:lnTo>
                  <a:lnTo>
                    <a:pt x="432" y="3510"/>
                  </a:lnTo>
                  <a:lnTo>
                    <a:pt x="434" y="3508"/>
                  </a:lnTo>
                  <a:lnTo>
                    <a:pt x="438" y="3508"/>
                  </a:lnTo>
                  <a:lnTo>
                    <a:pt x="442" y="3506"/>
                  </a:lnTo>
                  <a:lnTo>
                    <a:pt x="444" y="3504"/>
                  </a:lnTo>
                  <a:lnTo>
                    <a:pt x="440" y="3504"/>
                  </a:lnTo>
                  <a:lnTo>
                    <a:pt x="436" y="3502"/>
                  </a:lnTo>
                  <a:close/>
                  <a:moveTo>
                    <a:pt x="290" y="2874"/>
                  </a:moveTo>
                  <a:lnTo>
                    <a:pt x="290" y="2874"/>
                  </a:lnTo>
                  <a:lnTo>
                    <a:pt x="292" y="2876"/>
                  </a:lnTo>
                  <a:lnTo>
                    <a:pt x="294" y="2874"/>
                  </a:lnTo>
                  <a:lnTo>
                    <a:pt x="294" y="2872"/>
                  </a:lnTo>
                  <a:lnTo>
                    <a:pt x="294" y="2870"/>
                  </a:lnTo>
                  <a:lnTo>
                    <a:pt x="290" y="2868"/>
                  </a:lnTo>
                  <a:lnTo>
                    <a:pt x="290" y="2874"/>
                  </a:lnTo>
                  <a:close/>
                  <a:moveTo>
                    <a:pt x="592" y="3524"/>
                  </a:moveTo>
                  <a:lnTo>
                    <a:pt x="592" y="3524"/>
                  </a:lnTo>
                  <a:lnTo>
                    <a:pt x="596" y="3524"/>
                  </a:lnTo>
                  <a:lnTo>
                    <a:pt x="598" y="3524"/>
                  </a:lnTo>
                  <a:lnTo>
                    <a:pt x="598" y="3522"/>
                  </a:lnTo>
                  <a:lnTo>
                    <a:pt x="596" y="3518"/>
                  </a:lnTo>
                  <a:lnTo>
                    <a:pt x="594" y="3518"/>
                  </a:lnTo>
                  <a:lnTo>
                    <a:pt x="590" y="3520"/>
                  </a:lnTo>
                  <a:lnTo>
                    <a:pt x="590" y="3522"/>
                  </a:lnTo>
                  <a:lnTo>
                    <a:pt x="592" y="3524"/>
                  </a:lnTo>
                  <a:close/>
                  <a:moveTo>
                    <a:pt x="310" y="3406"/>
                  </a:moveTo>
                  <a:lnTo>
                    <a:pt x="310" y="3406"/>
                  </a:lnTo>
                  <a:lnTo>
                    <a:pt x="314" y="3406"/>
                  </a:lnTo>
                  <a:lnTo>
                    <a:pt x="318" y="3406"/>
                  </a:lnTo>
                  <a:lnTo>
                    <a:pt x="322" y="3406"/>
                  </a:lnTo>
                  <a:lnTo>
                    <a:pt x="326" y="3408"/>
                  </a:lnTo>
                  <a:lnTo>
                    <a:pt x="328" y="3408"/>
                  </a:lnTo>
                  <a:lnTo>
                    <a:pt x="324" y="3402"/>
                  </a:lnTo>
                  <a:lnTo>
                    <a:pt x="318" y="3396"/>
                  </a:lnTo>
                  <a:lnTo>
                    <a:pt x="316" y="3394"/>
                  </a:lnTo>
                  <a:lnTo>
                    <a:pt x="314" y="3394"/>
                  </a:lnTo>
                  <a:lnTo>
                    <a:pt x="312" y="3394"/>
                  </a:lnTo>
                  <a:lnTo>
                    <a:pt x="310" y="3392"/>
                  </a:lnTo>
                  <a:lnTo>
                    <a:pt x="308" y="3390"/>
                  </a:lnTo>
                  <a:lnTo>
                    <a:pt x="306" y="3392"/>
                  </a:lnTo>
                  <a:lnTo>
                    <a:pt x="304" y="3390"/>
                  </a:lnTo>
                  <a:lnTo>
                    <a:pt x="294" y="3384"/>
                  </a:lnTo>
                  <a:lnTo>
                    <a:pt x="284" y="3382"/>
                  </a:lnTo>
                  <a:lnTo>
                    <a:pt x="280" y="3378"/>
                  </a:lnTo>
                  <a:lnTo>
                    <a:pt x="274" y="3374"/>
                  </a:lnTo>
                  <a:lnTo>
                    <a:pt x="268" y="3370"/>
                  </a:lnTo>
                  <a:lnTo>
                    <a:pt x="264" y="3368"/>
                  </a:lnTo>
                  <a:lnTo>
                    <a:pt x="262" y="3370"/>
                  </a:lnTo>
                  <a:lnTo>
                    <a:pt x="266" y="3374"/>
                  </a:lnTo>
                  <a:lnTo>
                    <a:pt x="270" y="3376"/>
                  </a:lnTo>
                  <a:lnTo>
                    <a:pt x="270" y="3380"/>
                  </a:lnTo>
                  <a:lnTo>
                    <a:pt x="268" y="3380"/>
                  </a:lnTo>
                  <a:lnTo>
                    <a:pt x="272" y="3382"/>
                  </a:lnTo>
                  <a:lnTo>
                    <a:pt x="276" y="3384"/>
                  </a:lnTo>
                  <a:lnTo>
                    <a:pt x="278" y="3388"/>
                  </a:lnTo>
                  <a:lnTo>
                    <a:pt x="282" y="3390"/>
                  </a:lnTo>
                  <a:lnTo>
                    <a:pt x="288" y="3392"/>
                  </a:lnTo>
                  <a:lnTo>
                    <a:pt x="294" y="3392"/>
                  </a:lnTo>
                  <a:lnTo>
                    <a:pt x="296" y="3394"/>
                  </a:lnTo>
                  <a:lnTo>
                    <a:pt x="300" y="3396"/>
                  </a:lnTo>
                  <a:lnTo>
                    <a:pt x="302" y="3398"/>
                  </a:lnTo>
                  <a:lnTo>
                    <a:pt x="304" y="3398"/>
                  </a:lnTo>
                  <a:lnTo>
                    <a:pt x="308" y="3398"/>
                  </a:lnTo>
                  <a:lnTo>
                    <a:pt x="310" y="3400"/>
                  </a:lnTo>
                  <a:lnTo>
                    <a:pt x="310" y="3402"/>
                  </a:lnTo>
                  <a:lnTo>
                    <a:pt x="310" y="3404"/>
                  </a:lnTo>
                  <a:lnTo>
                    <a:pt x="310" y="3406"/>
                  </a:lnTo>
                  <a:close/>
                  <a:moveTo>
                    <a:pt x="262" y="3306"/>
                  </a:moveTo>
                  <a:lnTo>
                    <a:pt x="262" y="3306"/>
                  </a:lnTo>
                  <a:lnTo>
                    <a:pt x="260" y="3302"/>
                  </a:lnTo>
                  <a:lnTo>
                    <a:pt x="258" y="3302"/>
                  </a:lnTo>
                  <a:lnTo>
                    <a:pt x="258" y="3304"/>
                  </a:lnTo>
                  <a:lnTo>
                    <a:pt x="258" y="3310"/>
                  </a:lnTo>
                  <a:lnTo>
                    <a:pt x="258" y="3314"/>
                  </a:lnTo>
                  <a:lnTo>
                    <a:pt x="254" y="3308"/>
                  </a:lnTo>
                  <a:lnTo>
                    <a:pt x="252" y="3308"/>
                  </a:lnTo>
                  <a:lnTo>
                    <a:pt x="250" y="3310"/>
                  </a:lnTo>
                  <a:lnTo>
                    <a:pt x="248" y="3314"/>
                  </a:lnTo>
                  <a:lnTo>
                    <a:pt x="250" y="3318"/>
                  </a:lnTo>
                  <a:lnTo>
                    <a:pt x="252" y="3320"/>
                  </a:lnTo>
                  <a:lnTo>
                    <a:pt x="252" y="3322"/>
                  </a:lnTo>
                  <a:lnTo>
                    <a:pt x="250" y="3324"/>
                  </a:lnTo>
                  <a:lnTo>
                    <a:pt x="252" y="3328"/>
                  </a:lnTo>
                  <a:lnTo>
                    <a:pt x="252" y="3332"/>
                  </a:lnTo>
                  <a:lnTo>
                    <a:pt x="254" y="3332"/>
                  </a:lnTo>
                  <a:lnTo>
                    <a:pt x="258" y="3324"/>
                  </a:lnTo>
                  <a:lnTo>
                    <a:pt x="260" y="3314"/>
                  </a:lnTo>
                  <a:lnTo>
                    <a:pt x="262" y="3310"/>
                  </a:lnTo>
                  <a:lnTo>
                    <a:pt x="262" y="3306"/>
                  </a:lnTo>
                  <a:close/>
                  <a:moveTo>
                    <a:pt x="284" y="3406"/>
                  </a:moveTo>
                  <a:lnTo>
                    <a:pt x="284" y="3406"/>
                  </a:lnTo>
                  <a:lnTo>
                    <a:pt x="286" y="3406"/>
                  </a:lnTo>
                  <a:lnTo>
                    <a:pt x="288" y="3404"/>
                  </a:lnTo>
                  <a:lnTo>
                    <a:pt x="290" y="3402"/>
                  </a:lnTo>
                  <a:lnTo>
                    <a:pt x="290" y="3400"/>
                  </a:lnTo>
                  <a:lnTo>
                    <a:pt x="286" y="3398"/>
                  </a:lnTo>
                  <a:lnTo>
                    <a:pt x="284" y="3400"/>
                  </a:lnTo>
                  <a:lnTo>
                    <a:pt x="284" y="3404"/>
                  </a:lnTo>
                  <a:lnTo>
                    <a:pt x="284" y="3406"/>
                  </a:lnTo>
                  <a:close/>
                  <a:moveTo>
                    <a:pt x="268" y="3336"/>
                  </a:moveTo>
                  <a:lnTo>
                    <a:pt x="268" y="3336"/>
                  </a:lnTo>
                  <a:lnTo>
                    <a:pt x="260" y="3336"/>
                  </a:lnTo>
                  <a:lnTo>
                    <a:pt x="258" y="3336"/>
                  </a:lnTo>
                  <a:lnTo>
                    <a:pt x="256" y="3338"/>
                  </a:lnTo>
                  <a:lnTo>
                    <a:pt x="258" y="3340"/>
                  </a:lnTo>
                  <a:lnTo>
                    <a:pt x="262" y="3342"/>
                  </a:lnTo>
                  <a:lnTo>
                    <a:pt x="264" y="3342"/>
                  </a:lnTo>
                  <a:lnTo>
                    <a:pt x="268" y="3340"/>
                  </a:lnTo>
                  <a:lnTo>
                    <a:pt x="268" y="3338"/>
                  </a:lnTo>
                  <a:lnTo>
                    <a:pt x="268" y="3336"/>
                  </a:lnTo>
                  <a:close/>
                  <a:moveTo>
                    <a:pt x="412" y="3500"/>
                  </a:moveTo>
                  <a:lnTo>
                    <a:pt x="412" y="3500"/>
                  </a:lnTo>
                  <a:lnTo>
                    <a:pt x="406" y="3498"/>
                  </a:lnTo>
                  <a:lnTo>
                    <a:pt x="402" y="3496"/>
                  </a:lnTo>
                  <a:lnTo>
                    <a:pt x="398" y="3498"/>
                  </a:lnTo>
                  <a:lnTo>
                    <a:pt x="396" y="3500"/>
                  </a:lnTo>
                  <a:lnTo>
                    <a:pt x="396" y="3502"/>
                  </a:lnTo>
                  <a:lnTo>
                    <a:pt x="398" y="3504"/>
                  </a:lnTo>
                  <a:lnTo>
                    <a:pt x="402" y="3502"/>
                  </a:lnTo>
                  <a:lnTo>
                    <a:pt x="406" y="3500"/>
                  </a:lnTo>
                  <a:lnTo>
                    <a:pt x="408" y="3502"/>
                  </a:lnTo>
                  <a:lnTo>
                    <a:pt x="410" y="3502"/>
                  </a:lnTo>
                  <a:lnTo>
                    <a:pt x="414" y="3504"/>
                  </a:lnTo>
                  <a:lnTo>
                    <a:pt x="414" y="3502"/>
                  </a:lnTo>
                  <a:lnTo>
                    <a:pt x="416" y="3500"/>
                  </a:lnTo>
                  <a:lnTo>
                    <a:pt x="414" y="3500"/>
                  </a:lnTo>
                  <a:lnTo>
                    <a:pt x="412" y="3500"/>
                  </a:lnTo>
                  <a:close/>
                  <a:moveTo>
                    <a:pt x="248" y="3284"/>
                  </a:moveTo>
                  <a:lnTo>
                    <a:pt x="248" y="3284"/>
                  </a:lnTo>
                  <a:lnTo>
                    <a:pt x="244" y="3282"/>
                  </a:lnTo>
                  <a:lnTo>
                    <a:pt x="244" y="3284"/>
                  </a:lnTo>
                  <a:lnTo>
                    <a:pt x="244" y="3292"/>
                  </a:lnTo>
                  <a:lnTo>
                    <a:pt x="240" y="3300"/>
                  </a:lnTo>
                  <a:lnTo>
                    <a:pt x="240" y="3302"/>
                  </a:lnTo>
                  <a:lnTo>
                    <a:pt x="244" y="3302"/>
                  </a:lnTo>
                  <a:lnTo>
                    <a:pt x="246" y="3300"/>
                  </a:lnTo>
                  <a:lnTo>
                    <a:pt x="246" y="3298"/>
                  </a:lnTo>
                  <a:lnTo>
                    <a:pt x="248" y="3294"/>
                  </a:lnTo>
                  <a:lnTo>
                    <a:pt x="248" y="3292"/>
                  </a:lnTo>
                  <a:lnTo>
                    <a:pt x="252" y="3288"/>
                  </a:lnTo>
                  <a:lnTo>
                    <a:pt x="248" y="3284"/>
                  </a:lnTo>
                  <a:close/>
                  <a:moveTo>
                    <a:pt x="376" y="3462"/>
                  </a:moveTo>
                  <a:lnTo>
                    <a:pt x="376" y="3462"/>
                  </a:lnTo>
                  <a:lnTo>
                    <a:pt x="376" y="3466"/>
                  </a:lnTo>
                  <a:lnTo>
                    <a:pt x="378" y="3468"/>
                  </a:lnTo>
                  <a:lnTo>
                    <a:pt x="380" y="3468"/>
                  </a:lnTo>
                  <a:lnTo>
                    <a:pt x="380" y="3464"/>
                  </a:lnTo>
                  <a:lnTo>
                    <a:pt x="380" y="3462"/>
                  </a:lnTo>
                  <a:lnTo>
                    <a:pt x="382" y="3462"/>
                  </a:lnTo>
                  <a:lnTo>
                    <a:pt x="384" y="3460"/>
                  </a:lnTo>
                  <a:lnTo>
                    <a:pt x="384" y="3456"/>
                  </a:lnTo>
                  <a:lnTo>
                    <a:pt x="386" y="3454"/>
                  </a:lnTo>
                  <a:lnTo>
                    <a:pt x="386" y="3452"/>
                  </a:lnTo>
                  <a:lnTo>
                    <a:pt x="386" y="3448"/>
                  </a:lnTo>
                  <a:lnTo>
                    <a:pt x="386" y="3444"/>
                  </a:lnTo>
                  <a:lnTo>
                    <a:pt x="386" y="3442"/>
                  </a:lnTo>
                  <a:lnTo>
                    <a:pt x="384" y="3440"/>
                  </a:lnTo>
                  <a:lnTo>
                    <a:pt x="378" y="3438"/>
                  </a:lnTo>
                  <a:lnTo>
                    <a:pt x="376" y="3438"/>
                  </a:lnTo>
                  <a:lnTo>
                    <a:pt x="374" y="3442"/>
                  </a:lnTo>
                  <a:lnTo>
                    <a:pt x="372" y="3444"/>
                  </a:lnTo>
                  <a:lnTo>
                    <a:pt x="370" y="3442"/>
                  </a:lnTo>
                  <a:lnTo>
                    <a:pt x="368" y="3442"/>
                  </a:lnTo>
                  <a:lnTo>
                    <a:pt x="364" y="3442"/>
                  </a:lnTo>
                  <a:lnTo>
                    <a:pt x="362" y="3444"/>
                  </a:lnTo>
                  <a:lnTo>
                    <a:pt x="362" y="3446"/>
                  </a:lnTo>
                  <a:lnTo>
                    <a:pt x="368" y="3452"/>
                  </a:lnTo>
                  <a:lnTo>
                    <a:pt x="374" y="3458"/>
                  </a:lnTo>
                  <a:lnTo>
                    <a:pt x="376" y="3460"/>
                  </a:lnTo>
                  <a:lnTo>
                    <a:pt x="376" y="3462"/>
                  </a:lnTo>
                  <a:close/>
                  <a:moveTo>
                    <a:pt x="360" y="3454"/>
                  </a:moveTo>
                  <a:lnTo>
                    <a:pt x="360" y="3454"/>
                  </a:lnTo>
                  <a:lnTo>
                    <a:pt x="358" y="3458"/>
                  </a:lnTo>
                  <a:lnTo>
                    <a:pt x="354" y="3458"/>
                  </a:lnTo>
                  <a:lnTo>
                    <a:pt x="352" y="3460"/>
                  </a:lnTo>
                  <a:lnTo>
                    <a:pt x="354" y="3462"/>
                  </a:lnTo>
                  <a:lnTo>
                    <a:pt x="356" y="3464"/>
                  </a:lnTo>
                  <a:lnTo>
                    <a:pt x="358" y="3464"/>
                  </a:lnTo>
                  <a:lnTo>
                    <a:pt x="364" y="3458"/>
                  </a:lnTo>
                  <a:lnTo>
                    <a:pt x="364" y="3456"/>
                  </a:lnTo>
                  <a:lnTo>
                    <a:pt x="364" y="3454"/>
                  </a:lnTo>
                  <a:lnTo>
                    <a:pt x="362" y="3452"/>
                  </a:lnTo>
                  <a:lnTo>
                    <a:pt x="360" y="3454"/>
                  </a:lnTo>
                  <a:close/>
                  <a:moveTo>
                    <a:pt x="390" y="3462"/>
                  </a:moveTo>
                  <a:lnTo>
                    <a:pt x="390" y="3462"/>
                  </a:lnTo>
                  <a:lnTo>
                    <a:pt x="394" y="3462"/>
                  </a:lnTo>
                  <a:lnTo>
                    <a:pt x="394" y="3460"/>
                  </a:lnTo>
                  <a:lnTo>
                    <a:pt x="396" y="3458"/>
                  </a:lnTo>
                  <a:lnTo>
                    <a:pt x="398" y="3460"/>
                  </a:lnTo>
                  <a:lnTo>
                    <a:pt x="402" y="3462"/>
                  </a:lnTo>
                  <a:lnTo>
                    <a:pt x="402" y="3464"/>
                  </a:lnTo>
                  <a:lnTo>
                    <a:pt x="402" y="3466"/>
                  </a:lnTo>
                  <a:lnTo>
                    <a:pt x="406" y="3468"/>
                  </a:lnTo>
                  <a:lnTo>
                    <a:pt x="410" y="3468"/>
                  </a:lnTo>
                  <a:lnTo>
                    <a:pt x="412" y="3466"/>
                  </a:lnTo>
                  <a:lnTo>
                    <a:pt x="412" y="3454"/>
                  </a:lnTo>
                  <a:lnTo>
                    <a:pt x="410" y="3450"/>
                  </a:lnTo>
                  <a:lnTo>
                    <a:pt x="408" y="3450"/>
                  </a:lnTo>
                  <a:lnTo>
                    <a:pt x="406" y="3450"/>
                  </a:lnTo>
                  <a:lnTo>
                    <a:pt x="402" y="3448"/>
                  </a:lnTo>
                  <a:lnTo>
                    <a:pt x="400" y="3444"/>
                  </a:lnTo>
                  <a:lnTo>
                    <a:pt x="394" y="3442"/>
                  </a:lnTo>
                  <a:lnTo>
                    <a:pt x="390" y="3444"/>
                  </a:lnTo>
                  <a:lnTo>
                    <a:pt x="388" y="3446"/>
                  </a:lnTo>
                  <a:lnTo>
                    <a:pt x="388" y="3448"/>
                  </a:lnTo>
                  <a:lnTo>
                    <a:pt x="390" y="3454"/>
                  </a:lnTo>
                  <a:lnTo>
                    <a:pt x="388" y="3456"/>
                  </a:lnTo>
                  <a:lnTo>
                    <a:pt x="388" y="3460"/>
                  </a:lnTo>
                  <a:lnTo>
                    <a:pt x="390" y="3462"/>
                  </a:lnTo>
                  <a:close/>
                  <a:moveTo>
                    <a:pt x="356" y="3450"/>
                  </a:moveTo>
                  <a:lnTo>
                    <a:pt x="356" y="3450"/>
                  </a:lnTo>
                  <a:lnTo>
                    <a:pt x="358" y="3450"/>
                  </a:lnTo>
                  <a:lnTo>
                    <a:pt x="360" y="3450"/>
                  </a:lnTo>
                  <a:lnTo>
                    <a:pt x="358" y="3444"/>
                  </a:lnTo>
                  <a:lnTo>
                    <a:pt x="358" y="3442"/>
                  </a:lnTo>
                  <a:lnTo>
                    <a:pt x="358" y="3440"/>
                  </a:lnTo>
                  <a:lnTo>
                    <a:pt x="362" y="3438"/>
                  </a:lnTo>
                  <a:lnTo>
                    <a:pt x="366" y="3436"/>
                  </a:lnTo>
                  <a:lnTo>
                    <a:pt x="366" y="3434"/>
                  </a:lnTo>
                  <a:lnTo>
                    <a:pt x="366" y="3432"/>
                  </a:lnTo>
                  <a:lnTo>
                    <a:pt x="362" y="3430"/>
                  </a:lnTo>
                  <a:lnTo>
                    <a:pt x="360" y="3430"/>
                  </a:lnTo>
                  <a:lnTo>
                    <a:pt x="358" y="3428"/>
                  </a:lnTo>
                  <a:lnTo>
                    <a:pt x="356" y="3426"/>
                  </a:lnTo>
                  <a:lnTo>
                    <a:pt x="354" y="3422"/>
                  </a:lnTo>
                  <a:lnTo>
                    <a:pt x="352" y="3420"/>
                  </a:lnTo>
                  <a:lnTo>
                    <a:pt x="348" y="3418"/>
                  </a:lnTo>
                  <a:lnTo>
                    <a:pt x="346" y="3420"/>
                  </a:lnTo>
                  <a:lnTo>
                    <a:pt x="344" y="3420"/>
                  </a:lnTo>
                  <a:lnTo>
                    <a:pt x="344" y="3418"/>
                  </a:lnTo>
                  <a:lnTo>
                    <a:pt x="342" y="3418"/>
                  </a:lnTo>
                  <a:lnTo>
                    <a:pt x="340" y="3420"/>
                  </a:lnTo>
                  <a:lnTo>
                    <a:pt x="338" y="3422"/>
                  </a:lnTo>
                  <a:lnTo>
                    <a:pt x="338" y="3418"/>
                  </a:lnTo>
                  <a:lnTo>
                    <a:pt x="336" y="3414"/>
                  </a:lnTo>
                  <a:lnTo>
                    <a:pt x="332" y="3410"/>
                  </a:lnTo>
                  <a:lnTo>
                    <a:pt x="328" y="3410"/>
                  </a:lnTo>
                  <a:lnTo>
                    <a:pt x="328" y="3412"/>
                  </a:lnTo>
                  <a:lnTo>
                    <a:pt x="328" y="3414"/>
                  </a:lnTo>
                  <a:lnTo>
                    <a:pt x="322" y="3414"/>
                  </a:lnTo>
                  <a:lnTo>
                    <a:pt x="320" y="3414"/>
                  </a:lnTo>
                  <a:lnTo>
                    <a:pt x="318" y="3414"/>
                  </a:lnTo>
                  <a:lnTo>
                    <a:pt x="320" y="3418"/>
                  </a:lnTo>
                  <a:lnTo>
                    <a:pt x="322" y="3422"/>
                  </a:lnTo>
                  <a:lnTo>
                    <a:pt x="320" y="3422"/>
                  </a:lnTo>
                  <a:lnTo>
                    <a:pt x="314" y="3420"/>
                  </a:lnTo>
                  <a:lnTo>
                    <a:pt x="310" y="3422"/>
                  </a:lnTo>
                  <a:lnTo>
                    <a:pt x="308" y="3424"/>
                  </a:lnTo>
                  <a:lnTo>
                    <a:pt x="308" y="3426"/>
                  </a:lnTo>
                  <a:lnTo>
                    <a:pt x="310" y="3428"/>
                  </a:lnTo>
                  <a:lnTo>
                    <a:pt x="312" y="3430"/>
                  </a:lnTo>
                  <a:lnTo>
                    <a:pt x="312" y="3432"/>
                  </a:lnTo>
                  <a:lnTo>
                    <a:pt x="316" y="3432"/>
                  </a:lnTo>
                  <a:lnTo>
                    <a:pt x="320" y="3430"/>
                  </a:lnTo>
                  <a:lnTo>
                    <a:pt x="322" y="3432"/>
                  </a:lnTo>
                  <a:lnTo>
                    <a:pt x="322" y="3434"/>
                  </a:lnTo>
                  <a:lnTo>
                    <a:pt x="322" y="3442"/>
                  </a:lnTo>
                  <a:lnTo>
                    <a:pt x="324" y="3444"/>
                  </a:lnTo>
                  <a:lnTo>
                    <a:pt x="328" y="3448"/>
                  </a:lnTo>
                  <a:lnTo>
                    <a:pt x="330" y="3448"/>
                  </a:lnTo>
                  <a:lnTo>
                    <a:pt x="332" y="3448"/>
                  </a:lnTo>
                  <a:lnTo>
                    <a:pt x="332" y="3442"/>
                  </a:lnTo>
                  <a:lnTo>
                    <a:pt x="332" y="3438"/>
                  </a:lnTo>
                  <a:lnTo>
                    <a:pt x="334" y="3438"/>
                  </a:lnTo>
                  <a:lnTo>
                    <a:pt x="336" y="3440"/>
                  </a:lnTo>
                  <a:lnTo>
                    <a:pt x="340" y="3438"/>
                  </a:lnTo>
                  <a:lnTo>
                    <a:pt x="342" y="3438"/>
                  </a:lnTo>
                  <a:lnTo>
                    <a:pt x="342" y="3442"/>
                  </a:lnTo>
                  <a:lnTo>
                    <a:pt x="340" y="3448"/>
                  </a:lnTo>
                  <a:lnTo>
                    <a:pt x="336" y="3450"/>
                  </a:lnTo>
                  <a:lnTo>
                    <a:pt x="334" y="3452"/>
                  </a:lnTo>
                  <a:lnTo>
                    <a:pt x="338" y="3454"/>
                  </a:lnTo>
                  <a:lnTo>
                    <a:pt x="342" y="3454"/>
                  </a:lnTo>
                  <a:lnTo>
                    <a:pt x="346" y="3454"/>
                  </a:lnTo>
                  <a:lnTo>
                    <a:pt x="348" y="3452"/>
                  </a:lnTo>
                  <a:lnTo>
                    <a:pt x="350" y="3452"/>
                  </a:lnTo>
                  <a:lnTo>
                    <a:pt x="352" y="3452"/>
                  </a:lnTo>
                  <a:lnTo>
                    <a:pt x="352" y="3450"/>
                  </a:lnTo>
                  <a:lnTo>
                    <a:pt x="354" y="3448"/>
                  </a:lnTo>
                  <a:lnTo>
                    <a:pt x="356" y="3450"/>
                  </a:lnTo>
                  <a:close/>
                  <a:moveTo>
                    <a:pt x="490" y="3366"/>
                  </a:moveTo>
                  <a:lnTo>
                    <a:pt x="490" y="3366"/>
                  </a:lnTo>
                  <a:lnTo>
                    <a:pt x="488" y="3366"/>
                  </a:lnTo>
                  <a:lnTo>
                    <a:pt x="486" y="3364"/>
                  </a:lnTo>
                  <a:lnTo>
                    <a:pt x="482" y="3360"/>
                  </a:lnTo>
                  <a:lnTo>
                    <a:pt x="480" y="3354"/>
                  </a:lnTo>
                  <a:lnTo>
                    <a:pt x="478" y="3352"/>
                  </a:lnTo>
                  <a:lnTo>
                    <a:pt x="476" y="3352"/>
                  </a:lnTo>
                  <a:lnTo>
                    <a:pt x="472" y="3356"/>
                  </a:lnTo>
                  <a:lnTo>
                    <a:pt x="468" y="3364"/>
                  </a:lnTo>
                  <a:lnTo>
                    <a:pt x="464" y="3370"/>
                  </a:lnTo>
                  <a:lnTo>
                    <a:pt x="460" y="3374"/>
                  </a:lnTo>
                  <a:lnTo>
                    <a:pt x="454" y="3374"/>
                  </a:lnTo>
                  <a:lnTo>
                    <a:pt x="450" y="3372"/>
                  </a:lnTo>
                  <a:lnTo>
                    <a:pt x="446" y="3368"/>
                  </a:lnTo>
                  <a:lnTo>
                    <a:pt x="440" y="3370"/>
                  </a:lnTo>
                  <a:lnTo>
                    <a:pt x="438" y="3370"/>
                  </a:lnTo>
                  <a:lnTo>
                    <a:pt x="440" y="3372"/>
                  </a:lnTo>
                  <a:lnTo>
                    <a:pt x="442" y="3374"/>
                  </a:lnTo>
                  <a:lnTo>
                    <a:pt x="444" y="3376"/>
                  </a:lnTo>
                  <a:lnTo>
                    <a:pt x="444" y="3378"/>
                  </a:lnTo>
                  <a:lnTo>
                    <a:pt x="448" y="3380"/>
                  </a:lnTo>
                  <a:lnTo>
                    <a:pt x="450" y="3382"/>
                  </a:lnTo>
                  <a:lnTo>
                    <a:pt x="448" y="3384"/>
                  </a:lnTo>
                  <a:lnTo>
                    <a:pt x="446" y="3388"/>
                  </a:lnTo>
                  <a:lnTo>
                    <a:pt x="444" y="3388"/>
                  </a:lnTo>
                  <a:lnTo>
                    <a:pt x="440" y="3384"/>
                  </a:lnTo>
                  <a:lnTo>
                    <a:pt x="438" y="3382"/>
                  </a:lnTo>
                  <a:lnTo>
                    <a:pt x="438" y="3384"/>
                  </a:lnTo>
                  <a:lnTo>
                    <a:pt x="436" y="3388"/>
                  </a:lnTo>
                  <a:lnTo>
                    <a:pt x="436" y="3398"/>
                  </a:lnTo>
                  <a:lnTo>
                    <a:pt x="440" y="3410"/>
                  </a:lnTo>
                  <a:lnTo>
                    <a:pt x="442" y="3412"/>
                  </a:lnTo>
                  <a:lnTo>
                    <a:pt x="448" y="3414"/>
                  </a:lnTo>
                  <a:lnTo>
                    <a:pt x="460" y="3410"/>
                  </a:lnTo>
                  <a:lnTo>
                    <a:pt x="474" y="3406"/>
                  </a:lnTo>
                  <a:lnTo>
                    <a:pt x="478" y="3406"/>
                  </a:lnTo>
                  <a:lnTo>
                    <a:pt x="480" y="3408"/>
                  </a:lnTo>
                  <a:lnTo>
                    <a:pt x="482" y="3414"/>
                  </a:lnTo>
                  <a:lnTo>
                    <a:pt x="478" y="3418"/>
                  </a:lnTo>
                  <a:lnTo>
                    <a:pt x="472" y="3422"/>
                  </a:lnTo>
                  <a:lnTo>
                    <a:pt x="466" y="3424"/>
                  </a:lnTo>
                  <a:lnTo>
                    <a:pt x="452" y="3430"/>
                  </a:lnTo>
                  <a:lnTo>
                    <a:pt x="448" y="3434"/>
                  </a:lnTo>
                  <a:lnTo>
                    <a:pt x="448" y="3438"/>
                  </a:lnTo>
                  <a:lnTo>
                    <a:pt x="452" y="3446"/>
                  </a:lnTo>
                  <a:lnTo>
                    <a:pt x="458" y="3452"/>
                  </a:lnTo>
                  <a:lnTo>
                    <a:pt x="464" y="3458"/>
                  </a:lnTo>
                  <a:lnTo>
                    <a:pt x="474" y="3462"/>
                  </a:lnTo>
                  <a:lnTo>
                    <a:pt x="488" y="3470"/>
                  </a:lnTo>
                  <a:lnTo>
                    <a:pt x="494" y="3472"/>
                  </a:lnTo>
                  <a:lnTo>
                    <a:pt x="496" y="3474"/>
                  </a:lnTo>
                  <a:lnTo>
                    <a:pt x="482" y="3472"/>
                  </a:lnTo>
                  <a:lnTo>
                    <a:pt x="476" y="3468"/>
                  </a:lnTo>
                  <a:lnTo>
                    <a:pt x="474" y="3468"/>
                  </a:lnTo>
                  <a:lnTo>
                    <a:pt x="472" y="3468"/>
                  </a:lnTo>
                  <a:lnTo>
                    <a:pt x="470" y="3470"/>
                  </a:lnTo>
                  <a:lnTo>
                    <a:pt x="468" y="3470"/>
                  </a:lnTo>
                  <a:lnTo>
                    <a:pt x="462" y="3466"/>
                  </a:lnTo>
                  <a:lnTo>
                    <a:pt x="456" y="3464"/>
                  </a:lnTo>
                  <a:lnTo>
                    <a:pt x="452" y="3464"/>
                  </a:lnTo>
                  <a:lnTo>
                    <a:pt x="450" y="3464"/>
                  </a:lnTo>
                  <a:lnTo>
                    <a:pt x="448" y="3466"/>
                  </a:lnTo>
                  <a:lnTo>
                    <a:pt x="448" y="3468"/>
                  </a:lnTo>
                  <a:lnTo>
                    <a:pt x="448" y="3472"/>
                  </a:lnTo>
                  <a:lnTo>
                    <a:pt x="450" y="3472"/>
                  </a:lnTo>
                  <a:lnTo>
                    <a:pt x="448" y="3472"/>
                  </a:lnTo>
                  <a:lnTo>
                    <a:pt x="442" y="3468"/>
                  </a:lnTo>
                  <a:lnTo>
                    <a:pt x="422" y="3454"/>
                  </a:lnTo>
                  <a:lnTo>
                    <a:pt x="416" y="3452"/>
                  </a:lnTo>
                  <a:lnTo>
                    <a:pt x="416" y="3454"/>
                  </a:lnTo>
                  <a:lnTo>
                    <a:pt x="418" y="3456"/>
                  </a:lnTo>
                  <a:lnTo>
                    <a:pt x="422" y="3462"/>
                  </a:lnTo>
                  <a:lnTo>
                    <a:pt x="428" y="3464"/>
                  </a:lnTo>
                  <a:lnTo>
                    <a:pt x="430" y="3466"/>
                  </a:lnTo>
                  <a:lnTo>
                    <a:pt x="426" y="3466"/>
                  </a:lnTo>
                  <a:lnTo>
                    <a:pt x="420" y="3466"/>
                  </a:lnTo>
                  <a:lnTo>
                    <a:pt x="418" y="3468"/>
                  </a:lnTo>
                  <a:lnTo>
                    <a:pt x="416" y="3472"/>
                  </a:lnTo>
                  <a:lnTo>
                    <a:pt x="414" y="3476"/>
                  </a:lnTo>
                  <a:lnTo>
                    <a:pt x="408" y="3474"/>
                  </a:lnTo>
                  <a:lnTo>
                    <a:pt x="398" y="3470"/>
                  </a:lnTo>
                  <a:lnTo>
                    <a:pt x="398" y="3472"/>
                  </a:lnTo>
                  <a:lnTo>
                    <a:pt x="396" y="3474"/>
                  </a:lnTo>
                  <a:lnTo>
                    <a:pt x="392" y="3472"/>
                  </a:lnTo>
                  <a:lnTo>
                    <a:pt x="380" y="3470"/>
                  </a:lnTo>
                  <a:lnTo>
                    <a:pt x="380" y="3472"/>
                  </a:lnTo>
                  <a:lnTo>
                    <a:pt x="382" y="3476"/>
                  </a:lnTo>
                  <a:lnTo>
                    <a:pt x="386" y="3478"/>
                  </a:lnTo>
                  <a:lnTo>
                    <a:pt x="386" y="3480"/>
                  </a:lnTo>
                  <a:lnTo>
                    <a:pt x="382" y="3480"/>
                  </a:lnTo>
                  <a:lnTo>
                    <a:pt x="376" y="3476"/>
                  </a:lnTo>
                  <a:lnTo>
                    <a:pt x="374" y="3474"/>
                  </a:lnTo>
                  <a:lnTo>
                    <a:pt x="372" y="3474"/>
                  </a:lnTo>
                  <a:lnTo>
                    <a:pt x="374" y="3476"/>
                  </a:lnTo>
                  <a:lnTo>
                    <a:pt x="374" y="3482"/>
                  </a:lnTo>
                  <a:lnTo>
                    <a:pt x="374" y="3484"/>
                  </a:lnTo>
                  <a:lnTo>
                    <a:pt x="374" y="3486"/>
                  </a:lnTo>
                  <a:lnTo>
                    <a:pt x="376" y="3486"/>
                  </a:lnTo>
                  <a:lnTo>
                    <a:pt x="380" y="3488"/>
                  </a:lnTo>
                  <a:lnTo>
                    <a:pt x="384" y="3486"/>
                  </a:lnTo>
                  <a:lnTo>
                    <a:pt x="390" y="3486"/>
                  </a:lnTo>
                  <a:lnTo>
                    <a:pt x="394" y="3488"/>
                  </a:lnTo>
                  <a:lnTo>
                    <a:pt x="396" y="3488"/>
                  </a:lnTo>
                  <a:lnTo>
                    <a:pt x="398" y="3484"/>
                  </a:lnTo>
                  <a:lnTo>
                    <a:pt x="400" y="3480"/>
                  </a:lnTo>
                  <a:lnTo>
                    <a:pt x="402" y="3480"/>
                  </a:lnTo>
                  <a:lnTo>
                    <a:pt x="404" y="3480"/>
                  </a:lnTo>
                  <a:lnTo>
                    <a:pt x="402" y="3484"/>
                  </a:lnTo>
                  <a:lnTo>
                    <a:pt x="402" y="3486"/>
                  </a:lnTo>
                  <a:lnTo>
                    <a:pt x="404" y="3488"/>
                  </a:lnTo>
                  <a:lnTo>
                    <a:pt x="408" y="3488"/>
                  </a:lnTo>
                  <a:lnTo>
                    <a:pt x="412" y="3486"/>
                  </a:lnTo>
                  <a:lnTo>
                    <a:pt x="416" y="3486"/>
                  </a:lnTo>
                  <a:lnTo>
                    <a:pt x="414" y="3488"/>
                  </a:lnTo>
                  <a:lnTo>
                    <a:pt x="412" y="3492"/>
                  </a:lnTo>
                  <a:lnTo>
                    <a:pt x="414" y="3494"/>
                  </a:lnTo>
                  <a:lnTo>
                    <a:pt x="416" y="3492"/>
                  </a:lnTo>
                  <a:lnTo>
                    <a:pt x="418" y="3494"/>
                  </a:lnTo>
                  <a:lnTo>
                    <a:pt x="422" y="3498"/>
                  </a:lnTo>
                  <a:lnTo>
                    <a:pt x="424" y="3498"/>
                  </a:lnTo>
                  <a:lnTo>
                    <a:pt x="428" y="3496"/>
                  </a:lnTo>
                  <a:lnTo>
                    <a:pt x="432" y="3496"/>
                  </a:lnTo>
                  <a:lnTo>
                    <a:pt x="438" y="3498"/>
                  </a:lnTo>
                  <a:lnTo>
                    <a:pt x="442" y="3498"/>
                  </a:lnTo>
                  <a:lnTo>
                    <a:pt x="446" y="3496"/>
                  </a:lnTo>
                  <a:lnTo>
                    <a:pt x="450" y="3496"/>
                  </a:lnTo>
                  <a:lnTo>
                    <a:pt x="452" y="3498"/>
                  </a:lnTo>
                  <a:lnTo>
                    <a:pt x="452" y="3500"/>
                  </a:lnTo>
                  <a:lnTo>
                    <a:pt x="456" y="3498"/>
                  </a:lnTo>
                  <a:lnTo>
                    <a:pt x="458" y="3496"/>
                  </a:lnTo>
                  <a:lnTo>
                    <a:pt x="462" y="3496"/>
                  </a:lnTo>
                  <a:lnTo>
                    <a:pt x="464" y="3496"/>
                  </a:lnTo>
                  <a:lnTo>
                    <a:pt x="466" y="3492"/>
                  </a:lnTo>
                  <a:lnTo>
                    <a:pt x="468" y="3494"/>
                  </a:lnTo>
                  <a:lnTo>
                    <a:pt x="470" y="3498"/>
                  </a:lnTo>
                  <a:lnTo>
                    <a:pt x="478" y="3500"/>
                  </a:lnTo>
                  <a:lnTo>
                    <a:pt x="496" y="3504"/>
                  </a:lnTo>
                  <a:lnTo>
                    <a:pt x="502" y="3504"/>
                  </a:lnTo>
                  <a:lnTo>
                    <a:pt x="504" y="3504"/>
                  </a:lnTo>
                  <a:lnTo>
                    <a:pt x="504" y="3502"/>
                  </a:lnTo>
                  <a:lnTo>
                    <a:pt x="504" y="3500"/>
                  </a:lnTo>
                  <a:lnTo>
                    <a:pt x="506" y="3500"/>
                  </a:lnTo>
                  <a:lnTo>
                    <a:pt x="510" y="3502"/>
                  </a:lnTo>
                  <a:lnTo>
                    <a:pt x="510" y="3364"/>
                  </a:lnTo>
                  <a:lnTo>
                    <a:pt x="508" y="3362"/>
                  </a:lnTo>
                  <a:lnTo>
                    <a:pt x="504" y="3360"/>
                  </a:lnTo>
                  <a:lnTo>
                    <a:pt x="500" y="3360"/>
                  </a:lnTo>
                  <a:lnTo>
                    <a:pt x="496" y="3364"/>
                  </a:lnTo>
                  <a:lnTo>
                    <a:pt x="490" y="3366"/>
                  </a:lnTo>
                  <a:close/>
                  <a:moveTo>
                    <a:pt x="298" y="2826"/>
                  </a:moveTo>
                  <a:lnTo>
                    <a:pt x="298" y="2826"/>
                  </a:lnTo>
                  <a:lnTo>
                    <a:pt x="304" y="2826"/>
                  </a:lnTo>
                  <a:lnTo>
                    <a:pt x="306" y="2824"/>
                  </a:lnTo>
                  <a:lnTo>
                    <a:pt x="306" y="2822"/>
                  </a:lnTo>
                  <a:lnTo>
                    <a:pt x="304" y="2820"/>
                  </a:lnTo>
                  <a:lnTo>
                    <a:pt x="302" y="2814"/>
                  </a:lnTo>
                  <a:lnTo>
                    <a:pt x="304" y="2812"/>
                  </a:lnTo>
                  <a:lnTo>
                    <a:pt x="308" y="2812"/>
                  </a:lnTo>
                  <a:lnTo>
                    <a:pt x="310" y="2812"/>
                  </a:lnTo>
                  <a:lnTo>
                    <a:pt x="312" y="2810"/>
                  </a:lnTo>
                  <a:lnTo>
                    <a:pt x="310" y="2806"/>
                  </a:lnTo>
                  <a:lnTo>
                    <a:pt x="308" y="2800"/>
                  </a:lnTo>
                  <a:lnTo>
                    <a:pt x="308" y="2798"/>
                  </a:lnTo>
                  <a:lnTo>
                    <a:pt x="310" y="2798"/>
                  </a:lnTo>
                  <a:lnTo>
                    <a:pt x="314" y="2798"/>
                  </a:lnTo>
                  <a:lnTo>
                    <a:pt x="314" y="2794"/>
                  </a:lnTo>
                  <a:lnTo>
                    <a:pt x="304" y="2784"/>
                  </a:lnTo>
                  <a:lnTo>
                    <a:pt x="302" y="2780"/>
                  </a:lnTo>
                  <a:lnTo>
                    <a:pt x="302" y="2778"/>
                  </a:lnTo>
                  <a:lnTo>
                    <a:pt x="306" y="2776"/>
                  </a:lnTo>
                  <a:lnTo>
                    <a:pt x="306" y="2774"/>
                  </a:lnTo>
                  <a:lnTo>
                    <a:pt x="306" y="2770"/>
                  </a:lnTo>
                  <a:lnTo>
                    <a:pt x="306" y="2768"/>
                  </a:lnTo>
                  <a:lnTo>
                    <a:pt x="316" y="2764"/>
                  </a:lnTo>
                  <a:lnTo>
                    <a:pt x="318" y="2764"/>
                  </a:lnTo>
                  <a:lnTo>
                    <a:pt x="320" y="2762"/>
                  </a:lnTo>
                  <a:lnTo>
                    <a:pt x="318" y="2758"/>
                  </a:lnTo>
                  <a:lnTo>
                    <a:pt x="312" y="2748"/>
                  </a:lnTo>
                  <a:lnTo>
                    <a:pt x="310" y="2740"/>
                  </a:lnTo>
                  <a:lnTo>
                    <a:pt x="308" y="2738"/>
                  </a:lnTo>
                  <a:lnTo>
                    <a:pt x="302" y="2738"/>
                  </a:lnTo>
                  <a:lnTo>
                    <a:pt x="298" y="2740"/>
                  </a:lnTo>
                  <a:lnTo>
                    <a:pt x="298" y="2738"/>
                  </a:lnTo>
                  <a:lnTo>
                    <a:pt x="298" y="2736"/>
                  </a:lnTo>
                  <a:lnTo>
                    <a:pt x="296" y="2736"/>
                  </a:lnTo>
                  <a:lnTo>
                    <a:pt x="292" y="2736"/>
                  </a:lnTo>
                  <a:lnTo>
                    <a:pt x="290" y="2736"/>
                  </a:lnTo>
                  <a:lnTo>
                    <a:pt x="290" y="2738"/>
                  </a:lnTo>
                  <a:lnTo>
                    <a:pt x="290" y="2744"/>
                  </a:lnTo>
                  <a:lnTo>
                    <a:pt x="290" y="2752"/>
                  </a:lnTo>
                  <a:lnTo>
                    <a:pt x="288" y="2756"/>
                  </a:lnTo>
                  <a:lnTo>
                    <a:pt x="286" y="2762"/>
                  </a:lnTo>
                  <a:lnTo>
                    <a:pt x="284" y="2770"/>
                  </a:lnTo>
                  <a:lnTo>
                    <a:pt x="284" y="2778"/>
                  </a:lnTo>
                  <a:lnTo>
                    <a:pt x="286" y="2782"/>
                  </a:lnTo>
                  <a:lnTo>
                    <a:pt x="286" y="2790"/>
                  </a:lnTo>
                  <a:lnTo>
                    <a:pt x="282" y="2802"/>
                  </a:lnTo>
                  <a:lnTo>
                    <a:pt x="278" y="2814"/>
                  </a:lnTo>
                  <a:lnTo>
                    <a:pt x="278" y="2818"/>
                  </a:lnTo>
                  <a:lnTo>
                    <a:pt x="280" y="2822"/>
                  </a:lnTo>
                  <a:lnTo>
                    <a:pt x="286" y="2824"/>
                  </a:lnTo>
                  <a:lnTo>
                    <a:pt x="298" y="2826"/>
                  </a:lnTo>
                  <a:close/>
                  <a:moveTo>
                    <a:pt x="316" y="2894"/>
                  </a:moveTo>
                  <a:lnTo>
                    <a:pt x="316" y="2894"/>
                  </a:lnTo>
                  <a:lnTo>
                    <a:pt x="316" y="2898"/>
                  </a:lnTo>
                  <a:lnTo>
                    <a:pt x="318" y="2902"/>
                  </a:lnTo>
                  <a:lnTo>
                    <a:pt x="318" y="2904"/>
                  </a:lnTo>
                  <a:lnTo>
                    <a:pt x="318" y="2906"/>
                  </a:lnTo>
                  <a:lnTo>
                    <a:pt x="320" y="2908"/>
                  </a:lnTo>
                  <a:lnTo>
                    <a:pt x="324" y="2910"/>
                  </a:lnTo>
                  <a:lnTo>
                    <a:pt x="330" y="2910"/>
                  </a:lnTo>
                  <a:lnTo>
                    <a:pt x="336" y="2902"/>
                  </a:lnTo>
                  <a:lnTo>
                    <a:pt x="338" y="2900"/>
                  </a:lnTo>
                  <a:lnTo>
                    <a:pt x="338" y="2898"/>
                  </a:lnTo>
                  <a:lnTo>
                    <a:pt x="338" y="2896"/>
                  </a:lnTo>
                  <a:lnTo>
                    <a:pt x="342" y="2894"/>
                  </a:lnTo>
                  <a:lnTo>
                    <a:pt x="344" y="2890"/>
                  </a:lnTo>
                  <a:lnTo>
                    <a:pt x="342" y="2886"/>
                  </a:lnTo>
                  <a:lnTo>
                    <a:pt x="338" y="2882"/>
                  </a:lnTo>
                  <a:lnTo>
                    <a:pt x="332" y="2880"/>
                  </a:lnTo>
                  <a:lnTo>
                    <a:pt x="330" y="2880"/>
                  </a:lnTo>
                  <a:lnTo>
                    <a:pt x="330" y="2882"/>
                  </a:lnTo>
                  <a:lnTo>
                    <a:pt x="328" y="2882"/>
                  </a:lnTo>
                  <a:lnTo>
                    <a:pt x="326" y="2882"/>
                  </a:lnTo>
                  <a:lnTo>
                    <a:pt x="324" y="2882"/>
                  </a:lnTo>
                  <a:lnTo>
                    <a:pt x="324" y="2884"/>
                  </a:lnTo>
                  <a:lnTo>
                    <a:pt x="322" y="2888"/>
                  </a:lnTo>
                  <a:lnTo>
                    <a:pt x="322" y="2892"/>
                  </a:lnTo>
                  <a:lnTo>
                    <a:pt x="320" y="2894"/>
                  </a:lnTo>
                  <a:lnTo>
                    <a:pt x="318" y="2894"/>
                  </a:lnTo>
                  <a:lnTo>
                    <a:pt x="316" y="2894"/>
                  </a:lnTo>
                  <a:close/>
                  <a:moveTo>
                    <a:pt x="258" y="2836"/>
                  </a:moveTo>
                  <a:lnTo>
                    <a:pt x="258" y="2836"/>
                  </a:lnTo>
                  <a:lnTo>
                    <a:pt x="262" y="2838"/>
                  </a:lnTo>
                  <a:lnTo>
                    <a:pt x="264" y="2838"/>
                  </a:lnTo>
                  <a:lnTo>
                    <a:pt x="266" y="2836"/>
                  </a:lnTo>
                  <a:lnTo>
                    <a:pt x="266" y="2834"/>
                  </a:lnTo>
                  <a:lnTo>
                    <a:pt x="262" y="2832"/>
                  </a:lnTo>
                  <a:lnTo>
                    <a:pt x="260" y="2832"/>
                  </a:lnTo>
                  <a:lnTo>
                    <a:pt x="258" y="2834"/>
                  </a:lnTo>
                  <a:lnTo>
                    <a:pt x="258" y="2836"/>
                  </a:lnTo>
                  <a:close/>
                  <a:moveTo>
                    <a:pt x="324" y="2852"/>
                  </a:moveTo>
                  <a:lnTo>
                    <a:pt x="324" y="2852"/>
                  </a:lnTo>
                  <a:lnTo>
                    <a:pt x="320" y="2856"/>
                  </a:lnTo>
                  <a:lnTo>
                    <a:pt x="322" y="2858"/>
                  </a:lnTo>
                  <a:lnTo>
                    <a:pt x="324" y="2860"/>
                  </a:lnTo>
                  <a:lnTo>
                    <a:pt x="326" y="2858"/>
                  </a:lnTo>
                  <a:lnTo>
                    <a:pt x="326" y="2854"/>
                  </a:lnTo>
                  <a:lnTo>
                    <a:pt x="326" y="2852"/>
                  </a:lnTo>
                  <a:lnTo>
                    <a:pt x="324" y="2850"/>
                  </a:lnTo>
                  <a:lnTo>
                    <a:pt x="324" y="2852"/>
                  </a:lnTo>
                  <a:close/>
                  <a:moveTo>
                    <a:pt x="266" y="2958"/>
                  </a:moveTo>
                  <a:lnTo>
                    <a:pt x="266" y="2958"/>
                  </a:lnTo>
                  <a:lnTo>
                    <a:pt x="270" y="2958"/>
                  </a:lnTo>
                  <a:lnTo>
                    <a:pt x="270" y="2954"/>
                  </a:lnTo>
                  <a:lnTo>
                    <a:pt x="270" y="2950"/>
                  </a:lnTo>
                  <a:lnTo>
                    <a:pt x="268" y="2950"/>
                  </a:lnTo>
                  <a:lnTo>
                    <a:pt x="266" y="2952"/>
                  </a:lnTo>
                  <a:lnTo>
                    <a:pt x="264" y="2954"/>
                  </a:lnTo>
                  <a:lnTo>
                    <a:pt x="264" y="2956"/>
                  </a:lnTo>
                  <a:lnTo>
                    <a:pt x="266" y="2958"/>
                  </a:lnTo>
                  <a:close/>
                  <a:moveTo>
                    <a:pt x="244" y="3242"/>
                  </a:moveTo>
                  <a:lnTo>
                    <a:pt x="244" y="3242"/>
                  </a:lnTo>
                  <a:lnTo>
                    <a:pt x="248" y="3238"/>
                  </a:lnTo>
                  <a:lnTo>
                    <a:pt x="248" y="3236"/>
                  </a:lnTo>
                  <a:lnTo>
                    <a:pt x="246" y="3236"/>
                  </a:lnTo>
                  <a:lnTo>
                    <a:pt x="240" y="3234"/>
                  </a:lnTo>
                  <a:lnTo>
                    <a:pt x="234" y="3234"/>
                  </a:lnTo>
                  <a:lnTo>
                    <a:pt x="234" y="3236"/>
                  </a:lnTo>
                  <a:lnTo>
                    <a:pt x="236" y="3240"/>
                  </a:lnTo>
                  <a:lnTo>
                    <a:pt x="236" y="3242"/>
                  </a:lnTo>
                  <a:lnTo>
                    <a:pt x="232" y="3248"/>
                  </a:lnTo>
                  <a:lnTo>
                    <a:pt x="234" y="3250"/>
                  </a:lnTo>
                  <a:lnTo>
                    <a:pt x="238" y="3252"/>
                  </a:lnTo>
                  <a:lnTo>
                    <a:pt x="242" y="3254"/>
                  </a:lnTo>
                  <a:lnTo>
                    <a:pt x="242" y="3250"/>
                  </a:lnTo>
                  <a:lnTo>
                    <a:pt x="242" y="3246"/>
                  </a:lnTo>
                  <a:lnTo>
                    <a:pt x="244" y="3242"/>
                  </a:lnTo>
                  <a:close/>
                  <a:moveTo>
                    <a:pt x="302" y="2848"/>
                  </a:moveTo>
                  <a:lnTo>
                    <a:pt x="302" y="2848"/>
                  </a:lnTo>
                  <a:lnTo>
                    <a:pt x="300" y="2846"/>
                  </a:lnTo>
                  <a:lnTo>
                    <a:pt x="298" y="2846"/>
                  </a:lnTo>
                  <a:lnTo>
                    <a:pt x="296" y="2846"/>
                  </a:lnTo>
                  <a:lnTo>
                    <a:pt x="292" y="2846"/>
                  </a:lnTo>
                  <a:lnTo>
                    <a:pt x="288" y="2846"/>
                  </a:lnTo>
                  <a:lnTo>
                    <a:pt x="286" y="2848"/>
                  </a:lnTo>
                  <a:lnTo>
                    <a:pt x="288" y="2850"/>
                  </a:lnTo>
                  <a:lnTo>
                    <a:pt x="292" y="2854"/>
                  </a:lnTo>
                  <a:lnTo>
                    <a:pt x="294" y="2854"/>
                  </a:lnTo>
                  <a:lnTo>
                    <a:pt x="296" y="2854"/>
                  </a:lnTo>
                  <a:lnTo>
                    <a:pt x="300" y="2852"/>
                  </a:lnTo>
                  <a:lnTo>
                    <a:pt x="302" y="2850"/>
                  </a:lnTo>
                  <a:lnTo>
                    <a:pt x="302" y="2848"/>
                  </a:lnTo>
                  <a:close/>
                  <a:moveTo>
                    <a:pt x="302" y="2912"/>
                  </a:moveTo>
                  <a:lnTo>
                    <a:pt x="302" y="2912"/>
                  </a:lnTo>
                  <a:lnTo>
                    <a:pt x="304" y="2910"/>
                  </a:lnTo>
                  <a:lnTo>
                    <a:pt x="302" y="2906"/>
                  </a:lnTo>
                  <a:lnTo>
                    <a:pt x="300" y="2904"/>
                  </a:lnTo>
                  <a:lnTo>
                    <a:pt x="298" y="2904"/>
                  </a:lnTo>
                  <a:lnTo>
                    <a:pt x="296" y="2906"/>
                  </a:lnTo>
                  <a:lnTo>
                    <a:pt x="298" y="2910"/>
                  </a:lnTo>
                  <a:lnTo>
                    <a:pt x="300" y="2912"/>
                  </a:lnTo>
                  <a:lnTo>
                    <a:pt x="302" y="2912"/>
                  </a:lnTo>
                  <a:close/>
                  <a:moveTo>
                    <a:pt x="306" y="2942"/>
                  </a:moveTo>
                  <a:lnTo>
                    <a:pt x="306" y="2942"/>
                  </a:lnTo>
                  <a:lnTo>
                    <a:pt x="304" y="2942"/>
                  </a:lnTo>
                  <a:lnTo>
                    <a:pt x="302" y="2948"/>
                  </a:lnTo>
                  <a:lnTo>
                    <a:pt x="302" y="2952"/>
                  </a:lnTo>
                  <a:lnTo>
                    <a:pt x="304" y="2958"/>
                  </a:lnTo>
                  <a:lnTo>
                    <a:pt x="306" y="2958"/>
                  </a:lnTo>
                  <a:lnTo>
                    <a:pt x="308" y="2958"/>
                  </a:lnTo>
                  <a:lnTo>
                    <a:pt x="308" y="2952"/>
                  </a:lnTo>
                  <a:lnTo>
                    <a:pt x="310" y="2944"/>
                  </a:lnTo>
                  <a:lnTo>
                    <a:pt x="308" y="2942"/>
                  </a:lnTo>
                  <a:lnTo>
                    <a:pt x="306" y="2942"/>
                  </a:lnTo>
                  <a:close/>
                  <a:moveTo>
                    <a:pt x="278" y="2958"/>
                  </a:moveTo>
                  <a:lnTo>
                    <a:pt x="278" y="2958"/>
                  </a:lnTo>
                  <a:lnTo>
                    <a:pt x="280" y="2956"/>
                  </a:lnTo>
                  <a:lnTo>
                    <a:pt x="284" y="2952"/>
                  </a:lnTo>
                  <a:lnTo>
                    <a:pt x="286" y="2950"/>
                  </a:lnTo>
                  <a:lnTo>
                    <a:pt x="284" y="2946"/>
                  </a:lnTo>
                  <a:lnTo>
                    <a:pt x="280" y="2942"/>
                  </a:lnTo>
                  <a:lnTo>
                    <a:pt x="276" y="2942"/>
                  </a:lnTo>
                  <a:lnTo>
                    <a:pt x="274" y="2944"/>
                  </a:lnTo>
                  <a:lnTo>
                    <a:pt x="272" y="2946"/>
                  </a:lnTo>
                  <a:lnTo>
                    <a:pt x="274" y="2950"/>
                  </a:lnTo>
                  <a:lnTo>
                    <a:pt x="274" y="2952"/>
                  </a:lnTo>
                  <a:lnTo>
                    <a:pt x="274" y="2956"/>
                  </a:lnTo>
                  <a:lnTo>
                    <a:pt x="274" y="2958"/>
                  </a:lnTo>
                  <a:lnTo>
                    <a:pt x="278" y="2958"/>
                  </a:lnTo>
                  <a:close/>
                  <a:moveTo>
                    <a:pt x="1872" y="956"/>
                  </a:moveTo>
                  <a:lnTo>
                    <a:pt x="1872" y="956"/>
                  </a:lnTo>
                  <a:lnTo>
                    <a:pt x="1868" y="926"/>
                  </a:lnTo>
                  <a:lnTo>
                    <a:pt x="1864" y="900"/>
                  </a:lnTo>
                  <a:lnTo>
                    <a:pt x="1862" y="888"/>
                  </a:lnTo>
                  <a:lnTo>
                    <a:pt x="1858" y="876"/>
                  </a:lnTo>
                  <a:lnTo>
                    <a:pt x="1852" y="868"/>
                  </a:lnTo>
                  <a:lnTo>
                    <a:pt x="1844" y="858"/>
                  </a:lnTo>
                  <a:lnTo>
                    <a:pt x="1836" y="852"/>
                  </a:lnTo>
                  <a:lnTo>
                    <a:pt x="1830" y="850"/>
                  </a:lnTo>
                  <a:lnTo>
                    <a:pt x="1824" y="850"/>
                  </a:lnTo>
                  <a:lnTo>
                    <a:pt x="1816" y="850"/>
                  </a:lnTo>
                  <a:lnTo>
                    <a:pt x="1810" y="852"/>
                  </a:lnTo>
                  <a:lnTo>
                    <a:pt x="1800" y="850"/>
                  </a:lnTo>
                  <a:lnTo>
                    <a:pt x="1788" y="846"/>
                  </a:lnTo>
                  <a:lnTo>
                    <a:pt x="1774" y="838"/>
                  </a:lnTo>
                  <a:lnTo>
                    <a:pt x="1760" y="828"/>
                  </a:lnTo>
                  <a:lnTo>
                    <a:pt x="1750" y="820"/>
                  </a:lnTo>
                  <a:lnTo>
                    <a:pt x="1744" y="814"/>
                  </a:lnTo>
                  <a:lnTo>
                    <a:pt x="1740" y="808"/>
                  </a:lnTo>
                  <a:lnTo>
                    <a:pt x="1734" y="796"/>
                  </a:lnTo>
                  <a:lnTo>
                    <a:pt x="1728" y="788"/>
                  </a:lnTo>
                  <a:lnTo>
                    <a:pt x="1718" y="780"/>
                  </a:lnTo>
                  <a:lnTo>
                    <a:pt x="1698" y="762"/>
                  </a:lnTo>
                  <a:lnTo>
                    <a:pt x="1688" y="754"/>
                  </a:lnTo>
                  <a:lnTo>
                    <a:pt x="1680" y="748"/>
                  </a:lnTo>
                  <a:lnTo>
                    <a:pt x="1670" y="742"/>
                  </a:lnTo>
                  <a:lnTo>
                    <a:pt x="1660" y="740"/>
                  </a:lnTo>
                  <a:lnTo>
                    <a:pt x="1646" y="740"/>
                  </a:lnTo>
                  <a:lnTo>
                    <a:pt x="1632" y="740"/>
                  </a:lnTo>
                  <a:lnTo>
                    <a:pt x="1618" y="742"/>
                  </a:lnTo>
                  <a:lnTo>
                    <a:pt x="1602" y="742"/>
                  </a:lnTo>
                  <a:lnTo>
                    <a:pt x="1590" y="742"/>
                  </a:lnTo>
                  <a:lnTo>
                    <a:pt x="1578" y="738"/>
                  </a:lnTo>
                  <a:lnTo>
                    <a:pt x="1556" y="732"/>
                  </a:lnTo>
                  <a:lnTo>
                    <a:pt x="1536" y="722"/>
                  </a:lnTo>
                  <a:lnTo>
                    <a:pt x="1530" y="722"/>
                  </a:lnTo>
                  <a:lnTo>
                    <a:pt x="1526" y="722"/>
                  </a:lnTo>
                  <a:lnTo>
                    <a:pt x="1516" y="724"/>
                  </a:lnTo>
                  <a:lnTo>
                    <a:pt x="1508" y="730"/>
                  </a:lnTo>
                  <a:lnTo>
                    <a:pt x="1500" y="738"/>
                  </a:lnTo>
                  <a:lnTo>
                    <a:pt x="1488" y="750"/>
                  </a:lnTo>
                  <a:lnTo>
                    <a:pt x="1482" y="754"/>
                  </a:lnTo>
                  <a:lnTo>
                    <a:pt x="1480" y="752"/>
                  </a:lnTo>
                  <a:lnTo>
                    <a:pt x="1478" y="748"/>
                  </a:lnTo>
                  <a:lnTo>
                    <a:pt x="1478" y="742"/>
                  </a:lnTo>
                  <a:lnTo>
                    <a:pt x="1482" y="728"/>
                  </a:lnTo>
                  <a:lnTo>
                    <a:pt x="1486" y="716"/>
                  </a:lnTo>
                  <a:lnTo>
                    <a:pt x="1488" y="712"/>
                  </a:lnTo>
                  <a:lnTo>
                    <a:pt x="1486" y="708"/>
                  </a:lnTo>
                  <a:lnTo>
                    <a:pt x="1482" y="702"/>
                  </a:lnTo>
                  <a:lnTo>
                    <a:pt x="1480" y="698"/>
                  </a:lnTo>
                  <a:lnTo>
                    <a:pt x="1478" y="688"/>
                  </a:lnTo>
                  <a:lnTo>
                    <a:pt x="1476" y="684"/>
                  </a:lnTo>
                  <a:lnTo>
                    <a:pt x="1470" y="680"/>
                  </a:lnTo>
                  <a:lnTo>
                    <a:pt x="1464" y="678"/>
                  </a:lnTo>
                  <a:lnTo>
                    <a:pt x="1454" y="674"/>
                  </a:lnTo>
                  <a:lnTo>
                    <a:pt x="1444" y="670"/>
                  </a:lnTo>
                  <a:lnTo>
                    <a:pt x="1438" y="668"/>
                  </a:lnTo>
                  <a:lnTo>
                    <a:pt x="1428" y="658"/>
                  </a:lnTo>
                  <a:lnTo>
                    <a:pt x="1420" y="652"/>
                  </a:lnTo>
                  <a:lnTo>
                    <a:pt x="1416" y="650"/>
                  </a:lnTo>
                  <a:lnTo>
                    <a:pt x="1410" y="650"/>
                  </a:lnTo>
                  <a:lnTo>
                    <a:pt x="1400" y="648"/>
                  </a:lnTo>
                  <a:lnTo>
                    <a:pt x="1392" y="644"/>
                  </a:lnTo>
                  <a:lnTo>
                    <a:pt x="1382" y="640"/>
                  </a:lnTo>
                  <a:lnTo>
                    <a:pt x="1362" y="638"/>
                  </a:lnTo>
                  <a:lnTo>
                    <a:pt x="1354" y="638"/>
                  </a:lnTo>
                  <a:lnTo>
                    <a:pt x="1348" y="640"/>
                  </a:lnTo>
                  <a:lnTo>
                    <a:pt x="1340" y="644"/>
                  </a:lnTo>
                  <a:lnTo>
                    <a:pt x="1332" y="654"/>
                  </a:lnTo>
                  <a:lnTo>
                    <a:pt x="1326" y="662"/>
                  </a:lnTo>
                  <a:lnTo>
                    <a:pt x="1318" y="676"/>
                  </a:lnTo>
                  <a:lnTo>
                    <a:pt x="1314" y="678"/>
                  </a:lnTo>
                  <a:lnTo>
                    <a:pt x="1312" y="674"/>
                  </a:lnTo>
                  <a:lnTo>
                    <a:pt x="1310" y="666"/>
                  </a:lnTo>
                  <a:lnTo>
                    <a:pt x="1314" y="658"/>
                  </a:lnTo>
                  <a:lnTo>
                    <a:pt x="1322" y="642"/>
                  </a:lnTo>
                  <a:lnTo>
                    <a:pt x="1326" y="634"/>
                  </a:lnTo>
                  <a:lnTo>
                    <a:pt x="1326" y="628"/>
                  </a:lnTo>
                  <a:lnTo>
                    <a:pt x="1326" y="626"/>
                  </a:lnTo>
                  <a:lnTo>
                    <a:pt x="1322" y="622"/>
                  </a:lnTo>
                  <a:lnTo>
                    <a:pt x="1314" y="618"/>
                  </a:lnTo>
                  <a:lnTo>
                    <a:pt x="1296" y="614"/>
                  </a:lnTo>
                  <a:lnTo>
                    <a:pt x="1288" y="614"/>
                  </a:lnTo>
                  <a:lnTo>
                    <a:pt x="1278" y="616"/>
                  </a:lnTo>
                  <a:lnTo>
                    <a:pt x="1256" y="612"/>
                  </a:lnTo>
                  <a:lnTo>
                    <a:pt x="1246" y="612"/>
                  </a:lnTo>
                  <a:lnTo>
                    <a:pt x="1240" y="614"/>
                  </a:lnTo>
                  <a:lnTo>
                    <a:pt x="1234" y="620"/>
                  </a:lnTo>
                  <a:lnTo>
                    <a:pt x="1230" y="626"/>
                  </a:lnTo>
                  <a:lnTo>
                    <a:pt x="1230" y="634"/>
                  </a:lnTo>
                  <a:lnTo>
                    <a:pt x="1228" y="642"/>
                  </a:lnTo>
                  <a:lnTo>
                    <a:pt x="1228" y="656"/>
                  </a:lnTo>
                  <a:lnTo>
                    <a:pt x="1226" y="652"/>
                  </a:lnTo>
                  <a:lnTo>
                    <a:pt x="1222" y="652"/>
                  </a:lnTo>
                  <a:lnTo>
                    <a:pt x="1216" y="658"/>
                  </a:lnTo>
                  <a:lnTo>
                    <a:pt x="1214" y="660"/>
                  </a:lnTo>
                  <a:lnTo>
                    <a:pt x="1212" y="660"/>
                  </a:lnTo>
                  <a:lnTo>
                    <a:pt x="1212" y="658"/>
                  </a:lnTo>
                  <a:lnTo>
                    <a:pt x="1214" y="650"/>
                  </a:lnTo>
                  <a:lnTo>
                    <a:pt x="1216" y="642"/>
                  </a:lnTo>
                  <a:lnTo>
                    <a:pt x="1214" y="638"/>
                  </a:lnTo>
                  <a:lnTo>
                    <a:pt x="1210" y="636"/>
                  </a:lnTo>
                  <a:lnTo>
                    <a:pt x="1206" y="638"/>
                  </a:lnTo>
                  <a:lnTo>
                    <a:pt x="1198" y="640"/>
                  </a:lnTo>
                  <a:lnTo>
                    <a:pt x="1198" y="636"/>
                  </a:lnTo>
                  <a:lnTo>
                    <a:pt x="1202" y="632"/>
                  </a:lnTo>
                  <a:lnTo>
                    <a:pt x="1202" y="628"/>
                  </a:lnTo>
                  <a:lnTo>
                    <a:pt x="1204" y="620"/>
                  </a:lnTo>
                  <a:lnTo>
                    <a:pt x="1204" y="616"/>
                  </a:lnTo>
                  <a:lnTo>
                    <a:pt x="1206" y="614"/>
                  </a:lnTo>
                  <a:lnTo>
                    <a:pt x="1210" y="610"/>
                  </a:lnTo>
                  <a:lnTo>
                    <a:pt x="1216" y="608"/>
                  </a:lnTo>
                  <a:lnTo>
                    <a:pt x="1224" y="604"/>
                  </a:lnTo>
                  <a:lnTo>
                    <a:pt x="1230" y="596"/>
                  </a:lnTo>
                  <a:lnTo>
                    <a:pt x="1240" y="582"/>
                  </a:lnTo>
                  <a:lnTo>
                    <a:pt x="1248" y="566"/>
                  </a:lnTo>
                  <a:lnTo>
                    <a:pt x="1254" y="560"/>
                  </a:lnTo>
                  <a:lnTo>
                    <a:pt x="1260" y="556"/>
                  </a:lnTo>
                  <a:lnTo>
                    <a:pt x="1264" y="554"/>
                  </a:lnTo>
                  <a:lnTo>
                    <a:pt x="1266" y="548"/>
                  </a:lnTo>
                  <a:lnTo>
                    <a:pt x="1266" y="542"/>
                  </a:lnTo>
                  <a:lnTo>
                    <a:pt x="1266" y="536"/>
                  </a:lnTo>
                  <a:lnTo>
                    <a:pt x="1264" y="528"/>
                  </a:lnTo>
                  <a:lnTo>
                    <a:pt x="1260" y="524"/>
                  </a:lnTo>
                  <a:lnTo>
                    <a:pt x="1256" y="520"/>
                  </a:lnTo>
                  <a:lnTo>
                    <a:pt x="1252" y="518"/>
                  </a:lnTo>
                  <a:lnTo>
                    <a:pt x="1244" y="518"/>
                  </a:lnTo>
                  <a:lnTo>
                    <a:pt x="1240" y="516"/>
                  </a:lnTo>
                  <a:lnTo>
                    <a:pt x="1238" y="514"/>
                  </a:lnTo>
                  <a:lnTo>
                    <a:pt x="1238" y="508"/>
                  </a:lnTo>
                  <a:lnTo>
                    <a:pt x="1236" y="504"/>
                  </a:lnTo>
                  <a:lnTo>
                    <a:pt x="1234" y="502"/>
                  </a:lnTo>
                  <a:lnTo>
                    <a:pt x="1234" y="500"/>
                  </a:lnTo>
                  <a:lnTo>
                    <a:pt x="1232" y="494"/>
                  </a:lnTo>
                  <a:lnTo>
                    <a:pt x="1232" y="490"/>
                  </a:lnTo>
                  <a:lnTo>
                    <a:pt x="1230" y="488"/>
                  </a:lnTo>
                  <a:lnTo>
                    <a:pt x="1228" y="484"/>
                  </a:lnTo>
                  <a:lnTo>
                    <a:pt x="1226" y="480"/>
                  </a:lnTo>
                  <a:lnTo>
                    <a:pt x="1226" y="476"/>
                  </a:lnTo>
                  <a:lnTo>
                    <a:pt x="1226" y="472"/>
                  </a:lnTo>
                  <a:lnTo>
                    <a:pt x="1222" y="466"/>
                  </a:lnTo>
                  <a:lnTo>
                    <a:pt x="1220" y="444"/>
                  </a:lnTo>
                  <a:lnTo>
                    <a:pt x="1218" y="422"/>
                  </a:lnTo>
                  <a:lnTo>
                    <a:pt x="1218" y="418"/>
                  </a:lnTo>
                  <a:lnTo>
                    <a:pt x="1216" y="416"/>
                  </a:lnTo>
                  <a:lnTo>
                    <a:pt x="1214" y="414"/>
                  </a:lnTo>
                  <a:lnTo>
                    <a:pt x="1212" y="410"/>
                  </a:lnTo>
                  <a:lnTo>
                    <a:pt x="1206" y="398"/>
                  </a:lnTo>
                  <a:lnTo>
                    <a:pt x="1202" y="392"/>
                  </a:lnTo>
                  <a:lnTo>
                    <a:pt x="1200" y="392"/>
                  </a:lnTo>
                  <a:lnTo>
                    <a:pt x="1198" y="394"/>
                  </a:lnTo>
                  <a:lnTo>
                    <a:pt x="1198" y="396"/>
                  </a:lnTo>
                  <a:lnTo>
                    <a:pt x="1196" y="402"/>
                  </a:lnTo>
                  <a:lnTo>
                    <a:pt x="1192" y="410"/>
                  </a:lnTo>
                  <a:lnTo>
                    <a:pt x="1192" y="406"/>
                  </a:lnTo>
                  <a:lnTo>
                    <a:pt x="1192" y="404"/>
                  </a:lnTo>
                  <a:lnTo>
                    <a:pt x="1192" y="400"/>
                  </a:lnTo>
                  <a:lnTo>
                    <a:pt x="1192" y="394"/>
                  </a:lnTo>
                  <a:lnTo>
                    <a:pt x="1188" y="380"/>
                  </a:lnTo>
                  <a:lnTo>
                    <a:pt x="1186" y="380"/>
                  </a:lnTo>
                  <a:lnTo>
                    <a:pt x="1184" y="382"/>
                  </a:lnTo>
                  <a:lnTo>
                    <a:pt x="1182" y="382"/>
                  </a:lnTo>
                  <a:lnTo>
                    <a:pt x="1180" y="380"/>
                  </a:lnTo>
                  <a:lnTo>
                    <a:pt x="1178" y="374"/>
                  </a:lnTo>
                  <a:lnTo>
                    <a:pt x="1174" y="372"/>
                  </a:lnTo>
                  <a:lnTo>
                    <a:pt x="1172" y="368"/>
                  </a:lnTo>
                  <a:lnTo>
                    <a:pt x="1166" y="364"/>
                  </a:lnTo>
                  <a:lnTo>
                    <a:pt x="1158" y="360"/>
                  </a:lnTo>
                  <a:lnTo>
                    <a:pt x="1154" y="356"/>
                  </a:lnTo>
                  <a:lnTo>
                    <a:pt x="1150" y="350"/>
                  </a:lnTo>
                  <a:lnTo>
                    <a:pt x="1148" y="346"/>
                  </a:lnTo>
                  <a:lnTo>
                    <a:pt x="1144" y="342"/>
                  </a:lnTo>
                  <a:lnTo>
                    <a:pt x="1136" y="338"/>
                  </a:lnTo>
                  <a:lnTo>
                    <a:pt x="1126" y="334"/>
                  </a:lnTo>
                  <a:lnTo>
                    <a:pt x="1114" y="330"/>
                  </a:lnTo>
                  <a:lnTo>
                    <a:pt x="1102" y="324"/>
                  </a:lnTo>
                  <a:lnTo>
                    <a:pt x="1072" y="316"/>
                  </a:lnTo>
                  <a:lnTo>
                    <a:pt x="1060" y="314"/>
                  </a:lnTo>
                  <a:lnTo>
                    <a:pt x="1056" y="314"/>
                  </a:lnTo>
                  <a:lnTo>
                    <a:pt x="1054" y="316"/>
                  </a:lnTo>
                  <a:lnTo>
                    <a:pt x="1048" y="316"/>
                  </a:lnTo>
                  <a:lnTo>
                    <a:pt x="1038" y="314"/>
                  </a:lnTo>
                  <a:lnTo>
                    <a:pt x="1026" y="314"/>
                  </a:lnTo>
                  <a:lnTo>
                    <a:pt x="1024" y="316"/>
                  </a:lnTo>
                  <a:lnTo>
                    <a:pt x="1022" y="318"/>
                  </a:lnTo>
                  <a:lnTo>
                    <a:pt x="1022" y="322"/>
                  </a:lnTo>
                  <a:lnTo>
                    <a:pt x="1018" y="322"/>
                  </a:lnTo>
                  <a:lnTo>
                    <a:pt x="1006" y="318"/>
                  </a:lnTo>
                  <a:lnTo>
                    <a:pt x="998" y="316"/>
                  </a:lnTo>
                  <a:lnTo>
                    <a:pt x="990" y="314"/>
                  </a:lnTo>
                  <a:lnTo>
                    <a:pt x="982" y="316"/>
                  </a:lnTo>
                  <a:lnTo>
                    <a:pt x="974" y="318"/>
                  </a:lnTo>
                  <a:lnTo>
                    <a:pt x="972" y="316"/>
                  </a:lnTo>
                  <a:lnTo>
                    <a:pt x="972" y="314"/>
                  </a:lnTo>
                  <a:lnTo>
                    <a:pt x="968" y="308"/>
                  </a:lnTo>
                  <a:lnTo>
                    <a:pt x="966" y="302"/>
                  </a:lnTo>
                  <a:lnTo>
                    <a:pt x="964" y="300"/>
                  </a:lnTo>
                  <a:lnTo>
                    <a:pt x="962" y="298"/>
                  </a:lnTo>
                  <a:lnTo>
                    <a:pt x="958" y="296"/>
                  </a:lnTo>
                  <a:lnTo>
                    <a:pt x="956" y="294"/>
                  </a:lnTo>
                  <a:lnTo>
                    <a:pt x="954" y="288"/>
                  </a:lnTo>
                  <a:lnTo>
                    <a:pt x="952" y="284"/>
                  </a:lnTo>
                  <a:lnTo>
                    <a:pt x="948" y="280"/>
                  </a:lnTo>
                  <a:lnTo>
                    <a:pt x="942" y="276"/>
                  </a:lnTo>
                  <a:lnTo>
                    <a:pt x="934" y="274"/>
                  </a:lnTo>
                  <a:lnTo>
                    <a:pt x="920" y="270"/>
                  </a:lnTo>
                  <a:lnTo>
                    <a:pt x="916" y="268"/>
                  </a:lnTo>
                  <a:lnTo>
                    <a:pt x="916" y="264"/>
                  </a:lnTo>
                  <a:lnTo>
                    <a:pt x="918" y="254"/>
                  </a:lnTo>
                  <a:lnTo>
                    <a:pt x="918" y="248"/>
                  </a:lnTo>
                  <a:lnTo>
                    <a:pt x="918" y="242"/>
                  </a:lnTo>
                  <a:lnTo>
                    <a:pt x="914" y="234"/>
                  </a:lnTo>
                  <a:lnTo>
                    <a:pt x="908" y="228"/>
                  </a:lnTo>
                  <a:lnTo>
                    <a:pt x="892" y="214"/>
                  </a:lnTo>
                  <a:lnTo>
                    <a:pt x="868" y="198"/>
                  </a:lnTo>
                  <a:lnTo>
                    <a:pt x="862" y="192"/>
                  </a:lnTo>
                  <a:lnTo>
                    <a:pt x="852" y="188"/>
                  </a:lnTo>
                  <a:lnTo>
                    <a:pt x="840" y="188"/>
                  </a:lnTo>
                  <a:lnTo>
                    <a:pt x="830" y="188"/>
                  </a:lnTo>
                  <a:lnTo>
                    <a:pt x="818" y="190"/>
                  </a:lnTo>
                  <a:lnTo>
                    <a:pt x="804" y="194"/>
                  </a:lnTo>
                  <a:lnTo>
                    <a:pt x="802" y="192"/>
                  </a:lnTo>
                  <a:lnTo>
                    <a:pt x="804" y="190"/>
                  </a:lnTo>
                  <a:lnTo>
                    <a:pt x="808" y="184"/>
                  </a:lnTo>
                  <a:lnTo>
                    <a:pt x="810" y="180"/>
                  </a:lnTo>
                  <a:lnTo>
                    <a:pt x="812" y="172"/>
                  </a:lnTo>
                  <a:lnTo>
                    <a:pt x="814" y="164"/>
                  </a:lnTo>
                  <a:lnTo>
                    <a:pt x="816" y="160"/>
                  </a:lnTo>
                  <a:lnTo>
                    <a:pt x="822" y="156"/>
                  </a:lnTo>
                  <a:lnTo>
                    <a:pt x="826" y="152"/>
                  </a:lnTo>
                  <a:lnTo>
                    <a:pt x="826" y="150"/>
                  </a:lnTo>
                  <a:lnTo>
                    <a:pt x="826" y="148"/>
                  </a:lnTo>
                  <a:lnTo>
                    <a:pt x="822" y="146"/>
                  </a:lnTo>
                  <a:lnTo>
                    <a:pt x="814" y="142"/>
                  </a:lnTo>
                  <a:lnTo>
                    <a:pt x="810" y="138"/>
                  </a:lnTo>
                  <a:lnTo>
                    <a:pt x="808" y="134"/>
                  </a:lnTo>
                  <a:lnTo>
                    <a:pt x="804" y="130"/>
                  </a:lnTo>
                  <a:lnTo>
                    <a:pt x="800" y="128"/>
                  </a:lnTo>
                  <a:lnTo>
                    <a:pt x="792" y="128"/>
                  </a:lnTo>
                  <a:lnTo>
                    <a:pt x="784" y="126"/>
                  </a:lnTo>
                  <a:lnTo>
                    <a:pt x="780" y="124"/>
                  </a:lnTo>
                  <a:lnTo>
                    <a:pt x="778" y="122"/>
                  </a:lnTo>
                  <a:lnTo>
                    <a:pt x="772" y="116"/>
                  </a:lnTo>
                  <a:lnTo>
                    <a:pt x="766" y="112"/>
                  </a:lnTo>
                  <a:lnTo>
                    <a:pt x="752" y="104"/>
                  </a:lnTo>
                  <a:lnTo>
                    <a:pt x="746" y="100"/>
                  </a:lnTo>
                  <a:lnTo>
                    <a:pt x="744" y="98"/>
                  </a:lnTo>
                  <a:lnTo>
                    <a:pt x="748" y="94"/>
                  </a:lnTo>
                  <a:lnTo>
                    <a:pt x="756" y="92"/>
                  </a:lnTo>
                  <a:lnTo>
                    <a:pt x="772" y="88"/>
                  </a:lnTo>
                  <a:lnTo>
                    <a:pt x="782" y="84"/>
                  </a:lnTo>
                  <a:lnTo>
                    <a:pt x="782" y="82"/>
                  </a:lnTo>
                  <a:lnTo>
                    <a:pt x="778" y="80"/>
                  </a:lnTo>
                  <a:lnTo>
                    <a:pt x="762" y="78"/>
                  </a:lnTo>
                  <a:lnTo>
                    <a:pt x="744" y="78"/>
                  </a:lnTo>
                  <a:lnTo>
                    <a:pt x="736" y="80"/>
                  </a:lnTo>
                  <a:lnTo>
                    <a:pt x="726" y="82"/>
                  </a:lnTo>
                  <a:lnTo>
                    <a:pt x="706" y="84"/>
                  </a:lnTo>
                  <a:lnTo>
                    <a:pt x="696" y="84"/>
                  </a:lnTo>
                  <a:lnTo>
                    <a:pt x="688" y="86"/>
                  </a:lnTo>
                  <a:lnTo>
                    <a:pt x="684" y="88"/>
                  </a:lnTo>
                  <a:lnTo>
                    <a:pt x="682" y="92"/>
                  </a:lnTo>
                  <a:lnTo>
                    <a:pt x="680" y="98"/>
                  </a:lnTo>
                  <a:lnTo>
                    <a:pt x="678" y="100"/>
                  </a:lnTo>
                  <a:lnTo>
                    <a:pt x="674" y="104"/>
                  </a:lnTo>
                  <a:lnTo>
                    <a:pt x="662" y="110"/>
                  </a:lnTo>
                  <a:lnTo>
                    <a:pt x="654" y="112"/>
                  </a:lnTo>
                  <a:lnTo>
                    <a:pt x="646" y="112"/>
                  </a:lnTo>
                  <a:lnTo>
                    <a:pt x="638" y="112"/>
                  </a:lnTo>
                  <a:lnTo>
                    <a:pt x="630" y="108"/>
                  </a:lnTo>
                  <a:lnTo>
                    <a:pt x="622" y="102"/>
                  </a:lnTo>
                  <a:lnTo>
                    <a:pt x="616" y="94"/>
                  </a:lnTo>
                  <a:lnTo>
                    <a:pt x="612" y="88"/>
                  </a:lnTo>
                  <a:lnTo>
                    <a:pt x="608" y="86"/>
                  </a:lnTo>
                  <a:lnTo>
                    <a:pt x="602" y="84"/>
                  </a:lnTo>
                  <a:lnTo>
                    <a:pt x="594" y="84"/>
                  </a:lnTo>
                  <a:lnTo>
                    <a:pt x="580" y="86"/>
                  </a:lnTo>
                  <a:lnTo>
                    <a:pt x="564" y="90"/>
                  </a:lnTo>
                  <a:lnTo>
                    <a:pt x="548" y="94"/>
                  </a:lnTo>
                  <a:lnTo>
                    <a:pt x="536" y="94"/>
                  </a:lnTo>
                  <a:lnTo>
                    <a:pt x="530" y="92"/>
                  </a:lnTo>
                  <a:lnTo>
                    <a:pt x="526" y="90"/>
                  </a:lnTo>
                  <a:lnTo>
                    <a:pt x="524" y="84"/>
                  </a:lnTo>
                  <a:lnTo>
                    <a:pt x="522" y="78"/>
                  </a:lnTo>
                  <a:lnTo>
                    <a:pt x="520" y="64"/>
                  </a:lnTo>
                  <a:lnTo>
                    <a:pt x="516" y="56"/>
                  </a:lnTo>
                  <a:lnTo>
                    <a:pt x="508" y="50"/>
                  </a:lnTo>
                  <a:lnTo>
                    <a:pt x="500" y="46"/>
                  </a:lnTo>
                  <a:lnTo>
                    <a:pt x="490" y="44"/>
                  </a:lnTo>
                  <a:lnTo>
                    <a:pt x="482" y="40"/>
                  </a:lnTo>
                  <a:lnTo>
                    <a:pt x="474" y="32"/>
                  </a:lnTo>
                  <a:lnTo>
                    <a:pt x="468" y="22"/>
                  </a:lnTo>
                  <a:lnTo>
                    <a:pt x="464" y="12"/>
                  </a:lnTo>
                  <a:lnTo>
                    <a:pt x="458" y="8"/>
                  </a:lnTo>
                  <a:lnTo>
                    <a:pt x="454" y="8"/>
                  </a:lnTo>
                  <a:lnTo>
                    <a:pt x="450" y="10"/>
                  </a:lnTo>
                  <a:lnTo>
                    <a:pt x="446" y="16"/>
                  </a:lnTo>
                  <a:lnTo>
                    <a:pt x="444" y="22"/>
                  </a:lnTo>
                  <a:lnTo>
                    <a:pt x="444" y="28"/>
                  </a:lnTo>
                  <a:lnTo>
                    <a:pt x="444" y="34"/>
                  </a:lnTo>
                  <a:lnTo>
                    <a:pt x="448" y="40"/>
                  </a:lnTo>
                  <a:lnTo>
                    <a:pt x="452" y="48"/>
                  </a:lnTo>
                  <a:lnTo>
                    <a:pt x="452" y="50"/>
                  </a:lnTo>
                  <a:lnTo>
                    <a:pt x="448" y="52"/>
                  </a:lnTo>
                  <a:lnTo>
                    <a:pt x="430" y="56"/>
                  </a:lnTo>
                  <a:lnTo>
                    <a:pt x="420" y="60"/>
                  </a:lnTo>
                  <a:lnTo>
                    <a:pt x="410" y="64"/>
                  </a:lnTo>
                  <a:lnTo>
                    <a:pt x="402" y="70"/>
                  </a:lnTo>
                  <a:lnTo>
                    <a:pt x="398" y="74"/>
                  </a:lnTo>
                  <a:lnTo>
                    <a:pt x="392" y="80"/>
                  </a:lnTo>
                  <a:lnTo>
                    <a:pt x="390" y="78"/>
                  </a:lnTo>
                  <a:lnTo>
                    <a:pt x="388" y="72"/>
                  </a:lnTo>
                  <a:lnTo>
                    <a:pt x="386" y="64"/>
                  </a:lnTo>
                  <a:lnTo>
                    <a:pt x="380" y="56"/>
                  </a:lnTo>
                  <a:lnTo>
                    <a:pt x="376" y="52"/>
                  </a:lnTo>
                  <a:lnTo>
                    <a:pt x="376" y="48"/>
                  </a:lnTo>
                  <a:lnTo>
                    <a:pt x="378" y="44"/>
                  </a:lnTo>
                  <a:lnTo>
                    <a:pt x="382" y="40"/>
                  </a:lnTo>
                  <a:lnTo>
                    <a:pt x="392" y="32"/>
                  </a:lnTo>
                  <a:lnTo>
                    <a:pt x="402" y="26"/>
                  </a:lnTo>
                  <a:lnTo>
                    <a:pt x="406" y="24"/>
                  </a:lnTo>
                  <a:lnTo>
                    <a:pt x="410" y="20"/>
                  </a:lnTo>
                  <a:lnTo>
                    <a:pt x="410" y="14"/>
                  </a:lnTo>
                  <a:lnTo>
                    <a:pt x="410" y="10"/>
                  </a:lnTo>
                  <a:lnTo>
                    <a:pt x="408" y="6"/>
                  </a:lnTo>
                  <a:lnTo>
                    <a:pt x="404" y="2"/>
                  </a:lnTo>
                  <a:lnTo>
                    <a:pt x="398" y="0"/>
                  </a:lnTo>
                  <a:lnTo>
                    <a:pt x="390" y="0"/>
                  </a:lnTo>
                  <a:lnTo>
                    <a:pt x="378" y="4"/>
                  </a:lnTo>
                  <a:lnTo>
                    <a:pt x="374" y="6"/>
                  </a:lnTo>
                  <a:lnTo>
                    <a:pt x="370" y="10"/>
                  </a:lnTo>
                  <a:lnTo>
                    <a:pt x="362" y="20"/>
                  </a:lnTo>
                  <a:lnTo>
                    <a:pt x="354" y="26"/>
                  </a:lnTo>
                  <a:lnTo>
                    <a:pt x="344" y="36"/>
                  </a:lnTo>
                  <a:lnTo>
                    <a:pt x="328" y="46"/>
                  </a:lnTo>
                  <a:lnTo>
                    <a:pt x="316" y="50"/>
                  </a:lnTo>
                  <a:lnTo>
                    <a:pt x="306" y="52"/>
                  </a:lnTo>
                  <a:lnTo>
                    <a:pt x="298" y="52"/>
                  </a:lnTo>
                  <a:lnTo>
                    <a:pt x="294" y="50"/>
                  </a:lnTo>
                  <a:lnTo>
                    <a:pt x="290" y="50"/>
                  </a:lnTo>
                  <a:lnTo>
                    <a:pt x="286" y="52"/>
                  </a:lnTo>
                  <a:lnTo>
                    <a:pt x="284" y="58"/>
                  </a:lnTo>
                  <a:lnTo>
                    <a:pt x="280" y="66"/>
                  </a:lnTo>
                  <a:lnTo>
                    <a:pt x="276" y="68"/>
                  </a:lnTo>
                  <a:lnTo>
                    <a:pt x="270" y="68"/>
                  </a:lnTo>
                  <a:lnTo>
                    <a:pt x="266" y="66"/>
                  </a:lnTo>
                  <a:lnTo>
                    <a:pt x="256" y="62"/>
                  </a:lnTo>
                  <a:lnTo>
                    <a:pt x="252" y="64"/>
                  </a:lnTo>
                  <a:lnTo>
                    <a:pt x="250" y="68"/>
                  </a:lnTo>
                  <a:lnTo>
                    <a:pt x="248" y="72"/>
                  </a:lnTo>
                  <a:lnTo>
                    <a:pt x="244" y="78"/>
                  </a:lnTo>
                  <a:lnTo>
                    <a:pt x="238" y="86"/>
                  </a:lnTo>
                  <a:lnTo>
                    <a:pt x="234" y="92"/>
                  </a:lnTo>
                  <a:lnTo>
                    <a:pt x="232" y="100"/>
                  </a:lnTo>
                  <a:lnTo>
                    <a:pt x="230" y="110"/>
                  </a:lnTo>
                  <a:lnTo>
                    <a:pt x="230" y="122"/>
                  </a:lnTo>
                  <a:lnTo>
                    <a:pt x="230" y="134"/>
                  </a:lnTo>
                  <a:lnTo>
                    <a:pt x="226" y="142"/>
                  </a:lnTo>
                  <a:lnTo>
                    <a:pt x="224" y="144"/>
                  </a:lnTo>
                  <a:lnTo>
                    <a:pt x="220" y="146"/>
                  </a:lnTo>
                  <a:lnTo>
                    <a:pt x="214" y="146"/>
                  </a:lnTo>
                  <a:lnTo>
                    <a:pt x="210" y="148"/>
                  </a:lnTo>
                  <a:lnTo>
                    <a:pt x="208" y="150"/>
                  </a:lnTo>
                  <a:lnTo>
                    <a:pt x="206" y="158"/>
                  </a:lnTo>
                  <a:lnTo>
                    <a:pt x="202" y="166"/>
                  </a:lnTo>
                  <a:lnTo>
                    <a:pt x="198" y="170"/>
                  </a:lnTo>
                  <a:lnTo>
                    <a:pt x="180" y="202"/>
                  </a:lnTo>
                  <a:lnTo>
                    <a:pt x="182" y="212"/>
                  </a:lnTo>
                  <a:lnTo>
                    <a:pt x="182" y="214"/>
                  </a:lnTo>
                  <a:lnTo>
                    <a:pt x="180" y="214"/>
                  </a:lnTo>
                  <a:lnTo>
                    <a:pt x="176" y="210"/>
                  </a:lnTo>
                  <a:lnTo>
                    <a:pt x="144" y="264"/>
                  </a:lnTo>
                  <a:lnTo>
                    <a:pt x="146" y="274"/>
                  </a:lnTo>
                  <a:lnTo>
                    <a:pt x="148" y="278"/>
                  </a:lnTo>
                  <a:lnTo>
                    <a:pt x="152" y="280"/>
                  </a:lnTo>
                  <a:lnTo>
                    <a:pt x="156" y="284"/>
                  </a:lnTo>
                  <a:lnTo>
                    <a:pt x="158" y="286"/>
                  </a:lnTo>
                  <a:lnTo>
                    <a:pt x="158" y="290"/>
                  </a:lnTo>
                  <a:lnTo>
                    <a:pt x="156" y="296"/>
                  </a:lnTo>
                  <a:lnTo>
                    <a:pt x="154" y="304"/>
                  </a:lnTo>
                  <a:lnTo>
                    <a:pt x="154" y="310"/>
                  </a:lnTo>
                  <a:lnTo>
                    <a:pt x="156" y="314"/>
                  </a:lnTo>
                  <a:lnTo>
                    <a:pt x="162" y="320"/>
                  </a:lnTo>
                  <a:lnTo>
                    <a:pt x="162" y="324"/>
                  </a:lnTo>
                  <a:lnTo>
                    <a:pt x="160" y="328"/>
                  </a:lnTo>
                  <a:lnTo>
                    <a:pt x="158" y="330"/>
                  </a:lnTo>
                  <a:lnTo>
                    <a:pt x="154" y="334"/>
                  </a:lnTo>
                  <a:lnTo>
                    <a:pt x="152" y="338"/>
                  </a:lnTo>
                  <a:lnTo>
                    <a:pt x="150" y="348"/>
                  </a:lnTo>
                  <a:lnTo>
                    <a:pt x="152" y="360"/>
                  </a:lnTo>
                  <a:lnTo>
                    <a:pt x="154" y="374"/>
                  </a:lnTo>
                  <a:lnTo>
                    <a:pt x="154" y="386"/>
                  </a:lnTo>
                  <a:lnTo>
                    <a:pt x="152" y="406"/>
                  </a:lnTo>
                  <a:lnTo>
                    <a:pt x="152" y="418"/>
                  </a:lnTo>
                  <a:lnTo>
                    <a:pt x="152" y="422"/>
                  </a:lnTo>
                  <a:lnTo>
                    <a:pt x="156" y="424"/>
                  </a:lnTo>
                  <a:lnTo>
                    <a:pt x="158" y="428"/>
                  </a:lnTo>
                  <a:lnTo>
                    <a:pt x="158" y="434"/>
                  </a:lnTo>
                  <a:lnTo>
                    <a:pt x="158" y="444"/>
                  </a:lnTo>
                  <a:lnTo>
                    <a:pt x="154" y="454"/>
                  </a:lnTo>
                  <a:lnTo>
                    <a:pt x="150" y="464"/>
                  </a:lnTo>
                  <a:lnTo>
                    <a:pt x="144" y="472"/>
                  </a:lnTo>
                  <a:lnTo>
                    <a:pt x="138" y="478"/>
                  </a:lnTo>
                  <a:lnTo>
                    <a:pt x="132" y="480"/>
                  </a:lnTo>
                  <a:lnTo>
                    <a:pt x="118" y="482"/>
                  </a:lnTo>
                  <a:lnTo>
                    <a:pt x="110" y="486"/>
                  </a:lnTo>
                  <a:lnTo>
                    <a:pt x="106" y="490"/>
                  </a:lnTo>
                  <a:lnTo>
                    <a:pt x="104" y="494"/>
                  </a:lnTo>
                  <a:lnTo>
                    <a:pt x="104" y="498"/>
                  </a:lnTo>
                  <a:lnTo>
                    <a:pt x="104" y="504"/>
                  </a:lnTo>
                  <a:lnTo>
                    <a:pt x="104" y="510"/>
                  </a:lnTo>
                  <a:lnTo>
                    <a:pt x="102" y="512"/>
                  </a:lnTo>
                  <a:lnTo>
                    <a:pt x="96" y="516"/>
                  </a:lnTo>
                  <a:lnTo>
                    <a:pt x="92" y="518"/>
                  </a:lnTo>
                  <a:lnTo>
                    <a:pt x="92" y="520"/>
                  </a:lnTo>
                  <a:lnTo>
                    <a:pt x="94" y="526"/>
                  </a:lnTo>
                  <a:lnTo>
                    <a:pt x="98" y="536"/>
                  </a:lnTo>
                  <a:lnTo>
                    <a:pt x="98" y="540"/>
                  </a:lnTo>
                  <a:lnTo>
                    <a:pt x="98" y="542"/>
                  </a:lnTo>
                  <a:lnTo>
                    <a:pt x="92" y="548"/>
                  </a:lnTo>
                  <a:lnTo>
                    <a:pt x="84" y="552"/>
                  </a:lnTo>
                  <a:lnTo>
                    <a:pt x="74" y="554"/>
                  </a:lnTo>
                  <a:lnTo>
                    <a:pt x="64" y="558"/>
                  </a:lnTo>
                  <a:lnTo>
                    <a:pt x="56" y="562"/>
                  </a:lnTo>
                  <a:lnTo>
                    <a:pt x="50" y="570"/>
                  </a:lnTo>
                  <a:lnTo>
                    <a:pt x="50" y="574"/>
                  </a:lnTo>
                  <a:lnTo>
                    <a:pt x="50" y="578"/>
                  </a:lnTo>
                  <a:lnTo>
                    <a:pt x="50" y="592"/>
                  </a:lnTo>
                  <a:lnTo>
                    <a:pt x="48" y="600"/>
                  </a:lnTo>
                  <a:lnTo>
                    <a:pt x="46" y="606"/>
                  </a:lnTo>
                  <a:lnTo>
                    <a:pt x="42" y="610"/>
                  </a:lnTo>
                  <a:lnTo>
                    <a:pt x="36" y="618"/>
                  </a:lnTo>
                  <a:lnTo>
                    <a:pt x="34" y="624"/>
                  </a:lnTo>
                  <a:lnTo>
                    <a:pt x="34" y="632"/>
                  </a:lnTo>
                  <a:lnTo>
                    <a:pt x="34" y="642"/>
                  </a:lnTo>
                  <a:lnTo>
                    <a:pt x="30" y="646"/>
                  </a:lnTo>
                  <a:lnTo>
                    <a:pt x="28" y="648"/>
                  </a:lnTo>
                  <a:lnTo>
                    <a:pt x="22" y="650"/>
                  </a:lnTo>
                  <a:lnTo>
                    <a:pt x="18" y="652"/>
                  </a:lnTo>
                  <a:lnTo>
                    <a:pt x="16" y="654"/>
                  </a:lnTo>
                  <a:lnTo>
                    <a:pt x="14" y="660"/>
                  </a:lnTo>
                  <a:lnTo>
                    <a:pt x="16" y="670"/>
                  </a:lnTo>
                  <a:lnTo>
                    <a:pt x="18" y="688"/>
                  </a:lnTo>
                  <a:lnTo>
                    <a:pt x="20" y="698"/>
                  </a:lnTo>
                  <a:lnTo>
                    <a:pt x="18" y="706"/>
                  </a:lnTo>
                  <a:lnTo>
                    <a:pt x="18" y="710"/>
                  </a:lnTo>
                  <a:lnTo>
                    <a:pt x="16" y="714"/>
                  </a:lnTo>
                  <a:lnTo>
                    <a:pt x="18" y="716"/>
                  </a:lnTo>
                  <a:lnTo>
                    <a:pt x="28" y="728"/>
                  </a:lnTo>
                  <a:lnTo>
                    <a:pt x="34" y="734"/>
                  </a:lnTo>
                  <a:lnTo>
                    <a:pt x="42" y="736"/>
                  </a:lnTo>
                  <a:lnTo>
                    <a:pt x="46" y="736"/>
                  </a:lnTo>
                  <a:lnTo>
                    <a:pt x="50" y="732"/>
                  </a:lnTo>
                  <a:lnTo>
                    <a:pt x="54" y="726"/>
                  </a:lnTo>
                  <a:lnTo>
                    <a:pt x="56" y="726"/>
                  </a:lnTo>
                  <a:lnTo>
                    <a:pt x="56" y="730"/>
                  </a:lnTo>
                  <a:lnTo>
                    <a:pt x="56" y="744"/>
                  </a:lnTo>
                  <a:lnTo>
                    <a:pt x="54" y="756"/>
                  </a:lnTo>
                  <a:lnTo>
                    <a:pt x="52" y="760"/>
                  </a:lnTo>
                  <a:lnTo>
                    <a:pt x="48" y="766"/>
                  </a:lnTo>
                  <a:lnTo>
                    <a:pt x="44" y="768"/>
                  </a:lnTo>
                  <a:lnTo>
                    <a:pt x="38" y="770"/>
                  </a:lnTo>
                  <a:lnTo>
                    <a:pt x="22" y="786"/>
                  </a:lnTo>
                  <a:lnTo>
                    <a:pt x="12" y="800"/>
                  </a:lnTo>
                  <a:lnTo>
                    <a:pt x="6" y="812"/>
                  </a:lnTo>
                  <a:lnTo>
                    <a:pt x="2" y="824"/>
                  </a:lnTo>
                  <a:lnTo>
                    <a:pt x="0" y="836"/>
                  </a:lnTo>
                  <a:lnTo>
                    <a:pt x="0" y="844"/>
                  </a:lnTo>
                  <a:lnTo>
                    <a:pt x="2" y="860"/>
                  </a:lnTo>
                  <a:lnTo>
                    <a:pt x="4" y="866"/>
                  </a:lnTo>
                  <a:lnTo>
                    <a:pt x="8" y="870"/>
                  </a:lnTo>
                  <a:lnTo>
                    <a:pt x="16" y="876"/>
                  </a:lnTo>
                  <a:lnTo>
                    <a:pt x="18" y="878"/>
                  </a:lnTo>
                  <a:lnTo>
                    <a:pt x="18" y="882"/>
                  </a:lnTo>
                  <a:lnTo>
                    <a:pt x="18" y="884"/>
                  </a:lnTo>
                  <a:lnTo>
                    <a:pt x="12" y="888"/>
                  </a:lnTo>
                  <a:lnTo>
                    <a:pt x="8" y="892"/>
                  </a:lnTo>
                  <a:lnTo>
                    <a:pt x="6" y="896"/>
                  </a:lnTo>
                  <a:lnTo>
                    <a:pt x="6" y="900"/>
                  </a:lnTo>
                  <a:lnTo>
                    <a:pt x="6" y="902"/>
                  </a:lnTo>
                  <a:lnTo>
                    <a:pt x="12" y="908"/>
                  </a:lnTo>
                  <a:lnTo>
                    <a:pt x="22" y="914"/>
                  </a:lnTo>
                  <a:lnTo>
                    <a:pt x="44" y="926"/>
                  </a:lnTo>
                  <a:lnTo>
                    <a:pt x="54" y="934"/>
                  </a:lnTo>
                  <a:lnTo>
                    <a:pt x="56" y="938"/>
                  </a:lnTo>
                  <a:lnTo>
                    <a:pt x="58" y="944"/>
                  </a:lnTo>
                  <a:lnTo>
                    <a:pt x="62" y="960"/>
                  </a:lnTo>
                  <a:lnTo>
                    <a:pt x="68" y="972"/>
                  </a:lnTo>
                  <a:lnTo>
                    <a:pt x="74" y="980"/>
                  </a:lnTo>
                  <a:lnTo>
                    <a:pt x="80" y="988"/>
                  </a:lnTo>
                  <a:lnTo>
                    <a:pt x="92" y="1004"/>
                  </a:lnTo>
                  <a:lnTo>
                    <a:pt x="96" y="1014"/>
                  </a:lnTo>
                  <a:lnTo>
                    <a:pt x="100" y="1026"/>
                  </a:lnTo>
                  <a:lnTo>
                    <a:pt x="104" y="1040"/>
                  </a:lnTo>
                  <a:lnTo>
                    <a:pt x="108" y="1056"/>
                  </a:lnTo>
                  <a:lnTo>
                    <a:pt x="122" y="1086"/>
                  </a:lnTo>
                  <a:lnTo>
                    <a:pt x="136" y="1114"/>
                  </a:lnTo>
                  <a:lnTo>
                    <a:pt x="142" y="1128"/>
                  </a:lnTo>
                  <a:lnTo>
                    <a:pt x="146" y="1142"/>
                  </a:lnTo>
                  <a:lnTo>
                    <a:pt x="148" y="1152"/>
                  </a:lnTo>
                  <a:lnTo>
                    <a:pt x="152" y="1160"/>
                  </a:lnTo>
                  <a:lnTo>
                    <a:pt x="158" y="1172"/>
                  </a:lnTo>
                  <a:lnTo>
                    <a:pt x="162" y="1180"/>
                  </a:lnTo>
                  <a:lnTo>
                    <a:pt x="164" y="1186"/>
                  </a:lnTo>
                  <a:lnTo>
                    <a:pt x="164" y="1194"/>
                  </a:lnTo>
                  <a:lnTo>
                    <a:pt x="166" y="1202"/>
                  </a:lnTo>
                  <a:lnTo>
                    <a:pt x="172" y="1210"/>
                  </a:lnTo>
                  <a:lnTo>
                    <a:pt x="184" y="1228"/>
                  </a:lnTo>
                  <a:lnTo>
                    <a:pt x="192" y="1238"/>
                  </a:lnTo>
                  <a:lnTo>
                    <a:pt x="198" y="1248"/>
                  </a:lnTo>
                  <a:lnTo>
                    <a:pt x="200" y="1260"/>
                  </a:lnTo>
                  <a:lnTo>
                    <a:pt x="200" y="1274"/>
                  </a:lnTo>
                  <a:lnTo>
                    <a:pt x="200" y="1286"/>
                  </a:lnTo>
                  <a:lnTo>
                    <a:pt x="204" y="1298"/>
                  </a:lnTo>
                  <a:lnTo>
                    <a:pt x="208" y="1308"/>
                  </a:lnTo>
                  <a:lnTo>
                    <a:pt x="214" y="1316"/>
                  </a:lnTo>
                  <a:lnTo>
                    <a:pt x="228" y="1330"/>
                  </a:lnTo>
                  <a:lnTo>
                    <a:pt x="234" y="1338"/>
                  </a:lnTo>
                  <a:lnTo>
                    <a:pt x="238" y="1344"/>
                  </a:lnTo>
                  <a:lnTo>
                    <a:pt x="246" y="1356"/>
                  </a:lnTo>
                  <a:lnTo>
                    <a:pt x="256" y="1368"/>
                  </a:lnTo>
                  <a:lnTo>
                    <a:pt x="278" y="1384"/>
                  </a:lnTo>
                  <a:lnTo>
                    <a:pt x="318" y="1406"/>
                  </a:lnTo>
                  <a:lnTo>
                    <a:pt x="358" y="1428"/>
                  </a:lnTo>
                  <a:lnTo>
                    <a:pt x="380" y="1442"/>
                  </a:lnTo>
                  <a:lnTo>
                    <a:pt x="388" y="1448"/>
                  </a:lnTo>
                  <a:lnTo>
                    <a:pt x="392" y="1454"/>
                  </a:lnTo>
                  <a:lnTo>
                    <a:pt x="396" y="1460"/>
                  </a:lnTo>
                  <a:lnTo>
                    <a:pt x="398" y="1468"/>
                  </a:lnTo>
                  <a:lnTo>
                    <a:pt x="400" y="1474"/>
                  </a:lnTo>
                  <a:lnTo>
                    <a:pt x="404" y="1480"/>
                  </a:lnTo>
                  <a:lnTo>
                    <a:pt x="408" y="1486"/>
                  </a:lnTo>
                  <a:lnTo>
                    <a:pt x="414" y="1490"/>
                  </a:lnTo>
                  <a:lnTo>
                    <a:pt x="426" y="1496"/>
                  </a:lnTo>
                  <a:lnTo>
                    <a:pt x="434" y="1500"/>
                  </a:lnTo>
                  <a:lnTo>
                    <a:pt x="440" y="1506"/>
                  </a:lnTo>
                  <a:lnTo>
                    <a:pt x="438" y="1532"/>
                  </a:lnTo>
                  <a:lnTo>
                    <a:pt x="440" y="1542"/>
                  </a:lnTo>
                  <a:lnTo>
                    <a:pt x="442" y="1546"/>
                  </a:lnTo>
                  <a:lnTo>
                    <a:pt x="442" y="1552"/>
                  </a:lnTo>
                  <a:lnTo>
                    <a:pt x="444" y="1564"/>
                  </a:lnTo>
                  <a:lnTo>
                    <a:pt x="446" y="1574"/>
                  </a:lnTo>
                  <a:lnTo>
                    <a:pt x="448" y="1586"/>
                  </a:lnTo>
                  <a:lnTo>
                    <a:pt x="448" y="1594"/>
                  </a:lnTo>
                  <a:lnTo>
                    <a:pt x="448" y="1604"/>
                  </a:lnTo>
                  <a:lnTo>
                    <a:pt x="446" y="1614"/>
                  </a:lnTo>
                  <a:lnTo>
                    <a:pt x="446" y="1624"/>
                  </a:lnTo>
                  <a:lnTo>
                    <a:pt x="450" y="1640"/>
                  </a:lnTo>
                  <a:lnTo>
                    <a:pt x="452" y="1658"/>
                  </a:lnTo>
                  <a:lnTo>
                    <a:pt x="452" y="1670"/>
                  </a:lnTo>
                  <a:lnTo>
                    <a:pt x="448" y="1686"/>
                  </a:lnTo>
                  <a:lnTo>
                    <a:pt x="444" y="1716"/>
                  </a:lnTo>
                  <a:lnTo>
                    <a:pt x="442" y="1732"/>
                  </a:lnTo>
                  <a:lnTo>
                    <a:pt x="440" y="1742"/>
                  </a:lnTo>
                  <a:lnTo>
                    <a:pt x="440" y="1744"/>
                  </a:lnTo>
                  <a:lnTo>
                    <a:pt x="438" y="1744"/>
                  </a:lnTo>
                  <a:lnTo>
                    <a:pt x="436" y="1744"/>
                  </a:lnTo>
                  <a:lnTo>
                    <a:pt x="434" y="1746"/>
                  </a:lnTo>
                  <a:lnTo>
                    <a:pt x="430" y="1752"/>
                  </a:lnTo>
                  <a:lnTo>
                    <a:pt x="430" y="1760"/>
                  </a:lnTo>
                  <a:lnTo>
                    <a:pt x="430" y="1762"/>
                  </a:lnTo>
                  <a:lnTo>
                    <a:pt x="434" y="1764"/>
                  </a:lnTo>
                  <a:lnTo>
                    <a:pt x="436" y="1768"/>
                  </a:lnTo>
                  <a:lnTo>
                    <a:pt x="436" y="1772"/>
                  </a:lnTo>
                  <a:lnTo>
                    <a:pt x="434" y="1788"/>
                  </a:lnTo>
                  <a:lnTo>
                    <a:pt x="430" y="1808"/>
                  </a:lnTo>
                  <a:lnTo>
                    <a:pt x="432" y="1820"/>
                  </a:lnTo>
                  <a:lnTo>
                    <a:pt x="434" y="1834"/>
                  </a:lnTo>
                  <a:lnTo>
                    <a:pt x="436" y="1846"/>
                  </a:lnTo>
                  <a:lnTo>
                    <a:pt x="436" y="1856"/>
                  </a:lnTo>
                  <a:lnTo>
                    <a:pt x="434" y="1864"/>
                  </a:lnTo>
                  <a:lnTo>
                    <a:pt x="432" y="1870"/>
                  </a:lnTo>
                  <a:lnTo>
                    <a:pt x="428" y="1882"/>
                  </a:lnTo>
                  <a:lnTo>
                    <a:pt x="428" y="1888"/>
                  </a:lnTo>
                  <a:lnTo>
                    <a:pt x="430" y="1894"/>
                  </a:lnTo>
                  <a:lnTo>
                    <a:pt x="432" y="1900"/>
                  </a:lnTo>
                  <a:lnTo>
                    <a:pt x="430" y="1908"/>
                  </a:lnTo>
                  <a:lnTo>
                    <a:pt x="424" y="1928"/>
                  </a:lnTo>
                  <a:lnTo>
                    <a:pt x="418" y="1946"/>
                  </a:lnTo>
                  <a:lnTo>
                    <a:pt x="416" y="1956"/>
                  </a:lnTo>
                  <a:lnTo>
                    <a:pt x="416" y="1964"/>
                  </a:lnTo>
                  <a:lnTo>
                    <a:pt x="416" y="1974"/>
                  </a:lnTo>
                  <a:lnTo>
                    <a:pt x="414" y="1978"/>
                  </a:lnTo>
                  <a:lnTo>
                    <a:pt x="410" y="1986"/>
                  </a:lnTo>
                  <a:lnTo>
                    <a:pt x="408" y="2004"/>
                  </a:lnTo>
                  <a:lnTo>
                    <a:pt x="408" y="2016"/>
                  </a:lnTo>
                  <a:lnTo>
                    <a:pt x="404" y="2024"/>
                  </a:lnTo>
                  <a:lnTo>
                    <a:pt x="400" y="2030"/>
                  </a:lnTo>
                  <a:lnTo>
                    <a:pt x="398" y="2036"/>
                  </a:lnTo>
                  <a:lnTo>
                    <a:pt x="394" y="2040"/>
                  </a:lnTo>
                  <a:lnTo>
                    <a:pt x="392" y="2044"/>
                  </a:lnTo>
                  <a:lnTo>
                    <a:pt x="392" y="2048"/>
                  </a:lnTo>
                  <a:lnTo>
                    <a:pt x="394" y="2056"/>
                  </a:lnTo>
                  <a:lnTo>
                    <a:pt x="400" y="2072"/>
                  </a:lnTo>
                  <a:lnTo>
                    <a:pt x="402" y="2086"/>
                  </a:lnTo>
                  <a:lnTo>
                    <a:pt x="402" y="2098"/>
                  </a:lnTo>
                  <a:lnTo>
                    <a:pt x="400" y="2104"/>
                  </a:lnTo>
                  <a:lnTo>
                    <a:pt x="398" y="2108"/>
                  </a:lnTo>
                  <a:lnTo>
                    <a:pt x="390" y="2116"/>
                  </a:lnTo>
                  <a:lnTo>
                    <a:pt x="386" y="2124"/>
                  </a:lnTo>
                  <a:lnTo>
                    <a:pt x="384" y="2130"/>
                  </a:lnTo>
                  <a:lnTo>
                    <a:pt x="384" y="2138"/>
                  </a:lnTo>
                  <a:lnTo>
                    <a:pt x="388" y="2162"/>
                  </a:lnTo>
                  <a:lnTo>
                    <a:pt x="392" y="2186"/>
                  </a:lnTo>
                  <a:lnTo>
                    <a:pt x="392" y="2200"/>
                  </a:lnTo>
                  <a:lnTo>
                    <a:pt x="392" y="2212"/>
                  </a:lnTo>
                  <a:lnTo>
                    <a:pt x="396" y="2224"/>
                  </a:lnTo>
                  <a:lnTo>
                    <a:pt x="398" y="2230"/>
                  </a:lnTo>
                  <a:lnTo>
                    <a:pt x="398" y="2236"/>
                  </a:lnTo>
                  <a:lnTo>
                    <a:pt x="392" y="2248"/>
                  </a:lnTo>
                  <a:lnTo>
                    <a:pt x="386" y="2262"/>
                  </a:lnTo>
                  <a:lnTo>
                    <a:pt x="386" y="2270"/>
                  </a:lnTo>
                  <a:lnTo>
                    <a:pt x="386" y="2280"/>
                  </a:lnTo>
                  <a:lnTo>
                    <a:pt x="388" y="2288"/>
                  </a:lnTo>
                  <a:lnTo>
                    <a:pt x="388" y="2292"/>
                  </a:lnTo>
                  <a:lnTo>
                    <a:pt x="386" y="2294"/>
                  </a:lnTo>
                  <a:lnTo>
                    <a:pt x="384" y="2298"/>
                  </a:lnTo>
                  <a:lnTo>
                    <a:pt x="380" y="2300"/>
                  </a:lnTo>
                  <a:lnTo>
                    <a:pt x="378" y="2306"/>
                  </a:lnTo>
                  <a:lnTo>
                    <a:pt x="376" y="2314"/>
                  </a:lnTo>
                  <a:lnTo>
                    <a:pt x="374" y="2328"/>
                  </a:lnTo>
                  <a:lnTo>
                    <a:pt x="372" y="2342"/>
                  </a:lnTo>
                  <a:lnTo>
                    <a:pt x="370" y="2354"/>
                  </a:lnTo>
                  <a:lnTo>
                    <a:pt x="362" y="2376"/>
                  </a:lnTo>
                  <a:lnTo>
                    <a:pt x="354" y="2390"/>
                  </a:lnTo>
                  <a:lnTo>
                    <a:pt x="350" y="2402"/>
                  </a:lnTo>
                  <a:lnTo>
                    <a:pt x="348" y="2412"/>
                  </a:lnTo>
                  <a:lnTo>
                    <a:pt x="344" y="2414"/>
                  </a:lnTo>
                  <a:lnTo>
                    <a:pt x="342" y="2420"/>
                  </a:lnTo>
                  <a:lnTo>
                    <a:pt x="338" y="2434"/>
                  </a:lnTo>
                  <a:lnTo>
                    <a:pt x="336" y="2446"/>
                  </a:lnTo>
                  <a:lnTo>
                    <a:pt x="334" y="2452"/>
                  </a:lnTo>
                  <a:lnTo>
                    <a:pt x="334" y="2454"/>
                  </a:lnTo>
                  <a:lnTo>
                    <a:pt x="332" y="2454"/>
                  </a:lnTo>
                  <a:lnTo>
                    <a:pt x="330" y="2452"/>
                  </a:lnTo>
                  <a:lnTo>
                    <a:pt x="328" y="2462"/>
                  </a:lnTo>
                  <a:lnTo>
                    <a:pt x="326" y="2474"/>
                  </a:lnTo>
                  <a:lnTo>
                    <a:pt x="324" y="2480"/>
                  </a:lnTo>
                  <a:lnTo>
                    <a:pt x="320" y="2482"/>
                  </a:lnTo>
                  <a:lnTo>
                    <a:pt x="318" y="2482"/>
                  </a:lnTo>
                  <a:lnTo>
                    <a:pt x="310" y="2480"/>
                  </a:lnTo>
                  <a:lnTo>
                    <a:pt x="308" y="2482"/>
                  </a:lnTo>
                  <a:lnTo>
                    <a:pt x="306" y="2486"/>
                  </a:lnTo>
                  <a:lnTo>
                    <a:pt x="306" y="2498"/>
                  </a:lnTo>
                  <a:lnTo>
                    <a:pt x="306" y="2506"/>
                  </a:lnTo>
                  <a:lnTo>
                    <a:pt x="310" y="2514"/>
                  </a:lnTo>
                  <a:lnTo>
                    <a:pt x="314" y="2522"/>
                  </a:lnTo>
                  <a:lnTo>
                    <a:pt x="314" y="2530"/>
                  </a:lnTo>
                  <a:lnTo>
                    <a:pt x="314" y="2540"/>
                  </a:lnTo>
                  <a:lnTo>
                    <a:pt x="312" y="2552"/>
                  </a:lnTo>
                  <a:lnTo>
                    <a:pt x="314" y="2560"/>
                  </a:lnTo>
                  <a:lnTo>
                    <a:pt x="318" y="2572"/>
                  </a:lnTo>
                  <a:lnTo>
                    <a:pt x="320" y="2576"/>
                  </a:lnTo>
                  <a:lnTo>
                    <a:pt x="322" y="2584"/>
                  </a:lnTo>
                  <a:lnTo>
                    <a:pt x="324" y="2594"/>
                  </a:lnTo>
                  <a:lnTo>
                    <a:pt x="322" y="2606"/>
                  </a:lnTo>
                  <a:lnTo>
                    <a:pt x="320" y="2618"/>
                  </a:lnTo>
                  <a:lnTo>
                    <a:pt x="316" y="2624"/>
                  </a:lnTo>
                  <a:lnTo>
                    <a:pt x="314" y="2626"/>
                  </a:lnTo>
                  <a:lnTo>
                    <a:pt x="310" y="2626"/>
                  </a:lnTo>
                  <a:lnTo>
                    <a:pt x="308" y="2626"/>
                  </a:lnTo>
                  <a:lnTo>
                    <a:pt x="306" y="2628"/>
                  </a:lnTo>
                  <a:lnTo>
                    <a:pt x="304" y="2632"/>
                  </a:lnTo>
                  <a:lnTo>
                    <a:pt x="304" y="2642"/>
                  </a:lnTo>
                  <a:lnTo>
                    <a:pt x="302" y="2658"/>
                  </a:lnTo>
                  <a:lnTo>
                    <a:pt x="298" y="2670"/>
                  </a:lnTo>
                  <a:lnTo>
                    <a:pt x="294" y="2686"/>
                  </a:lnTo>
                  <a:lnTo>
                    <a:pt x="292" y="2692"/>
                  </a:lnTo>
                  <a:lnTo>
                    <a:pt x="292" y="2696"/>
                  </a:lnTo>
                  <a:lnTo>
                    <a:pt x="294" y="2704"/>
                  </a:lnTo>
                  <a:lnTo>
                    <a:pt x="298" y="2712"/>
                  </a:lnTo>
                  <a:lnTo>
                    <a:pt x="302" y="2722"/>
                  </a:lnTo>
                  <a:lnTo>
                    <a:pt x="308" y="2728"/>
                  </a:lnTo>
                  <a:lnTo>
                    <a:pt x="312" y="2732"/>
                  </a:lnTo>
                  <a:lnTo>
                    <a:pt x="316" y="2734"/>
                  </a:lnTo>
                  <a:lnTo>
                    <a:pt x="320" y="2734"/>
                  </a:lnTo>
                  <a:lnTo>
                    <a:pt x="324" y="2732"/>
                  </a:lnTo>
                  <a:lnTo>
                    <a:pt x="328" y="2728"/>
                  </a:lnTo>
                  <a:lnTo>
                    <a:pt x="330" y="2724"/>
                  </a:lnTo>
                  <a:lnTo>
                    <a:pt x="334" y="2716"/>
                  </a:lnTo>
                  <a:lnTo>
                    <a:pt x="336" y="2716"/>
                  </a:lnTo>
                  <a:lnTo>
                    <a:pt x="338" y="2718"/>
                  </a:lnTo>
                  <a:lnTo>
                    <a:pt x="342" y="2722"/>
                  </a:lnTo>
                  <a:lnTo>
                    <a:pt x="346" y="2726"/>
                  </a:lnTo>
                  <a:lnTo>
                    <a:pt x="348" y="2728"/>
                  </a:lnTo>
                  <a:lnTo>
                    <a:pt x="350" y="2730"/>
                  </a:lnTo>
                  <a:lnTo>
                    <a:pt x="350" y="2732"/>
                  </a:lnTo>
                  <a:lnTo>
                    <a:pt x="344" y="2738"/>
                  </a:lnTo>
                  <a:lnTo>
                    <a:pt x="340" y="2744"/>
                  </a:lnTo>
                  <a:lnTo>
                    <a:pt x="340" y="2746"/>
                  </a:lnTo>
                  <a:lnTo>
                    <a:pt x="344" y="2746"/>
                  </a:lnTo>
                  <a:lnTo>
                    <a:pt x="350" y="2748"/>
                  </a:lnTo>
                  <a:lnTo>
                    <a:pt x="354" y="2752"/>
                  </a:lnTo>
                  <a:lnTo>
                    <a:pt x="356" y="2754"/>
                  </a:lnTo>
                  <a:lnTo>
                    <a:pt x="356" y="2760"/>
                  </a:lnTo>
                  <a:lnTo>
                    <a:pt x="356" y="2766"/>
                  </a:lnTo>
                  <a:lnTo>
                    <a:pt x="354" y="2766"/>
                  </a:lnTo>
                  <a:lnTo>
                    <a:pt x="352" y="2764"/>
                  </a:lnTo>
                  <a:lnTo>
                    <a:pt x="348" y="2758"/>
                  </a:lnTo>
                  <a:lnTo>
                    <a:pt x="344" y="2758"/>
                  </a:lnTo>
                  <a:lnTo>
                    <a:pt x="342" y="2760"/>
                  </a:lnTo>
                  <a:lnTo>
                    <a:pt x="342" y="2766"/>
                  </a:lnTo>
                  <a:lnTo>
                    <a:pt x="342" y="2774"/>
                  </a:lnTo>
                  <a:lnTo>
                    <a:pt x="342" y="2778"/>
                  </a:lnTo>
                  <a:lnTo>
                    <a:pt x="340" y="2782"/>
                  </a:lnTo>
                  <a:lnTo>
                    <a:pt x="342" y="2792"/>
                  </a:lnTo>
                  <a:lnTo>
                    <a:pt x="342" y="2798"/>
                  </a:lnTo>
                  <a:lnTo>
                    <a:pt x="342" y="2804"/>
                  </a:lnTo>
                  <a:lnTo>
                    <a:pt x="336" y="2812"/>
                  </a:lnTo>
                  <a:lnTo>
                    <a:pt x="330" y="2820"/>
                  </a:lnTo>
                  <a:lnTo>
                    <a:pt x="330" y="2824"/>
                  </a:lnTo>
                  <a:lnTo>
                    <a:pt x="330" y="2830"/>
                  </a:lnTo>
                  <a:lnTo>
                    <a:pt x="334" y="2840"/>
                  </a:lnTo>
                  <a:lnTo>
                    <a:pt x="332" y="2852"/>
                  </a:lnTo>
                  <a:lnTo>
                    <a:pt x="330" y="2860"/>
                  </a:lnTo>
                  <a:lnTo>
                    <a:pt x="326" y="2864"/>
                  </a:lnTo>
                  <a:lnTo>
                    <a:pt x="324" y="2866"/>
                  </a:lnTo>
                  <a:lnTo>
                    <a:pt x="324" y="2870"/>
                  </a:lnTo>
                  <a:lnTo>
                    <a:pt x="330" y="2872"/>
                  </a:lnTo>
                  <a:lnTo>
                    <a:pt x="336" y="2874"/>
                  </a:lnTo>
                  <a:lnTo>
                    <a:pt x="344" y="2878"/>
                  </a:lnTo>
                  <a:lnTo>
                    <a:pt x="346" y="2882"/>
                  </a:lnTo>
                  <a:lnTo>
                    <a:pt x="348" y="2890"/>
                  </a:lnTo>
                  <a:lnTo>
                    <a:pt x="346" y="2896"/>
                  </a:lnTo>
                  <a:lnTo>
                    <a:pt x="342" y="2904"/>
                  </a:lnTo>
                  <a:lnTo>
                    <a:pt x="338" y="2908"/>
                  </a:lnTo>
                  <a:lnTo>
                    <a:pt x="332" y="2912"/>
                  </a:lnTo>
                  <a:lnTo>
                    <a:pt x="326" y="2916"/>
                  </a:lnTo>
                  <a:lnTo>
                    <a:pt x="320" y="2918"/>
                  </a:lnTo>
                  <a:lnTo>
                    <a:pt x="318" y="2922"/>
                  </a:lnTo>
                  <a:lnTo>
                    <a:pt x="320" y="2926"/>
                  </a:lnTo>
                  <a:lnTo>
                    <a:pt x="322" y="2930"/>
                  </a:lnTo>
                  <a:lnTo>
                    <a:pt x="322" y="2932"/>
                  </a:lnTo>
                  <a:lnTo>
                    <a:pt x="320" y="2936"/>
                  </a:lnTo>
                  <a:lnTo>
                    <a:pt x="316" y="2940"/>
                  </a:lnTo>
                  <a:lnTo>
                    <a:pt x="312" y="2946"/>
                  </a:lnTo>
                  <a:lnTo>
                    <a:pt x="312" y="2954"/>
                  </a:lnTo>
                  <a:lnTo>
                    <a:pt x="312" y="2956"/>
                  </a:lnTo>
                  <a:lnTo>
                    <a:pt x="312" y="2962"/>
                  </a:lnTo>
                  <a:lnTo>
                    <a:pt x="310" y="2974"/>
                  </a:lnTo>
                  <a:lnTo>
                    <a:pt x="308" y="2986"/>
                  </a:lnTo>
                  <a:lnTo>
                    <a:pt x="308" y="2994"/>
                  </a:lnTo>
                  <a:lnTo>
                    <a:pt x="306" y="3000"/>
                  </a:lnTo>
                  <a:lnTo>
                    <a:pt x="300" y="3006"/>
                  </a:lnTo>
                  <a:lnTo>
                    <a:pt x="298" y="3006"/>
                  </a:lnTo>
                  <a:lnTo>
                    <a:pt x="296" y="3006"/>
                  </a:lnTo>
                  <a:lnTo>
                    <a:pt x="298" y="2998"/>
                  </a:lnTo>
                  <a:lnTo>
                    <a:pt x="300" y="2988"/>
                  </a:lnTo>
                  <a:lnTo>
                    <a:pt x="300" y="2984"/>
                  </a:lnTo>
                  <a:lnTo>
                    <a:pt x="296" y="2980"/>
                  </a:lnTo>
                  <a:lnTo>
                    <a:pt x="292" y="2978"/>
                  </a:lnTo>
                  <a:lnTo>
                    <a:pt x="290" y="2974"/>
                  </a:lnTo>
                  <a:lnTo>
                    <a:pt x="290" y="2968"/>
                  </a:lnTo>
                  <a:lnTo>
                    <a:pt x="290" y="2964"/>
                  </a:lnTo>
                  <a:lnTo>
                    <a:pt x="288" y="2962"/>
                  </a:lnTo>
                  <a:lnTo>
                    <a:pt x="282" y="2962"/>
                  </a:lnTo>
                  <a:lnTo>
                    <a:pt x="276" y="2962"/>
                  </a:lnTo>
                  <a:lnTo>
                    <a:pt x="274" y="2964"/>
                  </a:lnTo>
                  <a:lnTo>
                    <a:pt x="274" y="2966"/>
                  </a:lnTo>
                  <a:lnTo>
                    <a:pt x="270" y="2964"/>
                  </a:lnTo>
                  <a:lnTo>
                    <a:pt x="268" y="2964"/>
                  </a:lnTo>
                  <a:lnTo>
                    <a:pt x="266" y="2964"/>
                  </a:lnTo>
                  <a:lnTo>
                    <a:pt x="266" y="2968"/>
                  </a:lnTo>
                  <a:lnTo>
                    <a:pt x="266" y="2972"/>
                  </a:lnTo>
                  <a:lnTo>
                    <a:pt x="264" y="2976"/>
                  </a:lnTo>
                  <a:lnTo>
                    <a:pt x="260" y="2980"/>
                  </a:lnTo>
                  <a:lnTo>
                    <a:pt x="254" y="2986"/>
                  </a:lnTo>
                  <a:lnTo>
                    <a:pt x="238" y="2994"/>
                  </a:lnTo>
                  <a:lnTo>
                    <a:pt x="228" y="3004"/>
                  </a:lnTo>
                  <a:lnTo>
                    <a:pt x="226" y="3008"/>
                  </a:lnTo>
                  <a:lnTo>
                    <a:pt x="224" y="3012"/>
                  </a:lnTo>
                  <a:lnTo>
                    <a:pt x="224" y="3016"/>
                  </a:lnTo>
                  <a:lnTo>
                    <a:pt x="226" y="3020"/>
                  </a:lnTo>
                  <a:lnTo>
                    <a:pt x="232" y="3026"/>
                  </a:lnTo>
                  <a:lnTo>
                    <a:pt x="236" y="3026"/>
                  </a:lnTo>
                  <a:lnTo>
                    <a:pt x="236" y="3024"/>
                  </a:lnTo>
                  <a:lnTo>
                    <a:pt x="238" y="3016"/>
                  </a:lnTo>
                  <a:lnTo>
                    <a:pt x="238" y="3010"/>
                  </a:lnTo>
                  <a:lnTo>
                    <a:pt x="242" y="3006"/>
                  </a:lnTo>
                  <a:lnTo>
                    <a:pt x="244" y="3006"/>
                  </a:lnTo>
                  <a:lnTo>
                    <a:pt x="248" y="3006"/>
                  </a:lnTo>
                  <a:lnTo>
                    <a:pt x="252" y="3012"/>
                  </a:lnTo>
                  <a:lnTo>
                    <a:pt x="256" y="3018"/>
                  </a:lnTo>
                  <a:lnTo>
                    <a:pt x="264" y="3022"/>
                  </a:lnTo>
                  <a:lnTo>
                    <a:pt x="272" y="3024"/>
                  </a:lnTo>
                  <a:lnTo>
                    <a:pt x="274" y="3022"/>
                  </a:lnTo>
                  <a:lnTo>
                    <a:pt x="274" y="3020"/>
                  </a:lnTo>
                  <a:lnTo>
                    <a:pt x="276" y="3016"/>
                  </a:lnTo>
                  <a:lnTo>
                    <a:pt x="278" y="3016"/>
                  </a:lnTo>
                  <a:lnTo>
                    <a:pt x="282" y="3018"/>
                  </a:lnTo>
                  <a:lnTo>
                    <a:pt x="286" y="3024"/>
                  </a:lnTo>
                  <a:lnTo>
                    <a:pt x="290" y="3026"/>
                  </a:lnTo>
                  <a:lnTo>
                    <a:pt x="292" y="3028"/>
                  </a:lnTo>
                  <a:lnTo>
                    <a:pt x="296" y="3030"/>
                  </a:lnTo>
                  <a:lnTo>
                    <a:pt x="296" y="3036"/>
                  </a:lnTo>
                  <a:lnTo>
                    <a:pt x="294" y="3040"/>
                  </a:lnTo>
                  <a:lnTo>
                    <a:pt x="292" y="3040"/>
                  </a:lnTo>
                  <a:lnTo>
                    <a:pt x="286" y="3042"/>
                  </a:lnTo>
                  <a:lnTo>
                    <a:pt x="280" y="3042"/>
                  </a:lnTo>
                  <a:lnTo>
                    <a:pt x="278" y="3044"/>
                  </a:lnTo>
                  <a:lnTo>
                    <a:pt x="276" y="3048"/>
                  </a:lnTo>
                  <a:lnTo>
                    <a:pt x="274" y="3054"/>
                  </a:lnTo>
                  <a:lnTo>
                    <a:pt x="274" y="3056"/>
                  </a:lnTo>
                  <a:lnTo>
                    <a:pt x="280" y="3062"/>
                  </a:lnTo>
                  <a:lnTo>
                    <a:pt x="284" y="3064"/>
                  </a:lnTo>
                  <a:lnTo>
                    <a:pt x="282" y="3064"/>
                  </a:lnTo>
                  <a:lnTo>
                    <a:pt x="272" y="3062"/>
                  </a:lnTo>
                  <a:lnTo>
                    <a:pt x="270" y="3062"/>
                  </a:lnTo>
                  <a:lnTo>
                    <a:pt x="268" y="3066"/>
                  </a:lnTo>
                  <a:lnTo>
                    <a:pt x="266" y="3072"/>
                  </a:lnTo>
                  <a:lnTo>
                    <a:pt x="268" y="3074"/>
                  </a:lnTo>
                  <a:lnTo>
                    <a:pt x="272" y="3074"/>
                  </a:lnTo>
                  <a:lnTo>
                    <a:pt x="282" y="3074"/>
                  </a:lnTo>
                  <a:lnTo>
                    <a:pt x="290" y="3074"/>
                  </a:lnTo>
                  <a:lnTo>
                    <a:pt x="296" y="3076"/>
                  </a:lnTo>
                  <a:lnTo>
                    <a:pt x="300" y="3078"/>
                  </a:lnTo>
                  <a:lnTo>
                    <a:pt x="302" y="3078"/>
                  </a:lnTo>
                  <a:lnTo>
                    <a:pt x="302" y="3074"/>
                  </a:lnTo>
                  <a:lnTo>
                    <a:pt x="304" y="3072"/>
                  </a:lnTo>
                  <a:lnTo>
                    <a:pt x="306" y="3072"/>
                  </a:lnTo>
                  <a:lnTo>
                    <a:pt x="310" y="3076"/>
                  </a:lnTo>
                  <a:lnTo>
                    <a:pt x="312" y="3080"/>
                  </a:lnTo>
                  <a:lnTo>
                    <a:pt x="312" y="3082"/>
                  </a:lnTo>
                  <a:lnTo>
                    <a:pt x="310" y="3084"/>
                  </a:lnTo>
                  <a:lnTo>
                    <a:pt x="308" y="3086"/>
                  </a:lnTo>
                  <a:lnTo>
                    <a:pt x="310" y="3088"/>
                  </a:lnTo>
                  <a:lnTo>
                    <a:pt x="314" y="3096"/>
                  </a:lnTo>
                  <a:lnTo>
                    <a:pt x="318" y="3100"/>
                  </a:lnTo>
                  <a:lnTo>
                    <a:pt x="318" y="3102"/>
                  </a:lnTo>
                  <a:lnTo>
                    <a:pt x="314" y="3100"/>
                  </a:lnTo>
                  <a:lnTo>
                    <a:pt x="300" y="3090"/>
                  </a:lnTo>
                  <a:lnTo>
                    <a:pt x="294" y="3088"/>
                  </a:lnTo>
                  <a:lnTo>
                    <a:pt x="286" y="3088"/>
                  </a:lnTo>
                  <a:lnTo>
                    <a:pt x="272" y="3086"/>
                  </a:lnTo>
                  <a:lnTo>
                    <a:pt x="268" y="3088"/>
                  </a:lnTo>
                  <a:lnTo>
                    <a:pt x="266" y="3088"/>
                  </a:lnTo>
                  <a:lnTo>
                    <a:pt x="268" y="3090"/>
                  </a:lnTo>
                  <a:lnTo>
                    <a:pt x="270" y="3092"/>
                  </a:lnTo>
                  <a:lnTo>
                    <a:pt x="272" y="3092"/>
                  </a:lnTo>
                  <a:lnTo>
                    <a:pt x="274" y="3092"/>
                  </a:lnTo>
                  <a:lnTo>
                    <a:pt x="276" y="3096"/>
                  </a:lnTo>
                  <a:lnTo>
                    <a:pt x="278" y="3100"/>
                  </a:lnTo>
                  <a:lnTo>
                    <a:pt x="282" y="3104"/>
                  </a:lnTo>
                  <a:lnTo>
                    <a:pt x="292" y="3110"/>
                  </a:lnTo>
                  <a:lnTo>
                    <a:pt x="294" y="3112"/>
                  </a:lnTo>
                  <a:lnTo>
                    <a:pt x="294" y="3114"/>
                  </a:lnTo>
                  <a:lnTo>
                    <a:pt x="294" y="3116"/>
                  </a:lnTo>
                  <a:lnTo>
                    <a:pt x="294" y="3120"/>
                  </a:lnTo>
                  <a:lnTo>
                    <a:pt x="292" y="3120"/>
                  </a:lnTo>
                  <a:lnTo>
                    <a:pt x="288" y="3118"/>
                  </a:lnTo>
                  <a:lnTo>
                    <a:pt x="284" y="3116"/>
                  </a:lnTo>
                  <a:lnTo>
                    <a:pt x="280" y="3116"/>
                  </a:lnTo>
                  <a:lnTo>
                    <a:pt x="280" y="3120"/>
                  </a:lnTo>
                  <a:lnTo>
                    <a:pt x="276" y="3132"/>
                  </a:lnTo>
                  <a:lnTo>
                    <a:pt x="276" y="3138"/>
                  </a:lnTo>
                  <a:lnTo>
                    <a:pt x="276" y="3148"/>
                  </a:lnTo>
                  <a:lnTo>
                    <a:pt x="278" y="3168"/>
                  </a:lnTo>
                  <a:lnTo>
                    <a:pt x="280" y="3174"/>
                  </a:lnTo>
                  <a:lnTo>
                    <a:pt x="282" y="3178"/>
                  </a:lnTo>
                  <a:lnTo>
                    <a:pt x="284" y="3178"/>
                  </a:lnTo>
                  <a:lnTo>
                    <a:pt x="284" y="3176"/>
                  </a:lnTo>
                  <a:lnTo>
                    <a:pt x="286" y="3168"/>
                  </a:lnTo>
                  <a:lnTo>
                    <a:pt x="288" y="3160"/>
                  </a:lnTo>
                  <a:lnTo>
                    <a:pt x="290" y="3156"/>
                  </a:lnTo>
                  <a:lnTo>
                    <a:pt x="292" y="3154"/>
                  </a:lnTo>
                  <a:lnTo>
                    <a:pt x="292" y="3158"/>
                  </a:lnTo>
                  <a:lnTo>
                    <a:pt x="292" y="3164"/>
                  </a:lnTo>
                  <a:lnTo>
                    <a:pt x="292" y="3170"/>
                  </a:lnTo>
                  <a:lnTo>
                    <a:pt x="294" y="3176"/>
                  </a:lnTo>
                  <a:lnTo>
                    <a:pt x="298" y="3182"/>
                  </a:lnTo>
                  <a:lnTo>
                    <a:pt x="300" y="3184"/>
                  </a:lnTo>
                  <a:lnTo>
                    <a:pt x="296" y="3182"/>
                  </a:lnTo>
                  <a:lnTo>
                    <a:pt x="290" y="3180"/>
                  </a:lnTo>
                  <a:lnTo>
                    <a:pt x="284" y="3182"/>
                  </a:lnTo>
                  <a:lnTo>
                    <a:pt x="280" y="3184"/>
                  </a:lnTo>
                  <a:lnTo>
                    <a:pt x="280" y="3186"/>
                  </a:lnTo>
                  <a:lnTo>
                    <a:pt x="282" y="3188"/>
                  </a:lnTo>
                  <a:lnTo>
                    <a:pt x="282" y="3190"/>
                  </a:lnTo>
                  <a:lnTo>
                    <a:pt x="280" y="3192"/>
                  </a:lnTo>
                  <a:lnTo>
                    <a:pt x="280" y="3194"/>
                  </a:lnTo>
                  <a:lnTo>
                    <a:pt x="284" y="3198"/>
                  </a:lnTo>
                  <a:lnTo>
                    <a:pt x="296" y="3206"/>
                  </a:lnTo>
                  <a:lnTo>
                    <a:pt x="294" y="3206"/>
                  </a:lnTo>
                  <a:lnTo>
                    <a:pt x="288" y="3206"/>
                  </a:lnTo>
                  <a:lnTo>
                    <a:pt x="280" y="3204"/>
                  </a:lnTo>
                  <a:lnTo>
                    <a:pt x="278" y="3204"/>
                  </a:lnTo>
                  <a:lnTo>
                    <a:pt x="280" y="3206"/>
                  </a:lnTo>
                  <a:lnTo>
                    <a:pt x="288" y="3216"/>
                  </a:lnTo>
                  <a:lnTo>
                    <a:pt x="290" y="3220"/>
                  </a:lnTo>
                  <a:lnTo>
                    <a:pt x="280" y="3214"/>
                  </a:lnTo>
                  <a:lnTo>
                    <a:pt x="274" y="3212"/>
                  </a:lnTo>
                  <a:lnTo>
                    <a:pt x="268" y="3212"/>
                  </a:lnTo>
                  <a:lnTo>
                    <a:pt x="264" y="3214"/>
                  </a:lnTo>
                  <a:lnTo>
                    <a:pt x="264" y="3216"/>
                  </a:lnTo>
                  <a:lnTo>
                    <a:pt x="268" y="3218"/>
                  </a:lnTo>
                  <a:lnTo>
                    <a:pt x="272" y="3220"/>
                  </a:lnTo>
                  <a:lnTo>
                    <a:pt x="274" y="3224"/>
                  </a:lnTo>
                  <a:lnTo>
                    <a:pt x="274" y="3226"/>
                  </a:lnTo>
                  <a:lnTo>
                    <a:pt x="278" y="3228"/>
                  </a:lnTo>
                  <a:lnTo>
                    <a:pt x="282" y="3230"/>
                  </a:lnTo>
                  <a:lnTo>
                    <a:pt x="284" y="3230"/>
                  </a:lnTo>
                  <a:lnTo>
                    <a:pt x="288" y="3230"/>
                  </a:lnTo>
                  <a:lnTo>
                    <a:pt x="292" y="3234"/>
                  </a:lnTo>
                  <a:lnTo>
                    <a:pt x="296" y="3236"/>
                  </a:lnTo>
                  <a:lnTo>
                    <a:pt x="296" y="3238"/>
                  </a:lnTo>
                  <a:lnTo>
                    <a:pt x="288" y="3236"/>
                  </a:lnTo>
                  <a:lnTo>
                    <a:pt x="284" y="3236"/>
                  </a:lnTo>
                  <a:lnTo>
                    <a:pt x="284" y="3238"/>
                  </a:lnTo>
                  <a:lnTo>
                    <a:pt x="288" y="3248"/>
                  </a:lnTo>
                  <a:lnTo>
                    <a:pt x="290" y="3252"/>
                  </a:lnTo>
                  <a:lnTo>
                    <a:pt x="294" y="3252"/>
                  </a:lnTo>
                  <a:lnTo>
                    <a:pt x="298" y="3250"/>
                  </a:lnTo>
                  <a:lnTo>
                    <a:pt x="302" y="3240"/>
                  </a:lnTo>
                  <a:lnTo>
                    <a:pt x="306" y="3234"/>
                  </a:lnTo>
                  <a:lnTo>
                    <a:pt x="308" y="3232"/>
                  </a:lnTo>
                  <a:lnTo>
                    <a:pt x="308" y="3234"/>
                  </a:lnTo>
                  <a:lnTo>
                    <a:pt x="306" y="3242"/>
                  </a:lnTo>
                  <a:lnTo>
                    <a:pt x="300" y="3256"/>
                  </a:lnTo>
                  <a:lnTo>
                    <a:pt x="296" y="3258"/>
                  </a:lnTo>
                  <a:lnTo>
                    <a:pt x="292" y="3258"/>
                  </a:lnTo>
                  <a:lnTo>
                    <a:pt x="288" y="3258"/>
                  </a:lnTo>
                  <a:lnTo>
                    <a:pt x="286" y="3258"/>
                  </a:lnTo>
                  <a:lnTo>
                    <a:pt x="284" y="3260"/>
                  </a:lnTo>
                  <a:lnTo>
                    <a:pt x="284" y="3264"/>
                  </a:lnTo>
                  <a:lnTo>
                    <a:pt x="286" y="3266"/>
                  </a:lnTo>
                  <a:lnTo>
                    <a:pt x="288" y="3268"/>
                  </a:lnTo>
                  <a:lnTo>
                    <a:pt x="288" y="3272"/>
                  </a:lnTo>
                  <a:lnTo>
                    <a:pt x="288" y="3276"/>
                  </a:lnTo>
                  <a:lnTo>
                    <a:pt x="290" y="3276"/>
                  </a:lnTo>
                  <a:lnTo>
                    <a:pt x="292" y="3276"/>
                  </a:lnTo>
                  <a:lnTo>
                    <a:pt x="296" y="3276"/>
                  </a:lnTo>
                  <a:lnTo>
                    <a:pt x="302" y="3278"/>
                  </a:lnTo>
                  <a:lnTo>
                    <a:pt x="306" y="3286"/>
                  </a:lnTo>
                  <a:lnTo>
                    <a:pt x="308" y="3294"/>
                  </a:lnTo>
                  <a:lnTo>
                    <a:pt x="308" y="3298"/>
                  </a:lnTo>
                  <a:lnTo>
                    <a:pt x="306" y="3298"/>
                  </a:lnTo>
                  <a:lnTo>
                    <a:pt x="302" y="3294"/>
                  </a:lnTo>
                  <a:lnTo>
                    <a:pt x="298" y="3288"/>
                  </a:lnTo>
                  <a:lnTo>
                    <a:pt x="296" y="3288"/>
                  </a:lnTo>
                  <a:lnTo>
                    <a:pt x="296" y="3290"/>
                  </a:lnTo>
                  <a:lnTo>
                    <a:pt x="296" y="3294"/>
                  </a:lnTo>
                  <a:lnTo>
                    <a:pt x="298" y="3298"/>
                  </a:lnTo>
                  <a:lnTo>
                    <a:pt x="298" y="3302"/>
                  </a:lnTo>
                  <a:lnTo>
                    <a:pt x="298" y="3304"/>
                  </a:lnTo>
                  <a:lnTo>
                    <a:pt x="300" y="3308"/>
                  </a:lnTo>
                  <a:lnTo>
                    <a:pt x="302" y="3310"/>
                  </a:lnTo>
                  <a:lnTo>
                    <a:pt x="306" y="3308"/>
                  </a:lnTo>
                  <a:lnTo>
                    <a:pt x="308" y="3306"/>
                  </a:lnTo>
                  <a:lnTo>
                    <a:pt x="310" y="3308"/>
                  </a:lnTo>
                  <a:lnTo>
                    <a:pt x="312" y="3310"/>
                  </a:lnTo>
                  <a:lnTo>
                    <a:pt x="314" y="3318"/>
                  </a:lnTo>
                  <a:lnTo>
                    <a:pt x="310" y="3316"/>
                  </a:lnTo>
                  <a:lnTo>
                    <a:pt x="308" y="3316"/>
                  </a:lnTo>
                  <a:lnTo>
                    <a:pt x="308" y="3318"/>
                  </a:lnTo>
                  <a:lnTo>
                    <a:pt x="312" y="3326"/>
                  </a:lnTo>
                  <a:lnTo>
                    <a:pt x="318" y="3332"/>
                  </a:lnTo>
                  <a:lnTo>
                    <a:pt x="322" y="3332"/>
                  </a:lnTo>
                  <a:lnTo>
                    <a:pt x="324" y="3332"/>
                  </a:lnTo>
                  <a:lnTo>
                    <a:pt x="326" y="3322"/>
                  </a:lnTo>
                  <a:lnTo>
                    <a:pt x="330" y="3318"/>
                  </a:lnTo>
                  <a:lnTo>
                    <a:pt x="332" y="3316"/>
                  </a:lnTo>
                  <a:lnTo>
                    <a:pt x="334" y="3314"/>
                  </a:lnTo>
                  <a:lnTo>
                    <a:pt x="334" y="3312"/>
                  </a:lnTo>
                  <a:lnTo>
                    <a:pt x="334" y="3310"/>
                  </a:lnTo>
                  <a:lnTo>
                    <a:pt x="342" y="3312"/>
                  </a:lnTo>
                  <a:lnTo>
                    <a:pt x="348" y="3312"/>
                  </a:lnTo>
                  <a:lnTo>
                    <a:pt x="350" y="3312"/>
                  </a:lnTo>
                  <a:lnTo>
                    <a:pt x="350" y="3310"/>
                  </a:lnTo>
                  <a:lnTo>
                    <a:pt x="344" y="3304"/>
                  </a:lnTo>
                  <a:lnTo>
                    <a:pt x="334" y="3300"/>
                  </a:lnTo>
                  <a:lnTo>
                    <a:pt x="326" y="3294"/>
                  </a:lnTo>
                  <a:lnTo>
                    <a:pt x="324" y="3292"/>
                  </a:lnTo>
                  <a:lnTo>
                    <a:pt x="328" y="3290"/>
                  </a:lnTo>
                  <a:lnTo>
                    <a:pt x="336" y="3294"/>
                  </a:lnTo>
                  <a:lnTo>
                    <a:pt x="350" y="3302"/>
                  </a:lnTo>
                  <a:lnTo>
                    <a:pt x="354" y="3308"/>
                  </a:lnTo>
                  <a:lnTo>
                    <a:pt x="354" y="3314"/>
                  </a:lnTo>
                  <a:lnTo>
                    <a:pt x="352" y="3320"/>
                  </a:lnTo>
                  <a:lnTo>
                    <a:pt x="350" y="3322"/>
                  </a:lnTo>
                  <a:lnTo>
                    <a:pt x="348" y="3324"/>
                  </a:lnTo>
                  <a:lnTo>
                    <a:pt x="350" y="3330"/>
                  </a:lnTo>
                  <a:lnTo>
                    <a:pt x="352" y="3332"/>
                  </a:lnTo>
                  <a:lnTo>
                    <a:pt x="348" y="3328"/>
                  </a:lnTo>
                  <a:lnTo>
                    <a:pt x="342" y="3322"/>
                  </a:lnTo>
                  <a:lnTo>
                    <a:pt x="340" y="3322"/>
                  </a:lnTo>
                  <a:lnTo>
                    <a:pt x="338" y="3326"/>
                  </a:lnTo>
                  <a:lnTo>
                    <a:pt x="334" y="3336"/>
                  </a:lnTo>
                  <a:lnTo>
                    <a:pt x="332" y="3334"/>
                  </a:lnTo>
                  <a:lnTo>
                    <a:pt x="332" y="3330"/>
                  </a:lnTo>
                  <a:lnTo>
                    <a:pt x="330" y="3332"/>
                  </a:lnTo>
                  <a:lnTo>
                    <a:pt x="324" y="3338"/>
                  </a:lnTo>
                  <a:lnTo>
                    <a:pt x="322" y="3340"/>
                  </a:lnTo>
                  <a:lnTo>
                    <a:pt x="320" y="3340"/>
                  </a:lnTo>
                  <a:lnTo>
                    <a:pt x="316" y="3336"/>
                  </a:lnTo>
                  <a:lnTo>
                    <a:pt x="310" y="3330"/>
                  </a:lnTo>
                  <a:lnTo>
                    <a:pt x="306" y="3328"/>
                  </a:lnTo>
                  <a:lnTo>
                    <a:pt x="304" y="3328"/>
                  </a:lnTo>
                  <a:lnTo>
                    <a:pt x="306" y="3332"/>
                  </a:lnTo>
                  <a:lnTo>
                    <a:pt x="310" y="3336"/>
                  </a:lnTo>
                  <a:lnTo>
                    <a:pt x="310" y="3340"/>
                  </a:lnTo>
                  <a:lnTo>
                    <a:pt x="308" y="3344"/>
                  </a:lnTo>
                  <a:lnTo>
                    <a:pt x="306" y="3350"/>
                  </a:lnTo>
                  <a:lnTo>
                    <a:pt x="308" y="3350"/>
                  </a:lnTo>
                  <a:lnTo>
                    <a:pt x="312" y="3352"/>
                  </a:lnTo>
                  <a:lnTo>
                    <a:pt x="310" y="3356"/>
                  </a:lnTo>
                  <a:lnTo>
                    <a:pt x="306" y="3364"/>
                  </a:lnTo>
                  <a:lnTo>
                    <a:pt x="306" y="3368"/>
                  </a:lnTo>
                  <a:lnTo>
                    <a:pt x="306" y="3370"/>
                  </a:lnTo>
                  <a:lnTo>
                    <a:pt x="308" y="3370"/>
                  </a:lnTo>
                  <a:lnTo>
                    <a:pt x="314" y="3366"/>
                  </a:lnTo>
                  <a:lnTo>
                    <a:pt x="316" y="3364"/>
                  </a:lnTo>
                  <a:lnTo>
                    <a:pt x="320" y="3364"/>
                  </a:lnTo>
                  <a:lnTo>
                    <a:pt x="322" y="3366"/>
                  </a:lnTo>
                  <a:lnTo>
                    <a:pt x="324" y="3372"/>
                  </a:lnTo>
                  <a:lnTo>
                    <a:pt x="322" y="3374"/>
                  </a:lnTo>
                  <a:lnTo>
                    <a:pt x="320" y="3374"/>
                  </a:lnTo>
                  <a:lnTo>
                    <a:pt x="316" y="3374"/>
                  </a:lnTo>
                  <a:lnTo>
                    <a:pt x="322" y="3380"/>
                  </a:lnTo>
                  <a:lnTo>
                    <a:pt x="322" y="3382"/>
                  </a:lnTo>
                  <a:lnTo>
                    <a:pt x="318" y="3384"/>
                  </a:lnTo>
                  <a:lnTo>
                    <a:pt x="316" y="3386"/>
                  </a:lnTo>
                  <a:lnTo>
                    <a:pt x="320" y="3388"/>
                  </a:lnTo>
                  <a:lnTo>
                    <a:pt x="328" y="3390"/>
                  </a:lnTo>
                  <a:lnTo>
                    <a:pt x="332" y="3388"/>
                  </a:lnTo>
                  <a:lnTo>
                    <a:pt x="334" y="3384"/>
                  </a:lnTo>
                  <a:lnTo>
                    <a:pt x="334" y="3378"/>
                  </a:lnTo>
                  <a:lnTo>
                    <a:pt x="334" y="3376"/>
                  </a:lnTo>
                  <a:lnTo>
                    <a:pt x="336" y="3374"/>
                  </a:lnTo>
                  <a:lnTo>
                    <a:pt x="340" y="3370"/>
                  </a:lnTo>
                  <a:lnTo>
                    <a:pt x="344" y="3368"/>
                  </a:lnTo>
                  <a:lnTo>
                    <a:pt x="346" y="3366"/>
                  </a:lnTo>
                  <a:lnTo>
                    <a:pt x="346" y="3364"/>
                  </a:lnTo>
                  <a:lnTo>
                    <a:pt x="344" y="3362"/>
                  </a:lnTo>
                  <a:lnTo>
                    <a:pt x="340" y="3360"/>
                  </a:lnTo>
                  <a:lnTo>
                    <a:pt x="340" y="3358"/>
                  </a:lnTo>
                  <a:lnTo>
                    <a:pt x="344" y="3358"/>
                  </a:lnTo>
                  <a:lnTo>
                    <a:pt x="352" y="3358"/>
                  </a:lnTo>
                  <a:lnTo>
                    <a:pt x="354" y="3362"/>
                  </a:lnTo>
                  <a:lnTo>
                    <a:pt x="356" y="3362"/>
                  </a:lnTo>
                  <a:lnTo>
                    <a:pt x="360" y="3360"/>
                  </a:lnTo>
                  <a:lnTo>
                    <a:pt x="364" y="3358"/>
                  </a:lnTo>
                  <a:lnTo>
                    <a:pt x="368" y="3356"/>
                  </a:lnTo>
                  <a:lnTo>
                    <a:pt x="382" y="3356"/>
                  </a:lnTo>
                  <a:lnTo>
                    <a:pt x="392" y="3358"/>
                  </a:lnTo>
                  <a:lnTo>
                    <a:pt x="394" y="3360"/>
                  </a:lnTo>
                  <a:lnTo>
                    <a:pt x="396" y="3362"/>
                  </a:lnTo>
                  <a:lnTo>
                    <a:pt x="392" y="3366"/>
                  </a:lnTo>
                  <a:lnTo>
                    <a:pt x="386" y="3368"/>
                  </a:lnTo>
                  <a:lnTo>
                    <a:pt x="380" y="3366"/>
                  </a:lnTo>
                  <a:lnTo>
                    <a:pt x="372" y="3364"/>
                  </a:lnTo>
                  <a:lnTo>
                    <a:pt x="368" y="3364"/>
                  </a:lnTo>
                  <a:lnTo>
                    <a:pt x="366" y="3366"/>
                  </a:lnTo>
                  <a:lnTo>
                    <a:pt x="362" y="3370"/>
                  </a:lnTo>
                  <a:lnTo>
                    <a:pt x="358" y="3376"/>
                  </a:lnTo>
                  <a:lnTo>
                    <a:pt x="356" y="3376"/>
                  </a:lnTo>
                  <a:lnTo>
                    <a:pt x="354" y="3376"/>
                  </a:lnTo>
                  <a:lnTo>
                    <a:pt x="348" y="3372"/>
                  </a:lnTo>
                  <a:lnTo>
                    <a:pt x="342" y="3374"/>
                  </a:lnTo>
                  <a:lnTo>
                    <a:pt x="338" y="3378"/>
                  </a:lnTo>
                  <a:lnTo>
                    <a:pt x="338" y="3384"/>
                  </a:lnTo>
                  <a:lnTo>
                    <a:pt x="340" y="3388"/>
                  </a:lnTo>
                  <a:lnTo>
                    <a:pt x="338" y="3390"/>
                  </a:lnTo>
                  <a:lnTo>
                    <a:pt x="338" y="3392"/>
                  </a:lnTo>
                  <a:lnTo>
                    <a:pt x="340" y="3396"/>
                  </a:lnTo>
                  <a:lnTo>
                    <a:pt x="342" y="3398"/>
                  </a:lnTo>
                  <a:lnTo>
                    <a:pt x="340" y="3398"/>
                  </a:lnTo>
                  <a:lnTo>
                    <a:pt x="334" y="3396"/>
                  </a:lnTo>
                  <a:lnTo>
                    <a:pt x="326" y="3396"/>
                  </a:lnTo>
                  <a:lnTo>
                    <a:pt x="324" y="3396"/>
                  </a:lnTo>
                  <a:lnTo>
                    <a:pt x="324" y="3398"/>
                  </a:lnTo>
                  <a:lnTo>
                    <a:pt x="326" y="3402"/>
                  </a:lnTo>
                  <a:lnTo>
                    <a:pt x="342" y="3412"/>
                  </a:lnTo>
                  <a:lnTo>
                    <a:pt x="354" y="3418"/>
                  </a:lnTo>
                  <a:lnTo>
                    <a:pt x="356" y="3418"/>
                  </a:lnTo>
                  <a:lnTo>
                    <a:pt x="354" y="3412"/>
                  </a:lnTo>
                  <a:lnTo>
                    <a:pt x="352" y="3406"/>
                  </a:lnTo>
                  <a:lnTo>
                    <a:pt x="352" y="3402"/>
                  </a:lnTo>
                  <a:lnTo>
                    <a:pt x="358" y="3400"/>
                  </a:lnTo>
                  <a:lnTo>
                    <a:pt x="362" y="3398"/>
                  </a:lnTo>
                  <a:lnTo>
                    <a:pt x="364" y="3396"/>
                  </a:lnTo>
                  <a:lnTo>
                    <a:pt x="364" y="3394"/>
                  </a:lnTo>
                  <a:lnTo>
                    <a:pt x="360" y="3390"/>
                  </a:lnTo>
                  <a:lnTo>
                    <a:pt x="356" y="3388"/>
                  </a:lnTo>
                  <a:lnTo>
                    <a:pt x="362" y="3390"/>
                  </a:lnTo>
                  <a:lnTo>
                    <a:pt x="370" y="3392"/>
                  </a:lnTo>
                  <a:lnTo>
                    <a:pt x="374" y="3390"/>
                  </a:lnTo>
                  <a:lnTo>
                    <a:pt x="378" y="3386"/>
                  </a:lnTo>
                  <a:lnTo>
                    <a:pt x="384" y="3382"/>
                  </a:lnTo>
                  <a:lnTo>
                    <a:pt x="392" y="3378"/>
                  </a:lnTo>
                  <a:lnTo>
                    <a:pt x="396" y="3374"/>
                  </a:lnTo>
                  <a:lnTo>
                    <a:pt x="402" y="3372"/>
                  </a:lnTo>
                  <a:lnTo>
                    <a:pt x="406" y="3374"/>
                  </a:lnTo>
                  <a:lnTo>
                    <a:pt x="408" y="3376"/>
                  </a:lnTo>
                  <a:lnTo>
                    <a:pt x="408" y="3378"/>
                  </a:lnTo>
                  <a:lnTo>
                    <a:pt x="406" y="3384"/>
                  </a:lnTo>
                  <a:lnTo>
                    <a:pt x="398" y="3392"/>
                  </a:lnTo>
                  <a:lnTo>
                    <a:pt x="390" y="3396"/>
                  </a:lnTo>
                  <a:lnTo>
                    <a:pt x="384" y="3400"/>
                  </a:lnTo>
                  <a:lnTo>
                    <a:pt x="384" y="3402"/>
                  </a:lnTo>
                  <a:lnTo>
                    <a:pt x="382" y="3404"/>
                  </a:lnTo>
                  <a:lnTo>
                    <a:pt x="380" y="3402"/>
                  </a:lnTo>
                  <a:lnTo>
                    <a:pt x="376" y="3400"/>
                  </a:lnTo>
                  <a:lnTo>
                    <a:pt x="374" y="3402"/>
                  </a:lnTo>
                  <a:lnTo>
                    <a:pt x="374" y="3404"/>
                  </a:lnTo>
                  <a:lnTo>
                    <a:pt x="370" y="3402"/>
                  </a:lnTo>
                  <a:lnTo>
                    <a:pt x="362" y="3404"/>
                  </a:lnTo>
                  <a:lnTo>
                    <a:pt x="358" y="3406"/>
                  </a:lnTo>
                  <a:lnTo>
                    <a:pt x="356" y="3408"/>
                  </a:lnTo>
                  <a:lnTo>
                    <a:pt x="360" y="3414"/>
                  </a:lnTo>
                  <a:lnTo>
                    <a:pt x="366" y="3420"/>
                  </a:lnTo>
                  <a:lnTo>
                    <a:pt x="372" y="3426"/>
                  </a:lnTo>
                  <a:lnTo>
                    <a:pt x="378" y="3430"/>
                  </a:lnTo>
                  <a:lnTo>
                    <a:pt x="382" y="3432"/>
                  </a:lnTo>
                  <a:lnTo>
                    <a:pt x="386" y="3434"/>
                  </a:lnTo>
                  <a:lnTo>
                    <a:pt x="392" y="3438"/>
                  </a:lnTo>
                  <a:lnTo>
                    <a:pt x="402" y="3438"/>
                  </a:lnTo>
                  <a:lnTo>
                    <a:pt x="410" y="3436"/>
                  </a:lnTo>
                  <a:lnTo>
                    <a:pt x="414" y="3434"/>
                  </a:lnTo>
                  <a:lnTo>
                    <a:pt x="416" y="3426"/>
                  </a:lnTo>
                  <a:lnTo>
                    <a:pt x="416" y="3412"/>
                  </a:lnTo>
                  <a:lnTo>
                    <a:pt x="418" y="3400"/>
                  </a:lnTo>
                  <a:lnTo>
                    <a:pt x="420" y="3394"/>
                  </a:lnTo>
                  <a:lnTo>
                    <a:pt x="422" y="3388"/>
                  </a:lnTo>
                  <a:lnTo>
                    <a:pt x="424" y="3378"/>
                  </a:lnTo>
                  <a:lnTo>
                    <a:pt x="424" y="3372"/>
                  </a:lnTo>
                  <a:lnTo>
                    <a:pt x="426" y="3368"/>
                  </a:lnTo>
                  <a:lnTo>
                    <a:pt x="428" y="3366"/>
                  </a:lnTo>
                  <a:lnTo>
                    <a:pt x="432" y="3366"/>
                  </a:lnTo>
                  <a:lnTo>
                    <a:pt x="440" y="3364"/>
                  </a:lnTo>
                  <a:lnTo>
                    <a:pt x="444" y="3362"/>
                  </a:lnTo>
                  <a:lnTo>
                    <a:pt x="450" y="3358"/>
                  </a:lnTo>
                  <a:lnTo>
                    <a:pt x="454" y="3354"/>
                  </a:lnTo>
                  <a:lnTo>
                    <a:pt x="458" y="3354"/>
                  </a:lnTo>
                  <a:lnTo>
                    <a:pt x="462" y="3354"/>
                  </a:lnTo>
                  <a:lnTo>
                    <a:pt x="466" y="3356"/>
                  </a:lnTo>
                  <a:lnTo>
                    <a:pt x="470" y="3350"/>
                  </a:lnTo>
                  <a:lnTo>
                    <a:pt x="476" y="3342"/>
                  </a:lnTo>
                  <a:lnTo>
                    <a:pt x="480" y="3340"/>
                  </a:lnTo>
                  <a:lnTo>
                    <a:pt x="486" y="3340"/>
                  </a:lnTo>
                  <a:lnTo>
                    <a:pt x="496" y="3342"/>
                  </a:lnTo>
                  <a:lnTo>
                    <a:pt x="510" y="3344"/>
                  </a:lnTo>
                  <a:lnTo>
                    <a:pt x="518" y="3348"/>
                  </a:lnTo>
                  <a:lnTo>
                    <a:pt x="520" y="3346"/>
                  </a:lnTo>
                  <a:lnTo>
                    <a:pt x="518" y="3342"/>
                  </a:lnTo>
                  <a:lnTo>
                    <a:pt x="510" y="3328"/>
                  </a:lnTo>
                  <a:lnTo>
                    <a:pt x="500" y="3308"/>
                  </a:lnTo>
                  <a:lnTo>
                    <a:pt x="496" y="3296"/>
                  </a:lnTo>
                  <a:lnTo>
                    <a:pt x="492" y="3282"/>
                  </a:lnTo>
                  <a:lnTo>
                    <a:pt x="490" y="3266"/>
                  </a:lnTo>
                  <a:lnTo>
                    <a:pt x="490" y="3256"/>
                  </a:lnTo>
                  <a:lnTo>
                    <a:pt x="490" y="3246"/>
                  </a:lnTo>
                  <a:lnTo>
                    <a:pt x="494" y="3238"/>
                  </a:lnTo>
                  <a:lnTo>
                    <a:pt x="498" y="3228"/>
                  </a:lnTo>
                  <a:lnTo>
                    <a:pt x="506" y="3222"/>
                  </a:lnTo>
                  <a:lnTo>
                    <a:pt x="518" y="3216"/>
                  </a:lnTo>
                  <a:lnTo>
                    <a:pt x="528" y="3212"/>
                  </a:lnTo>
                  <a:lnTo>
                    <a:pt x="536" y="3208"/>
                  </a:lnTo>
                  <a:lnTo>
                    <a:pt x="542" y="3202"/>
                  </a:lnTo>
                  <a:lnTo>
                    <a:pt x="546" y="3196"/>
                  </a:lnTo>
                  <a:lnTo>
                    <a:pt x="550" y="3180"/>
                  </a:lnTo>
                  <a:lnTo>
                    <a:pt x="552" y="3156"/>
                  </a:lnTo>
                  <a:lnTo>
                    <a:pt x="556" y="3144"/>
                  </a:lnTo>
                  <a:lnTo>
                    <a:pt x="564" y="3134"/>
                  </a:lnTo>
                  <a:lnTo>
                    <a:pt x="572" y="3126"/>
                  </a:lnTo>
                  <a:lnTo>
                    <a:pt x="580" y="3122"/>
                  </a:lnTo>
                  <a:lnTo>
                    <a:pt x="596" y="3112"/>
                  </a:lnTo>
                  <a:lnTo>
                    <a:pt x="602" y="3108"/>
                  </a:lnTo>
                  <a:lnTo>
                    <a:pt x="604" y="3104"/>
                  </a:lnTo>
                  <a:lnTo>
                    <a:pt x="606" y="3100"/>
                  </a:lnTo>
                  <a:lnTo>
                    <a:pt x="610" y="3096"/>
                  </a:lnTo>
                  <a:lnTo>
                    <a:pt x="616" y="3092"/>
                  </a:lnTo>
                  <a:lnTo>
                    <a:pt x="622" y="3086"/>
                  </a:lnTo>
                  <a:lnTo>
                    <a:pt x="624" y="3082"/>
                  </a:lnTo>
                  <a:lnTo>
                    <a:pt x="622" y="3078"/>
                  </a:lnTo>
                  <a:lnTo>
                    <a:pt x="620" y="3074"/>
                  </a:lnTo>
                  <a:lnTo>
                    <a:pt x="620" y="3072"/>
                  </a:lnTo>
                  <a:lnTo>
                    <a:pt x="624" y="3066"/>
                  </a:lnTo>
                  <a:lnTo>
                    <a:pt x="626" y="3060"/>
                  </a:lnTo>
                  <a:lnTo>
                    <a:pt x="626" y="3054"/>
                  </a:lnTo>
                  <a:lnTo>
                    <a:pt x="626" y="3044"/>
                  </a:lnTo>
                  <a:lnTo>
                    <a:pt x="624" y="3038"/>
                  </a:lnTo>
                  <a:lnTo>
                    <a:pt x="620" y="3036"/>
                  </a:lnTo>
                  <a:lnTo>
                    <a:pt x="608" y="3036"/>
                  </a:lnTo>
                  <a:lnTo>
                    <a:pt x="600" y="3034"/>
                  </a:lnTo>
                  <a:lnTo>
                    <a:pt x="590" y="3032"/>
                  </a:lnTo>
                  <a:lnTo>
                    <a:pt x="580" y="3026"/>
                  </a:lnTo>
                  <a:lnTo>
                    <a:pt x="570" y="3016"/>
                  </a:lnTo>
                  <a:lnTo>
                    <a:pt x="554" y="2996"/>
                  </a:lnTo>
                  <a:lnTo>
                    <a:pt x="550" y="2988"/>
                  </a:lnTo>
                  <a:lnTo>
                    <a:pt x="550" y="2982"/>
                  </a:lnTo>
                  <a:lnTo>
                    <a:pt x="550" y="2976"/>
                  </a:lnTo>
                  <a:lnTo>
                    <a:pt x="554" y="2968"/>
                  </a:lnTo>
                  <a:lnTo>
                    <a:pt x="564" y="2948"/>
                  </a:lnTo>
                  <a:lnTo>
                    <a:pt x="570" y="2938"/>
                  </a:lnTo>
                  <a:lnTo>
                    <a:pt x="576" y="2930"/>
                  </a:lnTo>
                  <a:lnTo>
                    <a:pt x="580" y="2928"/>
                  </a:lnTo>
                  <a:lnTo>
                    <a:pt x="584" y="2926"/>
                  </a:lnTo>
                  <a:lnTo>
                    <a:pt x="592" y="2926"/>
                  </a:lnTo>
                  <a:lnTo>
                    <a:pt x="594" y="2924"/>
                  </a:lnTo>
                  <a:lnTo>
                    <a:pt x="598" y="2922"/>
                  </a:lnTo>
                  <a:lnTo>
                    <a:pt x="602" y="2918"/>
                  </a:lnTo>
                  <a:lnTo>
                    <a:pt x="608" y="2916"/>
                  </a:lnTo>
                  <a:lnTo>
                    <a:pt x="622" y="2916"/>
                  </a:lnTo>
                  <a:lnTo>
                    <a:pt x="628" y="2916"/>
                  </a:lnTo>
                  <a:lnTo>
                    <a:pt x="632" y="2914"/>
                  </a:lnTo>
                  <a:lnTo>
                    <a:pt x="634" y="2912"/>
                  </a:lnTo>
                  <a:lnTo>
                    <a:pt x="630" y="2908"/>
                  </a:lnTo>
                  <a:lnTo>
                    <a:pt x="628" y="2902"/>
                  </a:lnTo>
                  <a:lnTo>
                    <a:pt x="630" y="2898"/>
                  </a:lnTo>
                  <a:lnTo>
                    <a:pt x="638" y="2890"/>
                  </a:lnTo>
                  <a:lnTo>
                    <a:pt x="642" y="2886"/>
                  </a:lnTo>
                  <a:lnTo>
                    <a:pt x="646" y="2878"/>
                  </a:lnTo>
                  <a:lnTo>
                    <a:pt x="648" y="2868"/>
                  </a:lnTo>
                  <a:lnTo>
                    <a:pt x="644" y="2856"/>
                  </a:lnTo>
                  <a:lnTo>
                    <a:pt x="644" y="2850"/>
                  </a:lnTo>
                  <a:lnTo>
                    <a:pt x="644" y="2844"/>
                  </a:lnTo>
                  <a:lnTo>
                    <a:pt x="646" y="2836"/>
                  </a:lnTo>
                  <a:lnTo>
                    <a:pt x="648" y="2830"/>
                  </a:lnTo>
                  <a:lnTo>
                    <a:pt x="652" y="2822"/>
                  </a:lnTo>
                  <a:lnTo>
                    <a:pt x="660" y="2816"/>
                  </a:lnTo>
                  <a:lnTo>
                    <a:pt x="668" y="2810"/>
                  </a:lnTo>
                  <a:lnTo>
                    <a:pt x="678" y="2806"/>
                  </a:lnTo>
                  <a:lnTo>
                    <a:pt x="684" y="2802"/>
                  </a:lnTo>
                  <a:lnTo>
                    <a:pt x="682" y="2800"/>
                  </a:lnTo>
                  <a:lnTo>
                    <a:pt x="674" y="2798"/>
                  </a:lnTo>
                  <a:lnTo>
                    <a:pt x="662" y="2794"/>
                  </a:lnTo>
                  <a:lnTo>
                    <a:pt x="658" y="2790"/>
                  </a:lnTo>
                  <a:lnTo>
                    <a:pt x="658" y="2786"/>
                  </a:lnTo>
                  <a:lnTo>
                    <a:pt x="660" y="2782"/>
                  </a:lnTo>
                  <a:lnTo>
                    <a:pt x="664" y="2780"/>
                  </a:lnTo>
                  <a:lnTo>
                    <a:pt x="670" y="2780"/>
                  </a:lnTo>
                  <a:lnTo>
                    <a:pt x="676" y="2780"/>
                  </a:lnTo>
                  <a:lnTo>
                    <a:pt x="682" y="2782"/>
                  </a:lnTo>
                  <a:lnTo>
                    <a:pt x="686" y="2788"/>
                  </a:lnTo>
                  <a:lnTo>
                    <a:pt x="690" y="2792"/>
                  </a:lnTo>
                  <a:lnTo>
                    <a:pt x="692" y="2796"/>
                  </a:lnTo>
                  <a:lnTo>
                    <a:pt x="696" y="2798"/>
                  </a:lnTo>
                  <a:lnTo>
                    <a:pt x="700" y="2798"/>
                  </a:lnTo>
                  <a:lnTo>
                    <a:pt x="704" y="2796"/>
                  </a:lnTo>
                  <a:lnTo>
                    <a:pt x="708" y="2792"/>
                  </a:lnTo>
                  <a:lnTo>
                    <a:pt x="712" y="2786"/>
                  </a:lnTo>
                  <a:lnTo>
                    <a:pt x="714" y="2778"/>
                  </a:lnTo>
                  <a:lnTo>
                    <a:pt x="716" y="2770"/>
                  </a:lnTo>
                  <a:lnTo>
                    <a:pt x="714" y="2762"/>
                  </a:lnTo>
                  <a:lnTo>
                    <a:pt x="708" y="2754"/>
                  </a:lnTo>
                  <a:lnTo>
                    <a:pt x="706" y="2752"/>
                  </a:lnTo>
                  <a:lnTo>
                    <a:pt x="702" y="2752"/>
                  </a:lnTo>
                  <a:lnTo>
                    <a:pt x="678" y="2758"/>
                  </a:lnTo>
                  <a:lnTo>
                    <a:pt x="670" y="2760"/>
                  </a:lnTo>
                  <a:lnTo>
                    <a:pt x="662" y="2758"/>
                  </a:lnTo>
                  <a:lnTo>
                    <a:pt x="658" y="2756"/>
                  </a:lnTo>
                  <a:lnTo>
                    <a:pt x="656" y="2750"/>
                  </a:lnTo>
                  <a:lnTo>
                    <a:pt x="654" y="2744"/>
                  </a:lnTo>
                  <a:lnTo>
                    <a:pt x="656" y="2734"/>
                  </a:lnTo>
                  <a:lnTo>
                    <a:pt x="656" y="2726"/>
                  </a:lnTo>
                  <a:lnTo>
                    <a:pt x="654" y="2716"/>
                  </a:lnTo>
                  <a:lnTo>
                    <a:pt x="650" y="2700"/>
                  </a:lnTo>
                  <a:lnTo>
                    <a:pt x="648" y="2694"/>
                  </a:lnTo>
                  <a:lnTo>
                    <a:pt x="646" y="2690"/>
                  </a:lnTo>
                  <a:lnTo>
                    <a:pt x="648" y="2684"/>
                  </a:lnTo>
                  <a:lnTo>
                    <a:pt x="654" y="2682"/>
                  </a:lnTo>
                  <a:lnTo>
                    <a:pt x="662" y="2680"/>
                  </a:lnTo>
                  <a:lnTo>
                    <a:pt x="668" y="2682"/>
                  </a:lnTo>
                  <a:lnTo>
                    <a:pt x="684" y="2688"/>
                  </a:lnTo>
                  <a:lnTo>
                    <a:pt x="700" y="2696"/>
                  </a:lnTo>
                  <a:lnTo>
                    <a:pt x="708" y="2698"/>
                  </a:lnTo>
                  <a:lnTo>
                    <a:pt x="714" y="2700"/>
                  </a:lnTo>
                  <a:lnTo>
                    <a:pt x="724" y="2700"/>
                  </a:lnTo>
                  <a:lnTo>
                    <a:pt x="728" y="2700"/>
                  </a:lnTo>
                  <a:lnTo>
                    <a:pt x="734" y="2700"/>
                  </a:lnTo>
                  <a:lnTo>
                    <a:pt x="748" y="2694"/>
                  </a:lnTo>
                  <a:lnTo>
                    <a:pt x="762" y="2684"/>
                  </a:lnTo>
                  <a:lnTo>
                    <a:pt x="768" y="2680"/>
                  </a:lnTo>
                  <a:lnTo>
                    <a:pt x="770" y="2676"/>
                  </a:lnTo>
                  <a:lnTo>
                    <a:pt x="770" y="2672"/>
                  </a:lnTo>
                  <a:lnTo>
                    <a:pt x="770" y="2670"/>
                  </a:lnTo>
                  <a:lnTo>
                    <a:pt x="764" y="2664"/>
                  </a:lnTo>
                  <a:lnTo>
                    <a:pt x="762" y="2660"/>
                  </a:lnTo>
                  <a:lnTo>
                    <a:pt x="760" y="2658"/>
                  </a:lnTo>
                  <a:lnTo>
                    <a:pt x="758" y="2650"/>
                  </a:lnTo>
                  <a:lnTo>
                    <a:pt x="762" y="2642"/>
                  </a:lnTo>
                  <a:lnTo>
                    <a:pt x="770" y="2632"/>
                  </a:lnTo>
                  <a:lnTo>
                    <a:pt x="776" y="2622"/>
                  </a:lnTo>
                  <a:lnTo>
                    <a:pt x="778" y="2612"/>
                  </a:lnTo>
                  <a:lnTo>
                    <a:pt x="776" y="2602"/>
                  </a:lnTo>
                  <a:lnTo>
                    <a:pt x="772" y="2598"/>
                  </a:lnTo>
                  <a:lnTo>
                    <a:pt x="770" y="2596"/>
                  </a:lnTo>
                  <a:lnTo>
                    <a:pt x="766" y="2592"/>
                  </a:lnTo>
                  <a:lnTo>
                    <a:pt x="762" y="2588"/>
                  </a:lnTo>
                  <a:lnTo>
                    <a:pt x="760" y="2578"/>
                  </a:lnTo>
                  <a:lnTo>
                    <a:pt x="760" y="2574"/>
                  </a:lnTo>
                  <a:lnTo>
                    <a:pt x="762" y="2572"/>
                  </a:lnTo>
                  <a:lnTo>
                    <a:pt x="768" y="2572"/>
                  </a:lnTo>
                  <a:lnTo>
                    <a:pt x="774" y="2576"/>
                  </a:lnTo>
                  <a:lnTo>
                    <a:pt x="784" y="2582"/>
                  </a:lnTo>
                  <a:lnTo>
                    <a:pt x="792" y="2582"/>
                  </a:lnTo>
                  <a:lnTo>
                    <a:pt x="824" y="2578"/>
                  </a:lnTo>
                  <a:lnTo>
                    <a:pt x="856" y="2574"/>
                  </a:lnTo>
                  <a:lnTo>
                    <a:pt x="890" y="2566"/>
                  </a:lnTo>
                  <a:lnTo>
                    <a:pt x="920" y="2556"/>
                  </a:lnTo>
                  <a:lnTo>
                    <a:pt x="934" y="2550"/>
                  </a:lnTo>
                  <a:lnTo>
                    <a:pt x="944" y="2544"/>
                  </a:lnTo>
                  <a:lnTo>
                    <a:pt x="952" y="2538"/>
                  </a:lnTo>
                  <a:lnTo>
                    <a:pt x="956" y="2534"/>
                  </a:lnTo>
                  <a:lnTo>
                    <a:pt x="958" y="2528"/>
                  </a:lnTo>
                  <a:lnTo>
                    <a:pt x="960" y="2524"/>
                  </a:lnTo>
                  <a:lnTo>
                    <a:pt x="962" y="2516"/>
                  </a:lnTo>
                  <a:lnTo>
                    <a:pt x="966" y="2510"/>
                  </a:lnTo>
                  <a:lnTo>
                    <a:pt x="970" y="2504"/>
                  </a:lnTo>
                  <a:lnTo>
                    <a:pt x="980" y="2492"/>
                  </a:lnTo>
                  <a:lnTo>
                    <a:pt x="986" y="2478"/>
                  </a:lnTo>
                  <a:lnTo>
                    <a:pt x="990" y="2464"/>
                  </a:lnTo>
                  <a:lnTo>
                    <a:pt x="990" y="2444"/>
                  </a:lnTo>
                  <a:lnTo>
                    <a:pt x="990" y="2436"/>
                  </a:lnTo>
                  <a:lnTo>
                    <a:pt x="990" y="2432"/>
                  </a:lnTo>
                  <a:lnTo>
                    <a:pt x="986" y="2432"/>
                  </a:lnTo>
                  <a:lnTo>
                    <a:pt x="984" y="2432"/>
                  </a:lnTo>
                  <a:lnTo>
                    <a:pt x="980" y="2432"/>
                  </a:lnTo>
                  <a:lnTo>
                    <a:pt x="976" y="2432"/>
                  </a:lnTo>
                  <a:lnTo>
                    <a:pt x="970" y="2428"/>
                  </a:lnTo>
                  <a:lnTo>
                    <a:pt x="964" y="2420"/>
                  </a:lnTo>
                  <a:lnTo>
                    <a:pt x="962" y="2410"/>
                  </a:lnTo>
                  <a:lnTo>
                    <a:pt x="962" y="2404"/>
                  </a:lnTo>
                  <a:lnTo>
                    <a:pt x="964" y="2400"/>
                  </a:lnTo>
                  <a:lnTo>
                    <a:pt x="968" y="2396"/>
                  </a:lnTo>
                  <a:lnTo>
                    <a:pt x="970" y="2392"/>
                  </a:lnTo>
                  <a:lnTo>
                    <a:pt x="970" y="2388"/>
                  </a:lnTo>
                  <a:lnTo>
                    <a:pt x="968" y="2380"/>
                  </a:lnTo>
                  <a:lnTo>
                    <a:pt x="962" y="2368"/>
                  </a:lnTo>
                  <a:lnTo>
                    <a:pt x="954" y="2360"/>
                  </a:lnTo>
                  <a:lnTo>
                    <a:pt x="946" y="2354"/>
                  </a:lnTo>
                  <a:lnTo>
                    <a:pt x="928" y="2344"/>
                  </a:lnTo>
                  <a:lnTo>
                    <a:pt x="922" y="2338"/>
                  </a:lnTo>
                  <a:lnTo>
                    <a:pt x="918" y="2332"/>
                  </a:lnTo>
                  <a:lnTo>
                    <a:pt x="918" y="2330"/>
                  </a:lnTo>
                  <a:lnTo>
                    <a:pt x="920" y="2326"/>
                  </a:lnTo>
                  <a:lnTo>
                    <a:pt x="926" y="2316"/>
                  </a:lnTo>
                  <a:lnTo>
                    <a:pt x="928" y="2320"/>
                  </a:lnTo>
                  <a:lnTo>
                    <a:pt x="934" y="2326"/>
                  </a:lnTo>
                  <a:lnTo>
                    <a:pt x="946" y="2332"/>
                  </a:lnTo>
                  <a:lnTo>
                    <a:pt x="952" y="2334"/>
                  </a:lnTo>
                  <a:lnTo>
                    <a:pt x="958" y="2334"/>
                  </a:lnTo>
                  <a:lnTo>
                    <a:pt x="966" y="2336"/>
                  </a:lnTo>
                  <a:lnTo>
                    <a:pt x="976" y="2338"/>
                  </a:lnTo>
                  <a:lnTo>
                    <a:pt x="992" y="2348"/>
                  </a:lnTo>
                  <a:lnTo>
                    <a:pt x="1002" y="2352"/>
                  </a:lnTo>
                  <a:lnTo>
                    <a:pt x="1010" y="2356"/>
                  </a:lnTo>
                  <a:lnTo>
                    <a:pt x="1018" y="2358"/>
                  </a:lnTo>
                  <a:lnTo>
                    <a:pt x="1026" y="2356"/>
                  </a:lnTo>
                  <a:lnTo>
                    <a:pt x="1032" y="2354"/>
                  </a:lnTo>
                  <a:lnTo>
                    <a:pt x="1038" y="2352"/>
                  </a:lnTo>
                  <a:lnTo>
                    <a:pt x="1050" y="2356"/>
                  </a:lnTo>
                  <a:lnTo>
                    <a:pt x="1056" y="2358"/>
                  </a:lnTo>
                  <a:lnTo>
                    <a:pt x="1062" y="2358"/>
                  </a:lnTo>
                  <a:lnTo>
                    <a:pt x="1068" y="2358"/>
                  </a:lnTo>
                  <a:lnTo>
                    <a:pt x="1076" y="2354"/>
                  </a:lnTo>
                  <a:lnTo>
                    <a:pt x="1090" y="2344"/>
                  </a:lnTo>
                  <a:lnTo>
                    <a:pt x="1100" y="2334"/>
                  </a:lnTo>
                  <a:lnTo>
                    <a:pt x="1110" y="2320"/>
                  </a:lnTo>
                  <a:lnTo>
                    <a:pt x="1122" y="2300"/>
                  </a:lnTo>
                  <a:lnTo>
                    <a:pt x="1120" y="2294"/>
                  </a:lnTo>
                  <a:lnTo>
                    <a:pt x="1124" y="2288"/>
                  </a:lnTo>
                  <a:lnTo>
                    <a:pt x="1130" y="2282"/>
                  </a:lnTo>
                  <a:lnTo>
                    <a:pt x="1140" y="2276"/>
                  </a:lnTo>
                  <a:lnTo>
                    <a:pt x="1150" y="2270"/>
                  </a:lnTo>
                  <a:lnTo>
                    <a:pt x="1154" y="2264"/>
                  </a:lnTo>
                  <a:lnTo>
                    <a:pt x="1158" y="2256"/>
                  </a:lnTo>
                  <a:lnTo>
                    <a:pt x="1166" y="2232"/>
                  </a:lnTo>
                  <a:lnTo>
                    <a:pt x="1170" y="2224"/>
                  </a:lnTo>
                  <a:lnTo>
                    <a:pt x="1174" y="2218"/>
                  </a:lnTo>
                  <a:lnTo>
                    <a:pt x="1188" y="2204"/>
                  </a:lnTo>
                  <a:lnTo>
                    <a:pt x="1210" y="2184"/>
                  </a:lnTo>
                  <a:lnTo>
                    <a:pt x="1220" y="2174"/>
                  </a:lnTo>
                  <a:lnTo>
                    <a:pt x="1228" y="2164"/>
                  </a:lnTo>
                  <a:lnTo>
                    <a:pt x="1240" y="2140"/>
                  </a:lnTo>
                  <a:lnTo>
                    <a:pt x="1254" y="2110"/>
                  </a:lnTo>
                  <a:lnTo>
                    <a:pt x="1270" y="2074"/>
                  </a:lnTo>
                  <a:lnTo>
                    <a:pt x="1278" y="2058"/>
                  </a:lnTo>
                  <a:lnTo>
                    <a:pt x="1284" y="2048"/>
                  </a:lnTo>
                  <a:lnTo>
                    <a:pt x="1290" y="2042"/>
                  </a:lnTo>
                  <a:lnTo>
                    <a:pt x="1294" y="2038"/>
                  </a:lnTo>
                  <a:lnTo>
                    <a:pt x="1304" y="2030"/>
                  </a:lnTo>
                  <a:lnTo>
                    <a:pt x="1308" y="2022"/>
                  </a:lnTo>
                  <a:lnTo>
                    <a:pt x="1314" y="2012"/>
                  </a:lnTo>
                  <a:lnTo>
                    <a:pt x="1320" y="1998"/>
                  </a:lnTo>
                  <a:lnTo>
                    <a:pt x="1322" y="1984"/>
                  </a:lnTo>
                  <a:lnTo>
                    <a:pt x="1322" y="1970"/>
                  </a:lnTo>
                  <a:lnTo>
                    <a:pt x="1322" y="1956"/>
                  </a:lnTo>
                  <a:lnTo>
                    <a:pt x="1322" y="1926"/>
                  </a:lnTo>
                  <a:lnTo>
                    <a:pt x="1320" y="1910"/>
                  </a:lnTo>
                  <a:lnTo>
                    <a:pt x="1322" y="1894"/>
                  </a:lnTo>
                  <a:lnTo>
                    <a:pt x="1324" y="1878"/>
                  </a:lnTo>
                  <a:lnTo>
                    <a:pt x="1332" y="1862"/>
                  </a:lnTo>
                  <a:lnTo>
                    <a:pt x="1340" y="1848"/>
                  </a:lnTo>
                  <a:lnTo>
                    <a:pt x="1352" y="1836"/>
                  </a:lnTo>
                  <a:lnTo>
                    <a:pt x="1364" y="1824"/>
                  </a:lnTo>
                  <a:lnTo>
                    <a:pt x="1376" y="1816"/>
                  </a:lnTo>
                  <a:lnTo>
                    <a:pt x="1388" y="1808"/>
                  </a:lnTo>
                  <a:lnTo>
                    <a:pt x="1398" y="1802"/>
                  </a:lnTo>
                  <a:lnTo>
                    <a:pt x="1422" y="1792"/>
                  </a:lnTo>
                  <a:lnTo>
                    <a:pt x="1438" y="1782"/>
                  </a:lnTo>
                  <a:lnTo>
                    <a:pt x="1452" y="1772"/>
                  </a:lnTo>
                  <a:lnTo>
                    <a:pt x="1462" y="1764"/>
                  </a:lnTo>
                  <a:lnTo>
                    <a:pt x="1476" y="1750"/>
                  </a:lnTo>
                  <a:lnTo>
                    <a:pt x="1482" y="1744"/>
                  </a:lnTo>
                  <a:lnTo>
                    <a:pt x="1490" y="1740"/>
                  </a:lnTo>
                  <a:lnTo>
                    <a:pt x="1498" y="1738"/>
                  </a:lnTo>
                  <a:lnTo>
                    <a:pt x="1502" y="1738"/>
                  </a:lnTo>
                  <a:lnTo>
                    <a:pt x="1506" y="1740"/>
                  </a:lnTo>
                  <a:lnTo>
                    <a:pt x="1508" y="1742"/>
                  </a:lnTo>
                  <a:lnTo>
                    <a:pt x="1514" y="1742"/>
                  </a:lnTo>
                  <a:lnTo>
                    <a:pt x="1520" y="1742"/>
                  </a:lnTo>
                  <a:lnTo>
                    <a:pt x="1530" y="1740"/>
                  </a:lnTo>
                  <a:lnTo>
                    <a:pt x="1544" y="1738"/>
                  </a:lnTo>
                  <a:lnTo>
                    <a:pt x="1556" y="1738"/>
                  </a:lnTo>
                  <a:lnTo>
                    <a:pt x="1576" y="1738"/>
                  </a:lnTo>
                  <a:lnTo>
                    <a:pt x="1584" y="1738"/>
                  </a:lnTo>
                  <a:lnTo>
                    <a:pt x="1588" y="1736"/>
                  </a:lnTo>
                  <a:lnTo>
                    <a:pt x="1592" y="1734"/>
                  </a:lnTo>
                  <a:lnTo>
                    <a:pt x="1590" y="1728"/>
                  </a:lnTo>
                  <a:lnTo>
                    <a:pt x="1590" y="1724"/>
                  </a:lnTo>
                  <a:lnTo>
                    <a:pt x="1590" y="1722"/>
                  </a:lnTo>
                  <a:lnTo>
                    <a:pt x="1594" y="1716"/>
                  </a:lnTo>
                  <a:lnTo>
                    <a:pt x="1608" y="1702"/>
                  </a:lnTo>
                  <a:lnTo>
                    <a:pt x="1616" y="1696"/>
                  </a:lnTo>
                  <a:lnTo>
                    <a:pt x="1622" y="1690"/>
                  </a:lnTo>
                  <a:lnTo>
                    <a:pt x="1626" y="1682"/>
                  </a:lnTo>
                  <a:lnTo>
                    <a:pt x="1626" y="1676"/>
                  </a:lnTo>
                  <a:lnTo>
                    <a:pt x="1624" y="1672"/>
                  </a:lnTo>
                  <a:lnTo>
                    <a:pt x="1622" y="1662"/>
                  </a:lnTo>
                  <a:lnTo>
                    <a:pt x="1624" y="1654"/>
                  </a:lnTo>
                  <a:lnTo>
                    <a:pt x="1628" y="1644"/>
                  </a:lnTo>
                  <a:lnTo>
                    <a:pt x="1634" y="1634"/>
                  </a:lnTo>
                  <a:lnTo>
                    <a:pt x="1650" y="1610"/>
                  </a:lnTo>
                  <a:lnTo>
                    <a:pt x="1668" y="1580"/>
                  </a:lnTo>
                  <a:lnTo>
                    <a:pt x="1674" y="1564"/>
                  </a:lnTo>
                  <a:lnTo>
                    <a:pt x="1678" y="1550"/>
                  </a:lnTo>
                  <a:lnTo>
                    <a:pt x="1678" y="1536"/>
                  </a:lnTo>
                  <a:lnTo>
                    <a:pt x="1678" y="1524"/>
                  </a:lnTo>
                  <a:lnTo>
                    <a:pt x="1678" y="1514"/>
                  </a:lnTo>
                  <a:lnTo>
                    <a:pt x="1680" y="1506"/>
                  </a:lnTo>
                  <a:lnTo>
                    <a:pt x="1682" y="1498"/>
                  </a:lnTo>
                  <a:lnTo>
                    <a:pt x="1688" y="1494"/>
                  </a:lnTo>
                  <a:lnTo>
                    <a:pt x="1694" y="1488"/>
                  </a:lnTo>
                  <a:lnTo>
                    <a:pt x="1698" y="1480"/>
                  </a:lnTo>
                  <a:lnTo>
                    <a:pt x="1698" y="1470"/>
                  </a:lnTo>
                  <a:lnTo>
                    <a:pt x="1700" y="1460"/>
                  </a:lnTo>
                  <a:lnTo>
                    <a:pt x="1700" y="1434"/>
                  </a:lnTo>
                  <a:lnTo>
                    <a:pt x="1702" y="1418"/>
                  </a:lnTo>
                  <a:lnTo>
                    <a:pt x="1704" y="1404"/>
                  </a:lnTo>
                  <a:lnTo>
                    <a:pt x="1708" y="1390"/>
                  </a:lnTo>
                  <a:lnTo>
                    <a:pt x="1708" y="1378"/>
                  </a:lnTo>
                  <a:lnTo>
                    <a:pt x="1708" y="1368"/>
                  </a:lnTo>
                  <a:lnTo>
                    <a:pt x="1706" y="1360"/>
                  </a:lnTo>
                  <a:lnTo>
                    <a:pt x="1702" y="1342"/>
                  </a:lnTo>
                  <a:lnTo>
                    <a:pt x="1702" y="1334"/>
                  </a:lnTo>
                  <a:lnTo>
                    <a:pt x="1702" y="1324"/>
                  </a:lnTo>
                  <a:lnTo>
                    <a:pt x="1706" y="1252"/>
                  </a:lnTo>
                  <a:lnTo>
                    <a:pt x="1708" y="1234"/>
                  </a:lnTo>
                  <a:lnTo>
                    <a:pt x="1710" y="1224"/>
                  </a:lnTo>
                  <a:lnTo>
                    <a:pt x="1712" y="1220"/>
                  </a:lnTo>
                  <a:lnTo>
                    <a:pt x="1714" y="1220"/>
                  </a:lnTo>
                  <a:lnTo>
                    <a:pt x="1718" y="1222"/>
                  </a:lnTo>
                  <a:lnTo>
                    <a:pt x="1720" y="1226"/>
                  </a:lnTo>
                  <a:lnTo>
                    <a:pt x="1726" y="1234"/>
                  </a:lnTo>
                  <a:lnTo>
                    <a:pt x="1730" y="1238"/>
                  </a:lnTo>
                  <a:lnTo>
                    <a:pt x="1736" y="1238"/>
                  </a:lnTo>
                  <a:lnTo>
                    <a:pt x="1740" y="1234"/>
                  </a:lnTo>
                  <a:lnTo>
                    <a:pt x="1746" y="1224"/>
                  </a:lnTo>
                  <a:lnTo>
                    <a:pt x="1752" y="1212"/>
                  </a:lnTo>
                  <a:lnTo>
                    <a:pt x="1766" y="1176"/>
                  </a:lnTo>
                  <a:lnTo>
                    <a:pt x="1774" y="1158"/>
                  </a:lnTo>
                  <a:lnTo>
                    <a:pt x="1780" y="1146"/>
                  </a:lnTo>
                  <a:lnTo>
                    <a:pt x="1788" y="1136"/>
                  </a:lnTo>
                  <a:lnTo>
                    <a:pt x="1794" y="1128"/>
                  </a:lnTo>
                  <a:lnTo>
                    <a:pt x="1810" y="1112"/>
                  </a:lnTo>
                  <a:lnTo>
                    <a:pt x="1820" y="1100"/>
                  </a:lnTo>
                  <a:lnTo>
                    <a:pt x="1830" y="1082"/>
                  </a:lnTo>
                  <a:lnTo>
                    <a:pt x="1852" y="1044"/>
                  </a:lnTo>
                  <a:lnTo>
                    <a:pt x="1860" y="1030"/>
                  </a:lnTo>
                  <a:lnTo>
                    <a:pt x="1866" y="1016"/>
                  </a:lnTo>
                  <a:lnTo>
                    <a:pt x="1872" y="1002"/>
                  </a:lnTo>
                  <a:lnTo>
                    <a:pt x="1874" y="988"/>
                  </a:lnTo>
                  <a:lnTo>
                    <a:pt x="1874" y="972"/>
                  </a:lnTo>
                  <a:lnTo>
                    <a:pt x="1872" y="956"/>
                  </a:lnTo>
                  <a:close/>
                  <a:moveTo>
                    <a:pt x="1128" y="2234"/>
                  </a:moveTo>
                  <a:lnTo>
                    <a:pt x="1128" y="2234"/>
                  </a:lnTo>
                  <a:lnTo>
                    <a:pt x="1132" y="2242"/>
                  </a:lnTo>
                  <a:lnTo>
                    <a:pt x="1128" y="2234"/>
                  </a:lnTo>
                  <a:close/>
                  <a:moveTo>
                    <a:pt x="698" y="3490"/>
                  </a:moveTo>
                  <a:lnTo>
                    <a:pt x="698" y="3490"/>
                  </a:lnTo>
                  <a:lnTo>
                    <a:pt x="692" y="3492"/>
                  </a:lnTo>
                  <a:lnTo>
                    <a:pt x="688" y="3490"/>
                  </a:lnTo>
                  <a:lnTo>
                    <a:pt x="684" y="3490"/>
                  </a:lnTo>
                  <a:lnTo>
                    <a:pt x="678" y="3492"/>
                  </a:lnTo>
                  <a:lnTo>
                    <a:pt x="670" y="3496"/>
                  </a:lnTo>
                  <a:lnTo>
                    <a:pt x="666" y="3498"/>
                  </a:lnTo>
                  <a:lnTo>
                    <a:pt x="670" y="3500"/>
                  </a:lnTo>
                  <a:lnTo>
                    <a:pt x="672" y="3500"/>
                  </a:lnTo>
                  <a:lnTo>
                    <a:pt x="678" y="3498"/>
                  </a:lnTo>
                  <a:lnTo>
                    <a:pt x="682" y="3494"/>
                  </a:lnTo>
                  <a:lnTo>
                    <a:pt x="684" y="3496"/>
                  </a:lnTo>
                  <a:lnTo>
                    <a:pt x="686" y="3498"/>
                  </a:lnTo>
                  <a:lnTo>
                    <a:pt x="690" y="3496"/>
                  </a:lnTo>
                  <a:lnTo>
                    <a:pt x="694" y="3496"/>
                  </a:lnTo>
                  <a:lnTo>
                    <a:pt x="696" y="3496"/>
                  </a:lnTo>
                  <a:lnTo>
                    <a:pt x="700" y="3496"/>
                  </a:lnTo>
                  <a:lnTo>
                    <a:pt x="702" y="3494"/>
                  </a:lnTo>
                  <a:lnTo>
                    <a:pt x="704" y="3492"/>
                  </a:lnTo>
                  <a:lnTo>
                    <a:pt x="702" y="3490"/>
                  </a:lnTo>
                  <a:lnTo>
                    <a:pt x="698" y="3490"/>
                  </a:lnTo>
                  <a:close/>
                  <a:moveTo>
                    <a:pt x="294" y="3084"/>
                  </a:moveTo>
                  <a:lnTo>
                    <a:pt x="294" y="3084"/>
                  </a:lnTo>
                  <a:lnTo>
                    <a:pt x="298" y="3086"/>
                  </a:lnTo>
                  <a:lnTo>
                    <a:pt x="300" y="3084"/>
                  </a:lnTo>
                  <a:lnTo>
                    <a:pt x="300" y="3082"/>
                  </a:lnTo>
                  <a:lnTo>
                    <a:pt x="298" y="3080"/>
                  </a:lnTo>
                  <a:lnTo>
                    <a:pt x="292" y="3078"/>
                  </a:lnTo>
                  <a:lnTo>
                    <a:pt x="286" y="3078"/>
                  </a:lnTo>
                  <a:lnTo>
                    <a:pt x="282" y="3078"/>
                  </a:lnTo>
                  <a:lnTo>
                    <a:pt x="276" y="3080"/>
                  </a:lnTo>
                  <a:lnTo>
                    <a:pt x="274" y="3082"/>
                  </a:lnTo>
                  <a:lnTo>
                    <a:pt x="274" y="3084"/>
                  </a:lnTo>
                  <a:lnTo>
                    <a:pt x="280" y="3084"/>
                  </a:lnTo>
                  <a:lnTo>
                    <a:pt x="288" y="3084"/>
                  </a:lnTo>
                  <a:lnTo>
                    <a:pt x="294" y="3084"/>
                  </a:lnTo>
                  <a:close/>
                  <a:moveTo>
                    <a:pt x="338" y="3318"/>
                  </a:moveTo>
                  <a:lnTo>
                    <a:pt x="338" y="3318"/>
                  </a:lnTo>
                  <a:lnTo>
                    <a:pt x="330" y="3322"/>
                  </a:lnTo>
                  <a:lnTo>
                    <a:pt x="328" y="3324"/>
                  </a:lnTo>
                  <a:lnTo>
                    <a:pt x="330" y="3326"/>
                  </a:lnTo>
                  <a:lnTo>
                    <a:pt x="334" y="3326"/>
                  </a:lnTo>
                  <a:lnTo>
                    <a:pt x="338" y="3322"/>
                  </a:lnTo>
                  <a:lnTo>
                    <a:pt x="338" y="3318"/>
                  </a:lnTo>
                  <a:close/>
                  <a:moveTo>
                    <a:pt x="292" y="3034"/>
                  </a:moveTo>
                  <a:lnTo>
                    <a:pt x="292" y="3034"/>
                  </a:lnTo>
                  <a:lnTo>
                    <a:pt x="290" y="3032"/>
                  </a:lnTo>
                  <a:lnTo>
                    <a:pt x="288" y="3030"/>
                  </a:lnTo>
                  <a:lnTo>
                    <a:pt x="284" y="3030"/>
                  </a:lnTo>
                  <a:lnTo>
                    <a:pt x="282" y="3034"/>
                  </a:lnTo>
                  <a:lnTo>
                    <a:pt x="284" y="3036"/>
                  </a:lnTo>
                  <a:lnTo>
                    <a:pt x="286" y="3038"/>
                  </a:lnTo>
                  <a:lnTo>
                    <a:pt x="290" y="3036"/>
                  </a:lnTo>
                  <a:lnTo>
                    <a:pt x="292" y="3034"/>
                  </a:lnTo>
                  <a:close/>
                  <a:moveTo>
                    <a:pt x="420" y="3442"/>
                  </a:moveTo>
                  <a:lnTo>
                    <a:pt x="420" y="3442"/>
                  </a:lnTo>
                  <a:lnTo>
                    <a:pt x="420" y="3446"/>
                  </a:lnTo>
                  <a:lnTo>
                    <a:pt x="424" y="3452"/>
                  </a:lnTo>
                  <a:lnTo>
                    <a:pt x="440" y="3462"/>
                  </a:lnTo>
                  <a:lnTo>
                    <a:pt x="444" y="3464"/>
                  </a:lnTo>
                  <a:lnTo>
                    <a:pt x="444" y="3462"/>
                  </a:lnTo>
                  <a:lnTo>
                    <a:pt x="442" y="3458"/>
                  </a:lnTo>
                  <a:lnTo>
                    <a:pt x="438" y="3454"/>
                  </a:lnTo>
                  <a:lnTo>
                    <a:pt x="430" y="3446"/>
                  </a:lnTo>
                  <a:lnTo>
                    <a:pt x="434" y="3448"/>
                  </a:lnTo>
                  <a:lnTo>
                    <a:pt x="438" y="3450"/>
                  </a:lnTo>
                  <a:lnTo>
                    <a:pt x="442" y="3450"/>
                  </a:lnTo>
                  <a:lnTo>
                    <a:pt x="442" y="3448"/>
                  </a:lnTo>
                  <a:lnTo>
                    <a:pt x="440" y="3444"/>
                  </a:lnTo>
                  <a:lnTo>
                    <a:pt x="436" y="3438"/>
                  </a:lnTo>
                  <a:lnTo>
                    <a:pt x="434" y="3432"/>
                  </a:lnTo>
                  <a:lnTo>
                    <a:pt x="434" y="3420"/>
                  </a:lnTo>
                  <a:lnTo>
                    <a:pt x="434" y="3418"/>
                  </a:lnTo>
                  <a:lnTo>
                    <a:pt x="434" y="3420"/>
                  </a:lnTo>
                  <a:lnTo>
                    <a:pt x="430" y="3422"/>
                  </a:lnTo>
                  <a:lnTo>
                    <a:pt x="426" y="3428"/>
                  </a:lnTo>
                  <a:lnTo>
                    <a:pt x="426" y="3432"/>
                  </a:lnTo>
                  <a:lnTo>
                    <a:pt x="426" y="3436"/>
                  </a:lnTo>
                  <a:lnTo>
                    <a:pt x="424" y="3436"/>
                  </a:lnTo>
                  <a:lnTo>
                    <a:pt x="422" y="3436"/>
                  </a:lnTo>
                  <a:lnTo>
                    <a:pt x="420" y="3442"/>
                  </a:lnTo>
                  <a:close/>
                  <a:moveTo>
                    <a:pt x="272" y="3186"/>
                  </a:moveTo>
                  <a:lnTo>
                    <a:pt x="272" y="3186"/>
                  </a:lnTo>
                  <a:lnTo>
                    <a:pt x="270" y="3186"/>
                  </a:lnTo>
                  <a:lnTo>
                    <a:pt x="272" y="3180"/>
                  </a:lnTo>
                  <a:lnTo>
                    <a:pt x="274" y="3174"/>
                  </a:lnTo>
                  <a:lnTo>
                    <a:pt x="274" y="3168"/>
                  </a:lnTo>
                  <a:lnTo>
                    <a:pt x="274" y="3150"/>
                  </a:lnTo>
                  <a:lnTo>
                    <a:pt x="272" y="3136"/>
                  </a:lnTo>
                  <a:lnTo>
                    <a:pt x="272" y="3132"/>
                  </a:lnTo>
                  <a:lnTo>
                    <a:pt x="270" y="3132"/>
                  </a:lnTo>
                  <a:lnTo>
                    <a:pt x="266" y="3132"/>
                  </a:lnTo>
                  <a:lnTo>
                    <a:pt x="264" y="3130"/>
                  </a:lnTo>
                  <a:lnTo>
                    <a:pt x="262" y="3130"/>
                  </a:lnTo>
                  <a:lnTo>
                    <a:pt x="258" y="3132"/>
                  </a:lnTo>
                  <a:lnTo>
                    <a:pt x="252" y="3136"/>
                  </a:lnTo>
                  <a:lnTo>
                    <a:pt x="250" y="3138"/>
                  </a:lnTo>
                  <a:lnTo>
                    <a:pt x="252" y="3140"/>
                  </a:lnTo>
                  <a:lnTo>
                    <a:pt x="254" y="3142"/>
                  </a:lnTo>
                  <a:lnTo>
                    <a:pt x="254" y="3144"/>
                  </a:lnTo>
                  <a:lnTo>
                    <a:pt x="254" y="3146"/>
                  </a:lnTo>
                  <a:lnTo>
                    <a:pt x="256" y="3148"/>
                  </a:lnTo>
                  <a:lnTo>
                    <a:pt x="258" y="3150"/>
                  </a:lnTo>
                  <a:lnTo>
                    <a:pt x="260" y="3154"/>
                  </a:lnTo>
                  <a:lnTo>
                    <a:pt x="258" y="3164"/>
                  </a:lnTo>
                  <a:lnTo>
                    <a:pt x="256" y="3166"/>
                  </a:lnTo>
                  <a:lnTo>
                    <a:pt x="252" y="3164"/>
                  </a:lnTo>
                  <a:lnTo>
                    <a:pt x="250" y="3162"/>
                  </a:lnTo>
                  <a:lnTo>
                    <a:pt x="246" y="3162"/>
                  </a:lnTo>
                  <a:lnTo>
                    <a:pt x="244" y="3164"/>
                  </a:lnTo>
                  <a:lnTo>
                    <a:pt x="242" y="3162"/>
                  </a:lnTo>
                  <a:lnTo>
                    <a:pt x="238" y="3162"/>
                  </a:lnTo>
                  <a:lnTo>
                    <a:pt x="236" y="3164"/>
                  </a:lnTo>
                  <a:lnTo>
                    <a:pt x="234" y="3168"/>
                  </a:lnTo>
                  <a:lnTo>
                    <a:pt x="236" y="3172"/>
                  </a:lnTo>
                  <a:lnTo>
                    <a:pt x="238" y="3178"/>
                  </a:lnTo>
                  <a:lnTo>
                    <a:pt x="242" y="3184"/>
                  </a:lnTo>
                  <a:lnTo>
                    <a:pt x="244" y="3190"/>
                  </a:lnTo>
                  <a:lnTo>
                    <a:pt x="246" y="3194"/>
                  </a:lnTo>
                  <a:lnTo>
                    <a:pt x="248" y="3200"/>
                  </a:lnTo>
                  <a:lnTo>
                    <a:pt x="250" y="3200"/>
                  </a:lnTo>
                  <a:lnTo>
                    <a:pt x="252" y="3200"/>
                  </a:lnTo>
                  <a:lnTo>
                    <a:pt x="254" y="3196"/>
                  </a:lnTo>
                  <a:lnTo>
                    <a:pt x="254" y="3190"/>
                  </a:lnTo>
                  <a:lnTo>
                    <a:pt x="252" y="3184"/>
                  </a:lnTo>
                  <a:lnTo>
                    <a:pt x="250" y="3180"/>
                  </a:lnTo>
                  <a:lnTo>
                    <a:pt x="252" y="3178"/>
                  </a:lnTo>
                  <a:lnTo>
                    <a:pt x="254" y="3178"/>
                  </a:lnTo>
                  <a:lnTo>
                    <a:pt x="258" y="3182"/>
                  </a:lnTo>
                  <a:lnTo>
                    <a:pt x="262" y="3184"/>
                  </a:lnTo>
                  <a:lnTo>
                    <a:pt x="262" y="3186"/>
                  </a:lnTo>
                  <a:lnTo>
                    <a:pt x="260" y="3186"/>
                  </a:lnTo>
                  <a:lnTo>
                    <a:pt x="258" y="3190"/>
                  </a:lnTo>
                  <a:lnTo>
                    <a:pt x="258" y="3192"/>
                  </a:lnTo>
                  <a:lnTo>
                    <a:pt x="258" y="3194"/>
                  </a:lnTo>
                  <a:lnTo>
                    <a:pt x="258" y="3198"/>
                  </a:lnTo>
                  <a:lnTo>
                    <a:pt x="258" y="3202"/>
                  </a:lnTo>
                  <a:lnTo>
                    <a:pt x="258" y="3206"/>
                  </a:lnTo>
                  <a:lnTo>
                    <a:pt x="260" y="3208"/>
                  </a:lnTo>
                  <a:lnTo>
                    <a:pt x="266" y="3208"/>
                  </a:lnTo>
                  <a:lnTo>
                    <a:pt x="270" y="3208"/>
                  </a:lnTo>
                  <a:lnTo>
                    <a:pt x="272" y="3206"/>
                  </a:lnTo>
                  <a:lnTo>
                    <a:pt x="274" y="3200"/>
                  </a:lnTo>
                  <a:lnTo>
                    <a:pt x="274" y="3194"/>
                  </a:lnTo>
                  <a:lnTo>
                    <a:pt x="276" y="3192"/>
                  </a:lnTo>
                  <a:lnTo>
                    <a:pt x="276" y="3190"/>
                  </a:lnTo>
                  <a:lnTo>
                    <a:pt x="276" y="3188"/>
                  </a:lnTo>
                  <a:lnTo>
                    <a:pt x="276" y="3186"/>
                  </a:lnTo>
                  <a:lnTo>
                    <a:pt x="272" y="3186"/>
                  </a:lnTo>
                  <a:close/>
                </a:path>
              </a:pathLst>
            </a:custGeom>
            <a:solidFill>
              <a:srgbClr val="00B0F0"/>
            </a:solidFill>
            <a:ln w="9525">
              <a:noFill/>
              <a:round/>
              <a:headEnd/>
              <a:tailEnd/>
            </a:ln>
          </p:spPr>
          <p:txBody>
            <a:bodyPr/>
            <a:lstStyle/>
            <a:p>
              <a:endParaRPr lang="zh-CN" altLang="en-US"/>
            </a:p>
          </p:txBody>
        </p:sp>
        <p:sp>
          <p:nvSpPr>
            <p:cNvPr id="107" name="TextBox 7"/>
            <p:cNvSpPr txBox="1"/>
            <p:nvPr/>
          </p:nvSpPr>
          <p:spPr>
            <a:xfrm>
              <a:off x="2144068" y="4369490"/>
              <a:ext cx="1649635" cy="549381"/>
            </a:xfrm>
            <a:prstGeom prst="rect">
              <a:avLst/>
            </a:prstGeom>
            <a:noFill/>
          </p:spPr>
          <p:txBody>
            <a:bodyPr wrap="square" lIns="0" tIns="0" rIns="0" bIns="0" rtlCol="0" anchor="t">
              <a:spAutoFit/>
            </a:bodyPr>
            <a:lstStyle/>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TEXT HERE </a:t>
              </a:r>
            </a:p>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TEXT HERE </a:t>
              </a:r>
            </a:p>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TEXT HERE</a:t>
              </a:r>
            </a:p>
          </p:txBody>
        </p:sp>
      </p:grpSp>
      <p:grpSp>
        <p:nvGrpSpPr>
          <p:cNvPr id="20" name="组合 19"/>
          <p:cNvGrpSpPr/>
          <p:nvPr/>
        </p:nvGrpSpPr>
        <p:grpSpPr>
          <a:xfrm>
            <a:off x="3922024" y="2393591"/>
            <a:ext cx="1649635" cy="2142507"/>
            <a:chOff x="4035438" y="2776363"/>
            <a:chExt cx="1649635" cy="2142507"/>
          </a:xfrm>
        </p:grpSpPr>
        <p:sp>
          <p:nvSpPr>
            <p:cNvPr id="105" name="Freeform 6155"/>
            <p:cNvSpPr>
              <a:spLocks noChangeAspect="1" noEditPoints="1"/>
            </p:cNvSpPr>
            <p:nvPr/>
          </p:nvSpPr>
          <p:spPr bwMode="auto">
            <a:xfrm>
              <a:off x="4474675" y="2776363"/>
              <a:ext cx="771161" cy="1118120"/>
            </a:xfrm>
            <a:custGeom>
              <a:avLst/>
              <a:gdLst>
                <a:gd name="T0" fmla="*/ 844660 w 2834"/>
                <a:gd name="T1" fmla="*/ 116017 h 4108"/>
                <a:gd name="T2" fmla="*/ 859670 w 2834"/>
                <a:gd name="T3" fmla="*/ 88719 h 4108"/>
                <a:gd name="T4" fmla="*/ 805088 w 2834"/>
                <a:gd name="T5" fmla="*/ 578722 h 4108"/>
                <a:gd name="T6" fmla="*/ 881503 w 2834"/>
                <a:gd name="T7" fmla="*/ 147410 h 4108"/>
                <a:gd name="T8" fmla="*/ 754599 w 2834"/>
                <a:gd name="T9" fmla="*/ 591006 h 4108"/>
                <a:gd name="T10" fmla="*/ 700017 w 2834"/>
                <a:gd name="T11" fmla="*/ 637413 h 4108"/>
                <a:gd name="T12" fmla="*/ 701381 w 2834"/>
                <a:gd name="T13" fmla="*/ 659251 h 4108"/>
                <a:gd name="T14" fmla="*/ 908794 w 2834"/>
                <a:gd name="T15" fmla="*/ 5460 h 4108"/>
                <a:gd name="T16" fmla="*/ 57311 w 2834"/>
                <a:gd name="T17" fmla="*/ 1378559 h 4108"/>
                <a:gd name="T18" fmla="*/ 27291 w 2834"/>
                <a:gd name="T19" fmla="*/ 1269366 h 4108"/>
                <a:gd name="T20" fmla="*/ 113258 w 2834"/>
                <a:gd name="T21" fmla="*/ 1130145 h 4108"/>
                <a:gd name="T22" fmla="*/ 473501 w 2834"/>
                <a:gd name="T23" fmla="*/ 902205 h 4108"/>
                <a:gd name="T24" fmla="*/ 204683 w 2834"/>
                <a:gd name="T25" fmla="*/ 1085103 h 4108"/>
                <a:gd name="T26" fmla="*/ 151466 w 2834"/>
                <a:gd name="T27" fmla="*/ 1203851 h 4108"/>
                <a:gd name="T28" fmla="*/ 176028 w 2834"/>
                <a:gd name="T29" fmla="*/ 1349896 h 4108"/>
                <a:gd name="T30" fmla="*/ 255172 w 2834"/>
                <a:gd name="T31" fmla="*/ 1415412 h 4108"/>
                <a:gd name="T32" fmla="*/ 424377 w 2834"/>
                <a:gd name="T33" fmla="*/ 995019 h 4108"/>
                <a:gd name="T34" fmla="*/ 260630 w 2834"/>
                <a:gd name="T35" fmla="*/ 996384 h 4108"/>
                <a:gd name="T36" fmla="*/ 338410 w 2834"/>
                <a:gd name="T37" fmla="*/ 722037 h 4108"/>
                <a:gd name="T38" fmla="*/ 88696 w 2834"/>
                <a:gd name="T39" fmla="*/ 715213 h 4108"/>
                <a:gd name="T40" fmla="*/ 162382 w 2834"/>
                <a:gd name="T41" fmla="*/ 1310314 h 4108"/>
                <a:gd name="T42" fmla="*/ 630425 w 2834"/>
                <a:gd name="T43" fmla="*/ 1227054 h 4108"/>
                <a:gd name="T44" fmla="*/ 702746 w 2834"/>
                <a:gd name="T45" fmla="*/ 1242068 h 4108"/>
                <a:gd name="T46" fmla="*/ 1196715 w 2834"/>
                <a:gd name="T47" fmla="*/ 2009147 h 4108"/>
                <a:gd name="T48" fmla="*/ 805088 w 2834"/>
                <a:gd name="T49" fmla="*/ 1131510 h 4108"/>
                <a:gd name="T50" fmla="*/ 747776 w 2834"/>
                <a:gd name="T51" fmla="*/ 1727976 h 4108"/>
                <a:gd name="T52" fmla="*/ 705475 w 2834"/>
                <a:gd name="T53" fmla="*/ 1938172 h 4108"/>
                <a:gd name="T54" fmla="*/ 833743 w 2834"/>
                <a:gd name="T55" fmla="*/ 1845358 h 4108"/>
                <a:gd name="T56" fmla="*/ 982480 w 2834"/>
                <a:gd name="T57" fmla="*/ 1947726 h 4108"/>
                <a:gd name="T58" fmla="*/ 1666122 w 2834"/>
                <a:gd name="T59" fmla="*/ 2329901 h 4108"/>
                <a:gd name="T60" fmla="*/ 1632008 w 2834"/>
                <a:gd name="T61" fmla="*/ 1895860 h 4108"/>
                <a:gd name="T62" fmla="*/ 1391847 w 2834"/>
                <a:gd name="T63" fmla="*/ 760255 h 4108"/>
                <a:gd name="T64" fmla="*/ 1172153 w 2834"/>
                <a:gd name="T65" fmla="*/ 562343 h 4108"/>
                <a:gd name="T66" fmla="*/ 1038427 w 2834"/>
                <a:gd name="T67" fmla="*/ 518666 h 4108"/>
                <a:gd name="T68" fmla="*/ 882867 w 2834"/>
                <a:gd name="T69" fmla="*/ 543234 h 4108"/>
                <a:gd name="T70" fmla="*/ 747776 w 2834"/>
                <a:gd name="T71" fmla="*/ 625129 h 4108"/>
                <a:gd name="T72" fmla="*/ 664538 w 2834"/>
                <a:gd name="T73" fmla="*/ 711118 h 4108"/>
                <a:gd name="T74" fmla="*/ 558103 w 2834"/>
                <a:gd name="T75" fmla="*/ 850339 h 4108"/>
                <a:gd name="T76" fmla="*/ 446210 w 2834"/>
                <a:gd name="T77" fmla="*/ 926774 h 4108"/>
                <a:gd name="T78" fmla="*/ 447574 w 2834"/>
                <a:gd name="T79" fmla="*/ 1025047 h 4108"/>
                <a:gd name="T80" fmla="*/ 581301 w 2834"/>
                <a:gd name="T81" fmla="*/ 1048251 h 4108"/>
                <a:gd name="T82" fmla="*/ 795536 w 2834"/>
                <a:gd name="T83" fmla="*/ 1060535 h 4108"/>
                <a:gd name="T84" fmla="*/ 881503 w 2834"/>
                <a:gd name="T85" fmla="*/ 823041 h 4108"/>
                <a:gd name="T86" fmla="*/ 906065 w 2834"/>
                <a:gd name="T87" fmla="*/ 1018223 h 4108"/>
                <a:gd name="T88" fmla="*/ 936085 w 2834"/>
                <a:gd name="T89" fmla="*/ 1087833 h 4108"/>
                <a:gd name="T90" fmla="*/ 676819 w 2834"/>
                <a:gd name="T91" fmla="*/ 1288475 h 4108"/>
                <a:gd name="T92" fmla="*/ 562197 w 2834"/>
                <a:gd name="T93" fmla="*/ 1206580 h 4108"/>
                <a:gd name="T94" fmla="*/ 526718 w 2834"/>
                <a:gd name="T95" fmla="*/ 1288475 h 4108"/>
                <a:gd name="T96" fmla="*/ 375253 w 2834"/>
                <a:gd name="T97" fmla="*/ 1394938 h 4108"/>
                <a:gd name="T98" fmla="*/ 191038 w 2834"/>
                <a:gd name="T99" fmla="*/ 1538253 h 4108"/>
                <a:gd name="T100" fmla="*/ 47759 w 2834"/>
                <a:gd name="T101" fmla="*/ 1811235 h 4108"/>
                <a:gd name="T102" fmla="*/ 347962 w 2834"/>
                <a:gd name="T103" fmla="*/ 1785302 h 4108"/>
                <a:gd name="T104" fmla="*/ 721850 w 2834"/>
                <a:gd name="T105" fmla="*/ 1843993 h 4108"/>
                <a:gd name="T106" fmla="*/ 664538 w 2834"/>
                <a:gd name="T107" fmla="*/ 1624243 h 4108"/>
                <a:gd name="T108" fmla="*/ 921075 w 2834"/>
                <a:gd name="T109" fmla="*/ 1910874 h 4108"/>
                <a:gd name="T110" fmla="*/ 927898 w 2834"/>
                <a:gd name="T111" fmla="*/ 1867197 h 4108"/>
                <a:gd name="T112" fmla="*/ 1047979 w 2834"/>
                <a:gd name="T113" fmla="*/ 1737530 h 4108"/>
                <a:gd name="T114" fmla="*/ 1290869 w 2834"/>
                <a:gd name="T115" fmla="*/ 1640622 h 4108"/>
                <a:gd name="T116" fmla="*/ 1424596 w 2834"/>
                <a:gd name="T117" fmla="*/ 1732071 h 4108"/>
                <a:gd name="T118" fmla="*/ 1005677 w 2834"/>
                <a:gd name="T119" fmla="*/ 1854913 h 4108"/>
                <a:gd name="T120" fmla="*/ 1195351 w 2834"/>
                <a:gd name="T121" fmla="*/ 1984579 h 4108"/>
                <a:gd name="T122" fmla="*/ 1312702 w 2834"/>
                <a:gd name="T123" fmla="*/ 2383133 h 4108"/>
                <a:gd name="T124" fmla="*/ 1619727 w 2834"/>
                <a:gd name="T125" fmla="*/ 2755753 h 4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4"/>
                <a:gd name="T190" fmla="*/ 0 h 4108"/>
                <a:gd name="T191" fmla="*/ 2834 w 2834"/>
                <a:gd name="T192" fmla="*/ 4108 h 4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4" h="4108">
                  <a:moveTo>
                    <a:pt x="1216" y="808"/>
                  </a:moveTo>
                  <a:lnTo>
                    <a:pt x="1216" y="808"/>
                  </a:lnTo>
                  <a:lnTo>
                    <a:pt x="1216" y="806"/>
                  </a:lnTo>
                  <a:lnTo>
                    <a:pt x="1212" y="804"/>
                  </a:lnTo>
                  <a:lnTo>
                    <a:pt x="1208" y="804"/>
                  </a:lnTo>
                  <a:lnTo>
                    <a:pt x="1206" y="804"/>
                  </a:lnTo>
                  <a:lnTo>
                    <a:pt x="1206" y="806"/>
                  </a:lnTo>
                  <a:lnTo>
                    <a:pt x="1210" y="808"/>
                  </a:lnTo>
                  <a:lnTo>
                    <a:pt x="1214" y="808"/>
                  </a:lnTo>
                  <a:lnTo>
                    <a:pt x="1216" y="808"/>
                  </a:lnTo>
                  <a:close/>
                  <a:moveTo>
                    <a:pt x="1202" y="798"/>
                  </a:moveTo>
                  <a:lnTo>
                    <a:pt x="1202" y="798"/>
                  </a:lnTo>
                  <a:lnTo>
                    <a:pt x="1198" y="798"/>
                  </a:lnTo>
                  <a:lnTo>
                    <a:pt x="1194" y="802"/>
                  </a:lnTo>
                  <a:lnTo>
                    <a:pt x="1194" y="806"/>
                  </a:lnTo>
                  <a:lnTo>
                    <a:pt x="1196" y="806"/>
                  </a:lnTo>
                  <a:lnTo>
                    <a:pt x="1200" y="806"/>
                  </a:lnTo>
                  <a:lnTo>
                    <a:pt x="1202" y="802"/>
                  </a:lnTo>
                  <a:lnTo>
                    <a:pt x="1202" y="800"/>
                  </a:lnTo>
                  <a:lnTo>
                    <a:pt x="1202" y="798"/>
                  </a:lnTo>
                  <a:close/>
                  <a:moveTo>
                    <a:pt x="1082" y="898"/>
                  </a:moveTo>
                  <a:lnTo>
                    <a:pt x="1082" y="898"/>
                  </a:lnTo>
                  <a:lnTo>
                    <a:pt x="1078" y="896"/>
                  </a:lnTo>
                  <a:lnTo>
                    <a:pt x="1074" y="900"/>
                  </a:lnTo>
                  <a:lnTo>
                    <a:pt x="1072" y="902"/>
                  </a:lnTo>
                  <a:lnTo>
                    <a:pt x="1072" y="906"/>
                  </a:lnTo>
                  <a:lnTo>
                    <a:pt x="1072" y="910"/>
                  </a:lnTo>
                  <a:lnTo>
                    <a:pt x="1066" y="914"/>
                  </a:lnTo>
                  <a:lnTo>
                    <a:pt x="1062" y="916"/>
                  </a:lnTo>
                  <a:lnTo>
                    <a:pt x="1064" y="914"/>
                  </a:lnTo>
                  <a:lnTo>
                    <a:pt x="1066" y="910"/>
                  </a:lnTo>
                  <a:lnTo>
                    <a:pt x="1064" y="908"/>
                  </a:lnTo>
                  <a:lnTo>
                    <a:pt x="1062" y="908"/>
                  </a:lnTo>
                  <a:lnTo>
                    <a:pt x="1060" y="908"/>
                  </a:lnTo>
                  <a:lnTo>
                    <a:pt x="1060" y="906"/>
                  </a:lnTo>
                  <a:lnTo>
                    <a:pt x="1062" y="902"/>
                  </a:lnTo>
                  <a:lnTo>
                    <a:pt x="1066" y="896"/>
                  </a:lnTo>
                  <a:lnTo>
                    <a:pt x="1066" y="894"/>
                  </a:lnTo>
                  <a:lnTo>
                    <a:pt x="1064" y="892"/>
                  </a:lnTo>
                  <a:lnTo>
                    <a:pt x="1058" y="892"/>
                  </a:lnTo>
                  <a:lnTo>
                    <a:pt x="1054" y="896"/>
                  </a:lnTo>
                  <a:lnTo>
                    <a:pt x="1048" y="900"/>
                  </a:lnTo>
                  <a:lnTo>
                    <a:pt x="1046" y="906"/>
                  </a:lnTo>
                  <a:lnTo>
                    <a:pt x="1046" y="912"/>
                  </a:lnTo>
                  <a:lnTo>
                    <a:pt x="1046" y="916"/>
                  </a:lnTo>
                  <a:lnTo>
                    <a:pt x="1046" y="918"/>
                  </a:lnTo>
                  <a:lnTo>
                    <a:pt x="1042" y="920"/>
                  </a:lnTo>
                  <a:lnTo>
                    <a:pt x="1036" y="922"/>
                  </a:lnTo>
                  <a:lnTo>
                    <a:pt x="1036" y="924"/>
                  </a:lnTo>
                  <a:lnTo>
                    <a:pt x="1036" y="928"/>
                  </a:lnTo>
                  <a:lnTo>
                    <a:pt x="1032" y="938"/>
                  </a:lnTo>
                  <a:lnTo>
                    <a:pt x="1030" y="942"/>
                  </a:lnTo>
                  <a:lnTo>
                    <a:pt x="1034" y="940"/>
                  </a:lnTo>
                  <a:lnTo>
                    <a:pt x="1040" y="938"/>
                  </a:lnTo>
                  <a:lnTo>
                    <a:pt x="1044" y="938"/>
                  </a:lnTo>
                  <a:lnTo>
                    <a:pt x="1048" y="940"/>
                  </a:lnTo>
                  <a:lnTo>
                    <a:pt x="1050" y="940"/>
                  </a:lnTo>
                  <a:lnTo>
                    <a:pt x="1052" y="940"/>
                  </a:lnTo>
                  <a:lnTo>
                    <a:pt x="1054" y="936"/>
                  </a:lnTo>
                  <a:lnTo>
                    <a:pt x="1056" y="934"/>
                  </a:lnTo>
                  <a:lnTo>
                    <a:pt x="1058" y="932"/>
                  </a:lnTo>
                  <a:lnTo>
                    <a:pt x="1060" y="934"/>
                  </a:lnTo>
                  <a:lnTo>
                    <a:pt x="1062" y="936"/>
                  </a:lnTo>
                  <a:lnTo>
                    <a:pt x="1064" y="936"/>
                  </a:lnTo>
                  <a:lnTo>
                    <a:pt x="1068" y="930"/>
                  </a:lnTo>
                  <a:lnTo>
                    <a:pt x="1070" y="926"/>
                  </a:lnTo>
                  <a:lnTo>
                    <a:pt x="1072" y="924"/>
                  </a:lnTo>
                  <a:lnTo>
                    <a:pt x="1076" y="920"/>
                  </a:lnTo>
                  <a:lnTo>
                    <a:pt x="1084" y="920"/>
                  </a:lnTo>
                  <a:lnTo>
                    <a:pt x="1088" y="918"/>
                  </a:lnTo>
                  <a:lnTo>
                    <a:pt x="1090" y="916"/>
                  </a:lnTo>
                  <a:lnTo>
                    <a:pt x="1090" y="914"/>
                  </a:lnTo>
                  <a:lnTo>
                    <a:pt x="1090" y="910"/>
                  </a:lnTo>
                  <a:lnTo>
                    <a:pt x="1086" y="904"/>
                  </a:lnTo>
                  <a:lnTo>
                    <a:pt x="1082" y="898"/>
                  </a:lnTo>
                  <a:close/>
                  <a:moveTo>
                    <a:pt x="1190" y="808"/>
                  </a:moveTo>
                  <a:lnTo>
                    <a:pt x="1190" y="808"/>
                  </a:lnTo>
                  <a:lnTo>
                    <a:pt x="1188" y="808"/>
                  </a:lnTo>
                  <a:lnTo>
                    <a:pt x="1186" y="808"/>
                  </a:lnTo>
                  <a:lnTo>
                    <a:pt x="1184" y="808"/>
                  </a:lnTo>
                  <a:lnTo>
                    <a:pt x="1182" y="808"/>
                  </a:lnTo>
                  <a:lnTo>
                    <a:pt x="1180" y="808"/>
                  </a:lnTo>
                  <a:lnTo>
                    <a:pt x="1178" y="810"/>
                  </a:lnTo>
                  <a:lnTo>
                    <a:pt x="1176" y="814"/>
                  </a:lnTo>
                  <a:lnTo>
                    <a:pt x="1178" y="814"/>
                  </a:lnTo>
                  <a:lnTo>
                    <a:pt x="1178" y="816"/>
                  </a:lnTo>
                  <a:lnTo>
                    <a:pt x="1184" y="814"/>
                  </a:lnTo>
                  <a:lnTo>
                    <a:pt x="1188" y="810"/>
                  </a:lnTo>
                  <a:lnTo>
                    <a:pt x="1190" y="808"/>
                  </a:lnTo>
                  <a:close/>
                  <a:moveTo>
                    <a:pt x="1400" y="746"/>
                  </a:moveTo>
                  <a:lnTo>
                    <a:pt x="1400" y="746"/>
                  </a:lnTo>
                  <a:lnTo>
                    <a:pt x="1394" y="744"/>
                  </a:lnTo>
                  <a:lnTo>
                    <a:pt x="1390" y="744"/>
                  </a:lnTo>
                  <a:lnTo>
                    <a:pt x="1388" y="744"/>
                  </a:lnTo>
                  <a:lnTo>
                    <a:pt x="1390" y="748"/>
                  </a:lnTo>
                  <a:lnTo>
                    <a:pt x="1394" y="750"/>
                  </a:lnTo>
                  <a:lnTo>
                    <a:pt x="1398" y="750"/>
                  </a:lnTo>
                  <a:lnTo>
                    <a:pt x="1400" y="748"/>
                  </a:lnTo>
                  <a:lnTo>
                    <a:pt x="1400" y="746"/>
                  </a:lnTo>
                  <a:close/>
                  <a:moveTo>
                    <a:pt x="1252" y="182"/>
                  </a:moveTo>
                  <a:lnTo>
                    <a:pt x="1252" y="182"/>
                  </a:lnTo>
                  <a:lnTo>
                    <a:pt x="1256" y="186"/>
                  </a:lnTo>
                  <a:lnTo>
                    <a:pt x="1256" y="188"/>
                  </a:lnTo>
                  <a:lnTo>
                    <a:pt x="1258" y="190"/>
                  </a:lnTo>
                  <a:lnTo>
                    <a:pt x="1258" y="192"/>
                  </a:lnTo>
                  <a:lnTo>
                    <a:pt x="1262" y="192"/>
                  </a:lnTo>
                  <a:lnTo>
                    <a:pt x="1272" y="190"/>
                  </a:lnTo>
                  <a:lnTo>
                    <a:pt x="1290" y="186"/>
                  </a:lnTo>
                  <a:lnTo>
                    <a:pt x="1306" y="186"/>
                  </a:lnTo>
                  <a:lnTo>
                    <a:pt x="1312" y="184"/>
                  </a:lnTo>
                  <a:lnTo>
                    <a:pt x="1316" y="182"/>
                  </a:lnTo>
                  <a:lnTo>
                    <a:pt x="1318" y="178"/>
                  </a:lnTo>
                  <a:lnTo>
                    <a:pt x="1318" y="172"/>
                  </a:lnTo>
                  <a:lnTo>
                    <a:pt x="1316" y="166"/>
                  </a:lnTo>
                  <a:lnTo>
                    <a:pt x="1312" y="162"/>
                  </a:lnTo>
                  <a:lnTo>
                    <a:pt x="1306" y="160"/>
                  </a:lnTo>
                  <a:lnTo>
                    <a:pt x="1300" y="158"/>
                  </a:lnTo>
                  <a:lnTo>
                    <a:pt x="1284" y="158"/>
                  </a:lnTo>
                  <a:lnTo>
                    <a:pt x="1266" y="162"/>
                  </a:lnTo>
                  <a:lnTo>
                    <a:pt x="1250" y="166"/>
                  </a:lnTo>
                  <a:lnTo>
                    <a:pt x="1238" y="168"/>
                  </a:lnTo>
                  <a:lnTo>
                    <a:pt x="1238" y="170"/>
                  </a:lnTo>
                  <a:lnTo>
                    <a:pt x="1238" y="174"/>
                  </a:lnTo>
                  <a:lnTo>
                    <a:pt x="1252" y="182"/>
                  </a:lnTo>
                  <a:close/>
                  <a:moveTo>
                    <a:pt x="1236" y="808"/>
                  </a:moveTo>
                  <a:lnTo>
                    <a:pt x="1236" y="808"/>
                  </a:lnTo>
                  <a:lnTo>
                    <a:pt x="1238" y="806"/>
                  </a:lnTo>
                  <a:lnTo>
                    <a:pt x="1236" y="804"/>
                  </a:lnTo>
                  <a:lnTo>
                    <a:pt x="1228" y="802"/>
                  </a:lnTo>
                  <a:lnTo>
                    <a:pt x="1224" y="798"/>
                  </a:lnTo>
                  <a:lnTo>
                    <a:pt x="1220" y="796"/>
                  </a:lnTo>
                  <a:lnTo>
                    <a:pt x="1216" y="794"/>
                  </a:lnTo>
                  <a:lnTo>
                    <a:pt x="1216" y="798"/>
                  </a:lnTo>
                  <a:lnTo>
                    <a:pt x="1216" y="802"/>
                  </a:lnTo>
                  <a:lnTo>
                    <a:pt x="1220" y="806"/>
                  </a:lnTo>
                  <a:lnTo>
                    <a:pt x="1228" y="810"/>
                  </a:lnTo>
                  <a:lnTo>
                    <a:pt x="1236" y="808"/>
                  </a:lnTo>
                  <a:close/>
                  <a:moveTo>
                    <a:pt x="902" y="108"/>
                  </a:moveTo>
                  <a:lnTo>
                    <a:pt x="902" y="108"/>
                  </a:lnTo>
                  <a:lnTo>
                    <a:pt x="902" y="114"/>
                  </a:lnTo>
                  <a:lnTo>
                    <a:pt x="904" y="120"/>
                  </a:lnTo>
                  <a:lnTo>
                    <a:pt x="906" y="124"/>
                  </a:lnTo>
                  <a:lnTo>
                    <a:pt x="910" y="126"/>
                  </a:lnTo>
                  <a:lnTo>
                    <a:pt x="912" y="128"/>
                  </a:lnTo>
                  <a:lnTo>
                    <a:pt x="910" y="128"/>
                  </a:lnTo>
                  <a:lnTo>
                    <a:pt x="900" y="130"/>
                  </a:lnTo>
                  <a:lnTo>
                    <a:pt x="886" y="130"/>
                  </a:lnTo>
                  <a:lnTo>
                    <a:pt x="884" y="132"/>
                  </a:lnTo>
                  <a:lnTo>
                    <a:pt x="886" y="136"/>
                  </a:lnTo>
                  <a:lnTo>
                    <a:pt x="898" y="148"/>
                  </a:lnTo>
                  <a:lnTo>
                    <a:pt x="922" y="172"/>
                  </a:lnTo>
                  <a:lnTo>
                    <a:pt x="936" y="184"/>
                  </a:lnTo>
                  <a:lnTo>
                    <a:pt x="948" y="192"/>
                  </a:lnTo>
                  <a:lnTo>
                    <a:pt x="960" y="194"/>
                  </a:lnTo>
                  <a:lnTo>
                    <a:pt x="970" y="192"/>
                  </a:lnTo>
                  <a:lnTo>
                    <a:pt x="980" y="188"/>
                  </a:lnTo>
                  <a:lnTo>
                    <a:pt x="990" y="182"/>
                  </a:lnTo>
                  <a:lnTo>
                    <a:pt x="1018" y="164"/>
                  </a:lnTo>
                  <a:lnTo>
                    <a:pt x="1038" y="152"/>
                  </a:lnTo>
                  <a:lnTo>
                    <a:pt x="1040" y="152"/>
                  </a:lnTo>
                  <a:lnTo>
                    <a:pt x="1042" y="154"/>
                  </a:lnTo>
                  <a:lnTo>
                    <a:pt x="1042" y="158"/>
                  </a:lnTo>
                  <a:lnTo>
                    <a:pt x="1048" y="160"/>
                  </a:lnTo>
                  <a:lnTo>
                    <a:pt x="1056" y="164"/>
                  </a:lnTo>
                  <a:lnTo>
                    <a:pt x="1072" y="166"/>
                  </a:lnTo>
                  <a:lnTo>
                    <a:pt x="1088" y="168"/>
                  </a:lnTo>
                  <a:lnTo>
                    <a:pt x="1096" y="170"/>
                  </a:lnTo>
                  <a:lnTo>
                    <a:pt x="1094" y="172"/>
                  </a:lnTo>
                  <a:lnTo>
                    <a:pt x="1088" y="176"/>
                  </a:lnTo>
                  <a:lnTo>
                    <a:pt x="1058" y="186"/>
                  </a:lnTo>
                  <a:lnTo>
                    <a:pt x="1014" y="198"/>
                  </a:lnTo>
                  <a:lnTo>
                    <a:pt x="994" y="206"/>
                  </a:lnTo>
                  <a:lnTo>
                    <a:pt x="980" y="210"/>
                  </a:lnTo>
                  <a:lnTo>
                    <a:pt x="972" y="216"/>
                  </a:lnTo>
                  <a:lnTo>
                    <a:pt x="970" y="218"/>
                  </a:lnTo>
                  <a:lnTo>
                    <a:pt x="970" y="220"/>
                  </a:lnTo>
                  <a:lnTo>
                    <a:pt x="976" y="222"/>
                  </a:lnTo>
                  <a:lnTo>
                    <a:pt x="988" y="224"/>
                  </a:lnTo>
                  <a:lnTo>
                    <a:pt x="1008" y="224"/>
                  </a:lnTo>
                  <a:lnTo>
                    <a:pt x="1034" y="222"/>
                  </a:lnTo>
                  <a:lnTo>
                    <a:pt x="1058" y="220"/>
                  </a:lnTo>
                  <a:lnTo>
                    <a:pt x="1072" y="220"/>
                  </a:lnTo>
                  <a:lnTo>
                    <a:pt x="1074" y="222"/>
                  </a:lnTo>
                  <a:lnTo>
                    <a:pt x="1076" y="222"/>
                  </a:lnTo>
                  <a:lnTo>
                    <a:pt x="1072" y="226"/>
                  </a:lnTo>
                  <a:lnTo>
                    <a:pt x="1064" y="232"/>
                  </a:lnTo>
                  <a:lnTo>
                    <a:pt x="1050" y="236"/>
                  </a:lnTo>
                  <a:lnTo>
                    <a:pt x="1036" y="242"/>
                  </a:lnTo>
                  <a:lnTo>
                    <a:pt x="1018" y="244"/>
                  </a:lnTo>
                  <a:lnTo>
                    <a:pt x="994" y="250"/>
                  </a:lnTo>
                  <a:lnTo>
                    <a:pt x="988" y="252"/>
                  </a:lnTo>
                  <a:lnTo>
                    <a:pt x="984" y="256"/>
                  </a:lnTo>
                  <a:lnTo>
                    <a:pt x="986" y="260"/>
                  </a:lnTo>
                  <a:lnTo>
                    <a:pt x="990" y="264"/>
                  </a:lnTo>
                  <a:lnTo>
                    <a:pt x="1014" y="274"/>
                  </a:lnTo>
                  <a:lnTo>
                    <a:pt x="1028" y="280"/>
                  </a:lnTo>
                  <a:lnTo>
                    <a:pt x="1036" y="286"/>
                  </a:lnTo>
                  <a:lnTo>
                    <a:pt x="1048" y="296"/>
                  </a:lnTo>
                  <a:lnTo>
                    <a:pt x="1052" y="302"/>
                  </a:lnTo>
                  <a:lnTo>
                    <a:pt x="1060" y="308"/>
                  </a:lnTo>
                  <a:lnTo>
                    <a:pt x="1072" y="312"/>
                  </a:lnTo>
                  <a:lnTo>
                    <a:pt x="1090" y="318"/>
                  </a:lnTo>
                  <a:lnTo>
                    <a:pt x="1098" y="320"/>
                  </a:lnTo>
                  <a:lnTo>
                    <a:pt x="1104" y="320"/>
                  </a:lnTo>
                  <a:lnTo>
                    <a:pt x="1110" y="318"/>
                  </a:lnTo>
                  <a:lnTo>
                    <a:pt x="1114" y="316"/>
                  </a:lnTo>
                  <a:lnTo>
                    <a:pt x="1116" y="312"/>
                  </a:lnTo>
                  <a:lnTo>
                    <a:pt x="1116" y="306"/>
                  </a:lnTo>
                  <a:lnTo>
                    <a:pt x="1118" y="294"/>
                  </a:lnTo>
                  <a:lnTo>
                    <a:pt x="1120" y="282"/>
                  </a:lnTo>
                  <a:lnTo>
                    <a:pt x="1124" y="268"/>
                  </a:lnTo>
                  <a:lnTo>
                    <a:pt x="1128" y="262"/>
                  </a:lnTo>
                  <a:lnTo>
                    <a:pt x="1132" y="256"/>
                  </a:lnTo>
                  <a:lnTo>
                    <a:pt x="1138" y="252"/>
                  </a:lnTo>
                  <a:lnTo>
                    <a:pt x="1146" y="248"/>
                  </a:lnTo>
                  <a:lnTo>
                    <a:pt x="1160" y="242"/>
                  </a:lnTo>
                  <a:lnTo>
                    <a:pt x="1166" y="236"/>
                  </a:lnTo>
                  <a:lnTo>
                    <a:pt x="1166" y="230"/>
                  </a:lnTo>
                  <a:lnTo>
                    <a:pt x="1164" y="224"/>
                  </a:lnTo>
                  <a:lnTo>
                    <a:pt x="1162" y="218"/>
                  </a:lnTo>
                  <a:lnTo>
                    <a:pt x="1162" y="214"/>
                  </a:lnTo>
                  <a:lnTo>
                    <a:pt x="1162" y="212"/>
                  </a:lnTo>
                  <a:lnTo>
                    <a:pt x="1166" y="208"/>
                  </a:lnTo>
                  <a:lnTo>
                    <a:pt x="1176" y="204"/>
                  </a:lnTo>
                  <a:lnTo>
                    <a:pt x="1182" y="202"/>
                  </a:lnTo>
                  <a:lnTo>
                    <a:pt x="1188" y="200"/>
                  </a:lnTo>
                  <a:lnTo>
                    <a:pt x="1190" y="196"/>
                  </a:lnTo>
                  <a:lnTo>
                    <a:pt x="1192" y="192"/>
                  </a:lnTo>
                  <a:lnTo>
                    <a:pt x="1194" y="186"/>
                  </a:lnTo>
                  <a:lnTo>
                    <a:pt x="1194" y="178"/>
                  </a:lnTo>
                  <a:lnTo>
                    <a:pt x="1196" y="170"/>
                  </a:lnTo>
                  <a:lnTo>
                    <a:pt x="1198" y="166"/>
                  </a:lnTo>
                  <a:lnTo>
                    <a:pt x="1202" y="164"/>
                  </a:lnTo>
                  <a:lnTo>
                    <a:pt x="1206" y="160"/>
                  </a:lnTo>
                  <a:lnTo>
                    <a:pt x="1212" y="158"/>
                  </a:lnTo>
                  <a:lnTo>
                    <a:pt x="1234" y="156"/>
                  </a:lnTo>
                  <a:lnTo>
                    <a:pt x="1272" y="152"/>
                  </a:lnTo>
                  <a:lnTo>
                    <a:pt x="1284" y="148"/>
                  </a:lnTo>
                  <a:lnTo>
                    <a:pt x="1290" y="146"/>
                  </a:lnTo>
                  <a:lnTo>
                    <a:pt x="1290" y="144"/>
                  </a:lnTo>
                  <a:lnTo>
                    <a:pt x="1290" y="142"/>
                  </a:lnTo>
                  <a:lnTo>
                    <a:pt x="1284" y="138"/>
                  </a:lnTo>
                  <a:lnTo>
                    <a:pt x="1274" y="136"/>
                  </a:lnTo>
                  <a:lnTo>
                    <a:pt x="1260" y="130"/>
                  </a:lnTo>
                  <a:lnTo>
                    <a:pt x="1244" y="126"/>
                  </a:lnTo>
                  <a:lnTo>
                    <a:pt x="1236" y="124"/>
                  </a:lnTo>
                  <a:lnTo>
                    <a:pt x="1226" y="118"/>
                  </a:lnTo>
                  <a:lnTo>
                    <a:pt x="1224" y="116"/>
                  </a:lnTo>
                  <a:lnTo>
                    <a:pt x="1220" y="114"/>
                  </a:lnTo>
                  <a:lnTo>
                    <a:pt x="1202" y="114"/>
                  </a:lnTo>
                  <a:lnTo>
                    <a:pt x="1190" y="112"/>
                  </a:lnTo>
                  <a:lnTo>
                    <a:pt x="1186" y="110"/>
                  </a:lnTo>
                  <a:lnTo>
                    <a:pt x="1184" y="106"/>
                  </a:lnTo>
                  <a:lnTo>
                    <a:pt x="1182" y="102"/>
                  </a:lnTo>
                  <a:lnTo>
                    <a:pt x="1182" y="96"/>
                  </a:lnTo>
                  <a:lnTo>
                    <a:pt x="1182" y="90"/>
                  </a:lnTo>
                  <a:lnTo>
                    <a:pt x="1178" y="84"/>
                  </a:lnTo>
                  <a:lnTo>
                    <a:pt x="1170" y="78"/>
                  </a:lnTo>
                  <a:lnTo>
                    <a:pt x="1162" y="74"/>
                  </a:lnTo>
                  <a:lnTo>
                    <a:pt x="1156" y="76"/>
                  </a:lnTo>
                  <a:lnTo>
                    <a:pt x="1152" y="82"/>
                  </a:lnTo>
                  <a:lnTo>
                    <a:pt x="1148" y="88"/>
                  </a:lnTo>
                  <a:lnTo>
                    <a:pt x="1144" y="96"/>
                  </a:lnTo>
                  <a:lnTo>
                    <a:pt x="1144" y="98"/>
                  </a:lnTo>
                  <a:lnTo>
                    <a:pt x="1142" y="94"/>
                  </a:lnTo>
                  <a:lnTo>
                    <a:pt x="1140" y="84"/>
                  </a:lnTo>
                  <a:lnTo>
                    <a:pt x="1140" y="78"/>
                  </a:lnTo>
                  <a:lnTo>
                    <a:pt x="1142" y="74"/>
                  </a:lnTo>
                  <a:lnTo>
                    <a:pt x="1144" y="70"/>
                  </a:lnTo>
                  <a:lnTo>
                    <a:pt x="1150" y="66"/>
                  </a:lnTo>
                  <a:lnTo>
                    <a:pt x="1152" y="64"/>
                  </a:lnTo>
                  <a:lnTo>
                    <a:pt x="1132" y="54"/>
                  </a:lnTo>
                  <a:lnTo>
                    <a:pt x="1124" y="50"/>
                  </a:lnTo>
                  <a:lnTo>
                    <a:pt x="1108" y="50"/>
                  </a:lnTo>
                  <a:lnTo>
                    <a:pt x="1100" y="50"/>
                  </a:lnTo>
                  <a:lnTo>
                    <a:pt x="1092" y="48"/>
                  </a:lnTo>
                  <a:lnTo>
                    <a:pt x="1084" y="42"/>
                  </a:lnTo>
                  <a:lnTo>
                    <a:pt x="1080" y="40"/>
                  </a:lnTo>
                  <a:lnTo>
                    <a:pt x="1076" y="40"/>
                  </a:lnTo>
                  <a:lnTo>
                    <a:pt x="1070" y="40"/>
                  </a:lnTo>
                  <a:lnTo>
                    <a:pt x="1062" y="44"/>
                  </a:lnTo>
                  <a:lnTo>
                    <a:pt x="1058" y="48"/>
                  </a:lnTo>
                  <a:lnTo>
                    <a:pt x="1056" y="54"/>
                  </a:lnTo>
                  <a:lnTo>
                    <a:pt x="1054" y="58"/>
                  </a:lnTo>
                  <a:lnTo>
                    <a:pt x="1056" y="66"/>
                  </a:lnTo>
                  <a:lnTo>
                    <a:pt x="1060" y="80"/>
                  </a:lnTo>
                  <a:lnTo>
                    <a:pt x="1068" y="94"/>
                  </a:lnTo>
                  <a:lnTo>
                    <a:pt x="1084" y="120"/>
                  </a:lnTo>
                  <a:lnTo>
                    <a:pt x="1086" y="130"/>
                  </a:lnTo>
                  <a:lnTo>
                    <a:pt x="1086" y="132"/>
                  </a:lnTo>
                  <a:lnTo>
                    <a:pt x="1084" y="132"/>
                  </a:lnTo>
                  <a:lnTo>
                    <a:pt x="1080" y="132"/>
                  </a:lnTo>
                  <a:lnTo>
                    <a:pt x="1076" y="130"/>
                  </a:lnTo>
                  <a:lnTo>
                    <a:pt x="1068" y="122"/>
                  </a:lnTo>
                  <a:lnTo>
                    <a:pt x="1048" y="96"/>
                  </a:lnTo>
                  <a:lnTo>
                    <a:pt x="1036" y="82"/>
                  </a:lnTo>
                  <a:lnTo>
                    <a:pt x="1026" y="72"/>
                  </a:lnTo>
                  <a:lnTo>
                    <a:pt x="1020" y="68"/>
                  </a:lnTo>
                  <a:lnTo>
                    <a:pt x="1014" y="66"/>
                  </a:lnTo>
                  <a:lnTo>
                    <a:pt x="1008" y="64"/>
                  </a:lnTo>
                  <a:lnTo>
                    <a:pt x="1004" y="66"/>
                  </a:lnTo>
                  <a:lnTo>
                    <a:pt x="998" y="68"/>
                  </a:lnTo>
                  <a:lnTo>
                    <a:pt x="994" y="70"/>
                  </a:lnTo>
                  <a:lnTo>
                    <a:pt x="990" y="78"/>
                  </a:lnTo>
                  <a:lnTo>
                    <a:pt x="988" y="88"/>
                  </a:lnTo>
                  <a:lnTo>
                    <a:pt x="986" y="96"/>
                  </a:lnTo>
                  <a:lnTo>
                    <a:pt x="986" y="108"/>
                  </a:lnTo>
                  <a:lnTo>
                    <a:pt x="984" y="106"/>
                  </a:lnTo>
                  <a:lnTo>
                    <a:pt x="980" y="100"/>
                  </a:lnTo>
                  <a:lnTo>
                    <a:pt x="974" y="90"/>
                  </a:lnTo>
                  <a:lnTo>
                    <a:pt x="968" y="84"/>
                  </a:lnTo>
                  <a:lnTo>
                    <a:pt x="960" y="80"/>
                  </a:lnTo>
                  <a:lnTo>
                    <a:pt x="954" y="78"/>
                  </a:lnTo>
                  <a:lnTo>
                    <a:pt x="950" y="76"/>
                  </a:lnTo>
                  <a:lnTo>
                    <a:pt x="948" y="76"/>
                  </a:lnTo>
                  <a:lnTo>
                    <a:pt x="960" y="72"/>
                  </a:lnTo>
                  <a:lnTo>
                    <a:pt x="972" y="70"/>
                  </a:lnTo>
                  <a:lnTo>
                    <a:pt x="978" y="66"/>
                  </a:lnTo>
                  <a:lnTo>
                    <a:pt x="984" y="62"/>
                  </a:lnTo>
                  <a:lnTo>
                    <a:pt x="984" y="60"/>
                  </a:lnTo>
                  <a:lnTo>
                    <a:pt x="982" y="56"/>
                  </a:lnTo>
                  <a:lnTo>
                    <a:pt x="978" y="56"/>
                  </a:lnTo>
                  <a:lnTo>
                    <a:pt x="970" y="56"/>
                  </a:lnTo>
                  <a:lnTo>
                    <a:pt x="958" y="60"/>
                  </a:lnTo>
                  <a:lnTo>
                    <a:pt x="946" y="62"/>
                  </a:lnTo>
                  <a:lnTo>
                    <a:pt x="938" y="62"/>
                  </a:lnTo>
                  <a:lnTo>
                    <a:pt x="934" y="62"/>
                  </a:lnTo>
                  <a:lnTo>
                    <a:pt x="930" y="58"/>
                  </a:lnTo>
                  <a:lnTo>
                    <a:pt x="928" y="56"/>
                  </a:lnTo>
                  <a:lnTo>
                    <a:pt x="926" y="56"/>
                  </a:lnTo>
                  <a:lnTo>
                    <a:pt x="922" y="58"/>
                  </a:lnTo>
                  <a:lnTo>
                    <a:pt x="916" y="60"/>
                  </a:lnTo>
                  <a:lnTo>
                    <a:pt x="908" y="64"/>
                  </a:lnTo>
                  <a:lnTo>
                    <a:pt x="904" y="64"/>
                  </a:lnTo>
                  <a:lnTo>
                    <a:pt x="902" y="64"/>
                  </a:lnTo>
                  <a:lnTo>
                    <a:pt x="900" y="60"/>
                  </a:lnTo>
                  <a:lnTo>
                    <a:pt x="896" y="58"/>
                  </a:lnTo>
                  <a:lnTo>
                    <a:pt x="892" y="58"/>
                  </a:lnTo>
                  <a:lnTo>
                    <a:pt x="884" y="60"/>
                  </a:lnTo>
                  <a:lnTo>
                    <a:pt x="874" y="64"/>
                  </a:lnTo>
                  <a:lnTo>
                    <a:pt x="862" y="72"/>
                  </a:lnTo>
                  <a:lnTo>
                    <a:pt x="856" y="78"/>
                  </a:lnTo>
                  <a:lnTo>
                    <a:pt x="854" y="82"/>
                  </a:lnTo>
                  <a:lnTo>
                    <a:pt x="854" y="88"/>
                  </a:lnTo>
                  <a:lnTo>
                    <a:pt x="858" y="92"/>
                  </a:lnTo>
                  <a:lnTo>
                    <a:pt x="862" y="98"/>
                  </a:lnTo>
                  <a:lnTo>
                    <a:pt x="872" y="112"/>
                  </a:lnTo>
                  <a:lnTo>
                    <a:pt x="878" y="116"/>
                  </a:lnTo>
                  <a:lnTo>
                    <a:pt x="884" y="118"/>
                  </a:lnTo>
                  <a:lnTo>
                    <a:pt x="890" y="114"/>
                  </a:lnTo>
                  <a:lnTo>
                    <a:pt x="894" y="110"/>
                  </a:lnTo>
                  <a:lnTo>
                    <a:pt x="902" y="104"/>
                  </a:lnTo>
                  <a:lnTo>
                    <a:pt x="902" y="108"/>
                  </a:lnTo>
                  <a:close/>
                  <a:moveTo>
                    <a:pt x="1272" y="818"/>
                  </a:moveTo>
                  <a:lnTo>
                    <a:pt x="1272" y="818"/>
                  </a:lnTo>
                  <a:lnTo>
                    <a:pt x="1272" y="816"/>
                  </a:lnTo>
                  <a:lnTo>
                    <a:pt x="1270" y="814"/>
                  </a:lnTo>
                  <a:lnTo>
                    <a:pt x="1266" y="812"/>
                  </a:lnTo>
                  <a:lnTo>
                    <a:pt x="1264" y="814"/>
                  </a:lnTo>
                  <a:lnTo>
                    <a:pt x="1264" y="818"/>
                  </a:lnTo>
                  <a:lnTo>
                    <a:pt x="1264" y="820"/>
                  </a:lnTo>
                  <a:lnTo>
                    <a:pt x="1272" y="818"/>
                  </a:lnTo>
                  <a:close/>
                  <a:moveTo>
                    <a:pt x="1168" y="848"/>
                  </a:moveTo>
                  <a:lnTo>
                    <a:pt x="1168" y="848"/>
                  </a:lnTo>
                  <a:lnTo>
                    <a:pt x="1176" y="848"/>
                  </a:lnTo>
                  <a:lnTo>
                    <a:pt x="1180" y="848"/>
                  </a:lnTo>
                  <a:lnTo>
                    <a:pt x="1182" y="844"/>
                  </a:lnTo>
                  <a:lnTo>
                    <a:pt x="1184" y="840"/>
                  </a:lnTo>
                  <a:lnTo>
                    <a:pt x="1190" y="836"/>
                  </a:lnTo>
                  <a:lnTo>
                    <a:pt x="1192" y="834"/>
                  </a:lnTo>
                  <a:lnTo>
                    <a:pt x="1192" y="832"/>
                  </a:lnTo>
                  <a:lnTo>
                    <a:pt x="1192" y="830"/>
                  </a:lnTo>
                  <a:lnTo>
                    <a:pt x="1188" y="828"/>
                  </a:lnTo>
                  <a:lnTo>
                    <a:pt x="1182" y="826"/>
                  </a:lnTo>
                  <a:lnTo>
                    <a:pt x="1180" y="826"/>
                  </a:lnTo>
                  <a:lnTo>
                    <a:pt x="1180" y="828"/>
                  </a:lnTo>
                  <a:lnTo>
                    <a:pt x="1176" y="830"/>
                  </a:lnTo>
                  <a:lnTo>
                    <a:pt x="1174" y="830"/>
                  </a:lnTo>
                  <a:lnTo>
                    <a:pt x="1172" y="832"/>
                  </a:lnTo>
                  <a:lnTo>
                    <a:pt x="1170" y="832"/>
                  </a:lnTo>
                  <a:lnTo>
                    <a:pt x="1166" y="832"/>
                  </a:lnTo>
                  <a:lnTo>
                    <a:pt x="1164" y="832"/>
                  </a:lnTo>
                  <a:lnTo>
                    <a:pt x="1162" y="834"/>
                  </a:lnTo>
                  <a:lnTo>
                    <a:pt x="1162" y="838"/>
                  </a:lnTo>
                  <a:lnTo>
                    <a:pt x="1160" y="842"/>
                  </a:lnTo>
                  <a:lnTo>
                    <a:pt x="1156" y="842"/>
                  </a:lnTo>
                  <a:lnTo>
                    <a:pt x="1154" y="842"/>
                  </a:lnTo>
                  <a:lnTo>
                    <a:pt x="1152" y="844"/>
                  </a:lnTo>
                  <a:lnTo>
                    <a:pt x="1152" y="846"/>
                  </a:lnTo>
                  <a:lnTo>
                    <a:pt x="1154" y="848"/>
                  </a:lnTo>
                  <a:lnTo>
                    <a:pt x="1168" y="848"/>
                  </a:lnTo>
                  <a:close/>
                  <a:moveTo>
                    <a:pt x="1214" y="822"/>
                  </a:moveTo>
                  <a:lnTo>
                    <a:pt x="1214" y="822"/>
                  </a:lnTo>
                  <a:lnTo>
                    <a:pt x="1218" y="816"/>
                  </a:lnTo>
                  <a:lnTo>
                    <a:pt x="1218" y="814"/>
                  </a:lnTo>
                  <a:lnTo>
                    <a:pt x="1216" y="814"/>
                  </a:lnTo>
                  <a:lnTo>
                    <a:pt x="1212" y="812"/>
                  </a:lnTo>
                  <a:lnTo>
                    <a:pt x="1208" y="814"/>
                  </a:lnTo>
                  <a:lnTo>
                    <a:pt x="1206" y="814"/>
                  </a:lnTo>
                  <a:lnTo>
                    <a:pt x="1202" y="812"/>
                  </a:lnTo>
                  <a:lnTo>
                    <a:pt x="1198" y="810"/>
                  </a:lnTo>
                  <a:lnTo>
                    <a:pt x="1196" y="812"/>
                  </a:lnTo>
                  <a:lnTo>
                    <a:pt x="1192" y="814"/>
                  </a:lnTo>
                  <a:lnTo>
                    <a:pt x="1190" y="814"/>
                  </a:lnTo>
                  <a:lnTo>
                    <a:pt x="1188" y="814"/>
                  </a:lnTo>
                  <a:lnTo>
                    <a:pt x="1188" y="816"/>
                  </a:lnTo>
                  <a:lnTo>
                    <a:pt x="1184" y="820"/>
                  </a:lnTo>
                  <a:lnTo>
                    <a:pt x="1182" y="822"/>
                  </a:lnTo>
                  <a:lnTo>
                    <a:pt x="1184" y="824"/>
                  </a:lnTo>
                  <a:lnTo>
                    <a:pt x="1190" y="824"/>
                  </a:lnTo>
                  <a:lnTo>
                    <a:pt x="1196" y="828"/>
                  </a:lnTo>
                  <a:lnTo>
                    <a:pt x="1200" y="830"/>
                  </a:lnTo>
                  <a:lnTo>
                    <a:pt x="1204" y="830"/>
                  </a:lnTo>
                  <a:lnTo>
                    <a:pt x="1214" y="822"/>
                  </a:lnTo>
                  <a:close/>
                  <a:moveTo>
                    <a:pt x="1352" y="792"/>
                  </a:moveTo>
                  <a:lnTo>
                    <a:pt x="1352" y="792"/>
                  </a:lnTo>
                  <a:lnTo>
                    <a:pt x="1348" y="790"/>
                  </a:lnTo>
                  <a:lnTo>
                    <a:pt x="1344" y="788"/>
                  </a:lnTo>
                  <a:lnTo>
                    <a:pt x="1338" y="788"/>
                  </a:lnTo>
                  <a:lnTo>
                    <a:pt x="1330" y="790"/>
                  </a:lnTo>
                  <a:lnTo>
                    <a:pt x="1328" y="792"/>
                  </a:lnTo>
                  <a:lnTo>
                    <a:pt x="1330" y="794"/>
                  </a:lnTo>
                  <a:lnTo>
                    <a:pt x="1340" y="798"/>
                  </a:lnTo>
                  <a:lnTo>
                    <a:pt x="1350" y="796"/>
                  </a:lnTo>
                  <a:lnTo>
                    <a:pt x="1352" y="796"/>
                  </a:lnTo>
                  <a:lnTo>
                    <a:pt x="1352" y="792"/>
                  </a:lnTo>
                  <a:close/>
                  <a:moveTo>
                    <a:pt x="1326" y="780"/>
                  </a:moveTo>
                  <a:lnTo>
                    <a:pt x="1326" y="780"/>
                  </a:lnTo>
                  <a:lnTo>
                    <a:pt x="1330" y="778"/>
                  </a:lnTo>
                  <a:lnTo>
                    <a:pt x="1334" y="776"/>
                  </a:lnTo>
                  <a:lnTo>
                    <a:pt x="1338" y="776"/>
                  </a:lnTo>
                  <a:lnTo>
                    <a:pt x="1342" y="776"/>
                  </a:lnTo>
                  <a:lnTo>
                    <a:pt x="1346" y="778"/>
                  </a:lnTo>
                  <a:lnTo>
                    <a:pt x="1350" y="776"/>
                  </a:lnTo>
                  <a:lnTo>
                    <a:pt x="1364" y="766"/>
                  </a:lnTo>
                  <a:lnTo>
                    <a:pt x="1372" y="760"/>
                  </a:lnTo>
                  <a:lnTo>
                    <a:pt x="1372" y="758"/>
                  </a:lnTo>
                  <a:lnTo>
                    <a:pt x="1372" y="756"/>
                  </a:lnTo>
                  <a:lnTo>
                    <a:pt x="1368" y="756"/>
                  </a:lnTo>
                  <a:lnTo>
                    <a:pt x="1362" y="756"/>
                  </a:lnTo>
                  <a:lnTo>
                    <a:pt x="1356" y="758"/>
                  </a:lnTo>
                  <a:lnTo>
                    <a:pt x="1358" y="760"/>
                  </a:lnTo>
                  <a:lnTo>
                    <a:pt x="1358" y="762"/>
                  </a:lnTo>
                  <a:lnTo>
                    <a:pt x="1356" y="764"/>
                  </a:lnTo>
                  <a:lnTo>
                    <a:pt x="1350" y="762"/>
                  </a:lnTo>
                  <a:lnTo>
                    <a:pt x="1348" y="762"/>
                  </a:lnTo>
                  <a:lnTo>
                    <a:pt x="1346" y="762"/>
                  </a:lnTo>
                  <a:lnTo>
                    <a:pt x="1342" y="766"/>
                  </a:lnTo>
                  <a:lnTo>
                    <a:pt x="1342" y="770"/>
                  </a:lnTo>
                  <a:lnTo>
                    <a:pt x="1340" y="768"/>
                  </a:lnTo>
                  <a:lnTo>
                    <a:pt x="1338" y="766"/>
                  </a:lnTo>
                  <a:lnTo>
                    <a:pt x="1332" y="766"/>
                  </a:lnTo>
                  <a:lnTo>
                    <a:pt x="1318" y="770"/>
                  </a:lnTo>
                  <a:lnTo>
                    <a:pt x="1314" y="774"/>
                  </a:lnTo>
                  <a:lnTo>
                    <a:pt x="1318" y="776"/>
                  </a:lnTo>
                  <a:lnTo>
                    <a:pt x="1320" y="776"/>
                  </a:lnTo>
                  <a:lnTo>
                    <a:pt x="1322" y="778"/>
                  </a:lnTo>
                  <a:lnTo>
                    <a:pt x="1320" y="780"/>
                  </a:lnTo>
                  <a:lnTo>
                    <a:pt x="1326" y="780"/>
                  </a:lnTo>
                  <a:close/>
                  <a:moveTo>
                    <a:pt x="1414" y="220"/>
                  </a:moveTo>
                  <a:lnTo>
                    <a:pt x="1414" y="220"/>
                  </a:lnTo>
                  <a:lnTo>
                    <a:pt x="1408" y="216"/>
                  </a:lnTo>
                  <a:lnTo>
                    <a:pt x="1402" y="216"/>
                  </a:lnTo>
                  <a:lnTo>
                    <a:pt x="1392" y="218"/>
                  </a:lnTo>
                  <a:lnTo>
                    <a:pt x="1388" y="220"/>
                  </a:lnTo>
                  <a:lnTo>
                    <a:pt x="1382" y="220"/>
                  </a:lnTo>
                  <a:lnTo>
                    <a:pt x="1374" y="218"/>
                  </a:lnTo>
                  <a:lnTo>
                    <a:pt x="1364" y="214"/>
                  </a:lnTo>
                  <a:lnTo>
                    <a:pt x="1356" y="208"/>
                  </a:lnTo>
                  <a:lnTo>
                    <a:pt x="1354" y="204"/>
                  </a:lnTo>
                  <a:lnTo>
                    <a:pt x="1356" y="200"/>
                  </a:lnTo>
                  <a:lnTo>
                    <a:pt x="1360" y="198"/>
                  </a:lnTo>
                  <a:lnTo>
                    <a:pt x="1370" y="194"/>
                  </a:lnTo>
                  <a:lnTo>
                    <a:pt x="1370" y="192"/>
                  </a:lnTo>
                  <a:lnTo>
                    <a:pt x="1366" y="190"/>
                  </a:lnTo>
                  <a:lnTo>
                    <a:pt x="1354" y="188"/>
                  </a:lnTo>
                  <a:lnTo>
                    <a:pt x="1336" y="188"/>
                  </a:lnTo>
                  <a:lnTo>
                    <a:pt x="1316" y="188"/>
                  </a:lnTo>
                  <a:lnTo>
                    <a:pt x="1296" y="190"/>
                  </a:lnTo>
                  <a:lnTo>
                    <a:pt x="1280" y="194"/>
                  </a:lnTo>
                  <a:lnTo>
                    <a:pt x="1274" y="196"/>
                  </a:lnTo>
                  <a:lnTo>
                    <a:pt x="1270" y="198"/>
                  </a:lnTo>
                  <a:lnTo>
                    <a:pt x="1270" y="202"/>
                  </a:lnTo>
                  <a:lnTo>
                    <a:pt x="1272" y="204"/>
                  </a:lnTo>
                  <a:lnTo>
                    <a:pt x="1276" y="208"/>
                  </a:lnTo>
                  <a:lnTo>
                    <a:pt x="1286" y="212"/>
                  </a:lnTo>
                  <a:lnTo>
                    <a:pt x="1292" y="214"/>
                  </a:lnTo>
                  <a:lnTo>
                    <a:pt x="1292" y="216"/>
                  </a:lnTo>
                  <a:lnTo>
                    <a:pt x="1292" y="218"/>
                  </a:lnTo>
                  <a:lnTo>
                    <a:pt x="1286" y="224"/>
                  </a:lnTo>
                  <a:lnTo>
                    <a:pt x="1272" y="236"/>
                  </a:lnTo>
                  <a:lnTo>
                    <a:pt x="1264" y="242"/>
                  </a:lnTo>
                  <a:lnTo>
                    <a:pt x="1262" y="246"/>
                  </a:lnTo>
                  <a:lnTo>
                    <a:pt x="1264" y="248"/>
                  </a:lnTo>
                  <a:lnTo>
                    <a:pt x="1270" y="250"/>
                  </a:lnTo>
                  <a:lnTo>
                    <a:pt x="1288" y="250"/>
                  </a:lnTo>
                  <a:lnTo>
                    <a:pt x="1314" y="246"/>
                  </a:lnTo>
                  <a:lnTo>
                    <a:pt x="1324" y="248"/>
                  </a:lnTo>
                  <a:lnTo>
                    <a:pt x="1328" y="248"/>
                  </a:lnTo>
                  <a:lnTo>
                    <a:pt x="1328" y="250"/>
                  </a:lnTo>
                  <a:lnTo>
                    <a:pt x="1328" y="256"/>
                  </a:lnTo>
                  <a:lnTo>
                    <a:pt x="1328" y="260"/>
                  </a:lnTo>
                  <a:lnTo>
                    <a:pt x="1326" y="264"/>
                  </a:lnTo>
                  <a:lnTo>
                    <a:pt x="1326" y="266"/>
                  </a:lnTo>
                  <a:lnTo>
                    <a:pt x="1328" y="266"/>
                  </a:lnTo>
                  <a:lnTo>
                    <a:pt x="1336" y="266"/>
                  </a:lnTo>
                  <a:lnTo>
                    <a:pt x="1350" y="260"/>
                  </a:lnTo>
                  <a:lnTo>
                    <a:pt x="1376" y="250"/>
                  </a:lnTo>
                  <a:lnTo>
                    <a:pt x="1402" y="238"/>
                  </a:lnTo>
                  <a:lnTo>
                    <a:pt x="1412" y="234"/>
                  </a:lnTo>
                  <a:lnTo>
                    <a:pt x="1418" y="228"/>
                  </a:lnTo>
                  <a:lnTo>
                    <a:pt x="1420" y="226"/>
                  </a:lnTo>
                  <a:lnTo>
                    <a:pt x="1420" y="224"/>
                  </a:lnTo>
                  <a:lnTo>
                    <a:pt x="1418" y="222"/>
                  </a:lnTo>
                  <a:lnTo>
                    <a:pt x="1414" y="220"/>
                  </a:lnTo>
                  <a:close/>
                  <a:moveTo>
                    <a:pt x="1370" y="792"/>
                  </a:moveTo>
                  <a:lnTo>
                    <a:pt x="1370" y="792"/>
                  </a:lnTo>
                  <a:lnTo>
                    <a:pt x="1378" y="782"/>
                  </a:lnTo>
                  <a:lnTo>
                    <a:pt x="1380" y="776"/>
                  </a:lnTo>
                  <a:lnTo>
                    <a:pt x="1378" y="774"/>
                  </a:lnTo>
                  <a:lnTo>
                    <a:pt x="1376" y="772"/>
                  </a:lnTo>
                  <a:lnTo>
                    <a:pt x="1372" y="770"/>
                  </a:lnTo>
                  <a:lnTo>
                    <a:pt x="1370" y="774"/>
                  </a:lnTo>
                  <a:lnTo>
                    <a:pt x="1362" y="776"/>
                  </a:lnTo>
                  <a:lnTo>
                    <a:pt x="1354" y="780"/>
                  </a:lnTo>
                  <a:lnTo>
                    <a:pt x="1350" y="784"/>
                  </a:lnTo>
                  <a:lnTo>
                    <a:pt x="1350" y="786"/>
                  </a:lnTo>
                  <a:lnTo>
                    <a:pt x="1350" y="788"/>
                  </a:lnTo>
                  <a:lnTo>
                    <a:pt x="1356" y="792"/>
                  </a:lnTo>
                  <a:lnTo>
                    <a:pt x="1364" y="794"/>
                  </a:lnTo>
                  <a:lnTo>
                    <a:pt x="1366" y="794"/>
                  </a:lnTo>
                  <a:lnTo>
                    <a:pt x="1370" y="792"/>
                  </a:lnTo>
                  <a:close/>
                  <a:moveTo>
                    <a:pt x="1388" y="762"/>
                  </a:moveTo>
                  <a:lnTo>
                    <a:pt x="1388" y="762"/>
                  </a:lnTo>
                  <a:lnTo>
                    <a:pt x="1384" y="762"/>
                  </a:lnTo>
                  <a:lnTo>
                    <a:pt x="1380" y="764"/>
                  </a:lnTo>
                  <a:lnTo>
                    <a:pt x="1380" y="766"/>
                  </a:lnTo>
                  <a:lnTo>
                    <a:pt x="1380" y="770"/>
                  </a:lnTo>
                  <a:lnTo>
                    <a:pt x="1384" y="776"/>
                  </a:lnTo>
                  <a:lnTo>
                    <a:pt x="1386" y="778"/>
                  </a:lnTo>
                  <a:lnTo>
                    <a:pt x="1388" y="778"/>
                  </a:lnTo>
                  <a:lnTo>
                    <a:pt x="1394" y="776"/>
                  </a:lnTo>
                  <a:lnTo>
                    <a:pt x="1396" y="772"/>
                  </a:lnTo>
                  <a:lnTo>
                    <a:pt x="1396" y="770"/>
                  </a:lnTo>
                  <a:lnTo>
                    <a:pt x="1396" y="766"/>
                  </a:lnTo>
                  <a:lnTo>
                    <a:pt x="1392" y="764"/>
                  </a:lnTo>
                  <a:lnTo>
                    <a:pt x="1388" y="762"/>
                  </a:lnTo>
                  <a:close/>
                  <a:moveTo>
                    <a:pt x="1264" y="804"/>
                  </a:moveTo>
                  <a:lnTo>
                    <a:pt x="1264" y="804"/>
                  </a:lnTo>
                  <a:lnTo>
                    <a:pt x="1264" y="800"/>
                  </a:lnTo>
                  <a:lnTo>
                    <a:pt x="1262" y="798"/>
                  </a:lnTo>
                  <a:lnTo>
                    <a:pt x="1258" y="798"/>
                  </a:lnTo>
                  <a:lnTo>
                    <a:pt x="1252" y="802"/>
                  </a:lnTo>
                  <a:lnTo>
                    <a:pt x="1248" y="804"/>
                  </a:lnTo>
                  <a:lnTo>
                    <a:pt x="1248" y="808"/>
                  </a:lnTo>
                  <a:lnTo>
                    <a:pt x="1250" y="810"/>
                  </a:lnTo>
                  <a:lnTo>
                    <a:pt x="1254" y="812"/>
                  </a:lnTo>
                  <a:lnTo>
                    <a:pt x="1260" y="814"/>
                  </a:lnTo>
                  <a:lnTo>
                    <a:pt x="1262" y="812"/>
                  </a:lnTo>
                  <a:lnTo>
                    <a:pt x="1264" y="804"/>
                  </a:lnTo>
                  <a:close/>
                  <a:moveTo>
                    <a:pt x="1102" y="904"/>
                  </a:moveTo>
                  <a:lnTo>
                    <a:pt x="1102" y="904"/>
                  </a:lnTo>
                  <a:lnTo>
                    <a:pt x="1102" y="908"/>
                  </a:lnTo>
                  <a:lnTo>
                    <a:pt x="1104" y="908"/>
                  </a:lnTo>
                  <a:lnTo>
                    <a:pt x="1112" y="908"/>
                  </a:lnTo>
                  <a:lnTo>
                    <a:pt x="1114" y="906"/>
                  </a:lnTo>
                  <a:lnTo>
                    <a:pt x="1112" y="902"/>
                  </a:lnTo>
                  <a:lnTo>
                    <a:pt x="1106" y="902"/>
                  </a:lnTo>
                  <a:lnTo>
                    <a:pt x="1104" y="902"/>
                  </a:lnTo>
                  <a:lnTo>
                    <a:pt x="1102" y="904"/>
                  </a:lnTo>
                  <a:close/>
                  <a:moveTo>
                    <a:pt x="1116" y="898"/>
                  </a:moveTo>
                  <a:lnTo>
                    <a:pt x="1116" y="898"/>
                  </a:lnTo>
                  <a:lnTo>
                    <a:pt x="1120" y="900"/>
                  </a:lnTo>
                  <a:lnTo>
                    <a:pt x="1122" y="898"/>
                  </a:lnTo>
                  <a:lnTo>
                    <a:pt x="1124" y="896"/>
                  </a:lnTo>
                  <a:lnTo>
                    <a:pt x="1124" y="894"/>
                  </a:lnTo>
                  <a:lnTo>
                    <a:pt x="1120" y="892"/>
                  </a:lnTo>
                  <a:lnTo>
                    <a:pt x="1116" y="894"/>
                  </a:lnTo>
                  <a:lnTo>
                    <a:pt x="1114" y="896"/>
                  </a:lnTo>
                  <a:lnTo>
                    <a:pt x="1116" y="898"/>
                  </a:lnTo>
                  <a:close/>
                  <a:moveTo>
                    <a:pt x="1150" y="850"/>
                  </a:moveTo>
                  <a:lnTo>
                    <a:pt x="1150" y="850"/>
                  </a:lnTo>
                  <a:lnTo>
                    <a:pt x="1148" y="850"/>
                  </a:lnTo>
                  <a:lnTo>
                    <a:pt x="1148" y="848"/>
                  </a:lnTo>
                  <a:lnTo>
                    <a:pt x="1146" y="846"/>
                  </a:lnTo>
                  <a:lnTo>
                    <a:pt x="1144" y="846"/>
                  </a:lnTo>
                  <a:lnTo>
                    <a:pt x="1142" y="848"/>
                  </a:lnTo>
                  <a:lnTo>
                    <a:pt x="1140" y="846"/>
                  </a:lnTo>
                  <a:lnTo>
                    <a:pt x="1138" y="844"/>
                  </a:lnTo>
                  <a:lnTo>
                    <a:pt x="1136" y="846"/>
                  </a:lnTo>
                  <a:lnTo>
                    <a:pt x="1136" y="848"/>
                  </a:lnTo>
                  <a:lnTo>
                    <a:pt x="1132" y="848"/>
                  </a:lnTo>
                  <a:lnTo>
                    <a:pt x="1130" y="846"/>
                  </a:lnTo>
                  <a:lnTo>
                    <a:pt x="1130" y="850"/>
                  </a:lnTo>
                  <a:lnTo>
                    <a:pt x="1130" y="852"/>
                  </a:lnTo>
                  <a:lnTo>
                    <a:pt x="1128" y="850"/>
                  </a:lnTo>
                  <a:lnTo>
                    <a:pt x="1124" y="850"/>
                  </a:lnTo>
                  <a:lnTo>
                    <a:pt x="1120" y="850"/>
                  </a:lnTo>
                  <a:lnTo>
                    <a:pt x="1118" y="854"/>
                  </a:lnTo>
                  <a:lnTo>
                    <a:pt x="1120" y="856"/>
                  </a:lnTo>
                  <a:lnTo>
                    <a:pt x="1124" y="856"/>
                  </a:lnTo>
                  <a:lnTo>
                    <a:pt x="1124" y="858"/>
                  </a:lnTo>
                  <a:lnTo>
                    <a:pt x="1120" y="860"/>
                  </a:lnTo>
                  <a:lnTo>
                    <a:pt x="1114" y="860"/>
                  </a:lnTo>
                  <a:lnTo>
                    <a:pt x="1108" y="860"/>
                  </a:lnTo>
                  <a:lnTo>
                    <a:pt x="1108" y="862"/>
                  </a:lnTo>
                  <a:lnTo>
                    <a:pt x="1110" y="862"/>
                  </a:lnTo>
                  <a:lnTo>
                    <a:pt x="1110" y="864"/>
                  </a:lnTo>
                  <a:lnTo>
                    <a:pt x="1108" y="866"/>
                  </a:lnTo>
                  <a:lnTo>
                    <a:pt x="1106" y="866"/>
                  </a:lnTo>
                  <a:lnTo>
                    <a:pt x="1108" y="868"/>
                  </a:lnTo>
                  <a:lnTo>
                    <a:pt x="1110" y="870"/>
                  </a:lnTo>
                  <a:lnTo>
                    <a:pt x="1108" y="870"/>
                  </a:lnTo>
                  <a:lnTo>
                    <a:pt x="1108" y="872"/>
                  </a:lnTo>
                  <a:lnTo>
                    <a:pt x="1108" y="874"/>
                  </a:lnTo>
                  <a:lnTo>
                    <a:pt x="1108" y="876"/>
                  </a:lnTo>
                  <a:lnTo>
                    <a:pt x="1108" y="878"/>
                  </a:lnTo>
                  <a:lnTo>
                    <a:pt x="1106" y="880"/>
                  </a:lnTo>
                  <a:lnTo>
                    <a:pt x="1104" y="882"/>
                  </a:lnTo>
                  <a:lnTo>
                    <a:pt x="1108" y="884"/>
                  </a:lnTo>
                  <a:lnTo>
                    <a:pt x="1114" y="884"/>
                  </a:lnTo>
                  <a:lnTo>
                    <a:pt x="1114" y="886"/>
                  </a:lnTo>
                  <a:lnTo>
                    <a:pt x="1114" y="888"/>
                  </a:lnTo>
                  <a:lnTo>
                    <a:pt x="1116" y="888"/>
                  </a:lnTo>
                  <a:lnTo>
                    <a:pt x="1120" y="884"/>
                  </a:lnTo>
                  <a:lnTo>
                    <a:pt x="1122" y="880"/>
                  </a:lnTo>
                  <a:lnTo>
                    <a:pt x="1126" y="876"/>
                  </a:lnTo>
                  <a:lnTo>
                    <a:pt x="1130" y="874"/>
                  </a:lnTo>
                  <a:lnTo>
                    <a:pt x="1132" y="876"/>
                  </a:lnTo>
                  <a:lnTo>
                    <a:pt x="1132" y="878"/>
                  </a:lnTo>
                  <a:lnTo>
                    <a:pt x="1134" y="878"/>
                  </a:lnTo>
                  <a:lnTo>
                    <a:pt x="1142" y="878"/>
                  </a:lnTo>
                  <a:lnTo>
                    <a:pt x="1146" y="876"/>
                  </a:lnTo>
                  <a:lnTo>
                    <a:pt x="1148" y="874"/>
                  </a:lnTo>
                  <a:lnTo>
                    <a:pt x="1146" y="870"/>
                  </a:lnTo>
                  <a:lnTo>
                    <a:pt x="1146" y="866"/>
                  </a:lnTo>
                  <a:lnTo>
                    <a:pt x="1148" y="864"/>
                  </a:lnTo>
                  <a:lnTo>
                    <a:pt x="1150" y="862"/>
                  </a:lnTo>
                  <a:lnTo>
                    <a:pt x="1150" y="860"/>
                  </a:lnTo>
                  <a:lnTo>
                    <a:pt x="1152" y="852"/>
                  </a:lnTo>
                  <a:lnTo>
                    <a:pt x="1152" y="850"/>
                  </a:lnTo>
                  <a:lnTo>
                    <a:pt x="1150" y="850"/>
                  </a:lnTo>
                  <a:close/>
                  <a:moveTo>
                    <a:pt x="1254" y="830"/>
                  </a:moveTo>
                  <a:lnTo>
                    <a:pt x="1254" y="830"/>
                  </a:lnTo>
                  <a:lnTo>
                    <a:pt x="1260" y="826"/>
                  </a:lnTo>
                  <a:lnTo>
                    <a:pt x="1262" y="824"/>
                  </a:lnTo>
                  <a:lnTo>
                    <a:pt x="1260" y="820"/>
                  </a:lnTo>
                  <a:lnTo>
                    <a:pt x="1258" y="822"/>
                  </a:lnTo>
                  <a:lnTo>
                    <a:pt x="1256" y="826"/>
                  </a:lnTo>
                  <a:lnTo>
                    <a:pt x="1254" y="830"/>
                  </a:lnTo>
                  <a:close/>
                  <a:moveTo>
                    <a:pt x="1226" y="818"/>
                  </a:moveTo>
                  <a:lnTo>
                    <a:pt x="1226" y="818"/>
                  </a:lnTo>
                  <a:lnTo>
                    <a:pt x="1222" y="818"/>
                  </a:lnTo>
                  <a:lnTo>
                    <a:pt x="1218" y="820"/>
                  </a:lnTo>
                  <a:lnTo>
                    <a:pt x="1214" y="826"/>
                  </a:lnTo>
                  <a:lnTo>
                    <a:pt x="1216" y="826"/>
                  </a:lnTo>
                  <a:lnTo>
                    <a:pt x="1220" y="824"/>
                  </a:lnTo>
                  <a:lnTo>
                    <a:pt x="1224" y="822"/>
                  </a:lnTo>
                  <a:lnTo>
                    <a:pt x="1226" y="818"/>
                  </a:lnTo>
                  <a:close/>
                  <a:moveTo>
                    <a:pt x="1074" y="928"/>
                  </a:moveTo>
                  <a:lnTo>
                    <a:pt x="1074" y="928"/>
                  </a:lnTo>
                  <a:lnTo>
                    <a:pt x="1074" y="930"/>
                  </a:lnTo>
                  <a:lnTo>
                    <a:pt x="1074" y="932"/>
                  </a:lnTo>
                  <a:lnTo>
                    <a:pt x="1078" y="932"/>
                  </a:lnTo>
                  <a:lnTo>
                    <a:pt x="1082" y="930"/>
                  </a:lnTo>
                  <a:lnTo>
                    <a:pt x="1084" y="926"/>
                  </a:lnTo>
                  <a:lnTo>
                    <a:pt x="1084" y="924"/>
                  </a:lnTo>
                  <a:lnTo>
                    <a:pt x="1080" y="924"/>
                  </a:lnTo>
                  <a:lnTo>
                    <a:pt x="1076" y="924"/>
                  </a:lnTo>
                  <a:lnTo>
                    <a:pt x="1074" y="928"/>
                  </a:lnTo>
                  <a:close/>
                  <a:moveTo>
                    <a:pt x="772" y="1274"/>
                  </a:moveTo>
                  <a:lnTo>
                    <a:pt x="772" y="1274"/>
                  </a:lnTo>
                  <a:lnTo>
                    <a:pt x="784" y="1270"/>
                  </a:lnTo>
                  <a:lnTo>
                    <a:pt x="788" y="1270"/>
                  </a:lnTo>
                  <a:lnTo>
                    <a:pt x="790" y="1268"/>
                  </a:lnTo>
                  <a:lnTo>
                    <a:pt x="790" y="1266"/>
                  </a:lnTo>
                  <a:lnTo>
                    <a:pt x="788" y="1264"/>
                  </a:lnTo>
                  <a:lnTo>
                    <a:pt x="786" y="1264"/>
                  </a:lnTo>
                  <a:lnTo>
                    <a:pt x="784" y="1262"/>
                  </a:lnTo>
                  <a:lnTo>
                    <a:pt x="784" y="1260"/>
                  </a:lnTo>
                  <a:lnTo>
                    <a:pt x="778" y="1262"/>
                  </a:lnTo>
                  <a:lnTo>
                    <a:pt x="768" y="1266"/>
                  </a:lnTo>
                  <a:lnTo>
                    <a:pt x="760" y="1268"/>
                  </a:lnTo>
                  <a:lnTo>
                    <a:pt x="758" y="1270"/>
                  </a:lnTo>
                  <a:lnTo>
                    <a:pt x="756" y="1274"/>
                  </a:lnTo>
                  <a:lnTo>
                    <a:pt x="758" y="1276"/>
                  </a:lnTo>
                  <a:lnTo>
                    <a:pt x="760" y="1276"/>
                  </a:lnTo>
                  <a:lnTo>
                    <a:pt x="772" y="1274"/>
                  </a:lnTo>
                  <a:close/>
                  <a:moveTo>
                    <a:pt x="776" y="1258"/>
                  </a:moveTo>
                  <a:lnTo>
                    <a:pt x="776" y="1258"/>
                  </a:lnTo>
                  <a:lnTo>
                    <a:pt x="780" y="1256"/>
                  </a:lnTo>
                  <a:lnTo>
                    <a:pt x="778" y="1252"/>
                  </a:lnTo>
                  <a:lnTo>
                    <a:pt x="776" y="1250"/>
                  </a:lnTo>
                  <a:lnTo>
                    <a:pt x="774" y="1252"/>
                  </a:lnTo>
                  <a:lnTo>
                    <a:pt x="772" y="1254"/>
                  </a:lnTo>
                  <a:lnTo>
                    <a:pt x="764" y="1256"/>
                  </a:lnTo>
                  <a:lnTo>
                    <a:pt x="760" y="1258"/>
                  </a:lnTo>
                  <a:lnTo>
                    <a:pt x="758" y="1258"/>
                  </a:lnTo>
                  <a:lnTo>
                    <a:pt x="758" y="1260"/>
                  </a:lnTo>
                  <a:lnTo>
                    <a:pt x="764" y="1260"/>
                  </a:lnTo>
                  <a:lnTo>
                    <a:pt x="776" y="1258"/>
                  </a:lnTo>
                  <a:close/>
                  <a:moveTo>
                    <a:pt x="892" y="180"/>
                  </a:moveTo>
                  <a:lnTo>
                    <a:pt x="892" y="180"/>
                  </a:lnTo>
                  <a:lnTo>
                    <a:pt x="904" y="186"/>
                  </a:lnTo>
                  <a:lnTo>
                    <a:pt x="912" y="188"/>
                  </a:lnTo>
                  <a:lnTo>
                    <a:pt x="912" y="186"/>
                  </a:lnTo>
                  <a:lnTo>
                    <a:pt x="910" y="182"/>
                  </a:lnTo>
                  <a:lnTo>
                    <a:pt x="906" y="176"/>
                  </a:lnTo>
                  <a:lnTo>
                    <a:pt x="900" y="170"/>
                  </a:lnTo>
                  <a:lnTo>
                    <a:pt x="894" y="164"/>
                  </a:lnTo>
                  <a:lnTo>
                    <a:pt x="888" y="164"/>
                  </a:lnTo>
                  <a:lnTo>
                    <a:pt x="882" y="162"/>
                  </a:lnTo>
                  <a:lnTo>
                    <a:pt x="878" y="158"/>
                  </a:lnTo>
                  <a:lnTo>
                    <a:pt x="870" y="144"/>
                  </a:lnTo>
                  <a:lnTo>
                    <a:pt x="866" y="138"/>
                  </a:lnTo>
                  <a:lnTo>
                    <a:pt x="860" y="134"/>
                  </a:lnTo>
                  <a:lnTo>
                    <a:pt x="856" y="132"/>
                  </a:lnTo>
                  <a:lnTo>
                    <a:pt x="850" y="132"/>
                  </a:lnTo>
                  <a:lnTo>
                    <a:pt x="846" y="136"/>
                  </a:lnTo>
                  <a:lnTo>
                    <a:pt x="846" y="142"/>
                  </a:lnTo>
                  <a:lnTo>
                    <a:pt x="860" y="164"/>
                  </a:lnTo>
                  <a:lnTo>
                    <a:pt x="866" y="174"/>
                  </a:lnTo>
                  <a:lnTo>
                    <a:pt x="868" y="174"/>
                  </a:lnTo>
                  <a:lnTo>
                    <a:pt x="870" y="174"/>
                  </a:lnTo>
                  <a:lnTo>
                    <a:pt x="872" y="172"/>
                  </a:lnTo>
                  <a:lnTo>
                    <a:pt x="876" y="172"/>
                  </a:lnTo>
                  <a:lnTo>
                    <a:pt x="884" y="174"/>
                  </a:lnTo>
                  <a:lnTo>
                    <a:pt x="892" y="180"/>
                  </a:lnTo>
                  <a:close/>
                  <a:moveTo>
                    <a:pt x="1006" y="948"/>
                  </a:moveTo>
                  <a:lnTo>
                    <a:pt x="1006" y="948"/>
                  </a:lnTo>
                  <a:lnTo>
                    <a:pt x="1016" y="944"/>
                  </a:lnTo>
                  <a:lnTo>
                    <a:pt x="1026" y="934"/>
                  </a:lnTo>
                  <a:lnTo>
                    <a:pt x="1030" y="932"/>
                  </a:lnTo>
                  <a:lnTo>
                    <a:pt x="1030" y="930"/>
                  </a:lnTo>
                  <a:lnTo>
                    <a:pt x="1026" y="930"/>
                  </a:lnTo>
                  <a:lnTo>
                    <a:pt x="1018" y="930"/>
                  </a:lnTo>
                  <a:lnTo>
                    <a:pt x="1008" y="932"/>
                  </a:lnTo>
                  <a:lnTo>
                    <a:pt x="1004" y="934"/>
                  </a:lnTo>
                  <a:lnTo>
                    <a:pt x="1006" y="936"/>
                  </a:lnTo>
                  <a:lnTo>
                    <a:pt x="1006" y="938"/>
                  </a:lnTo>
                  <a:lnTo>
                    <a:pt x="1002" y="938"/>
                  </a:lnTo>
                  <a:lnTo>
                    <a:pt x="998" y="938"/>
                  </a:lnTo>
                  <a:lnTo>
                    <a:pt x="998" y="940"/>
                  </a:lnTo>
                  <a:lnTo>
                    <a:pt x="1000" y="942"/>
                  </a:lnTo>
                  <a:lnTo>
                    <a:pt x="998" y="946"/>
                  </a:lnTo>
                  <a:lnTo>
                    <a:pt x="996" y="948"/>
                  </a:lnTo>
                  <a:lnTo>
                    <a:pt x="1000" y="948"/>
                  </a:lnTo>
                  <a:lnTo>
                    <a:pt x="1006" y="948"/>
                  </a:lnTo>
                  <a:close/>
                  <a:moveTo>
                    <a:pt x="1028" y="900"/>
                  </a:moveTo>
                  <a:lnTo>
                    <a:pt x="1028" y="900"/>
                  </a:lnTo>
                  <a:lnTo>
                    <a:pt x="1024" y="900"/>
                  </a:lnTo>
                  <a:lnTo>
                    <a:pt x="1022" y="902"/>
                  </a:lnTo>
                  <a:lnTo>
                    <a:pt x="1022" y="904"/>
                  </a:lnTo>
                  <a:lnTo>
                    <a:pt x="1018" y="906"/>
                  </a:lnTo>
                  <a:lnTo>
                    <a:pt x="1016" y="904"/>
                  </a:lnTo>
                  <a:lnTo>
                    <a:pt x="1014" y="902"/>
                  </a:lnTo>
                  <a:lnTo>
                    <a:pt x="1012" y="902"/>
                  </a:lnTo>
                  <a:lnTo>
                    <a:pt x="1010" y="904"/>
                  </a:lnTo>
                  <a:lnTo>
                    <a:pt x="1008" y="904"/>
                  </a:lnTo>
                  <a:lnTo>
                    <a:pt x="1006" y="904"/>
                  </a:lnTo>
                  <a:lnTo>
                    <a:pt x="1004" y="906"/>
                  </a:lnTo>
                  <a:lnTo>
                    <a:pt x="1004" y="910"/>
                  </a:lnTo>
                  <a:lnTo>
                    <a:pt x="1002" y="912"/>
                  </a:lnTo>
                  <a:lnTo>
                    <a:pt x="1002" y="914"/>
                  </a:lnTo>
                  <a:lnTo>
                    <a:pt x="1004" y="916"/>
                  </a:lnTo>
                  <a:lnTo>
                    <a:pt x="1008" y="918"/>
                  </a:lnTo>
                  <a:lnTo>
                    <a:pt x="1012" y="916"/>
                  </a:lnTo>
                  <a:lnTo>
                    <a:pt x="1016" y="914"/>
                  </a:lnTo>
                  <a:lnTo>
                    <a:pt x="1026" y="910"/>
                  </a:lnTo>
                  <a:lnTo>
                    <a:pt x="1030" y="910"/>
                  </a:lnTo>
                  <a:lnTo>
                    <a:pt x="1026" y="914"/>
                  </a:lnTo>
                  <a:lnTo>
                    <a:pt x="1020" y="918"/>
                  </a:lnTo>
                  <a:lnTo>
                    <a:pt x="1020" y="920"/>
                  </a:lnTo>
                  <a:lnTo>
                    <a:pt x="1030" y="918"/>
                  </a:lnTo>
                  <a:lnTo>
                    <a:pt x="1040" y="916"/>
                  </a:lnTo>
                  <a:lnTo>
                    <a:pt x="1042" y="914"/>
                  </a:lnTo>
                  <a:lnTo>
                    <a:pt x="1042" y="912"/>
                  </a:lnTo>
                  <a:lnTo>
                    <a:pt x="1042" y="910"/>
                  </a:lnTo>
                  <a:lnTo>
                    <a:pt x="1040" y="906"/>
                  </a:lnTo>
                  <a:lnTo>
                    <a:pt x="1040" y="904"/>
                  </a:lnTo>
                  <a:lnTo>
                    <a:pt x="1042" y="902"/>
                  </a:lnTo>
                  <a:lnTo>
                    <a:pt x="1042" y="900"/>
                  </a:lnTo>
                  <a:lnTo>
                    <a:pt x="1038" y="896"/>
                  </a:lnTo>
                  <a:lnTo>
                    <a:pt x="1034" y="890"/>
                  </a:lnTo>
                  <a:lnTo>
                    <a:pt x="1032" y="890"/>
                  </a:lnTo>
                  <a:lnTo>
                    <a:pt x="1030" y="890"/>
                  </a:lnTo>
                  <a:lnTo>
                    <a:pt x="1028" y="890"/>
                  </a:lnTo>
                  <a:lnTo>
                    <a:pt x="1028" y="892"/>
                  </a:lnTo>
                  <a:lnTo>
                    <a:pt x="1030" y="896"/>
                  </a:lnTo>
                  <a:lnTo>
                    <a:pt x="1032" y="900"/>
                  </a:lnTo>
                  <a:lnTo>
                    <a:pt x="1028" y="900"/>
                  </a:lnTo>
                  <a:close/>
                  <a:moveTo>
                    <a:pt x="996" y="942"/>
                  </a:moveTo>
                  <a:lnTo>
                    <a:pt x="996" y="942"/>
                  </a:lnTo>
                  <a:lnTo>
                    <a:pt x="996" y="940"/>
                  </a:lnTo>
                  <a:lnTo>
                    <a:pt x="994" y="938"/>
                  </a:lnTo>
                  <a:lnTo>
                    <a:pt x="990" y="938"/>
                  </a:lnTo>
                  <a:lnTo>
                    <a:pt x="988" y="938"/>
                  </a:lnTo>
                  <a:lnTo>
                    <a:pt x="990" y="940"/>
                  </a:lnTo>
                  <a:lnTo>
                    <a:pt x="992" y="942"/>
                  </a:lnTo>
                  <a:lnTo>
                    <a:pt x="994" y="942"/>
                  </a:lnTo>
                  <a:lnTo>
                    <a:pt x="996" y="942"/>
                  </a:lnTo>
                  <a:close/>
                  <a:moveTo>
                    <a:pt x="942" y="966"/>
                  </a:moveTo>
                  <a:lnTo>
                    <a:pt x="942" y="966"/>
                  </a:lnTo>
                  <a:lnTo>
                    <a:pt x="940" y="974"/>
                  </a:lnTo>
                  <a:lnTo>
                    <a:pt x="946" y="970"/>
                  </a:lnTo>
                  <a:lnTo>
                    <a:pt x="948" y="968"/>
                  </a:lnTo>
                  <a:lnTo>
                    <a:pt x="950" y="964"/>
                  </a:lnTo>
                  <a:lnTo>
                    <a:pt x="950" y="958"/>
                  </a:lnTo>
                  <a:lnTo>
                    <a:pt x="950" y="956"/>
                  </a:lnTo>
                  <a:lnTo>
                    <a:pt x="948" y="956"/>
                  </a:lnTo>
                  <a:lnTo>
                    <a:pt x="942" y="966"/>
                  </a:lnTo>
                  <a:close/>
                  <a:moveTo>
                    <a:pt x="970" y="956"/>
                  </a:moveTo>
                  <a:lnTo>
                    <a:pt x="970" y="956"/>
                  </a:lnTo>
                  <a:lnTo>
                    <a:pt x="972" y="956"/>
                  </a:lnTo>
                  <a:lnTo>
                    <a:pt x="974" y="956"/>
                  </a:lnTo>
                  <a:lnTo>
                    <a:pt x="976" y="956"/>
                  </a:lnTo>
                  <a:lnTo>
                    <a:pt x="978" y="954"/>
                  </a:lnTo>
                  <a:lnTo>
                    <a:pt x="982" y="952"/>
                  </a:lnTo>
                  <a:lnTo>
                    <a:pt x="984" y="950"/>
                  </a:lnTo>
                  <a:lnTo>
                    <a:pt x="988" y="946"/>
                  </a:lnTo>
                  <a:lnTo>
                    <a:pt x="992" y="946"/>
                  </a:lnTo>
                  <a:lnTo>
                    <a:pt x="990" y="944"/>
                  </a:lnTo>
                  <a:lnTo>
                    <a:pt x="980" y="942"/>
                  </a:lnTo>
                  <a:lnTo>
                    <a:pt x="976" y="940"/>
                  </a:lnTo>
                  <a:lnTo>
                    <a:pt x="972" y="942"/>
                  </a:lnTo>
                  <a:lnTo>
                    <a:pt x="970" y="944"/>
                  </a:lnTo>
                  <a:lnTo>
                    <a:pt x="966" y="948"/>
                  </a:lnTo>
                  <a:lnTo>
                    <a:pt x="966" y="952"/>
                  </a:lnTo>
                  <a:lnTo>
                    <a:pt x="966" y="954"/>
                  </a:lnTo>
                  <a:lnTo>
                    <a:pt x="964" y="956"/>
                  </a:lnTo>
                  <a:lnTo>
                    <a:pt x="966" y="958"/>
                  </a:lnTo>
                  <a:lnTo>
                    <a:pt x="968" y="958"/>
                  </a:lnTo>
                  <a:lnTo>
                    <a:pt x="970" y="956"/>
                  </a:lnTo>
                  <a:close/>
                  <a:moveTo>
                    <a:pt x="958" y="954"/>
                  </a:moveTo>
                  <a:lnTo>
                    <a:pt x="958" y="954"/>
                  </a:lnTo>
                  <a:lnTo>
                    <a:pt x="958" y="956"/>
                  </a:lnTo>
                  <a:lnTo>
                    <a:pt x="956" y="956"/>
                  </a:lnTo>
                  <a:lnTo>
                    <a:pt x="954" y="956"/>
                  </a:lnTo>
                  <a:lnTo>
                    <a:pt x="954" y="960"/>
                  </a:lnTo>
                  <a:lnTo>
                    <a:pt x="956" y="962"/>
                  </a:lnTo>
                  <a:lnTo>
                    <a:pt x="962" y="958"/>
                  </a:lnTo>
                  <a:lnTo>
                    <a:pt x="964" y="954"/>
                  </a:lnTo>
                  <a:lnTo>
                    <a:pt x="962" y="950"/>
                  </a:lnTo>
                  <a:lnTo>
                    <a:pt x="960" y="950"/>
                  </a:lnTo>
                  <a:lnTo>
                    <a:pt x="958" y="954"/>
                  </a:lnTo>
                  <a:close/>
                  <a:moveTo>
                    <a:pt x="1028" y="966"/>
                  </a:moveTo>
                  <a:lnTo>
                    <a:pt x="1028" y="966"/>
                  </a:lnTo>
                  <a:lnTo>
                    <a:pt x="1032" y="966"/>
                  </a:lnTo>
                  <a:lnTo>
                    <a:pt x="1034" y="964"/>
                  </a:lnTo>
                  <a:lnTo>
                    <a:pt x="1030" y="962"/>
                  </a:lnTo>
                  <a:lnTo>
                    <a:pt x="1028" y="962"/>
                  </a:lnTo>
                  <a:lnTo>
                    <a:pt x="1026" y="964"/>
                  </a:lnTo>
                  <a:lnTo>
                    <a:pt x="1026" y="966"/>
                  </a:lnTo>
                  <a:lnTo>
                    <a:pt x="1028" y="966"/>
                  </a:lnTo>
                  <a:close/>
                  <a:moveTo>
                    <a:pt x="1078" y="890"/>
                  </a:moveTo>
                  <a:lnTo>
                    <a:pt x="1078" y="890"/>
                  </a:lnTo>
                  <a:lnTo>
                    <a:pt x="1080" y="892"/>
                  </a:lnTo>
                  <a:lnTo>
                    <a:pt x="1082" y="894"/>
                  </a:lnTo>
                  <a:lnTo>
                    <a:pt x="1088" y="896"/>
                  </a:lnTo>
                  <a:lnTo>
                    <a:pt x="1092" y="896"/>
                  </a:lnTo>
                  <a:lnTo>
                    <a:pt x="1092" y="894"/>
                  </a:lnTo>
                  <a:lnTo>
                    <a:pt x="1088" y="892"/>
                  </a:lnTo>
                  <a:lnTo>
                    <a:pt x="1082" y="890"/>
                  </a:lnTo>
                  <a:lnTo>
                    <a:pt x="1078" y="890"/>
                  </a:lnTo>
                  <a:close/>
                  <a:moveTo>
                    <a:pt x="1054" y="890"/>
                  </a:moveTo>
                  <a:lnTo>
                    <a:pt x="1054" y="890"/>
                  </a:lnTo>
                  <a:lnTo>
                    <a:pt x="1060" y="890"/>
                  </a:lnTo>
                  <a:lnTo>
                    <a:pt x="1062" y="888"/>
                  </a:lnTo>
                  <a:lnTo>
                    <a:pt x="1068" y="878"/>
                  </a:lnTo>
                  <a:lnTo>
                    <a:pt x="1072" y="872"/>
                  </a:lnTo>
                  <a:lnTo>
                    <a:pt x="1074" y="868"/>
                  </a:lnTo>
                  <a:lnTo>
                    <a:pt x="1072" y="868"/>
                  </a:lnTo>
                  <a:lnTo>
                    <a:pt x="1066" y="870"/>
                  </a:lnTo>
                  <a:lnTo>
                    <a:pt x="1054" y="878"/>
                  </a:lnTo>
                  <a:lnTo>
                    <a:pt x="1050" y="882"/>
                  </a:lnTo>
                  <a:lnTo>
                    <a:pt x="1046" y="890"/>
                  </a:lnTo>
                  <a:lnTo>
                    <a:pt x="1044" y="894"/>
                  </a:lnTo>
                  <a:lnTo>
                    <a:pt x="1044" y="896"/>
                  </a:lnTo>
                  <a:lnTo>
                    <a:pt x="1046" y="898"/>
                  </a:lnTo>
                  <a:lnTo>
                    <a:pt x="1048" y="898"/>
                  </a:lnTo>
                  <a:lnTo>
                    <a:pt x="1048" y="894"/>
                  </a:lnTo>
                  <a:lnTo>
                    <a:pt x="1050" y="892"/>
                  </a:lnTo>
                  <a:lnTo>
                    <a:pt x="1054" y="890"/>
                  </a:lnTo>
                  <a:close/>
                  <a:moveTo>
                    <a:pt x="752" y="1276"/>
                  </a:moveTo>
                  <a:lnTo>
                    <a:pt x="752" y="1276"/>
                  </a:lnTo>
                  <a:lnTo>
                    <a:pt x="750" y="1274"/>
                  </a:lnTo>
                  <a:lnTo>
                    <a:pt x="742" y="1274"/>
                  </a:lnTo>
                  <a:lnTo>
                    <a:pt x="738" y="1276"/>
                  </a:lnTo>
                  <a:lnTo>
                    <a:pt x="736" y="1278"/>
                  </a:lnTo>
                  <a:lnTo>
                    <a:pt x="742" y="1282"/>
                  </a:lnTo>
                  <a:lnTo>
                    <a:pt x="748" y="1282"/>
                  </a:lnTo>
                  <a:lnTo>
                    <a:pt x="750" y="1278"/>
                  </a:lnTo>
                  <a:lnTo>
                    <a:pt x="752" y="1276"/>
                  </a:lnTo>
                  <a:close/>
                  <a:moveTo>
                    <a:pt x="1156" y="42"/>
                  </a:moveTo>
                  <a:lnTo>
                    <a:pt x="1156" y="42"/>
                  </a:lnTo>
                  <a:lnTo>
                    <a:pt x="1164" y="44"/>
                  </a:lnTo>
                  <a:lnTo>
                    <a:pt x="1166" y="46"/>
                  </a:lnTo>
                  <a:lnTo>
                    <a:pt x="1164" y="48"/>
                  </a:lnTo>
                  <a:lnTo>
                    <a:pt x="1162" y="48"/>
                  </a:lnTo>
                  <a:lnTo>
                    <a:pt x="1160" y="50"/>
                  </a:lnTo>
                  <a:lnTo>
                    <a:pt x="1162" y="52"/>
                  </a:lnTo>
                  <a:lnTo>
                    <a:pt x="1166" y="56"/>
                  </a:lnTo>
                  <a:lnTo>
                    <a:pt x="1176" y="62"/>
                  </a:lnTo>
                  <a:lnTo>
                    <a:pt x="1186" y="66"/>
                  </a:lnTo>
                  <a:lnTo>
                    <a:pt x="1194" y="68"/>
                  </a:lnTo>
                  <a:lnTo>
                    <a:pt x="1204" y="68"/>
                  </a:lnTo>
                  <a:lnTo>
                    <a:pt x="1214" y="66"/>
                  </a:lnTo>
                  <a:lnTo>
                    <a:pt x="1238" y="62"/>
                  </a:lnTo>
                  <a:lnTo>
                    <a:pt x="1252" y="60"/>
                  </a:lnTo>
                  <a:lnTo>
                    <a:pt x="1270" y="58"/>
                  </a:lnTo>
                  <a:lnTo>
                    <a:pt x="1296" y="58"/>
                  </a:lnTo>
                  <a:lnTo>
                    <a:pt x="1298" y="60"/>
                  </a:lnTo>
                  <a:lnTo>
                    <a:pt x="1294" y="62"/>
                  </a:lnTo>
                  <a:lnTo>
                    <a:pt x="1274" y="66"/>
                  </a:lnTo>
                  <a:lnTo>
                    <a:pt x="1236" y="74"/>
                  </a:lnTo>
                  <a:lnTo>
                    <a:pt x="1220" y="78"/>
                  </a:lnTo>
                  <a:lnTo>
                    <a:pt x="1216" y="80"/>
                  </a:lnTo>
                  <a:lnTo>
                    <a:pt x="1216" y="82"/>
                  </a:lnTo>
                  <a:lnTo>
                    <a:pt x="1216" y="84"/>
                  </a:lnTo>
                  <a:lnTo>
                    <a:pt x="1220" y="86"/>
                  </a:lnTo>
                  <a:lnTo>
                    <a:pt x="1232" y="88"/>
                  </a:lnTo>
                  <a:lnTo>
                    <a:pt x="1270" y="92"/>
                  </a:lnTo>
                  <a:lnTo>
                    <a:pt x="1308" y="94"/>
                  </a:lnTo>
                  <a:lnTo>
                    <a:pt x="1324" y="96"/>
                  </a:lnTo>
                  <a:lnTo>
                    <a:pt x="1336" y="100"/>
                  </a:lnTo>
                  <a:lnTo>
                    <a:pt x="1360" y="110"/>
                  </a:lnTo>
                  <a:lnTo>
                    <a:pt x="1370" y="114"/>
                  </a:lnTo>
                  <a:lnTo>
                    <a:pt x="1380" y="114"/>
                  </a:lnTo>
                  <a:lnTo>
                    <a:pt x="1390" y="112"/>
                  </a:lnTo>
                  <a:lnTo>
                    <a:pt x="1402" y="106"/>
                  </a:lnTo>
                  <a:lnTo>
                    <a:pt x="1412" y="98"/>
                  </a:lnTo>
                  <a:lnTo>
                    <a:pt x="1420" y="96"/>
                  </a:lnTo>
                  <a:lnTo>
                    <a:pt x="1424" y="94"/>
                  </a:lnTo>
                  <a:lnTo>
                    <a:pt x="1430" y="96"/>
                  </a:lnTo>
                  <a:lnTo>
                    <a:pt x="1438" y="98"/>
                  </a:lnTo>
                  <a:lnTo>
                    <a:pt x="1446" y="98"/>
                  </a:lnTo>
                  <a:lnTo>
                    <a:pt x="1456" y="96"/>
                  </a:lnTo>
                  <a:lnTo>
                    <a:pt x="1464" y="92"/>
                  </a:lnTo>
                  <a:lnTo>
                    <a:pt x="1468" y="88"/>
                  </a:lnTo>
                  <a:lnTo>
                    <a:pt x="1468" y="84"/>
                  </a:lnTo>
                  <a:lnTo>
                    <a:pt x="1468" y="80"/>
                  </a:lnTo>
                  <a:lnTo>
                    <a:pt x="1470" y="76"/>
                  </a:lnTo>
                  <a:lnTo>
                    <a:pt x="1476" y="72"/>
                  </a:lnTo>
                  <a:lnTo>
                    <a:pt x="1488" y="66"/>
                  </a:lnTo>
                  <a:lnTo>
                    <a:pt x="1506" y="58"/>
                  </a:lnTo>
                  <a:lnTo>
                    <a:pt x="1516" y="54"/>
                  </a:lnTo>
                  <a:lnTo>
                    <a:pt x="1522" y="48"/>
                  </a:lnTo>
                  <a:lnTo>
                    <a:pt x="1520" y="42"/>
                  </a:lnTo>
                  <a:lnTo>
                    <a:pt x="1516" y="38"/>
                  </a:lnTo>
                  <a:lnTo>
                    <a:pt x="1510" y="34"/>
                  </a:lnTo>
                  <a:lnTo>
                    <a:pt x="1502" y="30"/>
                  </a:lnTo>
                  <a:lnTo>
                    <a:pt x="1492" y="28"/>
                  </a:lnTo>
                  <a:lnTo>
                    <a:pt x="1484" y="28"/>
                  </a:lnTo>
                  <a:lnTo>
                    <a:pt x="1468" y="28"/>
                  </a:lnTo>
                  <a:lnTo>
                    <a:pt x="1450" y="24"/>
                  </a:lnTo>
                  <a:lnTo>
                    <a:pt x="1430" y="18"/>
                  </a:lnTo>
                  <a:lnTo>
                    <a:pt x="1406" y="14"/>
                  </a:lnTo>
                  <a:lnTo>
                    <a:pt x="1394" y="12"/>
                  </a:lnTo>
                  <a:lnTo>
                    <a:pt x="1388" y="14"/>
                  </a:lnTo>
                  <a:lnTo>
                    <a:pt x="1384" y="16"/>
                  </a:lnTo>
                  <a:lnTo>
                    <a:pt x="1382" y="20"/>
                  </a:lnTo>
                  <a:lnTo>
                    <a:pt x="1378" y="28"/>
                  </a:lnTo>
                  <a:lnTo>
                    <a:pt x="1374" y="30"/>
                  </a:lnTo>
                  <a:lnTo>
                    <a:pt x="1366" y="30"/>
                  </a:lnTo>
                  <a:lnTo>
                    <a:pt x="1360" y="28"/>
                  </a:lnTo>
                  <a:lnTo>
                    <a:pt x="1358" y="24"/>
                  </a:lnTo>
                  <a:lnTo>
                    <a:pt x="1358" y="20"/>
                  </a:lnTo>
                  <a:lnTo>
                    <a:pt x="1360" y="16"/>
                  </a:lnTo>
                  <a:lnTo>
                    <a:pt x="1362" y="10"/>
                  </a:lnTo>
                  <a:lnTo>
                    <a:pt x="1362" y="6"/>
                  </a:lnTo>
                  <a:lnTo>
                    <a:pt x="1360" y="4"/>
                  </a:lnTo>
                  <a:lnTo>
                    <a:pt x="1350" y="0"/>
                  </a:lnTo>
                  <a:lnTo>
                    <a:pt x="1344" y="0"/>
                  </a:lnTo>
                  <a:lnTo>
                    <a:pt x="1340" y="2"/>
                  </a:lnTo>
                  <a:lnTo>
                    <a:pt x="1334" y="4"/>
                  </a:lnTo>
                  <a:lnTo>
                    <a:pt x="1332" y="8"/>
                  </a:lnTo>
                  <a:lnTo>
                    <a:pt x="1328" y="14"/>
                  </a:lnTo>
                  <a:lnTo>
                    <a:pt x="1326" y="22"/>
                  </a:lnTo>
                  <a:lnTo>
                    <a:pt x="1324" y="36"/>
                  </a:lnTo>
                  <a:lnTo>
                    <a:pt x="1322" y="40"/>
                  </a:lnTo>
                  <a:lnTo>
                    <a:pt x="1320" y="40"/>
                  </a:lnTo>
                  <a:lnTo>
                    <a:pt x="1318" y="40"/>
                  </a:lnTo>
                  <a:lnTo>
                    <a:pt x="1314" y="36"/>
                  </a:lnTo>
                  <a:lnTo>
                    <a:pt x="1306" y="24"/>
                  </a:lnTo>
                  <a:lnTo>
                    <a:pt x="1300" y="20"/>
                  </a:lnTo>
                  <a:lnTo>
                    <a:pt x="1296" y="18"/>
                  </a:lnTo>
                  <a:lnTo>
                    <a:pt x="1292" y="18"/>
                  </a:lnTo>
                  <a:lnTo>
                    <a:pt x="1286" y="18"/>
                  </a:lnTo>
                  <a:lnTo>
                    <a:pt x="1278" y="20"/>
                  </a:lnTo>
                  <a:lnTo>
                    <a:pt x="1268" y="18"/>
                  </a:lnTo>
                  <a:lnTo>
                    <a:pt x="1252" y="16"/>
                  </a:lnTo>
                  <a:lnTo>
                    <a:pt x="1232" y="8"/>
                  </a:lnTo>
                  <a:lnTo>
                    <a:pt x="1216" y="2"/>
                  </a:lnTo>
                  <a:lnTo>
                    <a:pt x="1208" y="2"/>
                  </a:lnTo>
                  <a:lnTo>
                    <a:pt x="1208" y="4"/>
                  </a:lnTo>
                  <a:lnTo>
                    <a:pt x="1212" y="10"/>
                  </a:lnTo>
                  <a:lnTo>
                    <a:pt x="1216" y="16"/>
                  </a:lnTo>
                  <a:lnTo>
                    <a:pt x="1216" y="20"/>
                  </a:lnTo>
                  <a:lnTo>
                    <a:pt x="1216" y="22"/>
                  </a:lnTo>
                  <a:lnTo>
                    <a:pt x="1212" y="22"/>
                  </a:lnTo>
                  <a:lnTo>
                    <a:pt x="1200" y="16"/>
                  </a:lnTo>
                  <a:lnTo>
                    <a:pt x="1188" y="12"/>
                  </a:lnTo>
                  <a:lnTo>
                    <a:pt x="1182" y="12"/>
                  </a:lnTo>
                  <a:lnTo>
                    <a:pt x="1184" y="14"/>
                  </a:lnTo>
                  <a:lnTo>
                    <a:pt x="1188" y="18"/>
                  </a:lnTo>
                  <a:lnTo>
                    <a:pt x="1192" y="24"/>
                  </a:lnTo>
                  <a:lnTo>
                    <a:pt x="1194" y="28"/>
                  </a:lnTo>
                  <a:lnTo>
                    <a:pt x="1194" y="30"/>
                  </a:lnTo>
                  <a:lnTo>
                    <a:pt x="1190" y="30"/>
                  </a:lnTo>
                  <a:lnTo>
                    <a:pt x="1180" y="28"/>
                  </a:lnTo>
                  <a:lnTo>
                    <a:pt x="1166" y="26"/>
                  </a:lnTo>
                  <a:lnTo>
                    <a:pt x="1154" y="24"/>
                  </a:lnTo>
                  <a:lnTo>
                    <a:pt x="1148" y="24"/>
                  </a:lnTo>
                  <a:lnTo>
                    <a:pt x="1142" y="26"/>
                  </a:lnTo>
                  <a:lnTo>
                    <a:pt x="1142" y="30"/>
                  </a:lnTo>
                  <a:lnTo>
                    <a:pt x="1144" y="34"/>
                  </a:lnTo>
                  <a:lnTo>
                    <a:pt x="1148" y="38"/>
                  </a:lnTo>
                  <a:lnTo>
                    <a:pt x="1156" y="42"/>
                  </a:lnTo>
                  <a:close/>
                  <a:moveTo>
                    <a:pt x="388" y="1446"/>
                  </a:moveTo>
                  <a:lnTo>
                    <a:pt x="388" y="1446"/>
                  </a:lnTo>
                  <a:lnTo>
                    <a:pt x="384" y="1448"/>
                  </a:lnTo>
                  <a:lnTo>
                    <a:pt x="384" y="1450"/>
                  </a:lnTo>
                  <a:lnTo>
                    <a:pt x="384" y="1452"/>
                  </a:lnTo>
                  <a:lnTo>
                    <a:pt x="386" y="1456"/>
                  </a:lnTo>
                  <a:lnTo>
                    <a:pt x="388" y="1454"/>
                  </a:lnTo>
                  <a:lnTo>
                    <a:pt x="390" y="1452"/>
                  </a:lnTo>
                  <a:lnTo>
                    <a:pt x="390" y="1448"/>
                  </a:lnTo>
                  <a:lnTo>
                    <a:pt x="388" y="1446"/>
                  </a:lnTo>
                  <a:close/>
                  <a:moveTo>
                    <a:pt x="164" y="1358"/>
                  </a:moveTo>
                  <a:lnTo>
                    <a:pt x="164" y="1358"/>
                  </a:lnTo>
                  <a:lnTo>
                    <a:pt x="166" y="1356"/>
                  </a:lnTo>
                  <a:lnTo>
                    <a:pt x="168" y="1358"/>
                  </a:lnTo>
                  <a:lnTo>
                    <a:pt x="170" y="1356"/>
                  </a:lnTo>
                  <a:lnTo>
                    <a:pt x="172" y="1354"/>
                  </a:lnTo>
                  <a:lnTo>
                    <a:pt x="170" y="1354"/>
                  </a:lnTo>
                  <a:lnTo>
                    <a:pt x="168" y="1350"/>
                  </a:lnTo>
                  <a:lnTo>
                    <a:pt x="164" y="1346"/>
                  </a:lnTo>
                  <a:lnTo>
                    <a:pt x="164" y="1348"/>
                  </a:lnTo>
                  <a:lnTo>
                    <a:pt x="164" y="1350"/>
                  </a:lnTo>
                  <a:lnTo>
                    <a:pt x="164" y="1352"/>
                  </a:lnTo>
                  <a:lnTo>
                    <a:pt x="164" y="1354"/>
                  </a:lnTo>
                  <a:lnTo>
                    <a:pt x="164" y="1358"/>
                  </a:lnTo>
                  <a:close/>
                  <a:moveTo>
                    <a:pt x="148" y="1644"/>
                  </a:moveTo>
                  <a:lnTo>
                    <a:pt x="148" y="1644"/>
                  </a:lnTo>
                  <a:lnTo>
                    <a:pt x="150" y="1642"/>
                  </a:lnTo>
                  <a:lnTo>
                    <a:pt x="150" y="1640"/>
                  </a:lnTo>
                  <a:lnTo>
                    <a:pt x="152" y="1636"/>
                  </a:lnTo>
                  <a:lnTo>
                    <a:pt x="156" y="1634"/>
                  </a:lnTo>
                  <a:lnTo>
                    <a:pt x="160" y="1634"/>
                  </a:lnTo>
                  <a:lnTo>
                    <a:pt x="162" y="1634"/>
                  </a:lnTo>
                  <a:lnTo>
                    <a:pt x="162" y="1632"/>
                  </a:lnTo>
                  <a:lnTo>
                    <a:pt x="162" y="1630"/>
                  </a:lnTo>
                  <a:lnTo>
                    <a:pt x="164" y="1630"/>
                  </a:lnTo>
                  <a:lnTo>
                    <a:pt x="166" y="1628"/>
                  </a:lnTo>
                  <a:lnTo>
                    <a:pt x="166" y="1626"/>
                  </a:lnTo>
                  <a:lnTo>
                    <a:pt x="164" y="1624"/>
                  </a:lnTo>
                  <a:lnTo>
                    <a:pt x="166" y="1622"/>
                  </a:lnTo>
                  <a:lnTo>
                    <a:pt x="164" y="1620"/>
                  </a:lnTo>
                  <a:lnTo>
                    <a:pt x="166" y="1618"/>
                  </a:lnTo>
                  <a:lnTo>
                    <a:pt x="168" y="1618"/>
                  </a:lnTo>
                  <a:lnTo>
                    <a:pt x="170" y="1618"/>
                  </a:lnTo>
                  <a:lnTo>
                    <a:pt x="174" y="1616"/>
                  </a:lnTo>
                  <a:lnTo>
                    <a:pt x="176" y="1614"/>
                  </a:lnTo>
                  <a:lnTo>
                    <a:pt x="172" y="1614"/>
                  </a:lnTo>
                  <a:lnTo>
                    <a:pt x="168" y="1614"/>
                  </a:lnTo>
                  <a:lnTo>
                    <a:pt x="172" y="1610"/>
                  </a:lnTo>
                  <a:lnTo>
                    <a:pt x="174" y="1606"/>
                  </a:lnTo>
                  <a:lnTo>
                    <a:pt x="174" y="1600"/>
                  </a:lnTo>
                  <a:lnTo>
                    <a:pt x="172" y="1598"/>
                  </a:lnTo>
                  <a:lnTo>
                    <a:pt x="170" y="1598"/>
                  </a:lnTo>
                  <a:lnTo>
                    <a:pt x="164" y="1602"/>
                  </a:lnTo>
                  <a:lnTo>
                    <a:pt x="158" y="1606"/>
                  </a:lnTo>
                  <a:lnTo>
                    <a:pt x="150" y="1610"/>
                  </a:lnTo>
                  <a:lnTo>
                    <a:pt x="148" y="1612"/>
                  </a:lnTo>
                  <a:lnTo>
                    <a:pt x="148" y="1614"/>
                  </a:lnTo>
                  <a:lnTo>
                    <a:pt x="148" y="1616"/>
                  </a:lnTo>
                  <a:lnTo>
                    <a:pt x="148" y="1620"/>
                  </a:lnTo>
                  <a:lnTo>
                    <a:pt x="146" y="1620"/>
                  </a:lnTo>
                  <a:lnTo>
                    <a:pt x="144" y="1618"/>
                  </a:lnTo>
                  <a:lnTo>
                    <a:pt x="142" y="1616"/>
                  </a:lnTo>
                  <a:lnTo>
                    <a:pt x="140" y="1616"/>
                  </a:lnTo>
                  <a:lnTo>
                    <a:pt x="136" y="1622"/>
                  </a:lnTo>
                  <a:lnTo>
                    <a:pt x="136" y="1624"/>
                  </a:lnTo>
                  <a:lnTo>
                    <a:pt x="138" y="1628"/>
                  </a:lnTo>
                  <a:lnTo>
                    <a:pt x="140" y="1630"/>
                  </a:lnTo>
                  <a:lnTo>
                    <a:pt x="138" y="1632"/>
                  </a:lnTo>
                  <a:lnTo>
                    <a:pt x="144" y="1636"/>
                  </a:lnTo>
                  <a:lnTo>
                    <a:pt x="146" y="1636"/>
                  </a:lnTo>
                  <a:lnTo>
                    <a:pt x="142" y="1638"/>
                  </a:lnTo>
                  <a:lnTo>
                    <a:pt x="138" y="1642"/>
                  </a:lnTo>
                  <a:lnTo>
                    <a:pt x="136" y="1644"/>
                  </a:lnTo>
                  <a:lnTo>
                    <a:pt x="138" y="1646"/>
                  </a:lnTo>
                  <a:lnTo>
                    <a:pt x="140" y="1648"/>
                  </a:lnTo>
                  <a:lnTo>
                    <a:pt x="142" y="1648"/>
                  </a:lnTo>
                  <a:lnTo>
                    <a:pt x="144" y="1644"/>
                  </a:lnTo>
                  <a:lnTo>
                    <a:pt x="148" y="1644"/>
                  </a:lnTo>
                  <a:close/>
                  <a:moveTo>
                    <a:pt x="84" y="2020"/>
                  </a:moveTo>
                  <a:lnTo>
                    <a:pt x="84" y="2020"/>
                  </a:lnTo>
                  <a:lnTo>
                    <a:pt x="88" y="2008"/>
                  </a:lnTo>
                  <a:lnTo>
                    <a:pt x="90" y="2008"/>
                  </a:lnTo>
                  <a:lnTo>
                    <a:pt x="92" y="2012"/>
                  </a:lnTo>
                  <a:lnTo>
                    <a:pt x="94" y="2014"/>
                  </a:lnTo>
                  <a:lnTo>
                    <a:pt x="96" y="2014"/>
                  </a:lnTo>
                  <a:lnTo>
                    <a:pt x="106" y="2008"/>
                  </a:lnTo>
                  <a:lnTo>
                    <a:pt x="120" y="2000"/>
                  </a:lnTo>
                  <a:lnTo>
                    <a:pt x="126" y="1996"/>
                  </a:lnTo>
                  <a:lnTo>
                    <a:pt x="132" y="1994"/>
                  </a:lnTo>
                  <a:lnTo>
                    <a:pt x="142" y="1992"/>
                  </a:lnTo>
                  <a:lnTo>
                    <a:pt x="148" y="1990"/>
                  </a:lnTo>
                  <a:lnTo>
                    <a:pt x="152" y="1990"/>
                  </a:lnTo>
                  <a:lnTo>
                    <a:pt x="160" y="1990"/>
                  </a:lnTo>
                  <a:lnTo>
                    <a:pt x="166" y="1992"/>
                  </a:lnTo>
                  <a:lnTo>
                    <a:pt x="168" y="1988"/>
                  </a:lnTo>
                  <a:lnTo>
                    <a:pt x="168" y="1980"/>
                  </a:lnTo>
                  <a:lnTo>
                    <a:pt x="168" y="1974"/>
                  </a:lnTo>
                  <a:lnTo>
                    <a:pt x="172" y="1966"/>
                  </a:lnTo>
                  <a:lnTo>
                    <a:pt x="176" y="1958"/>
                  </a:lnTo>
                  <a:lnTo>
                    <a:pt x="178" y="1950"/>
                  </a:lnTo>
                  <a:lnTo>
                    <a:pt x="180" y="1934"/>
                  </a:lnTo>
                  <a:lnTo>
                    <a:pt x="178" y="1920"/>
                  </a:lnTo>
                  <a:lnTo>
                    <a:pt x="174" y="1906"/>
                  </a:lnTo>
                  <a:lnTo>
                    <a:pt x="168" y="1888"/>
                  </a:lnTo>
                  <a:lnTo>
                    <a:pt x="166" y="1884"/>
                  </a:lnTo>
                  <a:lnTo>
                    <a:pt x="170" y="1884"/>
                  </a:lnTo>
                  <a:lnTo>
                    <a:pt x="172" y="1882"/>
                  </a:lnTo>
                  <a:lnTo>
                    <a:pt x="172" y="1880"/>
                  </a:lnTo>
                  <a:lnTo>
                    <a:pt x="168" y="1874"/>
                  </a:lnTo>
                  <a:lnTo>
                    <a:pt x="172" y="1874"/>
                  </a:lnTo>
                  <a:lnTo>
                    <a:pt x="176" y="1876"/>
                  </a:lnTo>
                  <a:lnTo>
                    <a:pt x="178" y="1878"/>
                  </a:lnTo>
                  <a:lnTo>
                    <a:pt x="180" y="1878"/>
                  </a:lnTo>
                  <a:lnTo>
                    <a:pt x="186" y="1870"/>
                  </a:lnTo>
                  <a:lnTo>
                    <a:pt x="190" y="1866"/>
                  </a:lnTo>
                  <a:lnTo>
                    <a:pt x="194" y="1866"/>
                  </a:lnTo>
                  <a:lnTo>
                    <a:pt x="196" y="1864"/>
                  </a:lnTo>
                  <a:lnTo>
                    <a:pt x="198" y="1862"/>
                  </a:lnTo>
                  <a:lnTo>
                    <a:pt x="196" y="1858"/>
                  </a:lnTo>
                  <a:lnTo>
                    <a:pt x="194" y="1858"/>
                  </a:lnTo>
                  <a:lnTo>
                    <a:pt x="192" y="1858"/>
                  </a:lnTo>
                  <a:lnTo>
                    <a:pt x="194" y="1854"/>
                  </a:lnTo>
                  <a:lnTo>
                    <a:pt x="196" y="1850"/>
                  </a:lnTo>
                  <a:lnTo>
                    <a:pt x="196" y="1848"/>
                  </a:lnTo>
                  <a:lnTo>
                    <a:pt x="196" y="1850"/>
                  </a:lnTo>
                  <a:lnTo>
                    <a:pt x="200" y="1858"/>
                  </a:lnTo>
                  <a:lnTo>
                    <a:pt x="202" y="1858"/>
                  </a:lnTo>
                  <a:lnTo>
                    <a:pt x="204" y="1856"/>
                  </a:lnTo>
                  <a:lnTo>
                    <a:pt x="204" y="1850"/>
                  </a:lnTo>
                  <a:lnTo>
                    <a:pt x="202" y="1844"/>
                  </a:lnTo>
                  <a:lnTo>
                    <a:pt x="198" y="1840"/>
                  </a:lnTo>
                  <a:lnTo>
                    <a:pt x="196" y="1838"/>
                  </a:lnTo>
                  <a:lnTo>
                    <a:pt x="194" y="1838"/>
                  </a:lnTo>
                  <a:lnTo>
                    <a:pt x="186" y="1840"/>
                  </a:lnTo>
                  <a:lnTo>
                    <a:pt x="184" y="1840"/>
                  </a:lnTo>
                  <a:lnTo>
                    <a:pt x="186" y="1838"/>
                  </a:lnTo>
                  <a:lnTo>
                    <a:pt x="192" y="1834"/>
                  </a:lnTo>
                  <a:lnTo>
                    <a:pt x="194" y="1832"/>
                  </a:lnTo>
                  <a:lnTo>
                    <a:pt x="192" y="1828"/>
                  </a:lnTo>
                  <a:lnTo>
                    <a:pt x="190" y="1828"/>
                  </a:lnTo>
                  <a:lnTo>
                    <a:pt x="186" y="1826"/>
                  </a:lnTo>
                  <a:lnTo>
                    <a:pt x="182" y="1820"/>
                  </a:lnTo>
                  <a:lnTo>
                    <a:pt x="176" y="1808"/>
                  </a:lnTo>
                  <a:lnTo>
                    <a:pt x="174" y="1806"/>
                  </a:lnTo>
                  <a:lnTo>
                    <a:pt x="172" y="1804"/>
                  </a:lnTo>
                  <a:lnTo>
                    <a:pt x="164" y="1806"/>
                  </a:lnTo>
                  <a:lnTo>
                    <a:pt x="156" y="1808"/>
                  </a:lnTo>
                  <a:lnTo>
                    <a:pt x="148" y="1808"/>
                  </a:lnTo>
                  <a:lnTo>
                    <a:pt x="142" y="1810"/>
                  </a:lnTo>
                  <a:lnTo>
                    <a:pt x="140" y="1812"/>
                  </a:lnTo>
                  <a:lnTo>
                    <a:pt x="138" y="1814"/>
                  </a:lnTo>
                  <a:lnTo>
                    <a:pt x="130" y="1816"/>
                  </a:lnTo>
                  <a:lnTo>
                    <a:pt x="126" y="1818"/>
                  </a:lnTo>
                  <a:lnTo>
                    <a:pt x="124" y="1822"/>
                  </a:lnTo>
                  <a:lnTo>
                    <a:pt x="122" y="1828"/>
                  </a:lnTo>
                  <a:lnTo>
                    <a:pt x="120" y="1834"/>
                  </a:lnTo>
                  <a:lnTo>
                    <a:pt x="116" y="1836"/>
                  </a:lnTo>
                  <a:lnTo>
                    <a:pt x="112" y="1836"/>
                  </a:lnTo>
                  <a:lnTo>
                    <a:pt x="116" y="1836"/>
                  </a:lnTo>
                  <a:lnTo>
                    <a:pt x="120" y="1832"/>
                  </a:lnTo>
                  <a:lnTo>
                    <a:pt x="122" y="1826"/>
                  </a:lnTo>
                  <a:lnTo>
                    <a:pt x="124" y="1818"/>
                  </a:lnTo>
                  <a:lnTo>
                    <a:pt x="128" y="1816"/>
                  </a:lnTo>
                  <a:lnTo>
                    <a:pt x="132" y="1814"/>
                  </a:lnTo>
                  <a:lnTo>
                    <a:pt x="132" y="1810"/>
                  </a:lnTo>
                  <a:lnTo>
                    <a:pt x="134" y="1808"/>
                  </a:lnTo>
                  <a:lnTo>
                    <a:pt x="138" y="1806"/>
                  </a:lnTo>
                  <a:lnTo>
                    <a:pt x="140" y="1804"/>
                  </a:lnTo>
                  <a:lnTo>
                    <a:pt x="134" y="1798"/>
                  </a:lnTo>
                  <a:lnTo>
                    <a:pt x="130" y="1796"/>
                  </a:lnTo>
                  <a:lnTo>
                    <a:pt x="126" y="1796"/>
                  </a:lnTo>
                  <a:lnTo>
                    <a:pt x="124" y="1798"/>
                  </a:lnTo>
                  <a:lnTo>
                    <a:pt x="122" y="1800"/>
                  </a:lnTo>
                  <a:lnTo>
                    <a:pt x="118" y="1804"/>
                  </a:lnTo>
                  <a:lnTo>
                    <a:pt x="116" y="1804"/>
                  </a:lnTo>
                  <a:lnTo>
                    <a:pt x="112" y="1804"/>
                  </a:lnTo>
                  <a:lnTo>
                    <a:pt x="104" y="1806"/>
                  </a:lnTo>
                  <a:lnTo>
                    <a:pt x="94" y="1810"/>
                  </a:lnTo>
                  <a:lnTo>
                    <a:pt x="86" y="1816"/>
                  </a:lnTo>
                  <a:lnTo>
                    <a:pt x="84" y="1820"/>
                  </a:lnTo>
                  <a:lnTo>
                    <a:pt x="84" y="1824"/>
                  </a:lnTo>
                  <a:lnTo>
                    <a:pt x="84" y="1828"/>
                  </a:lnTo>
                  <a:lnTo>
                    <a:pt x="82" y="1830"/>
                  </a:lnTo>
                  <a:lnTo>
                    <a:pt x="76" y="1834"/>
                  </a:lnTo>
                  <a:lnTo>
                    <a:pt x="70" y="1836"/>
                  </a:lnTo>
                  <a:lnTo>
                    <a:pt x="68" y="1838"/>
                  </a:lnTo>
                  <a:lnTo>
                    <a:pt x="68" y="1840"/>
                  </a:lnTo>
                  <a:lnTo>
                    <a:pt x="70" y="1842"/>
                  </a:lnTo>
                  <a:lnTo>
                    <a:pt x="76" y="1842"/>
                  </a:lnTo>
                  <a:lnTo>
                    <a:pt x="86" y="1842"/>
                  </a:lnTo>
                  <a:lnTo>
                    <a:pt x="94" y="1844"/>
                  </a:lnTo>
                  <a:lnTo>
                    <a:pt x="94" y="1846"/>
                  </a:lnTo>
                  <a:lnTo>
                    <a:pt x="90" y="1848"/>
                  </a:lnTo>
                  <a:lnTo>
                    <a:pt x="82" y="1856"/>
                  </a:lnTo>
                  <a:lnTo>
                    <a:pt x="78" y="1862"/>
                  </a:lnTo>
                  <a:lnTo>
                    <a:pt x="74" y="1866"/>
                  </a:lnTo>
                  <a:lnTo>
                    <a:pt x="70" y="1866"/>
                  </a:lnTo>
                  <a:lnTo>
                    <a:pt x="62" y="1864"/>
                  </a:lnTo>
                  <a:lnTo>
                    <a:pt x="58" y="1866"/>
                  </a:lnTo>
                  <a:lnTo>
                    <a:pt x="54" y="1866"/>
                  </a:lnTo>
                  <a:lnTo>
                    <a:pt x="48" y="1864"/>
                  </a:lnTo>
                  <a:lnTo>
                    <a:pt x="40" y="1860"/>
                  </a:lnTo>
                  <a:lnTo>
                    <a:pt x="30" y="1860"/>
                  </a:lnTo>
                  <a:lnTo>
                    <a:pt x="22" y="1862"/>
                  </a:lnTo>
                  <a:lnTo>
                    <a:pt x="14" y="1868"/>
                  </a:lnTo>
                  <a:lnTo>
                    <a:pt x="14" y="1870"/>
                  </a:lnTo>
                  <a:lnTo>
                    <a:pt x="18" y="1870"/>
                  </a:lnTo>
                  <a:lnTo>
                    <a:pt x="20" y="1870"/>
                  </a:lnTo>
                  <a:lnTo>
                    <a:pt x="20" y="1872"/>
                  </a:lnTo>
                  <a:lnTo>
                    <a:pt x="20" y="1874"/>
                  </a:lnTo>
                  <a:lnTo>
                    <a:pt x="18" y="1878"/>
                  </a:lnTo>
                  <a:lnTo>
                    <a:pt x="16" y="1884"/>
                  </a:lnTo>
                  <a:lnTo>
                    <a:pt x="18" y="1886"/>
                  </a:lnTo>
                  <a:lnTo>
                    <a:pt x="22" y="1888"/>
                  </a:lnTo>
                  <a:lnTo>
                    <a:pt x="28" y="1888"/>
                  </a:lnTo>
                  <a:lnTo>
                    <a:pt x="38" y="1888"/>
                  </a:lnTo>
                  <a:lnTo>
                    <a:pt x="38" y="1890"/>
                  </a:lnTo>
                  <a:lnTo>
                    <a:pt x="34" y="1892"/>
                  </a:lnTo>
                  <a:lnTo>
                    <a:pt x="24" y="1898"/>
                  </a:lnTo>
                  <a:lnTo>
                    <a:pt x="22" y="1900"/>
                  </a:lnTo>
                  <a:lnTo>
                    <a:pt x="20" y="1904"/>
                  </a:lnTo>
                  <a:lnTo>
                    <a:pt x="16" y="1908"/>
                  </a:lnTo>
                  <a:lnTo>
                    <a:pt x="14" y="1912"/>
                  </a:lnTo>
                  <a:lnTo>
                    <a:pt x="16" y="1914"/>
                  </a:lnTo>
                  <a:lnTo>
                    <a:pt x="24" y="1922"/>
                  </a:lnTo>
                  <a:lnTo>
                    <a:pt x="36" y="1928"/>
                  </a:lnTo>
                  <a:lnTo>
                    <a:pt x="40" y="1928"/>
                  </a:lnTo>
                  <a:lnTo>
                    <a:pt x="44" y="1928"/>
                  </a:lnTo>
                  <a:lnTo>
                    <a:pt x="52" y="1926"/>
                  </a:lnTo>
                  <a:lnTo>
                    <a:pt x="58" y="1928"/>
                  </a:lnTo>
                  <a:lnTo>
                    <a:pt x="60" y="1928"/>
                  </a:lnTo>
                  <a:lnTo>
                    <a:pt x="60" y="1930"/>
                  </a:lnTo>
                  <a:lnTo>
                    <a:pt x="50" y="1934"/>
                  </a:lnTo>
                  <a:lnTo>
                    <a:pt x="44" y="1936"/>
                  </a:lnTo>
                  <a:lnTo>
                    <a:pt x="42" y="1938"/>
                  </a:lnTo>
                  <a:lnTo>
                    <a:pt x="42" y="1940"/>
                  </a:lnTo>
                  <a:lnTo>
                    <a:pt x="42" y="1944"/>
                  </a:lnTo>
                  <a:lnTo>
                    <a:pt x="42" y="1948"/>
                  </a:lnTo>
                  <a:lnTo>
                    <a:pt x="40" y="1952"/>
                  </a:lnTo>
                  <a:lnTo>
                    <a:pt x="36" y="1956"/>
                  </a:lnTo>
                  <a:lnTo>
                    <a:pt x="28" y="1962"/>
                  </a:lnTo>
                  <a:lnTo>
                    <a:pt x="22" y="1966"/>
                  </a:lnTo>
                  <a:lnTo>
                    <a:pt x="22" y="1968"/>
                  </a:lnTo>
                  <a:lnTo>
                    <a:pt x="26" y="1968"/>
                  </a:lnTo>
                  <a:lnTo>
                    <a:pt x="30" y="1968"/>
                  </a:lnTo>
                  <a:lnTo>
                    <a:pt x="58" y="1960"/>
                  </a:lnTo>
                  <a:lnTo>
                    <a:pt x="64" y="1960"/>
                  </a:lnTo>
                  <a:lnTo>
                    <a:pt x="66" y="1960"/>
                  </a:lnTo>
                  <a:lnTo>
                    <a:pt x="66" y="1962"/>
                  </a:lnTo>
                  <a:lnTo>
                    <a:pt x="66" y="1964"/>
                  </a:lnTo>
                  <a:lnTo>
                    <a:pt x="62" y="1966"/>
                  </a:lnTo>
                  <a:lnTo>
                    <a:pt x="50" y="1968"/>
                  </a:lnTo>
                  <a:lnTo>
                    <a:pt x="36" y="1970"/>
                  </a:lnTo>
                  <a:lnTo>
                    <a:pt x="28" y="1974"/>
                  </a:lnTo>
                  <a:lnTo>
                    <a:pt x="24" y="1978"/>
                  </a:lnTo>
                  <a:lnTo>
                    <a:pt x="26" y="1982"/>
                  </a:lnTo>
                  <a:lnTo>
                    <a:pt x="28" y="1984"/>
                  </a:lnTo>
                  <a:lnTo>
                    <a:pt x="26" y="1986"/>
                  </a:lnTo>
                  <a:lnTo>
                    <a:pt x="22" y="1984"/>
                  </a:lnTo>
                  <a:lnTo>
                    <a:pt x="14" y="1984"/>
                  </a:lnTo>
                  <a:lnTo>
                    <a:pt x="10" y="1986"/>
                  </a:lnTo>
                  <a:lnTo>
                    <a:pt x="4" y="1988"/>
                  </a:lnTo>
                  <a:lnTo>
                    <a:pt x="0" y="1994"/>
                  </a:lnTo>
                  <a:lnTo>
                    <a:pt x="0" y="1996"/>
                  </a:lnTo>
                  <a:lnTo>
                    <a:pt x="2" y="1996"/>
                  </a:lnTo>
                  <a:lnTo>
                    <a:pt x="6" y="1996"/>
                  </a:lnTo>
                  <a:lnTo>
                    <a:pt x="10" y="1996"/>
                  </a:lnTo>
                  <a:lnTo>
                    <a:pt x="14" y="1996"/>
                  </a:lnTo>
                  <a:lnTo>
                    <a:pt x="14" y="2000"/>
                  </a:lnTo>
                  <a:lnTo>
                    <a:pt x="10" y="2004"/>
                  </a:lnTo>
                  <a:lnTo>
                    <a:pt x="6" y="2010"/>
                  </a:lnTo>
                  <a:lnTo>
                    <a:pt x="4" y="2012"/>
                  </a:lnTo>
                  <a:lnTo>
                    <a:pt x="8" y="2014"/>
                  </a:lnTo>
                  <a:lnTo>
                    <a:pt x="12" y="2016"/>
                  </a:lnTo>
                  <a:lnTo>
                    <a:pt x="18" y="2018"/>
                  </a:lnTo>
                  <a:lnTo>
                    <a:pt x="20" y="2020"/>
                  </a:lnTo>
                  <a:lnTo>
                    <a:pt x="16" y="2024"/>
                  </a:lnTo>
                  <a:lnTo>
                    <a:pt x="14" y="2026"/>
                  </a:lnTo>
                  <a:lnTo>
                    <a:pt x="16" y="2026"/>
                  </a:lnTo>
                  <a:lnTo>
                    <a:pt x="28" y="2022"/>
                  </a:lnTo>
                  <a:lnTo>
                    <a:pt x="36" y="2020"/>
                  </a:lnTo>
                  <a:lnTo>
                    <a:pt x="36" y="2022"/>
                  </a:lnTo>
                  <a:lnTo>
                    <a:pt x="30" y="2026"/>
                  </a:lnTo>
                  <a:lnTo>
                    <a:pt x="28" y="2030"/>
                  </a:lnTo>
                  <a:lnTo>
                    <a:pt x="28" y="2032"/>
                  </a:lnTo>
                  <a:lnTo>
                    <a:pt x="30" y="2034"/>
                  </a:lnTo>
                  <a:lnTo>
                    <a:pt x="38" y="2034"/>
                  </a:lnTo>
                  <a:lnTo>
                    <a:pt x="48" y="2032"/>
                  </a:lnTo>
                  <a:lnTo>
                    <a:pt x="70" y="2028"/>
                  </a:lnTo>
                  <a:lnTo>
                    <a:pt x="78" y="2024"/>
                  </a:lnTo>
                  <a:lnTo>
                    <a:pt x="84" y="2020"/>
                  </a:lnTo>
                  <a:close/>
                  <a:moveTo>
                    <a:pt x="154" y="1672"/>
                  </a:moveTo>
                  <a:lnTo>
                    <a:pt x="154" y="1672"/>
                  </a:lnTo>
                  <a:lnTo>
                    <a:pt x="156" y="1672"/>
                  </a:lnTo>
                  <a:lnTo>
                    <a:pt x="158" y="1670"/>
                  </a:lnTo>
                  <a:lnTo>
                    <a:pt x="162" y="1672"/>
                  </a:lnTo>
                  <a:lnTo>
                    <a:pt x="162" y="1674"/>
                  </a:lnTo>
                  <a:lnTo>
                    <a:pt x="162" y="1676"/>
                  </a:lnTo>
                  <a:lnTo>
                    <a:pt x="162" y="1678"/>
                  </a:lnTo>
                  <a:lnTo>
                    <a:pt x="164" y="1682"/>
                  </a:lnTo>
                  <a:lnTo>
                    <a:pt x="168" y="1684"/>
                  </a:lnTo>
                  <a:lnTo>
                    <a:pt x="170" y="1684"/>
                  </a:lnTo>
                  <a:lnTo>
                    <a:pt x="174" y="1682"/>
                  </a:lnTo>
                  <a:lnTo>
                    <a:pt x="180" y="1682"/>
                  </a:lnTo>
                  <a:lnTo>
                    <a:pt x="182" y="1684"/>
                  </a:lnTo>
                  <a:lnTo>
                    <a:pt x="182" y="1688"/>
                  </a:lnTo>
                  <a:lnTo>
                    <a:pt x="180" y="1692"/>
                  </a:lnTo>
                  <a:lnTo>
                    <a:pt x="180" y="1694"/>
                  </a:lnTo>
                  <a:lnTo>
                    <a:pt x="182" y="1692"/>
                  </a:lnTo>
                  <a:lnTo>
                    <a:pt x="186" y="1688"/>
                  </a:lnTo>
                  <a:lnTo>
                    <a:pt x="192" y="1678"/>
                  </a:lnTo>
                  <a:lnTo>
                    <a:pt x="192" y="1676"/>
                  </a:lnTo>
                  <a:lnTo>
                    <a:pt x="190" y="1676"/>
                  </a:lnTo>
                  <a:lnTo>
                    <a:pt x="184" y="1678"/>
                  </a:lnTo>
                  <a:lnTo>
                    <a:pt x="180" y="1676"/>
                  </a:lnTo>
                  <a:lnTo>
                    <a:pt x="178" y="1674"/>
                  </a:lnTo>
                  <a:lnTo>
                    <a:pt x="176" y="1672"/>
                  </a:lnTo>
                  <a:lnTo>
                    <a:pt x="174" y="1662"/>
                  </a:lnTo>
                  <a:lnTo>
                    <a:pt x="172" y="1654"/>
                  </a:lnTo>
                  <a:lnTo>
                    <a:pt x="170" y="1652"/>
                  </a:lnTo>
                  <a:lnTo>
                    <a:pt x="168" y="1650"/>
                  </a:lnTo>
                  <a:lnTo>
                    <a:pt x="166" y="1650"/>
                  </a:lnTo>
                  <a:lnTo>
                    <a:pt x="166" y="1652"/>
                  </a:lnTo>
                  <a:lnTo>
                    <a:pt x="166" y="1656"/>
                  </a:lnTo>
                  <a:lnTo>
                    <a:pt x="166" y="1662"/>
                  </a:lnTo>
                  <a:lnTo>
                    <a:pt x="166" y="1664"/>
                  </a:lnTo>
                  <a:lnTo>
                    <a:pt x="162" y="1664"/>
                  </a:lnTo>
                  <a:lnTo>
                    <a:pt x="160" y="1660"/>
                  </a:lnTo>
                  <a:lnTo>
                    <a:pt x="158" y="1658"/>
                  </a:lnTo>
                  <a:lnTo>
                    <a:pt x="154" y="1656"/>
                  </a:lnTo>
                  <a:lnTo>
                    <a:pt x="154" y="1658"/>
                  </a:lnTo>
                  <a:lnTo>
                    <a:pt x="154" y="1660"/>
                  </a:lnTo>
                  <a:lnTo>
                    <a:pt x="156" y="1664"/>
                  </a:lnTo>
                  <a:lnTo>
                    <a:pt x="154" y="1666"/>
                  </a:lnTo>
                  <a:lnTo>
                    <a:pt x="150" y="1666"/>
                  </a:lnTo>
                  <a:lnTo>
                    <a:pt x="150" y="1668"/>
                  </a:lnTo>
                  <a:lnTo>
                    <a:pt x="154" y="1672"/>
                  </a:lnTo>
                  <a:close/>
                  <a:moveTo>
                    <a:pt x="146" y="1346"/>
                  </a:moveTo>
                  <a:lnTo>
                    <a:pt x="146" y="1346"/>
                  </a:lnTo>
                  <a:lnTo>
                    <a:pt x="142" y="1346"/>
                  </a:lnTo>
                  <a:lnTo>
                    <a:pt x="144" y="1352"/>
                  </a:lnTo>
                  <a:lnTo>
                    <a:pt x="148" y="1358"/>
                  </a:lnTo>
                  <a:lnTo>
                    <a:pt x="154" y="1362"/>
                  </a:lnTo>
                  <a:lnTo>
                    <a:pt x="158" y="1364"/>
                  </a:lnTo>
                  <a:lnTo>
                    <a:pt x="160" y="1364"/>
                  </a:lnTo>
                  <a:lnTo>
                    <a:pt x="162" y="1362"/>
                  </a:lnTo>
                  <a:lnTo>
                    <a:pt x="160" y="1360"/>
                  </a:lnTo>
                  <a:lnTo>
                    <a:pt x="158" y="1358"/>
                  </a:lnTo>
                  <a:lnTo>
                    <a:pt x="160" y="1358"/>
                  </a:lnTo>
                  <a:lnTo>
                    <a:pt x="160" y="1356"/>
                  </a:lnTo>
                  <a:lnTo>
                    <a:pt x="158" y="1356"/>
                  </a:lnTo>
                  <a:lnTo>
                    <a:pt x="154" y="1354"/>
                  </a:lnTo>
                  <a:lnTo>
                    <a:pt x="154" y="1352"/>
                  </a:lnTo>
                  <a:lnTo>
                    <a:pt x="154" y="1350"/>
                  </a:lnTo>
                  <a:lnTo>
                    <a:pt x="152" y="1350"/>
                  </a:lnTo>
                  <a:lnTo>
                    <a:pt x="148" y="1350"/>
                  </a:lnTo>
                  <a:lnTo>
                    <a:pt x="148" y="1348"/>
                  </a:lnTo>
                  <a:lnTo>
                    <a:pt x="148" y="1346"/>
                  </a:lnTo>
                  <a:lnTo>
                    <a:pt x="146" y="1346"/>
                  </a:lnTo>
                  <a:close/>
                  <a:moveTo>
                    <a:pt x="166" y="1740"/>
                  </a:moveTo>
                  <a:lnTo>
                    <a:pt x="166" y="1740"/>
                  </a:lnTo>
                  <a:lnTo>
                    <a:pt x="166" y="1742"/>
                  </a:lnTo>
                  <a:lnTo>
                    <a:pt x="168" y="1742"/>
                  </a:lnTo>
                  <a:lnTo>
                    <a:pt x="174" y="1740"/>
                  </a:lnTo>
                  <a:lnTo>
                    <a:pt x="188" y="1736"/>
                  </a:lnTo>
                  <a:lnTo>
                    <a:pt x="194" y="1734"/>
                  </a:lnTo>
                  <a:lnTo>
                    <a:pt x="192" y="1732"/>
                  </a:lnTo>
                  <a:lnTo>
                    <a:pt x="190" y="1728"/>
                  </a:lnTo>
                  <a:lnTo>
                    <a:pt x="184" y="1724"/>
                  </a:lnTo>
                  <a:lnTo>
                    <a:pt x="178" y="1722"/>
                  </a:lnTo>
                  <a:lnTo>
                    <a:pt x="176" y="1718"/>
                  </a:lnTo>
                  <a:lnTo>
                    <a:pt x="174" y="1718"/>
                  </a:lnTo>
                  <a:lnTo>
                    <a:pt x="170" y="1720"/>
                  </a:lnTo>
                  <a:lnTo>
                    <a:pt x="168" y="1722"/>
                  </a:lnTo>
                  <a:lnTo>
                    <a:pt x="166" y="1724"/>
                  </a:lnTo>
                  <a:lnTo>
                    <a:pt x="174" y="1728"/>
                  </a:lnTo>
                  <a:lnTo>
                    <a:pt x="176" y="1730"/>
                  </a:lnTo>
                  <a:lnTo>
                    <a:pt x="174" y="1730"/>
                  </a:lnTo>
                  <a:lnTo>
                    <a:pt x="172" y="1732"/>
                  </a:lnTo>
                  <a:lnTo>
                    <a:pt x="172" y="1734"/>
                  </a:lnTo>
                  <a:lnTo>
                    <a:pt x="172" y="1736"/>
                  </a:lnTo>
                  <a:lnTo>
                    <a:pt x="170" y="1736"/>
                  </a:lnTo>
                  <a:lnTo>
                    <a:pt x="168" y="1738"/>
                  </a:lnTo>
                  <a:lnTo>
                    <a:pt x="166" y="1740"/>
                  </a:lnTo>
                  <a:close/>
                  <a:moveTo>
                    <a:pt x="362" y="2084"/>
                  </a:moveTo>
                  <a:lnTo>
                    <a:pt x="362" y="2084"/>
                  </a:lnTo>
                  <a:lnTo>
                    <a:pt x="370" y="2088"/>
                  </a:lnTo>
                  <a:lnTo>
                    <a:pt x="376" y="2088"/>
                  </a:lnTo>
                  <a:lnTo>
                    <a:pt x="380" y="2086"/>
                  </a:lnTo>
                  <a:lnTo>
                    <a:pt x="378" y="2082"/>
                  </a:lnTo>
                  <a:lnTo>
                    <a:pt x="376" y="2080"/>
                  </a:lnTo>
                  <a:lnTo>
                    <a:pt x="372" y="2078"/>
                  </a:lnTo>
                  <a:lnTo>
                    <a:pt x="366" y="2080"/>
                  </a:lnTo>
                  <a:lnTo>
                    <a:pt x="362" y="2084"/>
                  </a:lnTo>
                  <a:close/>
                  <a:moveTo>
                    <a:pt x="174" y="1354"/>
                  </a:moveTo>
                  <a:lnTo>
                    <a:pt x="174" y="1354"/>
                  </a:lnTo>
                  <a:lnTo>
                    <a:pt x="176" y="1352"/>
                  </a:lnTo>
                  <a:lnTo>
                    <a:pt x="176" y="1350"/>
                  </a:lnTo>
                  <a:lnTo>
                    <a:pt x="174" y="1348"/>
                  </a:lnTo>
                  <a:lnTo>
                    <a:pt x="174" y="1350"/>
                  </a:lnTo>
                  <a:lnTo>
                    <a:pt x="172" y="1350"/>
                  </a:lnTo>
                  <a:lnTo>
                    <a:pt x="172" y="1352"/>
                  </a:lnTo>
                  <a:lnTo>
                    <a:pt x="174" y="1354"/>
                  </a:lnTo>
                  <a:close/>
                  <a:moveTo>
                    <a:pt x="168" y="1784"/>
                  </a:moveTo>
                  <a:lnTo>
                    <a:pt x="168" y="1784"/>
                  </a:lnTo>
                  <a:lnTo>
                    <a:pt x="170" y="1784"/>
                  </a:lnTo>
                  <a:lnTo>
                    <a:pt x="176" y="1780"/>
                  </a:lnTo>
                  <a:lnTo>
                    <a:pt x="178" y="1776"/>
                  </a:lnTo>
                  <a:lnTo>
                    <a:pt x="178" y="1772"/>
                  </a:lnTo>
                  <a:lnTo>
                    <a:pt x="176" y="1768"/>
                  </a:lnTo>
                  <a:lnTo>
                    <a:pt x="176" y="1764"/>
                  </a:lnTo>
                  <a:lnTo>
                    <a:pt x="176" y="1762"/>
                  </a:lnTo>
                  <a:lnTo>
                    <a:pt x="174" y="1762"/>
                  </a:lnTo>
                  <a:lnTo>
                    <a:pt x="172" y="1764"/>
                  </a:lnTo>
                  <a:lnTo>
                    <a:pt x="170" y="1766"/>
                  </a:lnTo>
                  <a:lnTo>
                    <a:pt x="168" y="1766"/>
                  </a:lnTo>
                  <a:lnTo>
                    <a:pt x="166" y="1764"/>
                  </a:lnTo>
                  <a:lnTo>
                    <a:pt x="166" y="1766"/>
                  </a:lnTo>
                  <a:lnTo>
                    <a:pt x="162" y="1768"/>
                  </a:lnTo>
                  <a:lnTo>
                    <a:pt x="158" y="1772"/>
                  </a:lnTo>
                  <a:lnTo>
                    <a:pt x="158" y="1774"/>
                  </a:lnTo>
                  <a:lnTo>
                    <a:pt x="160" y="1776"/>
                  </a:lnTo>
                  <a:lnTo>
                    <a:pt x="162" y="1776"/>
                  </a:lnTo>
                  <a:lnTo>
                    <a:pt x="166" y="1774"/>
                  </a:lnTo>
                  <a:lnTo>
                    <a:pt x="168" y="1774"/>
                  </a:lnTo>
                  <a:lnTo>
                    <a:pt x="170" y="1776"/>
                  </a:lnTo>
                  <a:lnTo>
                    <a:pt x="170" y="1778"/>
                  </a:lnTo>
                  <a:lnTo>
                    <a:pt x="168" y="1780"/>
                  </a:lnTo>
                  <a:lnTo>
                    <a:pt x="166" y="1782"/>
                  </a:lnTo>
                  <a:lnTo>
                    <a:pt x="168" y="1784"/>
                  </a:lnTo>
                  <a:close/>
                  <a:moveTo>
                    <a:pt x="190" y="1748"/>
                  </a:moveTo>
                  <a:lnTo>
                    <a:pt x="190" y="1748"/>
                  </a:lnTo>
                  <a:lnTo>
                    <a:pt x="186" y="1752"/>
                  </a:lnTo>
                  <a:lnTo>
                    <a:pt x="182" y="1756"/>
                  </a:lnTo>
                  <a:lnTo>
                    <a:pt x="178" y="1762"/>
                  </a:lnTo>
                  <a:lnTo>
                    <a:pt x="178" y="1768"/>
                  </a:lnTo>
                  <a:lnTo>
                    <a:pt x="180" y="1768"/>
                  </a:lnTo>
                  <a:lnTo>
                    <a:pt x="182" y="1766"/>
                  </a:lnTo>
                  <a:lnTo>
                    <a:pt x="188" y="1758"/>
                  </a:lnTo>
                  <a:lnTo>
                    <a:pt x="192" y="1750"/>
                  </a:lnTo>
                  <a:lnTo>
                    <a:pt x="192" y="1748"/>
                  </a:lnTo>
                  <a:lnTo>
                    <a:pt x="190" y="1748"/>
                  </a:lnTo>
                  <a:close/>
                  <a:moveTo>
                    <a:pt x="700" y="1324"/>
                  </a:moveTo>
                  <a:lnTo>
                    <a:pt x="700" y="1324"/>
                  </a:lnTo>
                  <a:lnTo>
                    <a:pt x="698" y="1322"/>
                  </a:lnTo>
                  <a:lnTo>
                    <a:pt x="694" y="1322"/>
                  </a:lnTo>
                  <a:lnTo>
                    <a:pt x="690" y="1324"/>
                  </a:lnTo>
                  <a:lnTo>
                    <a:pt x="690" y="1326"/>
                  </a:lnTo>
                  <a:lnTo>
                    <a:pt x="692" y="1326"/>
                  </a:lnTo>
                  <a:lnTo>
                    <a:pt x="696" y="1326"/>
                  </a:lnTo>
                  <a:lnTo>
                    <a:pt x="700" y="1326"/>
                  </a:lnTo>
                  <a:lnTo>
                    <a:pt x="700" y="1324"/>
                  </a:lnTo>
                  <a:close/>
                  <a:moveTo>
                    <a:pt x="494" y="1970"/>
                  </a:moveTo>
                  <a:lnTo>
                    <a:pt x="494" y="1970"/>
                  </a:lnTo>
                  <a:lnTo>
                    <a:pt x="492" y="1962"/>
                  </a:lnTo>
                  <a:lnTo>
                    <a:pt x="486" y="1954"/>
                  </a:lnTo>
                  <a:lnTo>
                    <a:pt x="478" y="1948"/>
                  </a:lnTo>
                  <a:lnTo>
                    <a:pt x="470" y="1944"/>
                  </a:lnTo>
                  <a:lnTo>
                    <a:pt x="460" y="1942"/>
                  </a:lnTo>
                  <a:lnTo>
                    <a:pt x="452" y="1942"/>
                  </a:lnTo>
                  <a:lnTo>
                    <a:pt x="446" y="1944"/>
                  </a:lnTo>
                  <a:lnTo>
                    <a:pt x="442" y="1948"/>
                  </a:lnTo>
                  <a:lnTo>
                    <a:pt x="438" y="1954"/>
                  </a:lnTo>
                  <a:lnTo>
                    <a:pt x="434" y="1954"/>
                  </a:lnTo>
                  <a:lnTo>
                    <a:pt x="432" y="1952"/>
                  </a:lnTo>
                  <a:lnTo>
                    <a:pt x="428" y="1950"/>
                  </a:lnTo>
                  <a:lnTo>
                    <a:pt x="424" y="1948"/>
                  </a:lnTo>
                  <a:lnTo>
                    <a:pt x="424" y="1946"/>
                  </a:lnTo>
                  <a:lnTo>
                    <a:pt x="428" y="1942"/>
                  </a:lnTo>
                  <a:lnTo>
                    <a:pt x="434" y="1938"/>
                  </a:lnTo>
                  <a:lnTo>
                    <a:pt x="436" y="1936"/>
                  </a:lnTo>
                  <a:lnTo>
                    <a:pt x="438" y="1932"/>
                  </a:lnTo>
                  <a:lnTo>
                    <a:pt x="434" y="1924"/>
                  </a:lnTo>
                  <a:lnTo>
                    <a:pt x="428" y="1914"/>
                  </a:lnTo>
                  <a:lnTo>
                    <a:pt x="418" y="1906"/>
                  </a:lnTo>
                  <a:lnTo>
                    <a:pt x="410" y="1902"/>
                  </a:lnTo>
                  <a:lnTo>
                    <a:pt x="408" y="1898"/>
                  </a:lnTo>
                  <a:lnTo>
                    <a:pt x="410" y="1898"/>
                  </a:lnTo>
                  <a:lnTo>
                    <a:pt x="418" y="1902"/>
                  </a:lnTo>
                  <a:lnTo>
                    <a:pt x="424" y="1906"/>
                  </a:lnTo>
                  <a:lnTo>
                    <a:pt x="428" y="1906"/>
                  </a:lnTo>
                  <a:lnTo>
                    <a:pt x="430" y="1904"/>
                  </a:lnTo>
                  <a:lnTo>
                    <a:pt x="428" y="1902"/>
                  </a:lnTo>
                  <a:lnTo>
                    <a:pt x="422" y="1894"/>
                  </a:lnTo>
                  <a:lnTo>
                    <a:pt x="418" y="1888"/>
                  </a:lnTo>
                  <a:lnTo>
                    <a:pt x="416" y="1884"/>
                  </a:lnTo>
                  <a:lnTo>
                    <a:pt x="416" y="1876"/>
                  </a:lnTo>
                  <a:lnTo>
                    <a:pt x="416" y="1872"/>
                  </a:lnTo>
                  <a:lnTo>
                    <a:pt x="416" y="1870"/>
                  </a:lnTo>
                  <a:lnTo>
                    <a:pt x="412" y="1868"/>
                  </a:lnTo>
                  <a:lnTo>
                    <a:pt x="408" y="1866"/>
                  </a:lnTo>
                  <a:lnTo>
                    <a:pt x="406" y="1864"/>
                  </a:lnTo>
                  <a:lnTo>
                    <a:pt x="404" y="1858"/>
                  </a:lnTo>
                  <a:lnTo>
                    <a:pt x="400" y="1852"/>
                  </a:lnTo>
                  <a:lnTo>
                    <a:pt x="396" y="1850"/>
                  </a:lnTo>
                  <a:lnTo>
                    <a:pt x="390" y="1848"/>
                  </a:lnTo>
                  <a:lnTo>
                    <a:pt x="380" y="1844"/>
                  </a:lnTo>
                  <a:lnTo>
                    <a:pt x="376" y="1842"/>
                  </a:lnTo>
                  <a:lnTo>
                    <a:pt x="372" y="1836"/>
                  </a:lnTo>
                  <a:lnTo>
                    <a:pt x="366" y="1822"/>
                  </a:lnTo>
                  <a:lnTo>
                    <a:pt x="360" y="1806"/>
                  </a:lnTo>
                  <a:lnTo>
                    <a:pt x="358" y="1794"/>
                  </a:lnTo>
                  <a:lnTo>
                    <a:pt x="356" y="1786"/>
                  </a:lnTo>
                  <a:lnTo>
                    <a:pt x="354" y="1782"/>
                  </a:lnTo>
                  <a:lnTo>
                    <a:pt x="352" y="1780"/>
                  </a:lnTo>
                  <a:lnTo>
                    <a:pt x="346" y="1774"/>
                  </a:lnTo>
                  <a:lnTo>
                    <a:pt x="342" y="1768"/>
                  </a:lnTo>
                  <a:lnTo>
                    <a:pt x="336" y="1762"/>
                  </a:lnTo>
                  <a:lnTo>
                    <a:pt x="322" y="1756"/>
                  </a:lnTo>
                  <a:lnTo>
                    <a:pt x="314" y="1754"/>
                  </a:lnTo>
                  <a:lnTo>
                    <a:pt x="310" y="1754"/>
                  </a:lnTo>
                  <a:lnTo>
                    <a:pt x="308" y="1754"/>
                  </a:lnTo>
                  <a:lnTo>
                    <a:pt x="306" y="1756"/>
                  </a:lnTo>
                  <a:lnTo>
                    <a:pt x="302" y="1758"/>
                  </a:lnTo>
                  <a:lnTo>
                    <a:pt x="298" y="1760"/>
                  </a:lnTo>
                  <a:lnTo>
                    <a:pt x="290" y="1758"/>
                  </a:lnTo>
                  <a:lnTo>
                    <a:pt x="286" y="1758"/>
                  </a:lnTo>
                  <a:lnTo>
                    <a:pt x="288" y="1756"/>
                  </a:lnTo>
                  <a:lnTo>
                    <a:pt x="294" y="1754"/>
                  </a:lnTo>
                  <a:lnTo>
                    <a:pt x="300" y="1748"/>
                  </a:lnTo>
                  <a:lnTo>
                    <a:pt x="302" y="1746"/>
                  </a:lnTo>
                  <a:lnTo>
                    <a:pt x="304" y="1746"/>
                  </a:lnTo>
                  <a:lnTo>
                    <a:pt x="308" y="1746"/>
                  </a:lnTo>
                  <a:lnTo>
                    <a:pt x="316" y="1742"/>
                  </a:lnTo>
                  <a:lnTo>
                    <a:pt x="318" y="1742"/>
                  </a:lnTo>
                  <a:lnTo>
                    <a:pt x="318" y="1740"/>
                  </a:lnTo>
                  <a:lnTo>
                    <a:pt x="316" y="1738"/>
                  </a:lnTo>
                  <a:lnTo>
                    <a:pt x="310" y="1736"/>
                  </a:lnTo>
                  <a:lnTo>
                    <a:pt x="308" y="1734"/>
                  </a:lnTo>
                  <a:lnTo>
                    <a:pt x="308" y="1730"/>
                  </a:lnTo>
                  <a:lnTo>
                    <a:pt x="304" y="1728"/>
                  </a:lnTo>
                  <a:lnTo>
                    <a:pt x="304" y="1726"/>
                  </a:lnTo>
                  <a:lnTo>
                    <a:pt x="306" y="1728"/>
                  </a:lnTo>
                  <a:lnTo>
                    <a:pt x="312" y="1728"/>
                  </a:lnTo>
                  <a:lnTo>
                    <a:pt x="314" y="1728"/>
                  </a:lnTo>
                  <a:lnTo>
                    <a:pt x="318" y="1726"/>
                  </a:lnTo>
                  <a:lnTo>
                    <a:pt x="326" y="1716"/>
                  </a:lnTo>
                  <a:lnTo>
                    <a:pt x="334" y="1696"/>
                  </a:lnTo>
                  <a:lnTo>
                    <a:pt x="342" y="1678"/>
                  </a:lnTo>
                  <a:lnTo>
                    <a:pt x="348" y="1668"/>
                  </a:lnTo>
                  <a:lnTo>
                    <a:pt x="350" y="1664"/>
                  </a:lnTo>
                  <a:lnTo>
                    <a:pt x="348" y="1656"/>
                  </a:lnTo>
                  <a:lnTo>
                    <a:pt x="346" y="1652"/>
                  </a:lnTo>
                  <a:lnTo>
                    <a:pt x="342" y="1650"/>
                  </a:lnTo>
                  <a:lnTo>
                    <a:pt x="332" y="1650"/>
                  </a:lnTo>
                  <a:lnTo>
                    <a:pt x="320" y="1650"/>
                  </a:lnTo>
                  <a:lnTo>
                    <a:pt x="302" y="1650"/>
                  </a:lnTo>
                  <a:lnTo>
                    <a:pt x="286" y="1650"/>
                  </a:lnTo>
                  <a:lnTo>
                    <a:pt x="274" y="1652"/>
                  </a:lnTo>
                  <a:lnTo>
                    <a:pt x="268" y="1656"/>
                  </a:lnTo>
                  <a:lnTo>
                    <a:pt x="262" y="1658"/>
                  </a:lnTo>
                  <a:lnTo>
                    <a:pt x="258" y="1658"/>
                  </a:lnTo>
                  <a:lnTo>
                    <a:pt x="258" y="1654"/>
                  </a:lnTo>
                  <a:lnTo>
                    <a:pt x="268" y="1644"/>
                  </a:lnTo>
                  <a:lnTo>
                    <a:pt x="270" y="1642"/>
                  </a:lnTo>
                  <a:lnTo>
                    <a:pt x="268" y="1642"/>
                  </a:lnTo>
                  <a:lnTo>
                    <a:pt x="264" y="1642"/>
                  </a:lnTo>
                  <a:lnTo>
                    <a:pt x="258" y="1642"/>
                  </a:lnTo>
                  <a:lnTo>
                    <a:pt x="260" y="1640"/>
                  </a:lnTo>
                  <a:lnTo>
                    <a:pt x="270" y="1632"/>
                  </a:lnTo>
                  <a:lnTo>
                    <a:pt x="284" y="1620"/>
                  </a:lnTo>
                  <a:lnTo>
                    <a:pt x="296" y="1608"/>
                  </a:lnTo>
                  <a:lnTo>
                    <a:pt x="300" y="1604"/>
                  </a:lnTo>
                  <a:lnTo>
                    <a:pt x="300" y="1600"/>
                  </a:lnTo>
                  <a:lnTo>
                    <a:pt x="298" y="1598"/>
                  </a:lnTo>
                  <a:lnTo>
                    <a:pt x="298" y="1596"/>
                  </a:lnTo>
                  <a:lnTo>
                    <a:pt x="300" y="1592"/>
                  </a:lnTo>
                  <a:lnTo>
                    <a:pt x="300" y="1590"/>
                  </a:lnTo>
                  <a:lnTo>
                    <a:pt x="292" y="1588"/>
                  </a:lnTo>
                  <a:lnTo>
                    <a:pt x="286" y="1588"/>
                  </a:lnTo>
                  <a:lnTo>
                    <a:pt x="284" y="1590"/>
                  </a:lnTo>
                  <a:lnTo>
                    <a:pt x="284" y="1592"/>
                  </a:lnTo>
                  <a:lnTo>
                    <a:pt x="280" y="1592"/>
                  </a:lnTo>
                  <a:lnTo>
                    <a:pt x="272" y="1592"/>
                  </a:lnTo>
                  <a:lnTo>
                    <a:pt x="262" y="1594"/>
                  </a:lnTo>
                  <a:lnTo>
                    <a:pt x="254" y="1596"/>
                  </a:lnTo>
                  <a:lnTo>
                    <a:pt x="246" y="1596"/>
                  </a:lnTo>
                  <a:lnTo>
                    <a:pt x="242" y="1594"/>
                  </a:lnTo>
                  <a:lnTo>
                    <a:pt x="238" y="1596"/>
                  </a:lnTo>
                  <a:lnTo>
                    <a:pt x="236" y="1596"/>
                  </a:lnTo>
                  <a:lnTo>
                    <a:pt x="232" y="1594"/>
                  </a:lnTo>
                  <a:lnTo>
                    <a:pt x="226" y="1592"/>
                  </a:lnTo>
                  <a:lnTo>
                    <a:pt x="222" y="1590"/>
                  </a:lnTo>
                  <a:lnTo>
                    <a:pt x="218" y="1594"/>
                  </a:lnTo>
                  <a:lnTo>
                    <a:pt x="218" y="1600"/>
                  </a:lnTo>
                  <a:lnTo>
                    <a:pt x="218" y="1602"/>
                  </a:lnTo>
                  <a:lnTo>
                    <a:pt x="218" y="1604"/>
                  </a:lnTo>
                  <a:lnTo>
                    <a:pt x="214" y="1606"/>
                  </a:lnTo>
                  <a:lnTo>
                    <a:pt x="212" y="1606"/>
                  </a:lnTo>
                  <a:lnTo>
                    <a:pt x="216" y="1612"/>
                  </a:lnTo>
                  <a:lnTo>
                    <a:pt x="218" y="1616"/>
                  </a:lnTo>
                  <a:lnTo>
                    <a:pt x="212" y="1616"/>
                  </a:lnTo>
                  <a:lnTo>
                    <a:pt x="206" y="1614"/>
                  </a:lnTo>
                  <a:lnTo>
                    <a:pt x="206" y="1618"/>
                  </a:lnTo>
                  <a:lnTo>
                    <a:pt x="210" y="1622"/>
                  </a:lnTo>
                  <a:lnTo>
                    <a:pt x="210" y="1624"/>
                  </a:lnTo>
                  <a:lnTo>
                    <a:pt x="210" y="1626"/>
                  </a:lnTo>
                  <a:lnTo>
                    <a:pt x="208" y="1626"/>
                  </a:lnTo>
                  <a:lnTo>
                    <a:pt x="204" y="1626"/>
                  </a:lnTo>
                  <a:lnTo>
                    <a:pt x="202" y="1626"/>
                  </a:lnTo>
                  <a:lnTo>
                    <a:pt x="204" y="1628"/>
                  </a:lnTo>
                  <a:lnTo>
                    <a:pt x="206" y="1632"/>
                  </a:lnTo>
                  <a:lnTo>
                    <a:pt x="206" y="1636"/>
                  </a:lnTo>
                  <a:lnTo>
                    <a:pt x="206" y="1638"/>
                  </a:lnTo>
                  <a:lnTo>
                    <a:pt x="202" y="1638"/>
                  </a:lnTo>
                  <a:lnTo>
                    <a:pt x="190" y="1638"/>
                  </a:lnTo>
                  <a:lnTo>
                    <a:pt x="188" y="1640"/>
                  </a:lnTo>
                  <a:lnTo>
                    <a:pt x="188" y="1646"/>
                  </a:lnTo>
                  <a:lnTo>
                    <a:pt x="190" y="1650"/>
                  </a:lnTo>
                  <a:lnTo>
                    <a:pt x="190" y="1654"/>
                  </a:lnTo>
                  <a:lnTo>
                    <a:pt x="188" y="1660"/>
                  </a:lnTo>
                  <a:lnTo>
                    <a:pt x="188" y="1668"/>
                  </a:lnTo>
                  <a:lnTo>
                    <a:pt x="188" y="1672"/>
                  </a:lnTo>
                  <a:lnTo>
                    <a:pt x="190" y="1674"/>
                  </a:lnTo>
                  <a:lnTo>
                    <a:pt x="194" y="1674"/>
                  </a:lnTo>
                  <a:lnTo>
                    <a:pt x="196" y="1676"/>
                  </a:lnTo>
                  <a:lnTo>
                    <a:pt x="194" y="1682"/>
                  </a:lnTo>
                  <a:lnTo>
                    <a:pt x="192" y="1686"/>
                  </a:lnTo>
                  <a:lnTo>
                    <a:pt x="190" y="1690"/>
                  </a:lnTo>
                  <a:lnTo>
                    <a:pt x="188" y="1690"/>
                  </a:lnTo>
                  <a:lnTo>
                    <a:pt x="190" y="1692"/>
                  </a:lnTo>
                  <a:lnTo>
                    <a:pt x="190" y="1694"/>
                  </a:lnTo>
                  <a:lnTo>
                    <a:pt x="190" y="1696"/>
                  </a:lnTo>
                  <a:lnTo>
                    <a:pt x="186" y="1698"/>
                  </a:lnTo>
                  <a:lnTo>
                    <a:pt x="184" y="1700"/>
                  </a:lnTo>
                  <a:lnTo>
                    <a:pt x="188" y="1702"/>
                  </a:lnTo>
                  <a:lnTo>
                    <a:pt x="188" y="1704"/>
                  </a:lnTo>
                  <a:lnTo>
                    <a:pt x="186" y="1706"/>
                  </a:lnTo>
                  <a:lnTo>
                    <a:pt x="182" y="1708"/>
                  </a:lnTo>
                  <a:lnTo>
                    <a:pt x="178" y="1708"/>
                  </a:lnTo>
                  <a:lnTo>
                    <a:pt x="174" y="1708"/>
                  </a:lnTo>
                  <a:lnTo>
                    <a:pt x="172" y="1710"/>
                  </a:lnTo>
                  <a:lnTo>
                    <a:pt x="172" y="1712"/>
                  </a:lnTo>
                  <a:lnTo>
                    <a:pt x="174" y="1714"/>
                  </a:lnTo>
                  <a:lnTo>
                    <a:pt x="182" y="1714"/>
                  </a:lnTo>
                  <a:lnTo>
                    <a:pt x="190" y="1712"/>
                  </a:lnTo>
                  <a:lnTo>
                    <a:pt x="192" y="1714"/>
                  </a:lnTo>
                  <a:lnTo>
                    <a:pt x="184" y="1716"/>
                  </a:lnTo>
                  <a:lnTo>
                    <a:pt x="180" y="1718"/>
                  </a:lnTo>
                  <a:lnTo>
                    <a:pt x="180" y="1720"/>
                  </a:lnTo>
                  <a:lnTo>
                    <a:pt x="184" y="1722"/>
                  </a:lnTo>
                  <a:lnTo>
                    <a:pt x="188" y="1722"/>
                  </a:lnTo>
                  <a:lnTo>
                    <a:pt x="190" y="1722"/>
                  </a:lnTo>
                  <a:lnTo>
                    <a:pt x="192" y="1724"/>
                  </a:lnTo>
                  <a:lnTo>
                    <a:pt x="196" y="1724"/>
                  </a:lnTo>
                  <a:lnTo>
                    <a:pt x="200" y="1720"/>
                  </a:lnTo>
                  <a:lnTo>
                    <a:pt x="208" y="1714"/>
                  </a:lnTo>
                  <a:lnTo>
                    <a:pt x="206" y="1720"/>
                  </a:lnTo>
                  <a:lnTo>
                    <a:pt x="202" y="1726"/>
                  </a:lnTo>
                  <a:lnTo>
                    <a:pt x="202" y="1730"/>
                  </a:lnTo>
                  <a:lnTo>
                    <a:pt x="202" y="1734"/>
                  </a:lnTo>
                  <a:lnTo>
                    <a:pt x="198" y="1738"/>
                  </a:lnTo>
                  <a:lnTo>
                    <a:pt x="196" y="1740"/>
                  </a:lnTo>
                  <a:lnTo>
                    <a:pt x="196" y="1744"/>
                  </a:lnTo>
                  <a:lnTo>
                    <a:pt x="198" y="1748"/>
                  </a:lnTo>
                  <a:lnTo>
                    <a:pt x="194" y="1754"/>
                  </a:lnTo>
                  <a:lnTo>
                    <a:pt x="192" y="1758"/>
                  </a:lnTo>
                  <a:lnTo>
                    <a:pt x="192" y="1762"/>
                  </a:lnTo>
                  <a:lnTo>
                    <a:pt x="194" y="1764"/>
                  </a:lnTo>
                  <a:lnTo>
                    <a:pt x="194" y="1768"/>
                  </a:lnTo>
                  <a:lnTo>
                    <a:pt x="194" y="1772"/>
                  </a:lnTo>
                  <a:lnTo>
                    <a:pt x="194" y="1774"/>
                  </a:lnTo>
                  <a:lnTo>
                    <a:pt x="200" y="1770"/>
                  </a:lnTo>
                  <a:lnTo>
                    <a:pt x="198" y="1774"/>
                  </a:lnTo>
                  <a:lnTo>
                    <a:pt x="194" y="1784"/>
                  </a:lnTo>
                  <a:lnTo>
                    <a:pt x="188" y="1794"/>
                  </a:lnTo>
                  <a:lnTo>
                    <a:pt x="188" y="1800"/>
                  </a:lnTo>
                  <a:lnTo>
                    <a:pt x="192" y="1802"/>
                  </a:lnTo>
                  <a:lnTo>
                    <a:pt x="194" y="1802"/>
                  </a:lnTo>
                  <a:lnTo>
                    <a:pt x="196" y="1800"/>
                  </a:lnTo>
                  <a:lnTo>
                    <a:pt x="198" y="1792"/>
                  </a:lnTo>
                  <a:lnTo>
                    <a:pt x="202" y="1780"/>
                  </a:lnTo>
                  <a:lnTo>
                    <a:pt x="204" y="1776"/>
                  </a:lnTo>
                  <a:lnTo>
                    <a:pt x="206" y="1772"/>
                  </a:lnTo>
                  <a:lnTo>
                    <a:pt x="208" y="1770"/>
                  </a:lnTo>
                  <a:lnTo>
                    <a:pt x="208" y="1768"/>
                  </a:lnTo>
                  <a:lnTo>
                    <a:pt x="204" y="1764"/>
                  </a:lnTo>
                  <a:lnTo>
                    <a:pt x="202" y="1760"/>
                  </a:lnTo>
                  <a:lnTo>
                    <a:pt x="204" y="1758"/>
                  </a:lnTo>
                  <a:lnTo>
                    <a:pt x="206" y="1756"/>
                  </a:lnTo>
                  <a:lnTo>
                    <a:pt x="210" y="1754"/>
                  </a:lnTo>
                  <a:lnTo>
                    <a:pt x="208" y="1756"/>
                  </a:lnTo>
                  <a:lnTo>
                    <a:pt x="208" y="1762"/>
                  </a:lnTo>
                  <a:lnTo>
                    <a:pt x="208" y="1764"/>
                  </a:lnTo>
                  <a:lnTo>
                    <a:pt x="210" y="1766"/>
                  </a:lnTo>
                  <a:lnTo>
                    <a:pt x="214" y="1766"/>
                  </a:lnTo>
                  <a:lnTo>
                    <a:pt x="216" y="1764"/>
                  </a:lnTo>
                  <a:lnTo>
                    <a:pt x="216" y="1762"/>
                  </a:lnTo>
                  <a:lnTo>
                    <a:pt x="220" y="1764"/>
                  </a:lnTo>
                  <a:lnTo>
                    <a:pt x="222" y="1764"/>
                  </a:lnTo>
                  <a:lnTo>
                    <a:pt x="224" y="1758"/>
                  </a:lnTo>
                  <a:lnTo>
                    <a:pt x="224" y="1756"/>
                  </a:lnTo>
                  <a:lnTo>
                    <a:pt x="228" y="1756"/>
                  </a:lnTo>
                  <a:lnTo>
                    <a:pt x="232" y="1758"/>
                  </a:lnTo>
                  <a:lnTo>
                    <a:pt x="238" y="1762"/>
                  </a:lnTo>
                  <a:lnTo>
                    <a:pt x="230" y="1764"/>
                  </a:lnTo>
                  <a:lnTo>
                    <a:pt x="224" y="1766"/>
                  </a:lnTo>
                  <a:lnTo>
                    <a:pt x="224" y="1768"/>
                  </a:lnTo>
                  <a:lnTo>
                    <a:pt x="224" y="1772"/>
                  </a:lnTo>
                  <a:lnTo>
                    <a:pt x="230" y="1780"/>
                  </a:lnTo>
                  <a:lnTo>
                    <a:pt x="234" y="1786"/>
                  </a:lnTo>
                  <a:lnTo>
                    <a:pt x="234" y="1790"/>
                  </a:lnTo>
                  <a:lnTo>
                    <a:pt x="234" y="1794"/>
                  </a:lnTo>
                  <a:lnTo>
                    <a:pt x="230" y="1798"/>
                  </a:lnTo>
                  <a:lnTo>
                    <a:pt x="224" y="1806"/>
                  </a:lnTo>
                  <a:lnTo>
                    <a:pt x="222" y="1810"/>
                  </a:lnTo>
                  <a:lnTo>
                    <a:pt x="220" y="1816"/>
                  </a:lnTo>
                  <a:lnTo>
                    <a:pt x="222" y="1822"/>
                  </a:lnTo>
                  <a:lnTo>
                    <a:pt x="220" y="1822"/>
                  </a:lnTo>
                  <a:lnTo>
                    <a:pt x="216" y="1818"/>
                  </a:lnTo>
                  <a:lnTo>
                    <a:pt x="214" y="1820"/>
                  </a:lnTo>
                  <a:lnTo>
                    <a:pt x="214" y="1822"/>
                  </a:lnTo>
                  <a:lnTo>
                    <a:pt x="214" y="1826"/>
                  </a:lnTo>
                  <a:lnTo>
                    <a:pt x="220" y="1834"/>
                  </a:lnTo>
                  <a:lnTo>
                    <a:pt x="224" y="1840"/>
                  </a:lnTo>
                  <a:lnTo>
                    <a:pt x="224" y="1838"/>
                  </a:lnTo>
                  <a:lnTo>
                    <a:pt x="224" y="1836"/>
                  </a:lnTo>
                  <a:lnTo>
                    <a:pt x="222" y="1830"/>
                  </a:lnTo>
                  <a:lnTo>
                    <a:pt x="224" y="1828"/>
                  </a:lnTo>
                  <a:lnTo>
                    <a:pt x="228" y="1828"/>
                  </a:lnTo>
                  <a:lnTo>
                    <a:pt x="234" y="1832"/>
                  </a:lnTo>
                  <a:lnTo>
                    <a:pt x="240" y="1838"/>
                  </a:lnTo>
                  <a:lnTo>
                    <a:pt x="244" y="1840"/>
                  </a:lnTo>
                  <a:lnTo>
                    <a:pt x="246" y="1838"/>
                  </a:lnTo>
                  <a:lnTo>
                    <a:pt x="246" y="1834"/>
                  </a:lnTo>
                  <a:lnTo>
                    <a:pt x="246" y="1828"/>
                  </a:lnTo>
                  <a:lnTo>
                    <a:pt x="246" y="1826"/>
                  </a:lnTo>
                  <a:lnTo>
                    <a:pt x="246" y="1828"/>
                  </a:lnTo>
                  <a:lnTo>
                    <a:pt x="252" y="1830"/>
                  </a:lnTo>
                  <a:lnTo>
                    <a:pt x="260" y="1834"/>
                  </a:lnTo>
                  <a:lnTo>
                    <a:pt x="264" y="1834"/>
                  </a:lnTo>
                  <a:lnTo>
                    <a:pt x="266" y="1830"/>
                  </a:lnTo>
                  <a:lnTo>
                    <a:pt x="270" y="1826"/>
                  </a:lnTo>
                  <a:lnTo>
                    <a:pt x="274" y="1826"/>
                  </a:lnTo>
                  <a:lnTo>
                    <a:pt x="276" y="1828"/>
                  </a:lnTo>
                  <a:lnTo>
                    <a:pt x="278" y="1824"/>
                  </a:lnTo>
                  <a:lnTo>
                    <a:pt x="282" y="1822"/>
                  </a:lnTo>
                  <a:lnTo>
                    <a:pt x="286" y="1820"/>
                  </a:lnTo>
                  <a:lnTo>
                    <a:pt x="292" y="1820"/>
                  </a:lnTo>
                  <a:lnTo>
                    <a:pt x="292" y="1822"/>
                  </a:lnTo>
                  <a:lnTo>
                    <a:pt x="288" y="1826"/>
                  </a:lnTo>
                  <a:lnTo>
                    <a:pt x="280" y="1838"/>
                  </a:lnTo>
                  <a:lnTo>
                    <a:pt x="276" y="1844"/>
                  </a:lnTo>
                  <a:lnTo>
                    <a:pt x="276" y="1850"/>
                  </a:lnTo>
                  <a:lnTo>
                    <a:pt x="276" y="1854"/>
                  </a:lnTo>
                  <a:lnTo>
                    <a:pt x="278" y="1858"/>
                  </a:lnTo>
                  <a:lnTo>
                    <a:pt x="286" y="1866"/>
                  </a:lnTo>
                  <a:lnTo>
                    <a:pt x="292" y="1872"/>
                  </a:lnTo>
                  <a:lnTo>
                    <a:pt x="294" y="1876"/>
                  </a:lnTo>
                  <a:lnTo>
                    <a:pt x="296" y="1874"/>
                  </a:lnTo>
                  <a:lnTo>
                    <a:pt x="300" y="1872"/>
                  </a:lnTo>
                  <a:lnTo>
                    <a:pt x="302" y="1870"/>
                  </a:lnTo>
                  <a:lnTo>
                    <a:pt x="304" y="1870"/>
                  </a:lnTo>
                  <a:lnTo>
                    <a:pt x="308" y="1870"/>
                  </a:lnTo>
                  <a:lnTo>
                    <a:pt x="308" y="1872"/>
                  </a:lnTo>
                  <a:lnTo>
                    <a:pt x="308" y="1874"/>
                  </a:lnTo>
                  <a:lnTo>
                    <a:pt x="306" y="1878"/>
                  </a:lnTo>
                  <a:lnTo>
                    <a:pt x="306" y="1880"/>
                  </a:lnTo>
                  <a:lnTo>
                    <a:pt x="306" y="1882"/>
                  </a:lnTo>
                  <a:lnTo>
                    <a:pt x="308" y="1882"/>
                  </a:lnTo>
                  <a:lnTo>
                    <a:pt x="306" y="1884"/>
                  </a:lnTo>
                  <a:lnTo>
                    <a:pt x="300" y="1888"/>
                  </a:lnTo>
                  <a:lnTo>
                    <a:pt x="298" y="1890"/>
                  </a:lnTo>
                  <a:lnTo>
                    <a:pt x="298" y="1892"/>
                  </a:lnTo>
                  <a:lnTo>
                    <a:pt x="298" y="1894"/>
                  </a:lnTo>
                  <a:lnTo>
                    <a:pt x="302" y="1896"/>
                  </a:lnTo>
                  <a:lnTo>
                    <a:pt x="304" y="1898"/>
                  </a:lnTo>
                  <a:lnTo>
                    <a:pt x="302" y="1900"/>
                  </a:lnTo>
                  <a:lnTo>
                    <a:pt x="300" y="1902"/>
                  </a:lnTo>
                  <a:lnTo>
                    <a:pt x="300" y="1906"/>
                  </a:lnTo>
                  <a:lnTo>
                    <a:pt x="300" y="1910"/>
                  </a:lnTo>
                  <a:lnTo>
                    <a:pt x="302" y="1916"/>
                  </a:lnTo>
                  <a:lnTo>
                    <a:pt x="308" y="1924"/>
                  </a:lnTo>
                  <a:lnTo>
                    <a:pt x="304" y="1922"/>
                  </a:lnTo>
                  <a:lnTo>
                    <a:pt x="300" y="1918"/>
                  </a:lnTo>
                  <a:lnTo>
                    <a:pt x="296" y="1916"/>
                  </a:lnTo>
                  <a:lnTo>
                    <a:pt x="294" y="1918"/>
                  </a:lnTo>
                  <a:lnTo>
                    <a:pt x="296" y="1922"/>
                  </a:lnTo>
                  <a:lnTo>
                    <a:pt x="298" y="1926"/>
                  </a:lnTo>
                  <a:lnTo>
                    <a:pt x="294" y="1924"/>
                  </a:lnTo>
                  <a:lnTo>
                    <a:pt x="290" y="1922"/>
                  </a:lnTo>
                  <a:lnTo>
                    <a:pt x="286" y="1922"/>
                  </a:lnTo>
                  <a:lnTo>
                    <a:pt x="282" y="1922"/>
                  </a:lnTo>
                  <a:lnTo>
                    <a:pt x="276" y="1924"/>
                  </a:lnTo>
                  <a:lnTo>
                    <a:pt x="272" y="1924"/>
                  </a:lnTo>
                  <a:lnTo>
                    <a:pt x="270" y="1922"/>
                  </a:lnTo>
                  <a:lnTo>
                    <a:pt x="266" y="1924"/>
                  </a:lnTo>
                  <a:lnTo>
                    <a:pt x="264" y="1926"/>
                  </a:lnTo>
                  <a:lnTo>
                    <a:pt x="260" y="1926"/>
                  </a:lnTo>
                  <a:lnTo>
                    <a:pt x="256" y="1928"/>
                  </a:lnTo>
                  <a:lnTo>
                    <a:pt x="252" y="1932"/>
                  </a:lnTo>
                  <a:lnTo>
                    <a:pt x="246" y="1940"/>
                  </a:lnTo>
                  <a:lnTo>
                    <a:pt x="240" y="1944"/>
                  </a:lnTo>
                  <a:lnTo>
                    <a:pt x="236" y="1946"/>
                  </a:lnTo>
                  <a:lnTo>
                    <a:pt x="232" y="1950"/>
                  </a:lnTo>
                  <a:lnTo>
                    <a:pt x="230" y="1956"/>
                  </a:lnTo>
                  <a:lnTo>
                    <a:pt x="234" y="1954"/>
                  </a:lnTo>
                  <a:lnTo>
                    <a:pt x="238" y="1954"/>
                  </a:lnTo>
                  <a:lnTo>
                    <a:pt x="240" y="1954"/>
                  </a:lnTo>
                  <a:lnTo>
                    <a:pt x="244" y="1952"/>
                  </a:lnTo>
                  <a:lnTo>
                    <a:pt x="252" y="1948"/>
                  </a:lnTo>
                  <a:lnTo>
                    <a:pt x="256" y="1946"/>
                  </a:lnTo>
                  <a:lnTo>
                    <a:pt x="258" y="1946"/>
                  </a:lnTo>
                  <a:lnTo>
                    <a:pt x="256" y="1948"/>
                  </a:lnTo>
                  <a:lnTo>
                    <a:pt x="256" y="1954"/>
                  </a:lnTo>
                  <a:lnTo>
                    <a:pt x="258" y="1954"/>
                  </a:lnTo>
                  <a:lnTo>
                    <a:pt x="260" y="1956"/>
                  </a:lnTo>
                  <a:lnTo>
                    <a:pt x="258" y="1960"/>
                  </a:lnTo>
                  <a:lnTo>
                    <a:pt x="256" y="1964"/>
                  </a:lnTo>
                  <a:lnTo>
                    <a:pt x="256" y="1968"/>
                  </a:lnTo>
                  <a:lnTo>
                    <a:pt x="258" y="1974"/>
                  </a:lnTo>
                  <a:lnTo>
                    <a:pt x="258" y="1978"/>
                  </a:lnTo>
                  <a:lnTo>
                    <a:pt x="256" y="1982"/>
                  </a:lnTo>
                  <a:lnTo>
                    <a:pt x="252" y="1986"/>
                  </a:lnTo>
                  <a:lnTo>
                    <a:pt x="246" y="1990"/>
                  </a:lnTo>
                  <a:lnTo>
                    <a:pt x="232" y="1998"/>
                  </a:lnTo>
                  <a:lnTo>
                    <a:pt x="222" y="2000"/>
                  </a:lnTo>
                  <a:lnTo>
                    <a:pt x="216" y="2000"/>
                  </a:lnTo>
                  <a:lnTo>
                    <a:pt x="210" y="2006"/>
                  </a:lnTo>
                  <a:lnTo>
                    <a:pt x="208" y="2008"/>
                  </a:lnTo>
                  <a:lnTo>
                    <a:pt x="208" y="2010"/>
                  </a:lnTo>
                  <a:lnTo>
                    <a:pt x="212" y="2012"/>
                  </a:lnTo>
                  <a:lnTo>
                    <a:pt x="216" y="2012"/>
                  </a:lnTo>
                  <a:lnTo>
                    <a:pt x="216" y="2014"/>
                  </a:lnTo>
                  <a:lnTo>
                    <a:pt x="214" y="2016"/>
                  </a:lnTo>
                  <a:lnTo>
                    <a:pt x="214" y="2020"/>
                  </a:lnTo>
                  <a:lnTo>
                    <a:pt x="216" y="2024"/>
                  </a:lnTo>
                  <a:lnTo>
                    <a:pt x="224" y="2024"/>
                  </a:lnTo>
                  <a:lnTo>
                    <a:pt x="232" y="2022"/>
                  </a:lnTo>
                  <a:lnTo>
                    <a:pt x="240" y="2018"/>
                  </a:lnTo>
                  <a:lnTo>
                    <a:pt x="246" y="2018"/>
                  </a:lnTo>
                  <a:lnTo>
                    <a:pt x="250" y="2022"/>
                  </a:lnTo>
                  <a:lnTo>
                    <a:pt x="250" y="2026"/>
                  </a:lnTo>
                  <a:lnTo>
                    <a:pt x="248" y="2028"/>
                  </a:lnTo>
                  <a:lnTo>
                    <a:pt x="250" y="2030"/>
                  </a:lnTo>
                  <a:lnTo>
                    <a:pt x="256" y="2028"/>
                  </a:lnTo>
                  <a:lnTo>
                    <a:pt x="260" y="2028"/>
                  </a:lnTo>
                  <a:lnTo>
                    <a:pt x="264" y="2028"/>
                  </a:lnTo>
                  <a:lnTo>
                    <a:pt x="270" y="2030"/>
                  </a:lnTo>
                  <a:lnTo>
                    <a:pt x="274" y="2034"/>
                  </a:lnTo>
                  <a:lnTo>
                    <a:pt x="280" y="2038"/>
                  </a:lnTo>
                  <a:lnTo>
                    <a:pt x="284" y="2040"/>
                  </a:lnTo>
                  <a:lnTo>
                    <a:pt x="288" y="2040"/>
                  </a:lnTo>
                  <a:lnTo>
                    <a:pt x="292" y="2038"/>
                  </a:lnTo>
                  <a:lnTo>
                    <a:pt x="298" y="2032"/>
                  </a:lnTo>
                  <a:lnTo>
                    <a:pt x="302" y="2030"/>
                  </a:lnTo>
                  <a:lnTo>
                    <a:pt x="304" y="2028"/>
                  </a:lnTo>
                  <a:lnTo>
                    <a:pt x="310" y="2026"/>
                  </a:lnTo>
                  <a:lnTo>
                    <a:pt x="314" y="2024"/>
                  </a:lnTo>
                  <a:lnTo>
                    <a:pt x="320" y="2020"/>
                  </a:lnTo>
                  <a:lnTo>
                    <a:pt x="326" y="2016"/>
                  </a:lnTo>
                  <a:lnTo>
                    <a:pt x="322" y="2022"/>
                  </a:lnTo>
                  <a:lnTo>
                    <a:pt x="318" y="2026"/>
                  </a:lnTo>
                  <a:lnTo>
                    <a:pt x="312" y="2032"/>
                  </a:lnTo>
                  <a:lnTo>
                    <a:pt x="306" y="2036"/>
                  </a:lnTo>
                  <a:lnTo>
                    <a:pt x="304" y="2044"/>
                  </a:lnTo>
                  <a:lnTo>
                    <a:pt x="302" y="2048"/>
                  </a:lnTo>
                  <a:lnTo>
                    <a:pt x="294" y="2050"/>
                  </a:lnTo>
                  <a:lnTo>
                    <a:pt x="284" y="2050"/>
                  </a:lnTo>
                  <a:lnTo>
                    <a:pt x="280" y="2050"/>
                  </a:lnTo>
                  <a:lnTo>
                    <a:pt x="274" y="2048"/>
                  </a:lnTo>
                  <a:lnTo>
                    <a:pt x="262" y="2048"/>
                  </a:lnTo>
                  <a:lnTo>
                    <a:pt x="256" y="2048"/>
                  </a:lnTo>
                  <a:lnTo>
                    <a:pt x="252" y="2050"/>
                  </a:lnTo>
                  <a:lnTo>
                    <a:pt x="252" y="2052"/>
                  </a:lnTo>
                  <a:lnTo>
                    <a:pt x="252" y="2054"/>
                  </a:lnTo>
                  <a:lnTo>
                    <a:pt x="252" y="2058"/>
                  </a:lnTo>
                  <a:lnTo>
                    <a:pt x="250" y="2058"/>
                  </a:lnTo>
                  <a:lnTo>
                    <a:pt x="246" y="2060"/>
                  </a:lnTo>
                  <a:lnTo>
                    <a:pt x="242" y="2060"/>
                  </a:lnTo>
                  <a:lnTo>
                    <a:pt x="238" y="2062"/>
                  </a:lnTo>
                  <a:lnTo>
                    <a:pt x="238" y="2066"/>
                  </a:lnTo>
                  <a:lnTo>
                    <a:pt x="238" y="2070"/>
                  </a:lnTo>
                  <a:lnTo>
                    <a:pt x="238" y="2074"/>
                  </a:lnTo>
                  <a:lnTo>
                    <a:pt x="236" y="2076"/>
                  </a:lnTo>
                  <a:lnTo>
                    <a:pt x="232" y="2078"/>
                  </a:lnTo>
                  <a:lnTo>
                    <a:pt x="230" y="2082"/>
                  </a:lnTo>
                  <a:lnTo>
                    <a:pt x="230" y="2084"/>
                  </a:lnTo>
                  <a:lnTo>
                    <a:pt x="226" y="2086"/>
                  </a:lnTo>
                  <a:lnTo>
                    <a:pt x="220" y="2092"/>
                  </a:lnTo>
                  <a:lnTo>
                    <a:pt x="214" y="2100"/>
                  </a:lnTo>
                  <a:lnTo>
                    <a:pt x="210" y="2106"/>
                  </a:lnTo>
                  <a:lnTo>
                    <a:pt x="206" y="2106"/>
                  </a:lnTo>
                  <a:lnTo>
                    <a:pt x="202" y="2108"/>
                  </a:lnTo>
                  <a:lnTo>
                    <a:pt x="198" y="2108"/>
                  </a:lnTo>
                  <a:lnTo>
                    <a:pt x="194" y="2108"/>
                  </a:lnTo>
                  <a:lnTo>
                    <a:pt x="192" y="2112"/>
                  </a:lnTo>
                  <a:lnTo>
                    <a:pt x="192" y="2114"/>
                  </a:lnTo>
                  <a:lnTo>
                    <a:pt x="192" y="2118"/>
                  </a:lnTo>
                  <a:lnTo>
                    <a:pt x="194" y="2118"/>
                  </a:lnTo>
                  <a:lnTo>
                    <a:pt x="196" y="2118"/>
                  </a:lnTo>
                  <a:lnTo>
                    <a:pt x="200" y="2116"/>
                  </a:lnTo>
                  <a:lnTo>
                    <a:pt x="202" y="2116"/>
                  </a:lnTo>
                  <a:lnTo>
                    <a:pt x="206" y="2118"/>
                  </a:lnTo>
                  <a:lnTo>
                    <a:pt x="210" y="2122"/>
                  </a:lnTo>
                  <a:lnTo>
                    <a:pt x="212" y="2122"/>
                  </a:lnTo>
                  <a:lnTo>
                    <a:pt x="214" y="2122"/>
                  </a:lnTo>
                  <a:lnTo>
                    <a:pt x="216" y="2120"/>
                  </a:lnTo>
                  <a:lnTo>
                    <a:pt x="216" y="2118"/>
                  </a:lnTo>
                  <a:lnTo>
                    <a:pt x="218" y="2116"/>
                  </a:lnTo>
                  <a:lnTo>
                    <a:pt x="222" y="2112"/>
                  </a:lnTo>
                  <a:lnTo>
                    <a:pt x="226" y="2110"/>
                  </a:lnTo>
                  <a:lnTo>
                    <a:pt x="230" y="2106"/>
                  </a:lnTo>
                  <a:lnTo>
                    <a:pt x="234" y="2102"/>
                  </a:lnTo>
                  <a:lnTo>
                    <a:pt x="244" y="2100"/>
                  </a:lnTo>
                  <a:lnTo>
                    <a:pt x="252" y="2100"/>
                  </a:lnTo>
                  <a:lnTo>
                    <a:pt x="258" y="2102"/>
                  </a:lnTo>
                  <a:lnTo>
                    <a:pt x="270" y="2108"/>
                  </a:lnTo>
                  <a:lnTo>
                    <a:pt x="274" y="2110"/>
                  </a:lnTo>
                  <a:lnTo>
                    <a:pt x="276" y="2108"/>
                  </a:lnTo>
                  <a:lnTo>
                    <a:pt x="280" y="2098"/>
                  </a:lnTo>
                  <a:lnTo>
                    <a:pt x="282" y="2088"/>
                  </a:lnTo>
                  <a:lnTo>
                    <a:pt x="284" y="2086"/>
                  </a:lnTo>
                  <a:lnTo>
                    <a:pt x="286" y="2084"/>
                  </a:lnTo>
                  <a:lnTo>
                    <a:pt x="288" y="2086"/>
                  </a:lnTo>
                  <a:lnTo>
                    <a:pt x="290" y="2084"/>
                  </a:lnTo>
                  <a:lnTo>
                    <a:pt x="298" y="2080"/>
                  </a:lnTo>
                  <a:lnTo>
                    <a:pt x="302" y="2078"/>
                  </a:lnTo>
                  <a:lnTo>
                    <a:pt x="306" y="2078"/>
                  </a:lnTo>
                  <a:lnTo>
                    <a:pt x="312" y="2080"/>
                  </a:lnTo>
                  <a:lnTo>
                    <a:pt x="316" y="2084"/>
                  </a:lnTo>
                  <a:lnTo>
                    <a:pt x="322" y="2088"/>
                  </a:lnTo>
                  <a:lnTo>
                    <a:pt x="324" y="2088"/>
                  </a:lnTo>
                  <a:lnTo>
                    <a:pt x="328" y="2086"/>
                  </a:lnTo>
                  <a:lnTo>
                    <a:pt x="330" y="2086"/>
                  </a:lnTo>
                  <a:lnTo>
                    <a:pt x="334" y="2086"/>
                  </a:lnTo>
                  <a:lnTo>
                    <a:pt x="342" y="2086"/>
                  </a:lnTo>
                  <a:lnTo>
                    <a:pt x="344" y="2084"/>
                  </a:lnTo>
                  <a:lnTo>
                    <a:pt x="346" y="2082"/>
                  </a:lnTo>
                  <a:lnTo>
                    <a:pt x="356" y="2078"/>
                  </a:lnTo>
                  <a:lnTo>
                    <a:pt x="366" y="2076"/>
                  </a:lnTo>
                  <a:lnTo>
                    <a:pt x="368" y="2074"/>
                  </a:lnTo>
                  <a:lnTo>
                    <a:pt x="368" y="2072"/>
                  </a:lnTo>
                  <a:lnTo>
                    <a:pt x="374" y="2074"/>
                  </a:lnTo>
                  <a:lnTo>
                    <a:pt x="380" y="2076"/>
                  </a:lnTo>
                  <a:lnTo>
                    <a:pt x="382" y="2076"/>
                  </a:lnTo>
                  <a:lnTo>
                    <a:pt x="384" y="2074"/>
                  </a:lnTo>
                  <a:lnTo>
                    <a:pt x="386" y="2076"/>
                  </a:lnTo>
                  <a:lnTo>
                    <a:pt x="388" y="2078"/>
                  </a:lnTo>
                  <a:lnTo>
                    <a:pt x="392" y="2078"/>
                  </a:lnTo>
                  <a:lnTo>
                    <a:pt x="400" y="2074"/>
                  </a:lnTo>
                  <a:lnTo>
                    <a:pt x="410" y="2072"/>
                  </a:lnTo>
                  <a:lnTo>
                    <a:pt x="416" y="2074"/>
                  </a:lnTo>
                  <a:lnTo>
                    <a:pt x="422" y="2074"/>
                  </a:lnTo>
                  <a:lnTo>
                    <a:pt x="428" y="2076"/>
                  </a:lnTo>
                  <a:lnTo>
                    <a:pt x="432" y="2076"/>
                  </a:lnTo>
                  <a:lnTo>
                    <a:pt x="440" y="2074"/>
                  </a:lnTo>
                  <a:lnTo>
                    <a:pt x="448" y="2070"/>
                  </a:lnTo>
                  <a:lnTo>
                    <a:pt x="456" y="2068"/>
                  </a:lnTo>
                  <a:lnTo>
                    <a:pt x="460" y="2068"/>
                  </a:lnTo>
                  <a:lnTo>
                    <a:pt x="462" y="2064"/>
                  </a:lnTo>
                  <a:lnTo>
                    <a:pt x="464" y="2060"/>
                  </a:lnTo>
                  <a:lnTo>
                    <a:pt x="470" y="2056"/>
                  </a:lnTo>
                  <a:lnTo>
                    <a:pt x="478" y="2052"/>
                  </a:lnTo>
                  <a:lnTo>
                    <a:pt x="480" y="2048"/>
                  </a:lnTo>
                  <a:lnTo>
                    <a:pt x="480" y="2044"/>
                  </a:lnTo>
                  <a:lnTo>
                    <a:pt x="480" y="2040"/>
                  </a:lnTo>
                  <a:lnTo>
                    <a:pt x="480" y="2038"/>
                  </a:lnTo>
                  <a:lnTo>
                    <a:pt x="478" y="2038"/>
                  </a:lnTo>
                  <a:lnTo>
                    <a:pt x="472" y="2038"/>
                  </a:lnTo>
                  <a:lnTo>
                    <a:pt x="462" y="2040"/>
                  </a:lnTo>
                  <a:lnTo>
                    <a:pt x="456" y="2040"/>
                  </a:lnTo>
                  <a:lnTo>
                    <a:pt x="450" y="2038"/>
                  </a:lnTo>
                  <a:lnTo>
                    <a:pt x="448" y="2036"/>
                  </a:lnTo>
                  <a:lnTo>
                    <a:pt x="450" y="2036"/>
                  </a:lnTo>
                  <a:lnTo>
                    <a:pt x="446" y="2034"/>
                  </a:lnTo>
                  <a:lnTo>
                    <a:pt x="444" y="2032"/>
                  </a:lnTo>
                  <a:lnTo>
                    <a:pt x="448" y="2030"/>
                  </a:lnTo>
                  <a:lnTo>
                    <a:pt x="456" y="2030"/>
                  </a:lnTo>
                  <a:lnTo>
                    <a:pt x="458" y="2028"/>
                  </a:lnTo>
                  <a:lnTo>
                    <a:pt x="460" y="2026"/>
                  </a:lnTo>
                  <a:lnTo>
                    <a:pt x="460" y="2020"/>
                  </a:lnTo>
                  <a:lnTo>
                    <a:pt x="458" y="2020"/>
                  </a:lnTo>
                  <a:lnTo>
                    <a:pt x="456" y="2020"/>
                  </a:lnTo>
                  <a:lnTo>
                    <a:pt x="458" y="2016"/>
                  </a:lnTo>
                  <a:lnTo>
                    <a:pt x="462" y="2014"/>
                  </a:lnTo>
                  <a:lnTo>
                    <a:pt x="464" y="2014"/>
                  </a:lnTo>
                  <a:lnTo>
                    <a:pt x="472" y="2014"/>
                  </a:lnTo>
                  <a:lnTo>
                    <a:pt x="476" y="2014"/>
                  </a:lnTo>
                  <a:lnTo>
                    <a:pt x="476" y="2012"/>
                  </a:lnTo>
                  <a:lnTo>
                    <a:pt x="474" y="2010"/>
                  </a:lnTo>
                  <a:lnTo>
                    <a:pt x="474" y="2008"/>
                  </a:lnTo>
                  <a:lnTo>
                    <a:pt x="474" y="2006"/>
                  </a:lnTo>
                  <a:lnTo>
                    <a:pt x="482" y="2000"/>
                  </a:lnTo>
                  <a:lnTo>
                    <a:pt x="486" y="1996"/>
                  </a:lnTo>
                  <a:lnTo>
                    <a:pt x="490" y="1990"/>
                  </a:lnTo>
                  <a:lnTo>
                    <a:pt x="494" y="1982"/>
                  </a:lnTo>
                  <a:lnTo>
                    <a:pt x="494" y="1970"/>
                  </a:lnTo>
                  <a:close/>
                  <a:moveTo>
                    <a:pt x="662" y="1344"/>
                  </a:moveTo>
                  <a:lnTo>
                    <a:pt x="662" y="1344"/>
                  </a:lnTo>
                  <a:lnTo>
                    <a:pt x="660" y="1344"/>
                  </a:lnTo>
                  <a:lnTo>
                    <a:pt x="656" y="1346"/>
                  </a:lnTo>
                  <a:lnTo>
                    <a:pt x="656" y="1350"/>
                  </a:lnTo>
                  <a:lnTo>
                    <a:pt x="656" y="1354"/>
                  </a:lnTo>
                  <a:lnTo>
                    <a:pt x="660" y="1354"/>
                  </a:lnTo>
                  <a:lnTo>
                    <a:pt x="662" y="1352"/>
                  </a:lnTo>
                  <a:lnTo>
                    <a:pt x="664" y="1348"/>
                  </a:lnTo>
                  <a:lnTo>
                    <a:pt x="664" y="1346"/>
                  </a:lnTo>
                  <a:lnTo>
                    <a:pt x="662" y="1344"/>
                  </a:lnTo>
                  <a:close/>
                  <a:moveTo>
                    <a:pt x="652" y="1354"/>
                  </a:moveTo>
                  <a:lnTo>
                    <a:pt x="652" y="1354"/>
                  </a:lnTo>
                  <a:lnTo>
                    <a:pt x="650" y="1352"/>
                  </a:lnTo>
                  <a:lnTo>
                    <a:pt x="648" y="1352"/>
                  </a:lnTo>
                  <a:lnTo>
                    <a:pt x="646" y="1352"/>
                  </a:lnTo>
                  <a:lnTo>
                    <a:pt x="644" y="1356"/>
                  </a:lnTo>
                  <a:lnTo>
                    <a:pt x="646" y="1358"/>
                  </a:lnTo>
                  <a:lnTo>
                    <a:pt x="648" y="1358"/>
                  </a:lnTo>
                  <a:lnTo>
                    <a:pt x="652" y="1356"/>
                  </a:lnTo>
                  <a:lnTo>
                    <a:pt x="652" y="1354"/>
                  </a:lnTo>
                  <a:close/>
                  <a:moveTo>
                    <a:pt x="150" y="1398"/>
                  </a:moveTo>
                  <a:lnTo>
                    <a:pt x="150" y="1398"/>
                  </a:lnTo>
                  <a:lnTo>
                    <a:pt x="148" y="1396"/>
                  </a:lnTo>
                  <a:lnTo>
                    <a:pt x="146" y="1394"/>
                  </a:lnTo>
                  <a:lnTo>
                    <a:pt x="146" y="1396"/>
                  </a:lnTo>
                  <a:lnTo>
                    <a:pt x="144" y="1398"/>
                  </a:lnTo>
                  <a:lnTo>
                    <a:pt x="146" y="1402"/>
                  </a:lnTo>
                  <a:lnTo>
                    <a:pt x="152" y="1410"/>
                  </a:lnTo>
                  <a:lnTo>
                    <a:pt x="154" y="1412"/>
                  </a:lnTo>
                  <a:lnTo>
                    <a:pt x="156" y="1412"/>
                  </a:lnTo>
                  <a:lnTo>
                    <a:pt x="158" y="1412"/>
                  </a:lnTo>
                  <a:lnTo>
                    <a:pt x="156" y="1410"/>
                  </a:lnTo>
                  <a:lnTo>
                    <a:pt x="154" y="1404"/>
                  </a:lnTo>
                  <a:lnTo>
                    <a:pt x="154" y="1400"/>
                  </a:lnTo>
                  <a:lnTo>
                    <a:pt x="150" y="1398"/>
                  </a:lnTo>
                  <a:close/>
                  <a:moveTo>
                    <a:pt x="732" y="1304"/>
                  </a:moveTo>
                  <a:lnTo>
                    <a:pt x="732" y="1304"/>
                  </a:lnTo>
                  <a:lnTo>
                    <a:pt x="734" y="1302"/>
                  </a:lnTo>
                  <a:lnTo>
                    <a:pt x="732" y="1300"/>
                  </a:lnTo>
                  <a:lnTo>
                    <a:pt x="730" y="1298"/>
                  </a:lnTo>
                  <a:lnTo>
                    <a:pt x="728" y="1300"/>
                  </a:lnTo>
                  <a:lnTo>
                    <a:pt x="726" y="1302"/>
                  </a:lnTo>
                  <a:lnTo>
                    <a:pt x="724" y="1302"/>
                  </a:lnTo>
                  <a:lnTo>
                    <a:pt x="722" y="1300"/>
                  </a:lnTo>
                  <a:lnTo>
                    <a:pt x="720" y="1302"/>
                  </a:lnTo>
                  <a:lnTo>
                    <a:pt x="720" y="1304"/>
                  </a:lnTo>
                  <a:lnTo>
                    <a:pt x="724" y="1306"/>
                  </a:lnTo>
                  <a:lnTo>
                    <a:pt x="732" y="1304"/>
                  </a:lnTo>
                  <a:close/>
                  <a:moveTo>
                    <a:pt x="618" y="1384"/>
                  </a:moveTo>
                  <a:lnTo>
                    <a:pt x="618" y="1384"/>
                  </a:lnTo>
                  <a:lnTo>
                    <a:pt x="622" y="1384"/>
                  </a:lnTo>
                  <a:lnTo>
                    <a:pt x="626" y="1382"/>
                  </a:lnTo>
                  <a:lnTo>
                    <a:pt x="628" y="1380"/>
                  </a:lnTo>
                  <a:lnTo>
                    <a:pt x="628" y="1378"/>
                  </a:lnTo>
                  <a:lnTo>
                    <a:pt x="622" y="1378"/>
                  </a:lnTo>
                  <a:lnTo>
                    <a:pt x="618" y="1378"/>
                  </a:lnTo>
                  <a:lnTo>
                    <a:pt x="616" y="1380"/>
                  </a:lnTo>
                  <a:lnTo>
                    <a:pt x="618" y="1384"/>
                  </a:lnTo>
                  <a:close/>
                  <a:moveTo>
                    <a:pt x="620" y="1456"/>
                  </a:moveTo>
                  <a:lnTo>
                    <a:pt x="620" y="1456"/>
                  </a:lnTo>
                  <a:lnTo>
                    <a:pt x="616" y="1454"/>
                  </a:lnTo>
                  <a:lnTo>
                    <a:pt x="618" y="1456"/>
                  </a:lnTo>
                  <a:lnTo>
                    <a:pt x="622" y="1462"/>
                  </a:lnTo>
                  <a:lnTo>
                    <a:pt x="624" y="1462"/>
                  </a:lnTo>
                  <a:lnTo>
                    <a:pt x="626" y="1464"/>
                  </a:lnTo>
                  <a:lnTo>
                    <a:pt x="624" y="1462"/>
                  </a:lnTo>
                  <a:lnTo>
                    <a:pt x="622" y="1458"/>
                  </a:lnTo>
                  <a:lnTo>
                    <a:pt x="620" y="1456"/>
                  </a:lnTo>
                  <a:close/>
                  <a:moveTo>
                    <a:pt x="630" y="1474"/>
                  </a:moveTo>
                  <a:lnTo>
                    <a:pt x="630" y="1474"/>
                  </a:lnTo>
                  <a:lnTo>
                    <a:pt x="626" y="1468"/>
                  </a:lnTo>
                  <a:lnTo>
                    <a:pt x="622" y="1466"/>
                  </a:lnTo>
                  <a:lnTo>
                    <a:pt x="622" y="1468"/>
                  </a:lnTo>
                  <a:lnTo>
                    <a:pt x="626" y="1474"/>
                  </a:lnTo>
                  <a:lnTo>
                    <a:pt x="628" y="1476"/>
                  </a:lnTo>
                  <a:lnTo>
                    <a:pt x="630" y="1474"/>
                  </a:lnTo>
                  <a:close/>
                  <a:moveTo>
                    <a:pt x="624" y="1490"/>
                  </a:moveTo>
                  <a:lnTo>
                    <a:pt x="624" y="1490"/>
                  </a:lnTo>
                  <a:lnTo>
                    <a:pt x="626" y="1490"/>
                  </a:lnTo>
                  <a:lnTo>
                    <a:pt x="626" y="1486"/>
                  </a:lnTo>
                  <a:lnTo>
                    <a:pt x="624" y="1476"/>
                  </a:lnTo>
                  <a:lnTo>
                    <a:pt x="622" y="1474"/>
                  </a:lnTo>
                  <a:lnTo>
                    <a:pt x="622" y="1476"/>
                  </a:lnTo>
                  <a:lnTo>
                    <a:pt x="622" y="1480"/>
                  </a:lnTo>
                  <a:lnTo>
                    <a:pt x="622" y="1486"/>
                  </a:lnTo>
                  <a:lnTo>
                    <a:pt x="622" y="1490"/>
                  </a:lnTo>
                  <a:lnTo>
                    <a:pt x="624" y="1490"/>
                  </a:lnTo>
                  <a:close/>
                  <a:moveTo>
                    <a:pt x="302" y="1578"/>
                  </a:moveTo>
                  <a:lnTo>
                    <a:pt x="302" y="1578"/>
                  </a:lnTo>
                  <a:lnTo>
                    <a:pt x="300" y="1580"/>
                  </a:lnTo>
                  <a:lnTo>
                    <a:pt x="300" y="1582"/>
                  </a:lnTo>
                  <a:lnTo>
                    <a:pt x="302" y="1582"/>
                  </a:lnTo>
                  <a:lnTo>
                    <a:pt x="304" y="1584"/>
                  </a:lnTo>
                  <a:lnTo>
                    <a:pt x="306" y="1582"/>
                  </a:lnTo>
                  <a:lnTo>
                    <a:pt x="306" y="1580"/>
                  </a:lnTo>
                  <a:lnTo>
                    <a:pt x="304" y="1578"/>
                  </a:lnTo>
                  <a:lnTo>
                    <a:pt x="302" y="1578"/>
                  </a:lnTo>
                  <a:close/>
                  <a:moveTo>
                    <a:pt x="160" y="1386"/>
                  </a:moveTo>
                  <a:lnTo>
                    <a:pt x="160" y="1386"/>
                  </a:lnTo>
                  <a:lnTo>
                    <a:pt x="158" y="1382"/>
                  </a:lnTo>
                  <a:lnTo>
                    <a:pt x="154" y="1378"/>
                  </a:lnTo>
                  <a:lnTo>
                    <a:pt x="150" y="1378"/>
                  </a:lnTo>
                  <a:lnTo>
                    <a:pt x="148" y="1378"/>
                  </a:lnTo>
                  <a:lnTo>
                    <a:pt x="148" y="1380"/>
                  </a:lnTo>
                  <a:lnTo>
                    <a:pt x="148" y="1382"/>
                  </a:lnTo>
                  <a:lnTo>
                    <a:pt x="152" y="1384"/>
                  </a:lnTo>
                  <a:lnTo>
                    <a:pt x="156" y="1386"/>
                  </a:lnTo>
                  <a:lnTo>
                    <a:pt x="160" y="1386"/>
                  </a:lnTo>
                  <a:close/>
                  <a:moveTo>
                    <a:pt x="320" y="1546"/>
                  </a:moveTo>
                  <a:lnTo>
                    <a:pt x="320" y="1546"/>
                  </a:lnTo>
                  <a:lnTo>
                    <a:pt x="318" y="1546"/>
                  </a:lnTo>
                  <a:lnTo>
                    <a:pt x="316" y="1546"/>
                  </a:lnTo>
                  <a:lnTo>
                    <a:pt x="314" y="1548"/>
                  </a:lnTo>
                  <a:lnTo>
                    <a:pt x="312" y="1552"/>
                  </a:lnTo>
                  <a:lnTo>
                    <a:pt x="314" y="1552"/>
                  </a:lnTo>
                  <a:lnTo>
                    <a:pt x="318" y="1552"/>
                  </a:lnTo>
                  <a:lnTo>
                    <a:pt x="318" y="1550"/>
                  </a:lnTo>
                  <a:lnTo>
                    <a:pt x="320" y="1548"/>
                  </a:lnTo>
                  <a:lnTo>
                    <a:pt x="322" y="1546"/>
                  </a:lnTo>
                  <a:lnTo>
                    <a:pt x="320" y="1546"/>
                  </a:lnTo>
                  <a:close/>
                  <a:moveTo>
                    <a:pt x="354" y="1486"/>
                  </a:moveTo>
                  <a:lnTo>
                    <a:pt x="354" y="1486"/>
                  </a:lnTo>
                  <a:lnTo>
                    <a:pt x="356" y="1488"/>
                  </a:lnTo>
                  <a:lnTo>
                    <a:pt x="356" y="1490"/>
                  </a:lnTo>
                  <a:lnTo>
                    <a:pt x="358" y="1488"/>
                  </a:lnTo>
                  <a:lnTo>
                    <a:pt x="362" y="1490"/>
                  </a:lnTo>
                  <a:lnTo>
                    <a:pt x="364" y="1492"/>
                  </a:lnTo>
                  <a:lnTo>
                    <a:pt x="364" y="1490"/>
                  </a:lnTo>
                  <a:lnTo>
                    <a:pt x="366" y="1488"/>
                  </a:lnTo>
                  <a:lnTo>
                    <a:pt x="370" y="1490"/>
                  </a:lnTo>
                  <a:lnTo>
                    <a:pt x="372" y="1492"/>
                  </a:lnTo>
                  <a:lnTo>
                    <a:pt x="372" y="1494"/>
                  </a:lnTo>
                  <a:lnTo>
                    <a:pt x="370" y="1500"/>
                  </a:lnTo>
                  <a:lnTo>
                    <a:pt x="368" y="1506"/>
                  </a:lnTo>
                  <a:lnTo>
                    <a:pt x="368" y="1508"/>
                  </a:lnTo>
                  <a:lnTo>
                    <a:pt x="370" y="1512"/>
                  </a:lnTo>
                  <a:lnTo>
                    <a:pt x="372" y="1512"/>
                  </a:lnTo>
                  <a:lnTo>
                    <a:pt x="372" y="1510"/>
                  </a:lnTo>
                  <a:lnTo>
                    <a:pt x="374" y="1502"/>
                  </a:lnTo>
                  <a:lnTo>
                    <a:pt x="376" y="1496"/>
                  </a:lnTo>
                  <a:lnTo>
                    <a:pt x="374" y="1490"/>
                  </a:lnTo>
                  <a:lnTo>
                    <a:pt x="374" y="1488"/>
                  </a:lnTo>
                  <a:lnTo>
                    <a:pt x="376" y="1484"/>
                  </a:lnTo>
                  <a:lnTo>
                    <a:pt x="380" y="1476"/>
                  </a:lnTo>
                  <a:lnTo>
                    <a:pt x="380" y="1472"/>
                  </a:lnTo>
                  <a:lnTo>
                    <a:pt x="378" y="1474"/>
                  </a:lnTo>
                  <a:lnTo>
                    <a:pt x="376" y="1476"/>
                  </a:lnTo>
                  <a:lnTo>
                    <a:pt x="376" y="1474"/>
                  </a:lnTo>
                  <a:lnTo>
                    <a:pt x="376" y="1472"/>
                  </a:lnTo>
                  <a:lnTo>
                    <a:pt x="374" y="1470"/>
                  </a:lnTo>
                  <a:lnTo>
                    <a:pt x="372" y="1470"/>
                  </a:lnTo>
                  <a:lnTo>
                    <a:pt x="372" y="1472"/>
                  </a:lnTo>
                  <a:lnTo>
                    <a:pt x="370" y="1474"/>
                  </a:lnTo>
                  <a:lnTo>
                    <a:pt x="370" y="1472"/>
                  </a:lnTo>
                  <a:lnTo>
                    <a:pt x="370" y="1462"/>
                  </a:lnTo>
                  <a:lnTo>
                    <a:pt x="370" y="1460"/>
                  </a:lnTo>
                  <a:lnTo>
                    <a:pt x="368" y="1460"/>
                  </a:lnTo>
                  <a:lnTo>
                    <a:pt x="364" y="1464"/>
                  </a:lnTo>
                  <a:lnTo>
                    <a:pt x="358" y="1468"/>
                  </a:lnTo>
                  <a:lnTo>
                    <a:pt x="358" y="1470"/>
                  </a:lnTo>
                  <a:lnTo>
                    <a:pt x="364" y="1474"/>
                  </a:lnTo>
                  <a:lnTo>
                    <a:pt x="368" y="1476"/>
                  </a:lnTo>
                  <a:lnTo>
                    <a:pt x="368" y="1480"/>
                  </a:lnTo>
                  <a:lnTo>
                    <a:pt x="366" y="1482"/>
                  </a:lnTo>
                  <a:lnTo>
                    <a:pt x="360" y="1482"/>
                  </a:lnTo>
                  <a:lnTo>
                    <a:pt x="356" y="1482"/>
                  </a:lnTo>
                  <a:lnTo>
                    <a:pt x="356" y="1484"/>
                  </a:lnTo>
                  <a:lnTo>
                    <a:pt x="354" y="1486"/>
                  </a:lnTo>
                  <a:close/>
                  <a:moveTo>
                    <a:pt x="312" y="1560"/>
                  </a:moveTo>
                  <a:lnTo>
                    <a:pt x="312" y="1560"/>
                  </a:lnTo>
                  <a:lnTo>
                    <a:pt x="312" y="1562"/>
                  </a:lnTo>
                  <a:lnTo>
                    <a:pt x="314" y="1562"/>
                  </a:lnTo>
                  <a:lnTo>
                    <a:pt x="318" y="1560"/>
                  </a:lnTo>
                  <a:lnTo>
                    <a:pt x="316" y="1558"/>
                  </a:lnTo>
                  <a:lnTo>
                    <a:pt x="314" y="1556"/>
                  </a:lnTo>
                  <a:lnTo>
                    <a:pt x="312" y="1560"/>
                  </a:lnTo>
                  <a:close/>
                  <a:moveTo>
                    <a:pt x="744" y="1294"/>
                  </a:moveTo>
                  <a:lnTo>
                    <a:pt x="744" y="1294"/>
                  </a:lnTo>
                  <a:lnTo>
                    <a:pt x="746" y="1296"/>
                  </a:lnTo>
                  <a:lnTo>
                    <a:pt x="748" y="1296"/>
                  </a:lnTo>
                  <a:lnTo>
                    <a:pt x="750" y="1294"/>
                  </a:lnTo>
                  <a:lnTo>
                    <a:pt x="752" y="1292"/>
                  </a:lnTo>
                  <a:lnTo>
                    <a:pt x="748" y="1288"/>
                  </a:lnTo>
                  <a:lnTo>
                    <a:pt x="746" y="1288"/>
                  </a:lnTo>
                  <a:lnTo>
                    <a:pt x="744" y="1290"/>
                  </a:lnTo>
                  <a:lnTo>
                    <a:pt x="744" y="1294"/>
                  </a:lnTo>
                  <a:close/>
                  <a:moveTo>
                    <a:pt x="380" y="1462"/>
                  </a:moveTo>
                  <a:lnTo>
                    <a:pt x="380" y="1462"/>
                  </a:lnTo>
                  <a:lnTo>
                    <a:pt x="382" y="1460"/>
                  </a:lnTo>
                  <a:lnTo>
                    <a:pt x="382" y="1456"/>
                  </a:lnTo>
                  <a:lnTo>
                    <a:pt x="382" y="1454"/>
                  </a:lnTo>
                  <a:lnTo>
                    <a:pt x="380" y="1454"/>
                  </a:lnTo>
                  <a:lnTo>
                    <a:pt x="378" y="1454"/>
                  </a:lnTo>
                  <a:lnTo>
                    <a:pt x="378" y="1456"/>
                  </a:lnTo>
                  <a:lnTo>
                    <a:pt x="376" y="1460"/>
                  </a:lnTo>
                  <a:lnTo>
                    <a:pt x="374" y="1462"/>
                  </a:lnTo>
                  <a:lnTo>
                    <a:pt x="376" y="1468"/>
                  </a:lnTo>
                  <a:lnTo>
                    <a:pt x="378" y="1468"/>
                  </a:lnTo>
                  <a:lnTo>
                    <a:pt x="378" y="1466"/>
                  </a:lnTo>
                  <a:lnTo>
                    <a:pt x="380" y="1464"/>
                  </a:lnTo>
                  <a:lnTo>
                    <a:pt x="380" y="1462"/>
                  </a:lnTo>
                  <a:close/>
                  <a:moveTo>
                    <a:pt x="134" y="1090"/>
                  </a:moveTo>
                  <a:lnTo>
                    <a:pt x="134" y="1090"/>
                  </a:lnTo>
                  <a:lnTo>
                    <a:pt x="148" y="1086"/>
                  </a:lnTo>
                  <a:lnTo>
                    <a:pt x="158" y="1086"/>
                  </a:lnTo>
                  <a:lnTo>
                    <a:pt x="190" y="1088"/>
                  </a:lnTo>
                  <a:lnTo>
                    <a:pt x="200" y="1088"/>
                  </a:lnTo>
                  <a:lnTo>
                    <a:pt x="202" y="1090"/>
                  </a:lnTo>
                  <a:lnTo>
                    <a:pt x="202" y="1092"/>
                  </a:lnTo>
                  <a:lnTo>
                    <a:pt x="198" y="1094"/>
                  </a:lnTo>
                  <a:lnTo>
                    <a:pt x="186" y="1100"/>
                  </a:lnTo>
                  <a:lnTo>
                    <a:pt x="182" y="1104"/>
                  </a:lnTo>
                  <a:lnTo>
                    <a:pt x="180" y="1108"/>
                  </a:lnTo>
                  <a:lnTo>
                    <a:pt x="182" y="1110"/>
                  </a:lnTo>
                  <a:lnTo>
                    <a:pt x="186" y="1112"/>
                  </a:lnTo>
                  <a:lnTo>
                    <a:pt x="196" y="1112"/>
                  </a:lnTo>
                  <a:lnTo>
                    <a:pt x="204" y="1114"/>
                  </a:lnTo>
                  <a:lnTo>
                    <a:pt x="198" y="1118"/>
                  </a:lnTo>
                  <a:lnTo>
                    <a:pt x="190" y="1120"/>
                  </a:lnTo>
                  <a:lnTo>
                    <a:pt x="182" y="1120"/>
                  </a:lnTo>
                  <a:lnTo>
                    <a:pt x="174" y="1118"/>
                  </a:lnTo>
                  <a:lnTo>
                    <a:pt x="166" y="1116"/>
                  </a:lnTo>
                  <a:lnTo>
                    <a:pt x="162" y="1116"/>
                  </a:lnTo>
                  <a:lnTo>
                    <a:pt x="156" y="1120"/>
                  </a:lnTo>
                  <a:lnTo>
                    <a:pt x="150" y="1122"/>
                  </a:lnTo>
                  <a:lnTo>
                    <a:pt x="144" y="1124"/>
                  </a:lnTo>
                  <a:lnTo>
                    <a:pt x="132" y="1124"/>
                  </a:lnTo>
                  <a:lnTo>
                    <a:pt x="122" y="1126"/>
                  </a:lnTo>
                  <a:lnTo>
                    <a:pt x="120" y="1130"/>
                  </a:lnTo>
                  <a:lnTo>
                    <a:pt x="120" y="1132"/>
                  </a:lnTo>
                  <a:lnTo>
                    <a:pt x="122" y="1136"/>
                  </a:lnTo>
                  <a:lnTo>
                    <a:pt x="124" y="1138"/>
                  </a:lnTo>
                  <a:lnTo>
                    <a:pt x="134" y="1136"/>
                  </a:lnTo>
                  <a:lnTo>
                    <a:pt x="152" y="1134"/>
                  </a:lnTo>
                  <a:lnTo>
                    <a:pt x="162" y="1134"/>
                  </a:lnTo>
                  <a:lnTo>
                    <a:pt x="174" y="1136"/>
                  </a:lnTo>
                  <a:lnTo>
                    <a:pt x="180" y="1138"/>
                  </a:lnTo>
                  <a:lnTo>
                    <a:pt x="184" y="1140"/>
                  </a:lnTo>
                  <a:lnTo>
                    <a:pt x="186" y="1142"/>
                  </a:lnTo>
                  <a:lnTo>
                    <a:pt x="186" y="1146"/>
                  </a:lnTo>
                  <a:lnTo>
                    <a:pt x="186" y="1152"/>
                  </a:lnTo>
                  <a:lnTo>
                    <a:pt x="188" y="1154"/>
                  </a:lnTo>
                  <a:lnTo>
                    <a:pt x="190" y="1156"/>
                  </a:lnTo>
                  <a:lnTo>
                    <a:pt x="198" y="1160"/>
                  </a:lnTo>
                  <a:lnTo>
                    <a:pt x="202" y="1166"/>
                  </a:lnTo>
                  <a:lnTo>
                    <a:pt x="202" y="1174"/>
                  </a:lnTo>
                  <a:lnTo>
                    <a:pt x="198" y="1184"/>
                  </a:lnTo>
                  <a:lnTo>
                    <a:pt x="196" y="1186"/>
                  </a:lnTo>
                  <a:lnTo>
                    <a:pt x="190" y="1186"/>
                  </a:lnTo>
                  <a:lnTo>
                    <a:pt x="180" y="1184"/>
                  </a:lnTo>
                  <a:lnTo>
                    <a:pt x="172" y="1184"/>
                  </a:lnTo>
                  <a:lnTo>
                    <a:pt x="170" y="1186"/>
                  </a:lnTo>
                  <a:lnTo>
                    <a:pt x="170" y="1190"/>
                  </a:lnTo>
                  <a:lnTo>
                    <a:pt x="172" y="1196"/>
                  </a:lnTo>
                  <a:lnTo>
                    <a:pt x="174" y="1198"/>
                  </a:lnTo>
                  <a:lnTo>
                    <a:pt x="176" y="1200"/>
                  </a:lnTo>
                  <a:lnTo>
                    <a:pt x="182" y="1202"/>
                  </a:lnTo>
                  <a:lnTo>
                    <a:pt x="196" y="1202"/>
                  </a:lnTo>
                  <a:lnTo>
                    <a:pt x="220" y="1200"/>
                  </a:lnTo>
                  <a:lnTo>
                    <a:pt x="232" y="1200"/>
                  </a:lnTo>
                  <a:lnTo>
                    <a:pt x="242" y="1202"/>
                  </a:lnTo>
                  <a:lnTo>
                    <a:pt x="252" y="1206"/>
                  </a:lnTo>
                  <a:lnTo>
                    <a:pt x="260" y="1208"/>
                  </a:lnTo>
                  <a:lnTo>
                    <a:pt x="274" y="1216"/>
                  </a:lnTo>
                  <a:lnTo>
                    <a:pt x="282" y="1218"/>
                  </a:lnTo>
                  <a:lnTo>
                    <a:pt x="292" y="1220"/>
                  </a:lnTo>
                  <a:lnTo>
                    <a:pt x="300" y="1220"/>
                  </a:lnTo>
                  <a:lnTo>
                    <a:pt x="308" y="1224"/>
                  </a:lnTo>
                  <a:lnTo>
                    <a:pt x="318" y="1228"/>
                  </a:lnTo>
                  <a:lnTo>
                    <a:pt x="322" y="1230"/>
                  </a:lnTo>
                  <a:lnTo>
                    <a:pt x="328" y="1232"/>
                  </a:lnTo>
                  <a:lnTo>
                    <a:pt x="336" y="1232"/>
                  </a:lnTo>
                  <a:lnTo>
                    <a:pt x="346" y="1230"/>
                  </a:lnTo>
                  <a:lnTo>
                    <a:pt x="356" y="1226"/>
                  </a:lnTo>
                  <a:lnTo>
                    <a:pt x="362" y="1222"/>
                  </a:lnTo>
                  <a:lnTo>
                    <a:pt x="368" y="1214"/>
                  </a:lnTo>
                  <a:lnTo>
                    <a:pt x="370" y="1210"/>
                  </a:lnTo>
                  <a:lnTo>
                    <a:pt x="374" y="1206"/>
                  </a:lnTo>
                  <a:lnTo>
                    <a:pt x="380" y="1206"/>
                  </a:lnTo>
                  <a:lnTo>
                    <a:pt x="388" y="1206"/>
                  </a:lnTo>
                  <a:lnTo>
                    <a:pt x="396" y="1204"/>
                  </a:lnTo>
                  <a:lnTo>
                    <a:pt x="404" y="1204"/>
                  </a:lnTo>
                  <a:lnTo>
                    <a:pt x="418" y="1198"/>
                  </a:lnTo>
                  <a:lnTo>
                    <a:pt x="452" y="1176"/>
                  </a:lnTo>
                  <a:lnTo>
                    <a:pt x="462" y="1172"/>
                  </a:lnTo>
                  <a:lnTo>
                    <a:pt x="470" y="1170"/>
                  </a:lnTo>
                  <a:lnTo>
                    <a:pt x="484" y="1168"/>
                  </a:lnTo>
                  <a:lnTo>
                    <a:pt x="488" y="1166"/>
                  </a:lnTo>
                  <a:lnTo>
                    <a:pt x="494" y="1164"/>
                  </a:lnTo>
                  <a:lnTo>
                    <a:pt x="500" y="1160"/>
                  </a:lnTo>
                  <a:lnTo>
                    <a:pt x="504" y="1154"/>
                  </a:lnTo>
                  <a:lnTo>
                    <a:pt x="514" y="1142"/>
                  </a:lnTo>
                  <a:lnTo>
                    <a:pt x="522" y="1136"/>
                  </a:lnTo>
                  <a:lnTo>
                    <a:pt x="528" y="1134"/>
                  </a:lnTo>
                  <a:lnTo>
                    <a:pt x="534" y="1126"/>
                  </a:lnTo>
                  <a:lnTo>
                    <a:pt x="540" y="1112"/>
                  </a:lnTo>
                  <a:lnTo>
                    <a:pt x="542" y="1104"/>
                  </a:lnTo>
                  <a:lnTo>
                    <a:pt x="542" y="1098"/>
                  </a:lnTo>
                  <a:lnTo>
                    <a:pt x="542" y="1090"/>
                  </a:lnTo>
                  <a:lnTo>
                    <a:pt x="538" y="1086"/>
                  </a:lnTo>
                  <a:lnTo>
                    <a:pt x="532" y="1082"/>
                  </a:lnTo>
                  <a:lnTo>
                    <a:pt x="526" y="1080"/>
                  </a:lnTo>
                  <a:lnTo>
                    <a:pt x="518" y="1078"/>
                  </a:lnTo>
                  <a:lnTo>
                    <a:pt x="514" y="1076"/>
                  </a:lnTo>
                  <a:lnTo>
                    <a:pt x="510" y="1072"/>
                  </a:lnTo>
                  <a:lnTo>
                    <a:pt x="506" y="1068"/>
                  </a:lnTo>
                  <a:lnTo>
                    <a:pt x="502" y="1066"/>
                  </a:lnTo>
                  <a:lnTo>
                    <a:pt x="496" y="1068"/>
                  </a:lnTo>
                  <a:lnTo>
                    <a:pt x="494" y="1066"/>
                  </a:lnTo>
                  <a:lnTo>
                    <a:pt x="492" y="1064"/>
                  </a:lnTo>
                  <a:lnTo>
                    <a:pt x="496" y="1058"/>
                  </a:lnTo>
                  <a:lnTo>
                    <a:pt x="500" y="1052"/>
                  </a:lnTo>
                  <a:lnTo>
                    <a:pt x="500" y="1048"/>
                  </a:lnTo>
                  <a:lnTo>
                    <a:pt x="496" y="1046"/>
                  </a:lnTo>
                  <a:lnTo>
                    <a:pt x="492" y="1046"/>
                  </a:lnTo>
                  <a:lnTo>
                    <a:pt x="486" y="1044"/>
                  </a:lnTo>
                  <a:lnTo>
                    <a:pt x="484" y="1044"/>
                  </a:lnTo>
                  <a:lnTo>
                    <a:pt x="484" y="1040"/>
                  </a:lnTo>
                  <a:lnTo>
                    <a:pt x="488" y="1036"/>
                  </a:lnTo>
                  <a:lnTo>
                    <a:pt x="500" y="1028"/>
                  </a:lnTo>
                  <a:lnTo>
                    <a:pt x="500" y="1024"/>
                  </a:lnTo>
                  <a:lnTo>
                    <a:pt x="500" y="1022"/>
                  </a:lnTo>
                  <a:lnTo>
                    <a:pt x="494" y="1022"/>
                  </a:lnTo>
                  <a:lnTo>
                    <a:pt x="484" y="1026"/>
                  </a:lnTo>
                  <a:lnTo>
                    <a:pt x="474" y="1032"/>
                  </a:lnTo>
                  <a:lnTo>
                    <a:pt x="466" y="1036"/>
                  </a:lnTo>
                  <a:lnTo>
                    <a:pt x="462" y="1036"/>
                  </a:lnTo>
                  <a:lnTo>
                    <a:pt x="460" y="1034"/>
                  </a:lnTo>
                  <a:lnTo>
                    <a:pt x="456" y="1028"/>
                  </a:lnTo>
                  <a:lnTo>
                    <a:pt x="450" y="1020"/>
                  </a:lnTo>
                  <a:lnTo>
                    <a:pt x="446" y="1016"/>
                  </a:lnTo>
                  <a:lnTo>
                    <a:pt x="442" y="1012"/>
                  </a:lnTo>
                  <a:lnTo>
                    <a:pt x="436" y="1012"/>
                  </a:lnTo>
                  <a:lnTo>
                    <a:pt x="430" y="1012"/>
                  </a:lnTo>
                  <a:lnTo>
                    <a:pt x="424" y="1014"/>
                  </a:lnTo>
                  <a:lnTo>
                    <a:pt x="420" y="1018"/>
                  </a:lnTo>
                  <a:lnTo>
                    <a:pt x="418" y="1022"/>
                  </a:lnTo>
                  <a:lnTo>
                    <a:pt x="420" y="1026"/>
                  </a:lnTo>
                  <a:lnTo>
                    <a:pt x="424" y="1034"/>
                  </a:lnTo>
                  <a:lnTo>
                    <a:pt x="424" y="1038"/>
                  </a:lnTo>
                  <a:lnTo>
                    <a:pt x="424" y="1040"/>
                  </a:lnTo>
                  <a:lnTo>
                    <a:pt x="420" y="1042"/>
                  </a:lnTo>
                  <a:lnTo>
                    <a:pt x="418" y="1042"/>
                  </a:lnTo>
                  <a:lnTo>
                    <a:pt x="406" y="1038"/>
                  </a:lnTo>
                  <a:lnTo>
                    <a:pt x="402" y="1036"/>
                  </a:lnTo>
                  <a:lnTo>
                    <a:pt x="396" y="1038"/>
                  </a:lnTo>
                  <a:lnTo>
                    <a:pt x="390" y="1046"/>
                  </a:lnTo>
                  <a:lnTo>
                    <a:pt x="386" y="1050"/>
                  </a:lnTo>
                  <a:lnTo>
                    <a:pt x="382" y="1052"/>
                  </a:lnTo>
                  <a:lnTo>
                    <a:pt x="378" y="1052"/>
                  </a:lnTo>
                  <a:lnTo>
                    <a:pt x="374" y="1048"/>
                  </a:lnTo>
                  <a:lnTo>
                    <a:pt x="362" y="1038"/>
                  </a:lnTo>
                  <a:lnTo>
                    <a:pt x="358" y="1038"/>
                  </a:lnTo>
                  <a:lnTo>
                    <a:pt x="356" y="1038"/>
                  </a:lnTo>
                  <a:lnTo>
                    <a:pt x="354" y="1038"/>
                  </a:lnTo>
                  <a:lnTo>
                    <a:pt x="352" y="1042"/>
                  </a:lnTo>
                  <a:lnTo>
                    <a:pt x="352" y="1052"/>
                  </a:lnTo>
                  <a:lnTo>
                    <a:pt x="352" y="1056"/>
                  </a:lnTo>
                  <a:lnTo>
                    <a:pt x="350" y="1058"/>
                  </a:lnTo>
                  <a:lnTo>
                    <a:pt x="350" y="1060"/>
                  </a:lnTo>
                  <a:lnTo>
                    <a:pt x="346" y="1058"/>
                  </a:lnTo>
                  <a:lnTo>
                    <a:pt x="342" y="1052"/>
                  </a:lnTo>
                  <a:lnTo>
                    <a:pt x="338" y="1042"/>
                  </a:lnTo>
                  <a:lnTo>
                    <a:pt x="336" y="1038"/>
                  </a:lnTo>
                  <a:lnTo>
                    <a:pt x="330" y="1036"/>
                  </a:lnTo>
                  <a:lnTo>
                    <a:pt x="326" y="1036"/>
                  </a:lnTo>
                  <a:lnTo>
                    <a:pt x="320" y="1038"/>
                  </a:lnTo>
                  <a:lnTo>
                    <a:pt x="314" y="1042"/>
                  </a:lnTo>
                  <a:lnTo>
                    <a:pt x="308" y="1048"/>
                  </a:lnTo>
                  <a:lnTo>
                    <a:pt x="306" y="1054"/>
                  </a:lnTo>
                  <a:lnTo>
                    <a:pt x="306" y="1060"/>
                  </a:lnTo>
                  <a:lnTo>
                    <a:pt x="304" y="1070"/>
                  </a:lnTo>
                  <a:lnTo>
                    <a:pt x="304" y="1072"/>
                  </a:lnTo>
                  <a:lnTo>
                    <a:pt x="302" y="1072"/>
                  </a:lnTo>
                  <a:lnTo>
                    <a:pt x="294" y="1066"/>
                  </a:lnTo>
                  <a:lnTo>
                    <a:pt x="286" y="1052"/>
                  </a:lnTo>
                  <a:lnTo>
                    <a:pt x="280" y="1044"/>
                  </a:lnTo>
                  <a:lnTo>
                    <a:pt x="276" y="1042"/>
                  </a:lnTo>
                  <a:lnTo>
                    <a:pt x="272" y="1040"/>
                  </a:lnTo>
                  <a:lnTo>
                    <a:pt x="268" y="1042"/>
                  </a:lnTo>
                  <a:lnTo>
                    <a:pt x="266" y="1046"/>
                  </a:lnTo>
                  <a:lnTo>
                    <a:pt x="266" y="1052"/>
                  </a:lnTo>
                  <a:lnTo>
                    <a:pt x="266" y="1056"/>
                  </a:lnTo>
                  <a:lnTo>
                    <a:pt x="268" y="1062"/>
                  </a:lnTo>
                  <a:lnTo>
                    <a:pt x="270" y="1074"/>
                  </a:lnTo>
                  <a:lnTo>
                    <a:pt x="270" y="1078"/>
                  </a:lnTo>
                  <a:lnTo>
                    <a:pt x="270" y="1080"/>
                  </a:lnTo>
                  <a:lnTo>
                    <a:pt x="266" y="1082"/>
                  </a:lnTo>
                  <a:lnTo>
                    <a:pt x="264" y="1082"/>
                  </a:lnTo>
                  <a:lnTo>
                    <a:pt x="260" y="1080"/>
                  </a:lnTo>
                  <a:lnTo>
                    <a:pt x="256" y="1074"/>
                  </a:lnTo>
                  <a:lnTo>
                    <a:pt x="252" y="1070"/>
                  </a:lnTo>
                  <a:lnTo>
                    <a:pt x="248" y="1072"/>
                  </a:lnTo>
                  <a:lnTo>
                    <a:pt x="246" y="1076"/>
                  </a:lnTo>
                  <a:lnTo>
                    <a:pt x="242" y="1082"/>
                  </a:lnTo>
                  <a:lnTo>
                    <a:pt x="240" y="1088"/>
                  </a:lnTo>
                  <a:lnTo>
                    <a:pt x="236" y="1090"/>
                  </a:lnTo>
                  <a:lnTo>
                    <a:pt x="234" y="1092"/>
                  </a:lnTo>
                  <a:lnTo>
                    <a:pt x="232" y="1090"/>
                  </a:lnTo>
                  <a:lnTo>
                    <a:pt x="228" y="1084"/>
                  </a:lnTo>
                  <a:lnTo>
                    <a:pt x="226" y="1076"/>
                  </a:lnTo>
                  <a:lnTo>
                    <a:pt x="226" y="1070"/>
                  </a:lnTo>
                  <a:lnTo>
                    <a:pt x="228" y="1060"/>
                  </a:lnTo>
                  <a:lnTo>
                    <a:pt x="228" y="1058"/>
                  </a:lnTo>
                  <a:lnTo>
                    <a:pt x="228" y="1054"/>
                  </a:lnTo>
                  <a:lnTo>
                    <a:pt x="224" y="1050"/>
                  </a:lnTo>
                  <a:lnTo>
                    <a:pt x="216" y="1046"/>
                  </a:lnTo>
                  <a:lnTo>
                    <a:pt x="204" y="1036"/>
                  </a:lnTo>
                  <a:lnTo>
                    <a:pt x="200" y="1030"/>
                  </a:lnTo>
                  <a:lnTo>
                    <a:pt x="194" y="1026"/>
                  </a:lnTo>
                  <a:lnTo>
                    <a:pt x="184" y="1020"/>
                  </a:lnTo>
                  <a:lnTo>
                    <a:pt x="174" y="1018"/>
                  </a:lnTo>
                  <a:lnTo>
                    <a:pt x="168" y="1018"/>
                  </a:lnTo>
                  <a:lnTo>
                    <a:pt x="162" y="1018"/>
                  </a:lnTo>
                  <a:lnTo>
                    <a:pt x="158" y="1020"/>
                  </a:lnTo>
                  <a:lnTo>
                    <a:pt x="154" y="1024"/>
                  </a:lnTo>
                  <a:lnTo>
                    <a:pt x="152" y="1026"/>
                  </a:lnTo>
                  <a:lnTo>
                    <a:pt x="152" y="1030"/>
                  </a:lnTo>
                  <a:lnTo>
                    <a:pt x="154" y="1032"/>
                  </a:lnTo>
                  <a:lnTo>
                    <a:pt x="162" y="1038"/>
                  </a:lnTo>
                  <a:lnTo>
                    <a:pt x="170" y="1042"/>
                  </a:lnTo>
                  <a:lnTo>
                    <a:pt x="180" y="1048"/>
                  </a:lnTo>
                  <a:lnTo>
                    <a:pt x="186" y="1054"/>
                  </a:lnTo>
                  <a:lnTo>
                    <a:pt x="188" y="1058"/>
                  </a:lnTo>
                  <a:lnTo>
                    <a:pt x="186" y="1058"/>
                  </a:lnTo>
                  <a:lnTo>
                    <a:pt x="178" y="1056"/>
                  </a:lnTo>
                  <a:lnTo>
                    <a:pt x="166" y="1048"/>
                  </a:lnTo>
                  <a:lnTo>
                    <a:pt x="154" y="1040"/>
                  </a:lnTo>
                  <a:lnTo>
                    <a:pt x="148" y="1038"/>
                  </a:lnTo>
                  <a:lnTo>
                    <a:pt x="144" y="1036"/>
                  </a:lnTo>
                  <a:lnTo>
                    <a:pt x="140" y="1038"/>
                  </a:lnTo>
                  <a:lnTo>
                    <a:pt x="136" y="1040"/>
                  </a:lnTo>
                  <a:lnTo>
                    <a:pt x="130" y="1048"/>
                  </a:lnTo>
                  <a:lnTo>
                    <a:pt x="128" y="1058"/>
                  </a:lnTo>
                  <a:lnTo>
                    <a:pt x="128" y="1064"/>
                  </a:lnTo>
                  <a:lnTo>
                    <a:pt x="126" y="1066"/>
                  </a:lnTo>
                  <a:lnTo>
                    <a:pt x="122" y="1068"/>
                  </a:lnTo>
                  <a:lnTo>
                    <a:pt x="118" y="1068"/>
                  </a:lnTo>
                  <a:lnTo>
                    <a:pt x="116" y="1070"/>
                  </a:lnTo>
                  <a:lnTo>
                    <a:pt x="116" y="1074"/>
                  </a:lnTo>
                  <a:lnTo>
                    <a:pt x="114" y="1080"/>
                  </a:lnTo>
                  <a:lnTo>
                    <a:pt x="112" y="1080"/>
                  </a:lnTo>
                  <a:lnTo>
                    <a:pt x="106" y="1078"/>
                  </a:lnTo>
                  <a:lnTo>
                    <a:pt x="102" y="1078"/>
                  </a:lnTo>
                  <a:lnTo>
                    <a:pt x="98" y="1080"/>
                  </a:lnTo>
                  <a:lnTo>
                    <a:pt x="96" y="1082"/>
                  </a:lnTo>
                  <a:lnTo>
                    <a:pt x="96" y="1084"/>
                  </a:lnTo>
                  <a:lnTo>
                    <a:pt x="100" y="1086"/>
                  </a:lnTo>
                  <a:lnTo>
                    <a:pt x="104" y="1090"/>
                  </a:lnTo>
                  <a:lnTo>
                    <a:pt x="118" y="1092"/>
                  </a:lnTo>
                  <a:lnTo>
                    <a:pt x="126" y="1092"/>
                  </a:lnTo>
                  <a:lnTo>
                    <a:pt x="134" y="1090"/>
                  </a:lnTo>
                  <a:close/>
                  <a:moveTo>
                    <a:pt x="306" y="1550"/>
                  </a:moveTo>
                  <a:lnTo>
                    <a:pt x="306" y="1550"/>
                  </a:lnTo>
                  <a:lnTo>
                    <a:pt x="304" y="1546"/>
                  </a:lnTo>
                  <a:lnTo>
                    <a:pt x="302" y="1544"/>
                  </a:lnTo>
                  <a:lnTo>
                    <a:pt x="300" y="1544"/>
                  </a:lnTo>
                  <a:lnTo>
                    <a:pt x="300" y="1546"/>
                  </a:lnTo>
                  <a:lnTo>
                    <a:pt x="302" y="1548"/>
                  </a:lnTo>
                  <a:lnTo>
                    <a:pt x="306" y="1550"/>
                  </a:lnTo>
                  <a:close/>
                  <a:moveTo>
                    <a:pt x="294" y="1582"/>
                  </a:moveTo>
                  <a:lnTo>
                    <a:pt x="294" y="1582"/>
                  </a:lnTo>
                  <a:lnTo>
                    <a:pt x="296" y="1580"/>
                  </a:lnTo>
                  <a:lnTo>
                    <a:pt x="294" y="1576"/>
                  </a:lnTo>
                  <a:lnTo>
                    <a:pt x="290" y="1572"/>
                  </a:lnTo>
                  <a:lnTo>
                    <a:pt x="288" y="1572"/>
                  </a:lnTo>
                  <a:lnTo>
                    <a:pt x="286" y="1574"/>
                  </a:lnTo>
                  <a:lnTo>
                    <a:pt x="286" y="1576"/>
                  </a:lnTo>
                  <a:lnTo>
                    <a:pt x="290" y="1580"/>
                  </a:lnTo>
                  <a:lnTo>
                    <a:pt x="294" y="1582"/>
                  </a:lnTo>
                  <a:close/>
                  <a:moveTo>
                    <a:pt x="134" y="1350"/>
                  </a:moveTo>
                  <a:lnTo>
                    <a:pt x="134" y="1350"/>
                  </a:lnTo>
                  <a:lnTo>
                    <a:pt x="134" y="1354"/>
                  </a:lnTo>
                  <a:lnTo>
                    <a:pt x="134" y="1356"/>
                  </a:lnTo>
                  <a:lnTo>
                    <a:pt x="138" y="1360"/>
                  </a:lnTo>
                  <a:lnTo>
                    <a:pt x="140" y="1362"/>
                  </a:lnTo>
                  <a:lnTo>
                    <a:pt x="144" y="1364"/>
                  </a:lnTo>
                  <a:lnTo>
                    <a:pt x="150" y="1372"/>
                  </a:lnTo>
                  <a:lnTo>
                    <a:pt x="154" y="1374"/>
                  </a:lnTo>
                  <a:lnTo>
                    <a:pt x="154" y="1370"/>
                  </a:lnTo>
                  <a:lnTo>
                    <a:pt x="152" y="1364"/>
                  </a:lnTo>
                  <a:lnTo>
                    <a:pt x="148" y="1360"/>
                  </a:lnTo>
                  <a:lnTo>
                    <a:pt x="146" y="1358"/>
                  </a:lnTo>
                  <a:lnTo>
                    <a:pt x="144" y="1358"/>
                  </a:lnTo>
                  <a:lnTo>
                    <a:pt x="142" y="1354"/>
                  </a:lnTo>
                  <a:lnTo>
                    <a:pt x="140" y="1350"/>
                  </a:lnTo>
                  <a:lnTo>
                    <a:pt x="136" y="1348"/>
                  </a:lnTo>
                  <a:lnTo>
                    <a:pt x="134" y="1348"/>
                  </a:lnTo>
                  <a:lnTo>
                    <a:pt x="134" y="1350"/>
                  </a:lnTo>
                  <a:close/>
                  <a:moveTo>
                    <a:pt x="138" y="1658"/>
                  </a:moveTo>
                  <a:lnTo>
                    <a:pt x="138" y="1658"/>
                  </a:lnTo>
                  <a:lnTo>
                    <a:pt x="140" y="1652"/>
                  </a:lnTo>
                  <a:lnTo>
                    <a:pt x="138" y="1650"/>
                  </a:lnTo>
                  <a:lnTo>
                    <a:pt x="136" y="1650"/>
                  </a:lnTo>
                  <a:lnTo>
                    <a:pt x="132" y="1652"/>
                  </a:lnTo>
                  <a:lnTo>
                    <a:pt x="128" y="1652"/>
                  </a:lnTo>
                  <a:lnTo>
                    <a:pt x="124" y="1652"/>
                  </a:lnTo>
                  <a:lnTo>
                    <a:pt x="122" y="1654"/>
                  </a:lnTo>
                  <a:lnTo>
                    <a:pt x="120" y="1656"/>
                  </a:lnTo>
                  <a:lnTo>
                    <a:pt x="122" y="1656"/>
                  </a:lnTo>
                  <a:lnTo>
                    <a:pt x="126" y="1660"/>
                  </a:lnTo>
                  <a:lnTo>
                    <a:pt x="134" y="1660"/>
                  </a:lnTo>
                  <a:lnTo>
                    <a:pt x="136" y="1660"/>
                  </a:lnTo>
                  <a:lnTo>
                    <a:pt x="138" y="1658"/>
                  </a:lnTo>
                  <a:close/>
                  <a:moveTo>
                    <a:pt x="124" y="1360"/>
                  </a:moveTo>
                  <a:lnTo>
                    <a:pt x="124" y="1360"/>
                  </a:lnTo>
                  <a:lnTo>
                    <a:pt x="122" y="1360"/>
                  </a:lnTo>
                  <a:lnTo>
                    <a:pt x="124" y="1362"/>
                  </a:lnTo>
                  <a:lnTo>
                    <a:pt x="132" y="1368"/>
                  </a:lnTo>
                  <a:lnTo>
                    <a:pt x="134" y="1370"/>
                  </a:lnTo>
                  <a:lnTo>
                    <a:pt x="138" y="1368"/>
                  </a:lnTo>
                  <a:lnTo>
                    <a:pt x="138" y="1366"/>
                  </a:lnTo>
                  <a:lnTo>
                    <a:pt x="136" y="1362"/>
                  </a:lnTo>
                  <a:lnTo>
                    <a:pt x="132" y="1358"/>
                  </a:lnTo>
                  <a:lnTo>
                    <a:pt x="130" y="1358"/>
                  </a:lnTo>
                  <a:lnTo>
                    <a:pt x="124" y="1360"/>
                  </a:lnTo>
                  <a:close/>
                  <a:moveTo>
                    <a:pt x="162" y="1352"/>
                  </a:moveTo>
                  <a:lnTo>
                    <a:pt x="162" y="1352"/>
                  </a:lnTo>
                  <a:lnTo>
                    <a:pt x="162" y="1348"/>
                  </a:lnTo>
                  <a:lnTo>
                    <a:pt x="160" y="1344"/>
                  </a:lnTo>
                  <a:lnTo>
                    <a:pt x="160" y="1350"/>
                  </a:lnTo>
                  <a:lnTo>
                    <a:pt x="160" y="1352"/>
                  </a:lnTo>
                  <a:lnTo>
                    <a:pt x="162" y="1352"/>
                  </a:lnTo>
                  <a:close/>
                  <a:moveTo>
                    <a:pt x="128" y="1670"/>
                  </a:moveTo>
                  <a:lnTo>
                    <a:pt x="128" y="1670"/>
                  </a:lnTo>
                  <a:lnTo>
                    <a:pt x="126" y="1670"/>
                  </a:lnTo>
                  <a:lnTo>
                    <a:pt x="124" y="1672"/>
                  </a:lnTo>
                  <a:lnTo>
                    <a:pt x="122" y="1678"/>
                  </a:lnTo>
                  <a:lnTo>
                    <a:pt x="124" y="1686"/>
                  </a:lnTo>
                  <a:lnTo>
                    <a:pt x="126" y="1688"/>
                  </a:lnTo>
                  <a:lnTo>
                    <a:pt x="128" y="1688"/>
                  </a:lnTo>
                  <a:lnTo>
                    <a:pt x="130" y="1688"/>
                  </a:lnTo>
                  <a:lnTo>
                    <a:pt x="130" y="1684"/>
                  </a:lnTo>
                  <a:lnTo>
                    <a:pt x="128" y="1682"/>
                  </a:lnTo>
                  <a:lnTo>
                    <a:pt x="128" y="1680"/>
                  </a:lnTo>
                  <a:lnTo>
                    <a:pt x="130" y="1678"/>
                  </a:lnTo>
                  <a:lnTo>
                    <a:pt x="132" y="1674"/>
                  </a:lnTo>
                  <a:lnTo>
                    <a:pt x="130" y="1672"/>
                  </a:lnTo>
                  <a:lnTo>
                    <a:pt x="128" y="1670"/>
                  </a:lnTo>
                  <a:close/>
                  <a:moveTo>
                    <a:pt x="238" y="1920"/>
                  </a:moveTo>
                  <a:lnTo>
                    <a:pt x="238" y="1920"/>
                  </a:lnTo>
                  <a:lnTo>
                    <a:pt x="236" y="1924"/>
                  </a:lnTo>
                  <a:lnTo>
                    <a:pt x="238" y="1926"/>
                  </a:lnTo>
                  <a:lnTo>
                    <a:pt x="240" y="1930"/>
                  </a:lnTo>
                  <a:lnTo>
                    <a:pt x="246" y="1930"/>
                  </a:lnTo>
                  <a:lnTo>
                    <a:pt x="248" y="1930"/>
                  </a:lnTo>
                  <a:lnTo>
                    <a:pt x="252" y="1926"/>
                  </a:lnTo>
                  <a:lnTo>
                    <a:pt x="252" y="1924"/>
                  </a:lnTo>
                  <a:lnTo>
                    <a:pt x="254" y="1920"/>
                  </a:lnTo>
                  <a:lnTo>
                    <a:pt x="252" y="1918"/>
                  </a:lnTo>
                  <a:lnTo>
                    <a:pt x="250" y="1916"/>
                  </a:lnTo>
                  <a:lnTo>
                    <a:pt x="248" y="1914"/>
                  </a:lnTo>
                  <a:lnTo>
                    <a:pt x="244" y="1916"/>
                  </a:lnTo>
                  <a:lnTo>
                    <a:pt x="240" y="1916"/>
                  </a:lnTo>
                  <a:lnTo>
                    <a:pt x="238" y="1920"/>
                  </a:lnTo>
                  <a:close/>
                  <a:moveTo>
                    <a:pt x="232" y="1878"/>
                  </a:moveTo>
                  <a:lnTo>
                    <a:pt x="232" y="1878"/>
                  </a:lnTo>
                  <a:lnTo>
                    <a:pt x="236" y="1878"/>
                  </a:lnTo>
                  <a:lnTo>
                    <a:pt x="240" y="1876"/>
                  </a:lnTo>
                  <a:lnTo>
                    <a:pt x="246" y="1870"/>
                  </a:lnTo>
                  <a:lnTo>
                    <a:pt x="248" y="1862"/>
                  </a:lnTo>
                  <a:lnTo>
                    <a:pt x="246" y="1858"/>
                  </a:lnTo>
                  <a:lnTo>
                    <a:pt x="244" y="1856"/>
                  </a:lnTo>
                  <a:lnTo>
                    <a:pt x="240" y="1858"/>
                  </a:lnTo>
                  <a:lnTo>
                    <a:pt x="234" y="1866"/>
                  </a:lnTo>
                  <a:lnTo>
                    <a:pt x="230" y="1874"/>
                  </a:lnTo>
                  <a:lnTo>
                    <a:pt x="230" y="1876"/>
                  </a:lnTo>
                  <a:lnTo>
                    <a:pt x="232" y="1878"/>
                  </a:lnTo>
                  <a:close/>
                  <a:moveTo>
                    <a:pt x="290" y="1568"/>
                  </a:moveTo>
                  <a:lnTo>
                    <a:pt x="290" y="1568"/>
                  </a:lnTo>
                  <a:lnTo>
                    <a:pt x="294" y="1572"/>
                  </a:lnTo>
                  <a:lnTo>
                    <a:pt x="298" y="1572"/>
                  </a:lnTo>
                  <a:lnTo>
                    <a:pt x="302" y="1572"/>
                  </a:lnTo>
                  <a:lnTo>
                    <a:pt x="304" y="1572"/>
                  </a:lnTo>
                  <a:lnTo>
                    <a:pt x="306" y="1574"/>
                  </a:lnTo>
                  <a:lnTo>
                    <a:pt x="310" y="1574"/>
                  </a:lnTo>
                  <a:lnTo>
                    <a:pt x="312" y="1572"/>
                  </a:lnTo>
                  <a:lnTo>
                    <a:pt x="312" y="1570"/>
                  </a:lnTo>
                  <a:lnTo>
                    <a:pt x="310" y="1568"/>
                  </a:lnTo>
                  <a:lnTo>
                    <a:pt x="310" y="1570"/>
                  </a:lnTo>
                  <a:lnTo>
                    <a:pt x="308" y="1570"/>
                  </a:lnTo>
                  <a:lnTo>
                    <a:pt x="308" y="1568"/>
                  </a:lnTo>
                  <a:lnTo>
                    <a:pt x="304" y="1566"/>
                  </a:lnTo>
                  <a:lnTo>
                    <a:pt x="302" y="1566"/>
                  </a:lnTo>
                  <a:lnTo>
                    <a:pt x="300" y="1566"/>
                  </a:lnTo>
                  <a:lnTo>
                    <a:pt x="300" y="1564"/>
                  </a:lnTo>
                  <a:lnTo>
                    <a:pt x="302" y="1560"/>
                  </a:lnTo>
                  <a:lnTo>
                    <a:pt x="300" y="1560"/>
                  </a:lnTo>
                  <a:lnTo>
                    <a:pt x="296" y="1556"/>
                  </a:lnTo>
                  <a:lnTo>
                    <a:pt x="292" y="1556"/>
                  </a:lnTo>
                  <a:lnTo>
                    <a:pt x="290" y="1560"/>
                  </a:lnTo>
                  <a:lnTo>
                    <a:pt x="288" y="1564"/>
                  </a:lnTo>
                  <a:lnTo>
                    <a:pt x="290" y="1568"/>
                  </a:lnTo>
                  <a:close/>
                  <a:moveTo>
                    <a:pt x="208" y="1778"/>
                  </a:moveTo>
                  <a:lnTo>
                    <a:pt x="208" y="1778"/>
                  </a:lnTo>
                  <a:lnTo>
                    <a:pt x="206" y="1784"/>
                  </a:lnTo>
                  <a:lnTo>
                    <a:pt x="206" y="1788"/>
                  </a:lnTo>
                  <a:lnTo>
                    <a:pt x="210" y="1792"/>
                  </a:lnTo>
                  <a:lnTo>
                    <a:pt x="214" y="1792"/>
                  </a:lnTo>
                  <a:lnTo>
                    <a:pt x="216" y="1792"/>
                  </a:lnTo>
                  <a:lnTo>
                    <a:pt x="218" y="1788"/>
                  </a:lnTo>
                  <a:lnTo>
                    <a:pt x="216" y="1782"/>
                  </a:lnTo>
                  <a:lnTo>
                    <a:pt x="212" y="1776"/>
                  </a:lnTo>
                  <a:lnTo>
                    <a:pt x="210" y="1776"/>
                  </a:lnTo>
                  <a:lnTo>
                    <a:pt x="208" y="1778"/>
                  </a:lnTo>
                  <a:close/>
                  <a:moveTo>
                    <a:pt x="618" y="1434"/>
                  </a:moveTo>
                  <a:lnTo>
                    <a:pt x="618" y="1434"/>
                  </a:lnTo>
                  <a:lnTo>
                    <a:pt x="620" y="1434"/>
                  </a:lnTo>
                  <a:lnTo>
                    <a:pt x="622" y="1430"/>
                  </a:lnTo>
                  <a:lnTo>
                    <a:pt x="622" y="1428"/>
                  </a:lnTo>
                  <a:lnTo>
                    <a:pt x="620" y="1426"/>
                  </a:lnTo>
                  <a:lnTo>
                    <a:pt x="616" y="1430"/>
                  </a:lnTo>
                  <a:lnTo>
                    <a:pt x="616" y="1432"/>
                  </a:lnTo>
                  <a:lnTo>
                    <a:pt x="618" y="1434"/>
                  </a:lnTo>
                  <a:close/>
                  <a:moveTo>
                    <a:pt x="882" y="1770"/>
                  </a:moveTo>
                  <a:lnTo>
                    <a:pt x="882" y="1770"/>
                  </a:lnTo>
                  <a:lnTo>
                    <a:pt x="876" y="1774"/>
                  </a:lnTo>
                  <a:lnTo>
                    <a:pt x="870" y="1774"/>
                  </a:lnTo>
                  <a:lnTo>
                    <a:pt x="866" y="1772"/>
                  </a:lnTo>
                  <a:lnTo>
                    <a:pt x="860" y="1774"/>
                  </a:lnTo>
                  <a:lnTo>
                    <a:pt x="860" y="1776"/>
                  </a:lnTo>
                  <a:lnTo>
                    <a:pt x="864" y="1778"/>
                  </a:lnTo>
                  <a:lnTo>
                    <a:pt x="870" y="1782"/>
                  </a:lnTo>
                  <a:lnTo>
                    <a:pt x="870" y="1784"/>
                  </a:lnTo>
                  <a:lnTo>
                    <a:pt x="870" y="1786"/>
                  </a:lnTo>
                  <a:lnTo>
                    <a:pt x="870" y="1788"/>
                  </a:lnTo>
                  <a:lnTo>
                    <a:pt x="872" y="1790"/>
                  </a:lnTo>
                  <a:lnTo>
                    <a:pt x="874" y="1792"/>
                  </a:lnTo>
                  <a:lnTo>
                    <a:pt x="872" y="1796"/>
                  </a:lnTo>
                  <a:lnTo>
                    <a:pt x="870" y="1798"/>
                  </a:lnTo>
                  <a:lnTo>
                    <a:pt x="872" y="1800"/>
                  </a:lnTo>
                  <a:lnTo>
                    <a:pt x="874" y="1800"/>
                  </a:lnTo>
                  <a:lnTo>
                    <a:pt x="876" y="1804"/>
                  </a:lnTo>
                  <a:lnTo>
                    <a:pt x="876" y="1806"/>
                  </a:lnTo>
                  <a:lnTo>
                    <a:pt x="878" y="1806"/>
                  </a:lnTo>
                  <a:lnTo>
                    <a:pt x="882" y="1806"/>
                  </a:lnTo>
                  <a:lnTo>
                    <a:pt x="886" y="1806"/>
                  </a:lnTo>
                  <a:lnTo>
                    <a:pt x="888" y="1808"/>
                  </a:lnTo>
                  <a:lnTo>
                    <a:pt x="892" y="1806"/>
                  </a:lnTo>
                  <a:lnTo>
                    <a:pt x="894" y="1808"/>
                  </a:lnTo>
                  <a:lnTo>
                    <a:pt x="896" y="1810"/>
                  </a:lnTo>
                  <a:lnTo>
                    <a:pt x="896" y="1814"/>
                  </a:lnTo>
                  <a:lnTo>
                    <a:pt x="894" y="1814"/>
                  </a:lnTo>
                  <a:lnTo>
                    <a:pt x="892" y="1814"/>
                  </a:lnTo>
                  <a:lnTo>
                    <a:pt x="890" y="1816"/>
                  </a:lnTo>
                  <a:lnTo>
                    <a:pt x="892" y="1816"/>
                  </a:lnTo>
                  <a:lnTo>
                    <a:pt x="894" y="1818"/>
                  </a:lnTo>
                  <a:lnTo>
                    <a:pt x="898" y="1820"/>
                  </a:lnTo>
                  <a:lnTo>
                    <a:pt x="898" y="1822"/>
                  </a:lnTo>
                  <a:lnTo>
                    <a:pt x="896" y="1824"/>
                  </a:lnTo>
                  <a:lnTo>
                    <a:pt x="896" y="1826"/>
                  </a:lnTo>
                  <a:lnTo>
                    <a:pt x="900" y="1832"/>
                  </a:lnTo>
                  <a:lnTo>
                    <a:pt x="902" y="1836"/>
                  </a:lnTo>
                  <a:lnTo>
                    <a:pt x="904" y="1840"/>
                  </a:lnTo>
                  <a:lnTo>
                    <a:pt x="904" y="1844"/>
                  </a:lnTo>
                  <a:lnTo>
                    <a:pt x="906" y="1846"/>
                  </a:lnTo>
                  <a:lnTo>
                    <a:pt x="906" y="1848"/>
                  </a:lnTo>
                  <a:lnTo>
                    <a:pt x="908" y="1848"/>
                  </a:lnTo>
                  <a:lnTo>
                    <a:pt x="908" y="1844"/>
                  </a:lnTo>
                  <a:lnTo>
                    <a:pt x="908" y="1838"/>
                  </a:lnTo>
                  <a:lnTo>
                    <a:pt x="910" y="1834"/>
                  </a:lnTo>
                  <a:lnTo>
                    <a:pt x="912" y="1832"/>
                  </a:lnTo>
                  <a:lnTo>
                    <a:pt x="912" y="1828"/>
                  </a:lnTo>
                  <a:lnTo>
                    <a:pt x="908" y="1824"/>
                  </a:lnTo>
                  <a:lnTo>
                    <a:pt x="902" y="1822"/>
                  </a:lnTo>
                  <a:lnTo>
                    <a:pt x="904" y="1822"/>
                  </a:lnTo>
                  <a:lnTo>
                    <a:pt x="906" y="1820"/>
                  </a:lnTo>
                  <a:lnTo>
                    <a:pt x="910" y="1820"/>
                  </a:lnTo>
                  <a:lnTo>
                    <a:pt x="912" y="1818"/>
                  </a:lnTo>
                  <a:lnTo>
                    <a:pt x="912" y="1816"/>
                  </a:lnTo>
                  <a:lnTo>
                    <a:pt x="912" y="1812"/>
                  </a:lnTo>
                  <a:lnTo>
                    <a:pt x="912" y="1810"/>
                  </a:lnTo>
                  <a:lnTo>
                    <a:pt x="912" y="1808"/>
                  </a:lnTo>
                  <a:lnTo>
                    <a:pt x="918" y="1804"/>
                  </a:lnTo>
                  <a:lnTo>
                    <a:pt x="924" y="1802"/>
                  </a:lnTo>
                  <a:lnTo>
                    <a:pt x="926" y="1800"/>
                  </a:lnTo>
                  <a:lnTo>
                    <a:pt x="924" y="1798"/>
                  </a:lnTo>
                  <a:lnTo>
                    <a:pt x="918" y="1794"/>
                  </a:lnTo>
                  <a:lnTo>
                    <a:pt x="914" y="1790"/>
                  </a:lnTo>
                  <a:lnTo>
                    <a:pt x="914" y="1788"/>
                  </a:lnTo>
                  <a:lnTo>
                    <a:pt x="916" y="1784"/>
                  </a:lnTo>
                  <a:lnTo>
                    <a:pt x="922" y="1782"/>
                  </a:lnTo>
                  <a:lnTo>
                    <a:pt x="926" y="1782"/>
                  </a:lnTo>
                  <a:lnTo>
                    <a:pt x="928" y="1778"/>
                  </a:lnTo>
                  <a:lnTo>
                    <a:pt x="928" y="1772"/>
                  </a:lnTo>
                  <a:lnTo>
                    <a:pt x="928" y="1764"/>
                  </a:lnTo>
                  <a:lnTo>
                    <a:pt x="930" y="1758"/>
                  </a:lnTo>
                  <a:lnTo>
                    <a:pt x="932" y="1754"/>
                  </a:lnTo>
                  <a:lnTo>
                    <a:pt x="930" y="1752"/>
                  </a:lnTo>
                  <a:lnTo>
                    <a:pt x="920" y="1750"/>
                  </a:lnTo>
                  <a:lnTo>
                    <a:pt x="914" y="1750"/>
                  </a:lnTo>
                  <a:lnTo>
                    <a:pt x="908" y="1752"/>
                  </a:lnTo>
                  <a:lnTo>
                    <a:pt x="904" y="1756"/>
                  </a:lnTo>
                  <a:lnTo>
                    <a:pt x="902" y="1760"/>
                  </a:lnTo>
                  <a:lnTo>
                    <a:pt x="904" y="1762"/>
                  </a:lnTo>
                  <a:lnTo>
                    <a:pt x="904" y="1764"/>
                  </a:lnTo>
                  <a:lnTo>
                    <a:pt x="900" y="1772"/>
                  </a:lnTo>
                  <a:lnTo>
                    <a:pt x="898" y="1776"/>
                  </a:lnTo>
                  <a:lnTo>
                    <a:pt x="896" y="1774"/>
                  </a:lnTo>
                  <a:lnTo>
                    <a:pt x="896" y="1770"/>
                  </a:lnTo>
                  <a:lnTo>
                    <a:pt x="898" y="1762"/>
                  </a:lnTo>
                  <a:lnTo>
                    <a:pt x="896" y="1760"/>
                  </a:lnTo>
                  <a:lnTo>
                    <a:pt x="894" y="1760"/>
                  </a:lnTo>
                  <a:lnTo>
                    <a:pt x="890" y="1760"/>
                  </a:lnTo>
                  <a:lnTo>
                    <a:pt x="884" y="1758"/>
                  </a:lnTo>
                  <a:lnTo>
                    <a:pt x="880" y="1758"/>
                  </a:lnTo>
                  <a:lnTo>
                    <a:pt x="876" y="1758"/>
                  </a:lnTo>
                  <a:lnTo>
                    <a:pt x="878" y="1760"/>
                  </a:lnTo>
                  <a:lnTo>
                    <a:pt x="882" y="1762"/>
                  </a:lnTo>
                  <a:lnTo>
                    <a:pt x="886" y="1764"/>
                  </a:lnTo>
                  <a:lnTo>
                    <a:pt x="884" y="1768"/>
                  </a:lnTo>
                  <a:lnTo>
                    <a:pt x="882" y="1770"/>
                  </a:lnTo>
                  <a:close/>
                  <a:moveTo>
                    <a:pt x="850" y="1762"/>
                  </a:moveTo>
                  <a:lnTo>
                    <a:pt x="850" y="1762"/>
                  </a:lnTo>
                  <a:lnTo>
                    <a:pt x="848" y="1760"/>
                  </a:lnTo>
                  <a:lnTo>
                    <a:pt x="846" y="1764"/>
                  </a:lnTo>
                  <a:lnTo>
                    <a:pt x="848" y="1768"/>
                  </a:lnTo>
                  <a:lnTo>
                    <a:pt x="848" y="1772"/>
                  </a:lnTo>
                  <a:lnTo>
                    <a:pt x="850" y="1772"/>
                  </a:lnTo>
                  <a:lnTo>
                    <a:pt x="850" y="1770"/>
                  </a:lnTo>
                  <a:lnTo>
                    <a:pt x="852" y="1766"/>
                  </a:lnTo>
                  <a:lnTo>
                    <a:pt x="850" y="1762"/>
                  </a:lnTo>
                  <a:close/>
                  <a:moveTo>
                    <a:pt x="834" y="1814"/>
                  </a:moveTo>
                  <a:lnTo>
                    <a:pt x="834" y="1814"/>
                  </a:lnTo>
                  <a:lnTo>
                    <a:pt x="846" y="1816"/>
                  </a:lnTo>
                  <a:lnTo>
                    <a:pt x="852" y="1814"/>
                  </a:lnTo>
                  <a:lnTo>
                    <a:pt x="856" y="1812"/>
                  </a:lnTo>
                  <a:lnTo>
                    <a:pt x="858" y="1808"/>
                  </a:lnTo>
                  <a:lnTo>
                    <a:pt x="858" y="1806"/>
                  </a:lnTo>
                  <a:lnTo>
                    <a:pt x="858" y="1800"/>
                  </a:lnTo>
                  <a:lnTo>
                    <a:pt x="856" y="1794"/>
                  </a:lnTo>
                  <a:lnTo>
                    <a:pt x="856" y="1790"/>
                  </a:lnTo>
                  <a:lnTo>
                    <a:pt x="856" y="1788"/>
                  </a:lnTo>
                  <a:lnTo>
                    <a:pt x="852" y="1784"/>
                  </a:lnTo>
                  <a:lnTo>
                    <a:pt x="850" y="1782"/>
                  </a:lnTo>
                  <a:lnTo>
                    <a:pt x="850" y="1784"/>
                  </a:lnTo>
                  <a:lnTo>
                    <a:pt x="848" y="1786"/>
                  </a:lnTo>
                  <a:lnTo>
                    <a:pt x="840" y="1782"/>
                  </a:lnTo>
                  <a:lnTo>
                    <a:pt x="836" y="1782"/>
                  </a:lnTo>
                  <a:lnTo>
                    <a:pt x="830" y="1784"/>
                  </a:lnTo>
                  <a:lnTo>
                    <a:pt x="824" y="1786"/>
                  </a:lnTo>
                  <a:lnTo>
                    <a:pt x="818" y="1786"/>
                  </a:lnTo>
                  <a:lnTo>
                    <a:pt x="816" y="1786"/>
                  </a:lnTo>
                  <a:lnTo>
                    <a:pt x="814" y="1788"/>
                  </a:lnTo>
                  <a:lnTo>
                    <a:pt x="814" y="1790"/>
                  </a:lnTo>
                  <a:lnTo>
                    <a:pt x="816" y="1792"/>
                  </a:lnTo>
                  <a:lnTo>
                    <a:pt x="820" y="1798"/>
                  </a:lnTo>
                  <a:lnTo>
                    <a:pt x="824" y="1806"/>
                  </a:lnTo>
                  <a:lnTo>
                    <a:pt x="824" y="1810"/>
                  </a:lnTo>
                  <a:lnTo>
                    <a:pt x="826" y="1808"/>
                  </a:lnTo>
                  <a:lnTo>
                    <a:pt x="828" y="1808"/>
                  </a:lnTo>
                  <a:lnTo>
                    <a:pt x="830" y="1808"/>
                  </a:lnTo>
                  <a:lnTo>
                    <a:pt x="830" y="1810"/>
                  </a:lnTo>
                  <a:lnTo>
                    <a:pt x="830" y="1812"/>
                  </a:lnTo>
                  <a:lnTo>
                    <a:pt x="830" y="1814"/>
                  </a:lnTo>
                  <a:lnTo>
                    <a:pt x="834" y="1814"/>
                  </a:lnTo>
                  <a:close/>
                  <a:moveTo>
                    <a:pt x="898" y="1832"/>
                  </a:moveTo>
                  <a:lnTo>
                    <a:pt x="898" y="1832"/>
                  </a:lnTo>
                  <a:lnTo>
                    <a:pt x="894" y="1826"/>
                  </a:lnTo>
                  <a:lnTo>
                    <a:pt x="892" y="1826"/>
                  </a:lnTo>
                  <a:lnTo>
                    <a:pt x="890" y="1828"/>
                  </a:lnTo>
                  <a:lnTo>
                    <a:pt x="890" y="1830"/>
                  </a:lnTo>
                  <a:lnTo>
                    <a:pt x="888" y="1830"/>
                  </a:lnTo>
                  <a:lnTo>
                    <a:pt x="878" y="1824"/>
                  </a:lnTo>
                  <a:lnTo>
                    <a:pt x="872" y="1822"/>
                  </a:lnTo>
                  <a:lnTo>
                    <a:pt x="868" y="1822"/>
                  </a:lnTo>
                  <a:lnTo>
                    <a:pt x="866" y="1826"/>
                  </a:lnTo>
                  <a:lnTo>
                    <a:pt x="866" y="1830"/>
                  </a:lnTo>
                  <a:lnTo>
                    <a:pt x="870" y="1834"/>
                  </a:lnTo>
                  <a:lnTo>
                    <a:pt x="876" y="1838"/>
                  </a:lnTo>
                  <a:lnTo>
                    <a:pt x="886" y="1840"/>
                  </a:lnTo>
                  <a:lnTo>
                    <a:pt x="894" y="1842"/>
                  </a:lnTo>
                  <a:lnTo>
                    <a:pt x="898" y="1842"/>
                  </a:lnTo>
                  <a:lnTo>
                    <a:pt x="900" y="1840"/>
                  </a:lnTo>
                  <a:lnTo>
                    <a:pt x="898" y="1832"/>
                  </a:lnTo>
                  <a:close/>
                  <a:moveTo>
                    <a:pt x="914" y="1822"/>
                  </a:moveTo>
                  <a:lnTo>
                    <a:pt x="914" y="1822"/>
                  </a:lnTo>
                  <a:lnTo>
                    <a:pt x="912" y="1824"/>
                  </a:lnTo>
                  <a:lnTo>
                    <a:pt x="914" y="1826"/>
                  </a:lnTo>
                  <a:lnTo>
                    <a:pt x="918" y="1824"/>
                  </a:lnTo>
                  <a:lnTo>
                    <a:pt x="924" y="1820"/>
                  </a:lnTo>
                  <a:lnTo>
                    <a:pt x="926" y="1820"/>
                  </a:lnTo>
                  <a:lnTo>
                    <a:pt x="926" y="1818"/>
                  </a:lnTo>
                  <a:lnTo>
                    <a:pt x="922" y="1816"/>
                  </a:lnTo>
                  <a:lnTo>
                    <a:pt x="918" y="1816"/>
                  </a:lnTo>
                  <a:lnTo>
                    <a:pt x="914" y="1822"/>
                  </a:lnTo>
                  <a:close/>
                  <a:moveTo>
                    <a:pt x="868" y="1848"/>
                  </a:moveTo>
                  <a:lnTo>
                    <a:pt x="868" y="1848"/>
                  </a:lnTo>
                  <a:lnTo>
                    <a:pt x="866" y="1850"/>
                  </a:lnTo>
                  <a:lnTo>
                    <a:pt x="868" y="1852"/>
                  </a:lnTo>
                  <a:lnTo>
                    <a:pt x="872" y="1854"/>
                  </a:lnTo>
                  <a:lnTo>
                    <a:pt x="876" y="1854"/>
                  </a:lnTo>
                  <a:lnTo>
                    <a:pt x="880" y="1854"/>
                  </a:lnTo>
                  <a:lnTo>
                    <a:pt x="878" y="1852"/>
                  </a:lnTo>
                  <a:lnTo>
                    <a:pt x="876" y="1848"/>
                  </a:lnTo>
                  <a:lnTo>
                    <a:pt x="872" y="1848"/>
                  </a:lnTo>
                  <a:lnTo>
                    <a:pt x="868" y="1848"/>
                  </a:lnTo>
                  <a:close/>
                  <a:moveTo>
                    <a:pt x="1030" y="1820"/>
                  </a:moveTo>
                  <a:lnTo>
                    <a:pt x="1030" y="1820"/>
                  </a:lnTo>
                  <a:lnTo>
                    <a:pt x="1032" y="1818"/>
                  </a:lnTo>
                  <a:lnTo>
                    <a:pt x="1034" y="1814"/>
                  </a:lnTo>
                  <a:lnTo>
                    <a:pt x="1032" y="1810"/>
                  </a:lnTo>
                  <a:lnTo>
                    <a:pt x="1030" y="1808"/>
                  </a:lnTo>
                  <a:lnTo>
                    <a:pt x="1022" y="1802"/>
                  </a:lnTo>
                  <a:lnTo>
                    <a:pt x="1018" y="1800"/>
                  </a:lnTo>
                  <a:lnTo>
                    <a:pt x="1016" y="1802"/>
                  </a:lnTo>
                  <a:lnTo>
                    <a:pt x="1014" y="1806"/>
                  </a:lnTo>
                  <a:lnTo>
                    <a:pt x="1016" y="1812"/>
                  </a:lnTo>
                  <a:lnTo>
                    <a:pt x="1022" y="1818"/>
                  </a:lnTo>
                  <a:lnTo>
                    <a:pt x="1026" y="1820"/>
                  </a:lnTo>
                  <a:lnTo>
                    <a:pt x="1030" y="1820"/>
                  </a:lnTo>
                  <a:close/>
                  <a:moveTo>
                    <a:pt x="952" y="1846"/>
                  </a:moveTo>
                  <a:lnTo>
                    <a:pt x="952" y="1846"/>
                  </a:lnTo>
                  <a:lnTo>
                    <a:pt x="952" y="1848"/>
                  </a:lnTo>
                  <a:lnTo>
                    <a:pt x="954" y="1850"/>
                  </a:lnTo>
                  <a:lnTo>
                    <a:pt x="954" y="1854"/>
                  </a:lnTo>
                  <a:lnTo>
                    <a:pt x="954" y="1856"/>
                  </a:lnTo>
                  <a:lnTo>
                    <a:pt x="952" y="1858"/>
                  </a:lnTo>
                  <a:lnTo>
                    <a:pt x="952" y="1860"/>
                  </a:lnTo>
                  <a:lnTo>
                    <a:pt x="960" y="1866"/>
                  </a:lnTo>
                  <a:lnTo>
                    <a:pt x="962" y="1866"/>
                  </a:lnTo>
                  <a:lnTo>
                    <a:pt x="964" y="1866"/>
                  </a:lnTo>
                  <a:lnTo>
                    <a:pt x="964" y="1864"/>
                  </a:lnTo>
                  <a:lnTo>
                    <a:pt x="964" y="1862"/>
                  </a:lnTo>
                  <a:lnTo>
                    <a:pt x="966" y="1860"/>
                  </a:lnTo>
                  <a:lnTo>
                    <a:pt x="968" y="1858"/>
                  </a:lnTo>
                  <a:lnTo>
                    <a:pt x="972" y="1862"/>
                  </a:lnTo>
                  <a:lnTo>
                    <a:pt x="976" y="1864"/>
                  </a:lnTo>
                  <a:lnTo>
                    <a:pt x="976" y="1862"/>
                  </a:lnTo>
                  <a:lnTo>
                    <a:pt x="976" y="1860"/>
                  </a:lnTo>
                  <a:lnTo>
                    <a:pt x="972" y="1858"/>
                  </a:lnTo>
                  <a:lnTo>
                    <a:pt x="972" y="1856"/>
                  </a:lnTo>
                  <a:lnTo>
                    <a:pt x="972" y="1854"/>
                  </a:lnTo>
                  <a:lnTo>
                    <a:pt x="974" y="1850"/>
                  </a:lnTo>
                  <a:lnTo>
                    <a:pt x="974" y="1846"/>
                  </a:lnTo>
                  <a:lnTo>
                    <a:pt x="972" y="1846"/>
                  </a:lnTo>
                  <a:lnTo>
                    <a:pt x="970" y="1844"/>
                  </a:lnTo>
                  <a:lnTo>
                    <a:pt x="966" y="1842"/>
                  </a:lnTo>
                  <a:lnTo>
                    <a:pt x="964" y="1840"/>
                  </a:lnTo>
                  <a:lnTo>
                    <a:pt x="960" y="1838"/>
                  </a:lnTo>
                  <a:lnTo>
                    <a:pt x="956" y="1840"/>
                  </a:lnTo>
                  <a:lnTo>
                    <a:pt x="954" y="1842"/>
                  </a:lnTo>
                  <a:lnTo>
                    <a:pt x="958" y="1844"/>
                  </a:lnTo>
                  <a:lnTo>
                    <a:pt x="964" y="1846"/>
                  </a:lnTo>
                  <a:lnTo>
                    <a:pt x="966" y="1848"/>
                  </a:lnTo>
                  <a:lnTo>
                    <a:pt x="964" y="1850"/>
                  </a:lnTo>
                  <a:lnTo>
                    <a:pt x="960" y="1850"/>
                  </a:lnTo>
                  <a:lnTo>
                    <a:pt x="952" y="1846"/>
                  </a:lnTo>
                  <a:close/>
                  <a:moveTo>
                    <a:pt x="862" y="1678"/>
                  </a:moveTo>
                  <a:lnTo>
                    <a:pt x="862" y="1678"/>
                  </a:lnTo>
                  <a:lnTo>
                    <a:pt x="864" y="1678"/>
                  </a:lnTo>
                  <a:lnTo>
                    <a:pt x="868" y="1678"/>
                  </a:lnTo>
                  <a:lnTo>
                    <a:pt x="872" y="1674"/>
                  </a:lnTo>
                  <a:lnTo>
                    <a:pt x="872" y="1672"/>
                  </a:lnTo>
                  <a:lnTo>
                    <a:pt x="868" y="1672"/>
                  </a:lnTo>
                  <a:lnTo>
                    <a:pt x="864" y="1674"/>
                  </a:lnTo>
                  <a:lnTo>
                    <a:pt x="862" y="1678"/>
                  </a:lnTo>
                  <a:close/>
                  <a:moveTo>
                    <a:pt x="860" y="1816"/>
                  </a:moveTo>
                  <a:lnTo>
                    <a:pt x="860" y="1816"/>
                  </a:lnTo>
                  <a:lnTo>
                    <a:pt x="860" y="1814"/>
                  </a:lnTo>
                  <a:lnTo>
                    <a:pt x="860" y="1812"/>
                  </a:lnTo>
                  <a:lnTo>
                    <a:pt x="858" y="1814"/>
                  </a:lnTo>
                  <a:lnTo>
                    <a:pt x="856" y="1818"/>
                  </a:lnTo>
                  <a:lnTo>
                    <a:pt x="850" y="1826"/>
                  </a:lnTo>
                  <a:lnTo>
                    <a:pt x="848" y="1830"/>
                  </a:lnTo>
                  <a:lnTo>
                    <a:pt x="848" y="1834"/>
                  </a:lnTo>
                  <a:lnTo>
                    <a:pt x="850" y="1836"/>
                  </a:lnTo>
                  <a:lnTo>
                    <a:pt x="852" y="1836"/>
                  </a:lnTo>
                  <a:lnTo>
                    <a:pt x="854" y="1830"/>
                  </a:lnTo>
                  <a:lnTo>
                    <a:pt x="860" y="1816"/>
                  </a:lnTo>
                  <a:close/>
                  <a:moveTo>
                    <a:pt x="1100" y="2508"/>
                  </a:moveTo>
                  <a:lnTo>
                    <a:pt x="1100" y="2508"/>
                  </a:lnTo>
                  <a:lnTo>
                    <a:pt x="1102" y="2508"/>
                  </a:lnTo>
                  <a:lnTo>
                    <a:pt x="1100" y="2506"/>
                  </a:lnTo>
                  <a:lnTo>
                    <a:pt x="1094" y="2504"/>
                  </a:lnTo>
                  <a:lnTo>
                    <a:pt x="1086" y="2504"/>
                  </a:lnTo>
                  <a:lnTo>
                    <a:pt x="1084" y="2504"/>
                  </a:lnTo>
                  <a:lnTo>
                    <a:pt x="1084" y="2506"/>
                  </a:lnTo>
                  <a:lnTo>
                    <a:pt x="1086" y="2508"/>
                  </a:lnTo>
                  <a:lnTo>
                    <a:pt x="1092" y="2510"/>
                  </a:lnTo>
                  <a:lnTo>
                    <a:pt x="1096" y="2510"/>
                  </a:lnTo>
                  <a:lnTo>
                    <a:pt x="1100" y="2508"/>
                  </a:lnTo>
                  <a:close/>
                  <a:moveTo>
                    <a:pt x="1092" y="2518"/>
                  </a:moveTo>
                  <a:lnTo>
                    <a:pt x="1092" y="2518"/>
                  </a:lnTo>
                  <a:lnTo>
                    <a:pt x="1108" y="2520"/>
                  </a:lnTo>
                  <a:lnTo>
                    <a:pt x="1110" y="2518"/>
                  </a:lnTo>
                  <a:lnTo>
                    <a:pt x="1108" y="2516"/>
                  </a:lnTo>
                  <a:lnTo>
                    <a:pt x="1100" y="2514"/>
                  </a:lnTo>
                  <a:lnTo>
                    <a:pt x="1086" y="2514"/>
                  </a:lnTo>
                  <a:lnTo>
                    <a:pt x="1084" y="2514"/>
                  </a:lnTo>
                  <a:lnTo>
                    <a:pt x="1082" y="2516"/>
                  </a:lnTo>
                  <a:lnTo>
                    <a:pt x="1092" y="2518"/>
                  </a:lnTo>
                  <a:close/>
                  <a:moveTo>
                    <a:pt x="1108" y="1672"/>
                  </a:moveTo>
                  <a:lnTo>
                    <a:pt x="1108" y="1672"/>
                  </a:lnTo>
                  <a:lnTo>
                    <a:pt x="1106" y="1672"/>
                  </a:lnTo>
                  <a:lnTo>
                    <a:pt x="1104" y="1674"/>
                  </a:lnTo>
                  <a:lnTo>
                    <a:pt x="1102" y="1682"/>
                  </a:lnTo>
                  <a:lnTo>
                    <a:pt x="1100" y="1692"/>
                  </a:lnTo>
                  <a:lnTo>
                    <a:pt x="1094" y="1700"/>
                  </a:lnTo>
                  <a:lnTo>
                    <a:pt x="1090" y="1710"/>
                  </a:lnTo>
                  <a:lnTo>
                    <a:pt x="1086" y="1722"/>
                  </a:lnTo>
                  <a:lnTo>
                    <a:pt x="1084" y="1734"/>
                  </a:lnTo>
                  <a:lnTo>
                    <a:pt x="1084" y="1740"/>
                  </a:lnTo>
                  <a:lnTo>
                    <a:pt x="1086" y="1744"/>
                  </a:lnTo>
                  <a:lnTo>
                    <a:pt x="1090" y="1734"/>
                  </a:lnTo>
                  <a:lnTo>
                    <a:pt x="1100" y="1708"/>
                  </a:lnTo>
                  <a:lnTo>
                    <a:pt x="1108" y="1684"/>
                  </a:lnTo>
                  <a:lnTo>
                    <a:pt x="1110" y="1676"/>
                  </a:lnTo>
                  <a:lnTo>
                    <a:pt x="1110" y="1674"/>
                  </a:lnTo>
                  <a:lnTo>
                    <a:pt x="1108" y="1672"/>
                  </a:lnTo>
                  <a:close/>
                  <a:moveTo>
                    <a:pt x="1804" y="2938"/>
                  </a:moveTo>
                  <a:lnTo>
                    <a:pt x="1804" y="2938"/>
                  </a:lnTo>
                  <a:lnTo>
                    <a:pt x="1810" y="2932"/>
                  </a:lnTo>
                  <a:lnTo>
                    <a:pt x="1812" y="2928"/>
                  </a:lnTo>
                  <a:lnTo>
                    <a:pt x="1808" y="2930"/>
                  </a:lnTo>
                  <a:lnTo>
                    <a:pt x="1800" y="2934"/>
                  </a:lnTo>
                  <a:lnTo>
                    <a:pt x="1790" y="2940"/>
                  </a:lnTo>
                  <a:lnTo>
                    <a:pt x="1776" y="2946"/>
                  </a:lnTo>
                  <a:lnTo>
                    <a:pt x="1768" y="2946"/>
                  </a:lnTo>
                  <a:lnTo>
                    <a:pt x="1760" y="2944"/>
                  </a:lnTo>
                  <a:lnTo>
                    <a:pt x="1754" y="2944"/>
                  </a:lnTo>
                  <a:lnTo>
                    <a:pt x="1750" y="2944"/>
                  </a:lnTo>
                  <a:lnTo>
                    <a:pt x="1748" y="2946"/>
                  </a:lnTo>
                  <a:lnTo>
                    <a:pt x="1748" y="2948"/>
                  </a:lnTo>
                  <a:lnTo>
                    <a:pt x="1748" y="2954"/>
                  </a:lnTo>
                  <a:lnTo>
                    <a:pt x="1746" y="2954"/>
                  </a:lnTo>
                  <a:lnTo>
                    <a:pt x="1742" y="2954"/>
                  </a:lnTo>
                  <a:lnTo>
                    <a:pt x="1736" y="2954"/>
                  </a:lnTo>
                  <a:lnTo>
                    <a:pt x="1732" y="2958"/>
                  </a:lnTo>
                  <a:lnTo>
                    <a:pt x="1730" y="2960"/>
                  </a:lnTo>
                  <a:lnTo>
                    <a:pt x="1726" y="2960"/>
                  </a:lnTo>
                  <a:lnTo>
                    <a:pt x="1722" y="2960"/>
                  </a:lnTo>
                  <a:lnTo>
                    <a:pt x="1722" y="2962"/>
                  </a:lnTo>
                  <a:lnTo>
                    <a:pt x="1726" y="2974"/>
                  </a:lnTo>
                  <a:lnTo>
                    <a:pt x="1728" y="2978"/>
                  </a:lnTo>
                  <a:lnTo>
                    <a:pt x="1732" y="2980"/>
                  </a:lnTo>
                  <a:lnTo>
                    <a:pt x="1736" y="2982"/>
                  </a:lnTo>
                  <a:lnTo>
                    <a:pt x="1742" y="2982"/>
                  </a:lnTo>
                  <a:lnTo>
                    <a:pt x="1748" y="2982"/>
                  </a:lnTo>
                  <a:lnTo>
                    <a:pt x="1750" y="2984"/>
                  </a:lnTo>
                  <a:lnTo>
                    <a:pt x="1752" y="2986"/>
                  </a:lnTo>
                  <a:lnTo>
                    <a:pt x="1754" y="2984"/>
                  </a:lnTo>
                  <a:lnTo>
                    <a:pt x="1754" y="2982"/>
                  </a:lnTo>
                  <a:lnTo>
                    <a:pt x="1756" y="2980"/>
                  </a:lnTo>
                  <a:lnTo>
                    <a:pt x="1764" y="2978"/>
                  </a:lnTo>
                  <a:lnTo>
                    <a:pt x="1770" y="2976"/>
                  </a:lnTo>
                  <a:lnTo>
                    <a:pt x="1774" y="2974"/>
                  </a:lnTo>
                  <a:lnTo>
                    <a:pt x="1776" y="2970"/>
                  </a:lnTo>
                  <a:lnTo>
                    <a:pt x="1780" y="2966"/>
                  </a:lnTo>
                  <a:lnTo>
                    <a:pt x="1782" y="2964"/>
                  </a:lnTo>
                  <a:lnTo>
                    <a:pt x="1790" y="2964"/>
                  </a:lnTo>
                  <a:lnTo>
                    <a:pt x="1794" y="2964"/>
                  </a:lnTo>
                  <a:lnTo>
                    <a:pt x="1796" y="2962"/>
                  </a:lnTo>
                  <a:lnTo>
                    <a:pt x="1794" y="2960"/>
                  </a:lnTo>
                  <a:lnTo>
                    <a:pt x="1790" y="2954"/>
                  </a:lnTo>
                  <a:lnTo>
                    <a:pt x="1790" y="2950"/>
                  </a:lnTo>
                  <a:lnTo>
                    <a:pt x="1796" y="2944"/>
                  </a:lnTo>
                  <a:lnTo>
                    <a:pt x="1804" y="2938"/>
                  </a:lnTo>
                  <a:close/>
                  <a:moveTo>
                    <a:pt x="1538" y="2902"/>
                  </a:moveTo>
                  <a:lnTo>
                    <a:pt x="1538" y="2902"/>
                  </a:lnTo>
                  <a:lnTo>
                    <a:pt x="1540" y="2906"/>
                  </a:lnTo>
                  <a:lnTo>
                    <a:pt x="1538" y="2910"/>
                  </a:lnTo>
                  <a:lnTo>
                    <a:pt x="1538" y="2914"/>
                  </a:lnTo>
                  <a:lnTo>
                    <a:pt x="1542" y="2918"/>
                  </a:lnTo>
                  <a:lnTo>
                    <a:pt x="1544" y="2918"/>
                  </a:lnTo>
                  <a:lnTo>
                    <a:pt x="1548" y="2914"/>
                  </a:lnTo>
                  <a:lnTo>
                    <a:pt x="1554" y="2904"/>
                  </a:lnTo>
                  <a:lnTo>
                    <a:pt x="1558" y="2894"/>
                  </a:lnTo>
                  <a:lnTo>
                    <a:pt x="1560" y="2888"/>
                  </a:lnTo>
                  <a:lnTo>
                    <a:pt x="1560" y="2886"/>
                  </a:lnTo>
                  <a:lnTo>
                    <a:pt x="1558" y="2886"/>
                  </a:lnTo>
                  <a:lnTo>
                    <a:pt x="1554" y="2886"/>
                  </a:lnTo>
                  <a:lnTo>
                    <a:pt x="1546" y="2892"/>
                  </a:lnTo>
                  <a:lnTo>
                    <a:pt x="1540" y="2898"/>
                  </a:lnTo>
                  <a:lnTo>
                    <a:pt x="1538" y="2900"/>
                  </a:lnTo>
                  <a:lnTo>
                    <a:pt x="1538" y="2902"/>
                  </a:lnTo>
                  <a:close/>
                  <a:moveTo>
                    <a:pt x="644" y="1508"/>
                  </a:moveTo>
                  <a:lnTo>
                    <a:pt x="644" y="1508"/>
                  </a:lnTo>
                  <a:lnTo>
                    <a:pt x="646" y="1510"/>
                  </a:lnTo>
                  <a:lnTo>
                    <a:pt x="648" y="1508"/>
                  </a:lnTo>
                  <a:lnTo>
                    <a:pt x="650" y="1500"/>
                  </a:lnTo>
                  <a:lnTo>
                    <a:pt x="650" y="1498"/>
                  </a:lnTo>
                  <a:lnTo>
                    <a:pt x="646" y="1498"/>
                  </a:lnTo>
                  <a:lnTo>
                    <a:pt x="640" y="1500"/>
                  </a:lnTo>
                  <a:lnTo>
                    <a:pt x="636" y="1504"/>
                  </a:lnTo>
                  <a:lnTo>
                    <a:pt x="634" y="1510"/>
                  </a:lnTo>
                  <a:lnTo>
                    <a:pt x="636" y="1514"/>
                  </a:lnTo>
                  <a:lnTo>
                    <a:pt x="638" y="1516"/>
                  </a:lnTo>
                  <a:lnTo>
                    <a:pt x="642" y="1518"/>
                  </a:lnTo>
                  <a:lnTo>
                    <a:pt x="644" y="1516"/>
                  </a:lnTo>
                  <a:lnTo>
                    <a:pt x="644" y="1514"/>
                  </a:lnTo>
                  <a:lnTo>
                    <a:pt x="642" y="1508"/>
                  </a:lnTo>
                  <a:lnTo>
                    <a:pt x="640" y="1506"/>
                  </a:lnTo>
                  <a:lnTo>
                    <a:pt x="644" y="1508"/>
                  </a:lnTo>
                  <a:close/>
                  <a:moveTo>
                    <a:pt x="632" y="1558"/>
                  </a:moveTo>
                  <a:lnTo>
                    <a:pt x="632" y="1558"/>
                  </a:lnTo>
                  <a:lnTo>
                    <a:pt x="634" y="1556"/>
                  </a:lnTo>
                  <a:lnTo>
                    <a:pt x="634" y="1554"/>
                  </a:lnTo>
                  <a:lnTo>
                    <a:pt x="634" y="1548"/>
                  </a:lnTo>
                  <a:lnTo>
                    <a:pt x="630" y="1544"/>
                  </a:lnTo>
                  <a:lnTo>
                    <a:pt x="630" y="1546"/>
                  </a:lnTo>
                  <a:lnTo>
                    <a:pt x="630" y="1554"/>
                  </a:lnTo>
                  <a:lnTo>
                    <a:pt x="630" y="1558"/>
                  </a:lnTo>
                  <a:lnTo>
                    <a:pt x="632" y="1558"/>
                  </a:lnTo>
                  <a:close/>
                  <a:moveTo>
                    <a:pt x="628" y="1528"/>
                  </a:moveTo>
                  <a:lnTo>
                    <a:pt x="628" y="1528"/>
                  </a:lnTo>
                  <a:lnTo>
                    <a:pt x="630" y="1528"/>
                  </a:lnTo>
                  <a:lnTo>
                    <a:pt x="630" y="1526"/>
                  </a:lnTo>
                  <a:lnTo>
                    <a:pt x="632" y="1522"/>
                  </a:lnTo>
                  <a:lnTo>
                    <a:pt x="632" y="1520"/>
                  </a:lnTo>
                  <a:lnTo>
                    <a:pt x="634" y="1520"/>
                  </a:lnTo>
                  <a:lnTo>
                    <a:pt x="634" y="1522"/>
                  </a:lnTo>
                  <a:lnTo>
                    <a:pt x="636" y="1522"/>
                  </a:lnTo>
                  <a:lnTo>
                    <a:pt x="638" y="1522"/>
                  </a:lnTo>
                  <a:lnTo>
                    <a:pt x="638" y="1520"/>
                  </a:lnTo>
                  <a:lnTo>
                    <a:pt x="636" y="1518"/>
                  </a:lnTo>
                  <a:lnTo>
                    <a:pt x="632" y="1514"/>
                  </a:lnTo>
                  <a:lnTo>
                    <a:pt x="628" y="1512"/>
                  </a:lnTo>
                  <a:lnTo>
                    <a:pt x="628" y="1516"/>
                  </a:lnTo>
                  <a:lnTo>
                    <a:pt x="628" y="1528"/>
                  </a:lnTo>
                  <a:close/>
                  <a:moveTo>
                    <a:pt x="1186" y="1636"/>
                  </a:moveTo>
                  <a:lnTo>
                    <a:pt x="1186" y="1636"/>
                  </a:lnTo>
                  <a:lnTo>
                    <a:pt x="1180" y="1640"/>
                  </a:lnTo>
                  <a:lnTo>
                    <a:pt x="1176" y="1638"/>
                  </a:lnTo>
                  <a:lnTo>
                    <a:pt x="1174" y="1638"/>
                  </a:lnTo>
                  <a:lnTo>
                    <a:pt x="1164" y="1646"/>
                  </a:lnTo>
                  <a:lnTo>
                    <a:pt x="1156" y="1656"/>
                  </a:lnTo>
                  <a:lnTo>
                    <a:pt x="1150" y="1666"/>
                  </a:lnTo>
                  <a:lnTo>
                    <a:pt x="1150" y="1676"/>
                  </a:lnTo>
                  <a:lnTo>
                    <a:pt x="1154" y="1682"/>
                  </a:lnTo>
                  <a:lnTo>
                    <a:pt x="1154" y="1686"/>
                  </a:lnTo>
                  <a:lnTo>
                    <a:pt x="1154" y="1690"/>
                  </a:lnTo>
                  <a:lnTo>
                    <a:pt x="1154" y="1696"/>
                  </a:lnTo>
                  <a:lnTo>
                    <a:pt x="1154" y="1700"/>
                  </a:lnTo>
                  <a:lnTo>
                    <a:pt x="1158" y="1700"/>
                  </a:lnTo>
                  <a:lnTo>
                    <a:pt x="1162" y="1696"/>
                  </a:lnTo>
                  <a:lnTo>
                    <a:pt x="1166" y="1690"/>
                  </a:lnTo>
                  <a:lnTo>
                    <a:pt x="1170" y="1682"/>
                  </a:lnTo>
                  <a:lnTo>
                    <a:pt x="1178" y="1674"/>
                  </a:lnTo>
                  <a:lnTo>
                    <a:pt x="1182" y="1670"/>
                  </a:lnTo>
                  <a:lnTo>
                    <a:pt x="1184" y="1666"/>
                  </a:lnTo>
                  <a:lnTo>
                    <a:pt x="1182" y="1662"/>
                  </a:lnTo>
                  <a:lnTo>
                    <a:pt x="1180" y="1658"/>
                  </a:lnTo>
                  <a:lnTo>
                    <a:pt x="1180" y="1656"/>
                  </a:lnTo>
                  <a:lnTo>
                    <a:pt x="1182" y="1652"/>
                  </a:lnTo>
                  <a:lnTo>
                    <a:pt x="1186" y="1646"/>
                  </a:lnTo>
                  <a:lnTo>
                    <a:pt x="1194" y="1638"/>
                  </a:lnTo>
                  <a:lnTo>
                    <a:pt x="1198" y="1632"/>
                  </a:lnTo>
                  <a:lnTo>
                    <a:pt x="1196" y="1630"/>
                  </a:lnTo>
                  <a:lnTo>
                    <a:pt x="1194" y="1632"/>
                  </a:lnTo>
                  <a:lnTo>
                    <a:pt x="1186" y="1636"/>
                  </a:lnTo>
                  <a:close/>
                  <a:moveTo>
                    <a:pt x="1058" y="962"/>
                  </a:moveTo>
                  <a:lnTo>
                    <a:pt x="1058" y="962"/>
                  </a:lnTo>
                  <a:lnTo>
                    <a:pt x="1050" y="960"/>
                  </a:lnTo>
                  <a:lnTo>
                    <a:pt x="1048" y="962"/>
                  </a:lnTo>
                  <a:lnTo>
                    <a:pt x="1046" y="964"/>
                  </a:lnTo>
                  <a:lnTo>
                    <a:pt x="1048" y="964"/>
                  </a:lnTo>
                  <a:lnTo>
                    <a:pt x="1054" y="964"/>
                  </a:lnTo>
                  <a:lnTo>
                    <a:pt x="1058" y="962"/>
                  </a:lnTo>
                  <a:close/>
                  <a:moveTo>
                    <a:pt x="1366" y="1568"/>
                  </a:moveTo>
                  <a:lnTo>
                    <a:pt x="1366" y="1568"/>
                  </a:lnTo>
                  <a:lnTo>
                    <a:pt x="1364" y="1566"/>
                  </a:lnTo>
                  <a:lnTo>
                    <a:pt x="1360" y="1564"/>
                  </a:lnTo>
                  <a:lnTo>
                    <a:pt x="1356" y="1564"/>
                  </a:lnTo>
                  <a:lnTo>
                    <a:pt x="1354" y="1566"/>
                  </a:lnTo>
                  <a:lnTo>
                    <a:pt x="1356" y="1568"/>
                  </a:lnTo>
                  <a:lnTo>
                    <a:pt x="1360" y="1570"/>
                  </a:lnTo>
                  <a:lnTo>
                    <a:pt x="1364" y="1570"/>
                  </a:lnTo>
                  <a:lnTo>
                    <a:pt x="1366" y="1568"/>
                  </a:lnTo>
                  <a:close/>
                  <a:moveTo>
                    <a:pt x="1332" y="1588"/>
                  </a:moveTo>
                  <a:lnTo>
                    <a:pt x="1332" y="1588"/>
                  </a:lnTo>
                  <a:lnTo>
                    <a:pt x="1336" y="1586"/>
                  </a:lnTo>
                  <a:lnTo>
                    <a:pt x="1338" y="1584"/>
                  </a:lnTo>
                  <a:lnTo>
                    <a:pt x="1338" y="1582"/>
                  </a:lnTo>
                  <a:lnTo>
                    <a:pt x="1342" y="1580"/>
                  </a:lnTo>
                  <a:lnTo>
                    <a:pt x="1344" y="1582"/>
                  </a:lnTo>
                  <a:lnTo>
                    <a:pt x="1346" y="1580"/>
                  </a:lnTo>
                  <a:lnTo>
                    <a:pt x="1346" y="1578"/>
                  </a:lnTo>
                  <a:lnTo>
                    <a:pt x="1348" y="1578"/>
                  </a:lnTo>
                  <a:lnTo>
                    <a:pt x="1350" y="1578"/>
                  </a:lnTo>
                  <a:lnTo>
                    <a:pt x="1352" y="1576"/>
                  </a:lnTo>
                  <a:lnTo>
                    <a:pt x="1350" y="1574"/>
                  </a:lnTo>
                  <a:lnTo>
                    <a:pt x="1346" y="1570"/>
                  </a:lnTo>
                  <a:lnTo>
                    <a:pt x="1336" y="1562"/>
                  </a:lnTo>
                  <a:lnTo>
                    <a:pt x="1334" y="1562"/>
                  </a:lnTo>
                  <a:lnTo>
                    <a:pt x="1330" y="1566"/>
                  </a:lnTo>
                  <a:lnTo>
                    <a:pt x="1326" y="1568"/>
                  </a:lnTo>
                  <a:lnTo>
                    <a:pt x="1320" y="1570"/>
                  </a:lnTo>
                  <a:lnTo>
                    <a:pt x="1316" y="1570"/>
                  </a:lnTo>
                  <a:lnTo>
                    <a:pt x="1312" y="1570"/>
                  </a:lnTo>
                  <a:lnTo>
                    <a:pt x="1310" y="1572"/>
                  </a:lnTo>
                  <a:lnTo>
                    <a:pt x="1312" y="1574"/>
                  </a:lnTo>
                  <a:lnTo>
                    <a:pt x="1322" y="1574"/>
                  </a:lnTo>
                  <a:lnTo>
                    <a:pt x="1324" y="1574"/>
                  </a:lnTo>
                  <a:lnTo>
                    <a:pt x="1326" y="1576"/>
                  </a:lnTo>
                  <a:lnTo>
                    <a:pt x="1326" y="1580"/>
                  </a:lnTo>
                  <a:lnTo>
                    <a:pt x="1328" y="1584"/>
                  </a:lnTo>
                  <a:lnTo>
                    <a:pt x="1330" y="1586"/>
                  </a:lnTo>
                  <a:lnTo>
                    <a:pt x="1332" y="1588"/>
                  </a:lnTo>
                  <a:close/>
                  <a:moveTo>
                    <a:pt x="1306" y="1608"/>
                  </a:moveTo>
                  <a:lnTo>
                    <a:pt x="1306" y="1608"/>
                  </a:lnTo>
                  <a:lnTo>
                    <a:pt x="1304" y="1610"/>
                  </a:lnTo>
                  <a:lnTo>
                    <a:pt x="1302" y="1612"/>
                  </a:lnTo>
                  <a:lnTo>
                    <a:pt x="1304" y="1616"/>
                  </a:lnTo>
                  <a:lnTo>
                    <a:pt x="1310" y="1618"/>
                  </a:lnTo>
                  <a:lnTo>
                    <a:pt x="1316" y="1622"/>
                  </a:lnTo>
                  <a:lnTo>
                    <a:pt x="1316" y="1624"/>
                  </a:lnTo>
                  <a:lnTo>
                    <a:pt x="1312" y="1628"/>
                  </a:lnTo>
                  <a:lnTo>
                    <a:pt x="1308" y="1630"/>
                  </a:lnTo>
                  <a:lnTo>
                    <a:pt x="1308" y="1634"/>
                  </a:lnTo>
                  <a:lnTo>
                    <a:pt x="1308" y="1636"/>
                  </a:lnTo>
                  <a:lnTo>
                    <a:pt x="1314" y="1636"/>
                  </a:lnTo>
                  <a:lnTo>
                    <a:pt x="1316" y="1634"/>
                  </a:lnTo>
                  <a:lnTo>
                    <a:pt x="1318" y="1630"/>
                  </a:lnTo>
                  <a:lnTo>
                    <a:pt x="1322" y="1620"/>
                  </a:lnTo>
                  <a:lnTo>
                    <a:pt x="1326" y="1618"/>
                  </a:lnTo>
                  <a:lnTo>
                    <a:pt x="1328" y="1616"/>
                  </a:lnTo>
                  <a:lnTo>
                    <a:pt x="1330" y="1616"/>
                  </a:lnTo>
                  <a:lnTo>
                    <a:pt x="1334" y="1618"/>
                  </a:lnTo>
                  <a:lnTo>
                    <a:pt x="1340" y="1614"/>
                  </a:lnTo>
                  <a:lnTo>
                    <a:pt x="1348" y="1610"/>
                  </a:lnTo>
                  <a:lnTo>
                    <a:pt x="1352" y="1604"/>
                  </a:lnTo>
                  <a:lnTo>
                    <a:pt x="1356" y="1602"/>
                  </a:lnTo>
                  <a:lnTo>
                    <a:pt x="1358" y="1602"/>
                  </a:lnTo>
                  <a:lnTo>
                    <a:pt x="1358" y="1604"/>
                  </a:lnTo>
                  <a:lnTo>
                    <a:pt x="1362" y="1604"/>
                  </a:lnTo>
                  <a:lnTo>
                    <a:pt x="1364" y="1602"/>
                  </a:lnTo>
                  <a:lnTo>
                    <a:pt x="1362" y="1602"/>
                  </a:lnTo>
                  <a:lnTo>
                    <a:pt x="1354" y="1596"/>
                  </a:lnTo>
                  <a:lnTo>
                    <a:pt x="1348" y="1594"/>
                  </a:lnTo>
                  <a:lnTo>
                    <a:pt x="1342" y="1594"/>
                  </a:lnTo>
                  <a:lnTo>
                    <a:pt x="1338" y="1594"/>
                  </a:lnTo>
                  <a:lnTo>
                    <a:pt x="1334" y="1592"/>
                  </a:lnTo>
                  <a:lnTo>
                    <a:pt x="1330" y="1590"/>
                  </a:lnTo>
                  <a:lnTo>
                    <a:pt x="1324" y="1592"/>
                  </a:lnTo>
                  <a:lnTo>
                    <a:pt x="1318" y="1594"/>
                  </a:lnTo>
                  <a:lnTo>
                    <a:pt x="1314" y="1600"/>
                  </a:lnTo>
                  <a:lnTo>
                    <a:pt x="1312" y="1602"/>
                  </a:lnTo>
                  <a:lnTo>
                    <a:pt x="1310" y="1602"/>
                  </a:lnTo>
                  <a:lnTo>
                    <a:pt x="1308" y="1598"/>
                  </a:lnTo>
                  <a:lnTo>
                    <a:pt x="1304" y="1598"/>
                  </a:lnTo>
                  <a:lnTo>
                    <a:pt x="1304" y="1600"/>
                  </a:lnTo>
                  <a:lnTo>
                    <a:pt x="1306" y="1604"/>
                  </a:lnTo>
                  <a:lnTo>
                    <a:pt x="1308" y="1606"/>
                  </a:lnTo>
                  <a:lnTo>
                    <a:pt x="1308" y="1608"/>
                  </a:lnTo>
                  <a:lnTo>
                    <a:pt x="1306" y="1608"/>
                  </a:lnTo>
                  <a:close/>
                  <a:moveTo>
                    <a:pt x="1364" y="1596"/>
                  </a:moveTo>
                  <a:lnTo>
                    <a:pt x="1364" y="1596"/>
                  </a:lnTo>
                  <a:lnTo>
                    <a:pt x="1364" y="1592"/>
                  </a:lnTo>
                  <a:lnTo>
                    <a:pt x="1360" y="1590"/>
                  </a:lnTo>
                  <a:lnTo>
                    <a:pt x="1356" y="1588"/>
                  </a:lnTo>
                  <a:lnTo>
                    <a:pt x="1354" y="1588"/>
                  </a:lnTo>
                  <a:lnTo>
                    <a:pt x="1354" y="1592"/>
                  </a:lnTo>
                  <a:lnTo>
                    <a:pt x="1356" y="1596"/>
                  </a:lnTo>
                  <a:lnTo>
                    <a:pt x="1360" y="1598"/>
                  </a:lnTo>
                  <a:lnTo>
                    <a:pt x="1364" y="1596"/>
                  </a:lnTo>
                  <a:close/>
                  <a:moveTo>
                    <a:pt x="1102" y="2532"/>
                  </a:moveTo>
                  <a:lnTo>
                    <a:pt x="1102" y="2532"/>
                  </a:lnTo>
                  <a:lnTo>
                    <a:pt x="1110" y="2530"/>
                  </a:lnTo>
                  <a:lnTo>
                    <a:pt x="1112" y="2530"/>
                  </a:lnTo>
                  <a:lnTo>
                    <a:pt x="1110" y="2528"/>
                  </a:lnTo>
                  <a:lnTo>
                    <a:pt x="1098" y="2526"/>
                  </a:lnTo>
                  <a:lnTo>
                    <a:pt x="1092" y="2528"/>
                  </a:lnTo>
                  <a:lnTo>
                    <a:pt x="1094" y="2530"/>
                  </a:lnTo>
                  <a:lnTo>
                    <a:pt x="1096" y="2532"/>
                  </a:lnTo>
                  <a:lnTo>
                    <a:pt x="1102" y="2532"/>
                  </a:lnTo>
                  <a:close/>
                  <a:moveTo>
                    <a:pt x="470" y="2754"/>
                  </a:moveTo>
                  <a:lnTo>
                    <a:pt x="470" y="2754"/>
                  </a:lnTo>
                  <a:lnTo>
                    <a:pt x="472" y="2756"/>
                  </a:lnTo>
                  <a:lnTo>
                    <a:pt x="476" y="2756"/>
                  </a:lnTo>
                  <a:lnTo>
                    <a:pt x="482" y="2752"/>
                  </a:lnTo>
                  <a:lnTo>
                    <a:pt x="486" y="2746"/>
                  </a:lnTo>
                  <a:lnTo>
                    <a:pt x="486" y="2744"/>
                  </a:lnTo>
                  <a:lnTo>
                    <a:pt x="484" y="2740"/>
                  </a:lnTo>
                  <a:lnTo>
                    <a:pt x="482" y="2740"/>
                  </a:lnTo>
                  <a:lnTo>
                    <a:pt x="480" y="2740"/>
                  </a:lnTo>
                  <a:lnTo>
                    <a:pt x="474" y="2744"/>
                  </a:lnTo>
                  <a:lnTo>
                    <a:pt x="470" y="2750"/>
                  </a:lnTo>
                  <a:lnTo>
                    <a:pt x="470" y="2752"/>
                  </a:lnTo>
                  <a:lnTo>
                    <a:pt x="470" y="2754"/>
                  </a:lnTo>
                  <a:close/>
                  <a:moveTo>
                    <a:pt x="808" y="2632"/>
                  </a:moveTo>
                  <a:lnTo>
                    <a:pt x="808" y="2632"/>
                  </a:lnTo>
                  <a:lnTo>
                    <a:pt x="804" y="2628"/>
                  </a:lnTo>
                  <a:lnTo>
                    <a:pt x="802" y="2626"/>
                  </a:lnTo>
                  <a:lnTo>
                    <a:pt x="798" y="2624"/>
                  </a:lnTo>
                  <a:lnTo>
                    <a:pt x="794" y="2626"/>
                  </a:lnTo>
                  <a:lnTo>
                    <a:pt x="790" y="2628"/>
                  </a:lnTo>
                  <a:lnTo>
                    <a:pt x="776" y="2638"/>
                  </a:lnTo>
                  <a:lnTo>
                    <a:pt x="768" y="2644"/>
                  </a:lnTo>
                  <a:lnTo>
                    <a:pt x="762" y="2646"/>
                  </a:lnTo>
                  <a:lnTo>
                    <a:pt x="758" y="2644"/>
                  </a:lnTo>
                  <a:lnTo>
                    <a:pt x="756" y="2642"/>
                  </a:lnTo>
                  <a:lnTo>
                    <a:pt x="752" y="2640"/>
                  </a:lnTo>
                  <a:lnTo>
                    <a:pt x="750" y="2650"/>
                  </a:lnTo>
                  <a:lnTo>
                    <a:pt x="752" y="2654"/>
                  </a:lnTo>
                  <a:lnTo>
                    <a:pt x="752" y="2658"/>
                  </a:lnTo>
                  <a:lnTo>
                    <a:pt x="756" y="2664"/>
                  </a:lnTo>
                  <a:lnTo>
                    <a:pt x="760" y="2672"/>
                  </a:lnTo>
                  <a:lnTo>
                    <a:pt x="762" y="2678"/>
                  </a:lnTo>
                  <a:lnTo>
                    <a:pt x="762" y="2686"/>
                  </a:lnTo>
                  <a:lnTo>
                    <a:pt x="762" y="2694"/>
                  </a:lnTo>
                  <a:lnTo>
                    <a:pt x="764" y="2698"/>
                  </a:lnTo>
                  <a:lnTo>
                    <a:pt x="764" y="2702"/>
                  </a:lnTo>
                  <a:lnTo>
                    <a:pt x="762" y="2714"/>
                  </a:lnTo>
                  <a:lnTo>
                    <a:pt x="760" y="2728"/>
                  </a:lnTo>
                  <a:lnTo>
                    <a:pt x="764" y="2742"/>
                  </a:lnTo>
                  <a:lnTo>
                    <a:pt x="766" y="2746"/>
                  </a:lnTo>
                  <a:lnTo>
                    <a:pt x="770" y="2750"/>
                  </a:lnTo>
                  <a:lnTo>
                    <a:pt x="774" y="2752"/>
                  </a:lnTo>
                  <a:lnTo>
                    <a:pt x="778" y="2752"/>
                  </a:lnTo>
                  <a:lnTo>
                    <a:pt x="782" y="2752"/>
                  </a:lnTo>
                  <a:lnTo>
                    <a:pt x="784" y="2748"/>
                  </a:lnTo>
                  <a:lnTo>
                    <a:pt x="788" y="2742"/>
                  </a:lnTo>
                  <a:lnTo>
                    <a:pt x="790" y="2738"/>
                  </a:lnTo>
                  <a:lnTo>
                    <a:pt x="792" y="2736"/>
                  </a:lnTo>
                  <a:lnTo>
                    <a:pt x="796" y="2738"/>
                  </a:lnTo>
                  <a:lnTo>
                    <a:pt x="802" y="2740"/>
                  </a:lnTo>
                  <a:lnTo>
                    <a:pt x="806" y="2740"/>
                  </a:lnTo>
                  <a:lnTo>
                    <a:pt x="808" y="2736"/>
                  </a:lnTo>
                  <a:lnTo>
                    <a:pt x="810" y="2726"/>
                  </a:lnTo>
                  <a:lnTo>
                    <a:pt x="814" y="2708"/>
                  </a:lnTo>
                  <a:lnTo>
                    <a:pt x="816" y="2698"/>
                  </a:lnTo>
                  <a:lnTo>
                    <a:pt x="814" y="2690"/>
                  </a:lnTo>
                  <a:lnTo>
                    <a:pt x="812" y="2682"/>
                  </a:lnTo>
                  <a:lnTo>
                    <a:pt x="810" y="2678"/>
                  </a:lnTo>
                  <a:lnTo>
                    <a:pt x="814" y="2672"/>
                  </a:lnTo>
                  <a:lnTo>
                    <a:pt x="818" y="2668"/>
                  </a:lnTo>
                  <a:lnTo>
                    <a:pt x="818" y="2662"/>
                  </a:lnTo>
                  <a:lnTo>
                    <a:pt x="818" y="2652"/>
                  </a:lnTo>
                  <a:lnTo>
                    <a:pt x="814" y="2642"/>
                  </a:lnTo>
                  <a:lnTo>
                    <a:pt x="808" y="2632"/>
                  </a:lnTo>
                  <a:close/>
                  <a:moveTo>
                    <a:pt x="576" y="2694"/>
                  </a:moveTo>
                  <a:lnTo>
                    <a:pt x="576" y="2694"/>
                  </a:lnTo>
                  <a:lnTo>
                    <a:pt x="578" y="2696"/>
                  </a:lnTo>
                  <a:lnTo>
                    <a:pt x="580" y="2696"/>
                  </a:lnTo>
                  <a:lnTo>
                    <a:pt x="584" y="2696"/>
                  </a:lnTo>
                  <a:lnTo>
                    <a:pt x="588" y="2698"/>
                  </a:lnTo>
                  <a:lnTo>
                    <a:pt x="592" y="2702"/>
                  </a:lnTo>
                  <a:lnTo>
                    <a:pt x="594" y="2700"/>
                  </a:lnTo>
                  <a:lnTo>
                    <a:pt x="596" y="2698"/>
                  </a:lnTo>
                  <a:lnTo>
                    <a:pt x="594" y="2692"/>
                  </a:lnTo>
                  <a:lnTo>
                    <a:pt x="594" y="2690"/>
                  </a:lnTo>
                  <a:lnTo>
                    <a:pt x="590" y="2688"/>
                  </a:lnTo>
                  <a:lnTo>
                    <a:pt x="584" y="2686"/>
                  </a:lnTo>
                  <a:lnTo>
                    <a:pt x="578" y="2688"/>
                  </a:lnTo>
                  <a:lnTo>
                    <a:pt x="576" y="2690"/>
                  </a:lnTo>
                  <a:lnTo>
                    <a:pt x="576" y="2694"/>
                  </a:lnTo>
                  <a:close/>
                  <a:moveTo>
                    <a:pt x="1022" y="2792"/>
                  </a:moveTo>
                  <a:lnTo>
                    <a:pt x="1022" y="2792"/>
                  </a:lnTo>
                  <a:lnTo>
                    <a:pt x="1016" y="2792"/>
                  </a:lnTo>
                  <a:lnTo>
                    <a:pt x="1010" y="2794"/>
                  </a:lnTo>
                  <a:lnTo>
                    <a:pt x="998" y="2800"/>
                  </a:lnTo>
                  <a:lnTo>
                    <a:pt x="990" y="2802"/>
                  </a:lnTo>
                  <a:lnTo>
                    <a:pt x="982" y="2802"/>
                  </a:lnTo>
                  <a:lnTo>
                    <a:pt x="974" y="2800"/>
                  </a:lnTo>
                  <a:lnTo>
                    <a:pt x="966" y="2796"/>
                  </a:lnTo>
                  <a:lnTo>
                    <a:pt x="960" y="2790"/>
                  </a:lnTo>
                  <a:lnTo>
                    <a:pt x="954" y="2790"/>
                  </a:lnTo>
                  <a:lnTo>
                    <a:pt x="950" y="2792"/>
                  </a:lnTo>
                  <a:lnTo>
                    <a:pt x="948" y="2794"/>
                  </a:lnTo>
                  <a:lnTo>
                    <a:pt x="944" y="2800"/>
                  </a:lnTo>
                  <a:lnTo>
                    <a:pt x="942" y="2800"/>
                  </a:lnTo>
                  <a:lnTo>
                    <a:pt x="938" y="2794"/>
                  </a:lnTo>
                  <a:lnTo>
                    <a:pt x="936" y="2794"/>
                  </a:lnTo>
                  <a:lnTo>
                    <a:pt x="934" y="2792"/>
                  </a:lnTo>
                  <a:lnTo>
                    <a:pt x="930" y="2796"/>
                  </a:lnTo>
                  <a:lnTo>
                    <a:pt x="926" y="2802"/>
                  </a:lnTo>
                  <a:lnTo>
                    <a:pt x="924" y="2814"/>
                  </a:lnTo>
                  <a:lnTo>
                    <a:pt x="926" y="2820"/>
                  </a:lnTo>
                  <a:lnTo>
                    <a:pt x="930" y="2822"/>
                  </a:lnTo>
                  <a:lnTo>
                    <a:pt x="944" y="2828"/>
                  </a:lnTo>
                  <a:lnTo>
                    <a:pt x="954" y="2832"/>
                  </a:lnTo>
                  <a:lnTo>
                    <a:pt x="966" y="2840"/>
                  </a:lnTo>
                  <a:lnTo>
                    <a:pt x="976" y="2848"/>
                  </a:lnTo>
                  <a:lnTo>
                    <a:pt x="982" y="2850"/>
                  </a:lnTo>
                  <a:lnTo>
                    <a:pt x="986" y="2850"/>
                  </a:lnTo>
                  <a:lnTo>
                    <a:pt x="994" y="2852"/>
                  </a:lnTo>
                  <a:lnTo>
                    <a:pt x="1000" y="2858"/>
                  </a:lnTo>
                  <a:lnTo>
                    <a:pt x="1008" y="2864"/>
                  </a:lnTo>
                  <a:lnTo>
                    <a:pt x="1016" y="2870"/>
                  </a:lnTo>
                  <a:lnTo>
                    <a:pt x="1030" y="2874"/>
                  </a:lnTo>
                  <a:lnTo>
                    <a:pt x="1032" y="2874"/>
                  </a:lnTo>
                  <a:lnTo>
                    <a:pt x="1032" y="2870"/>
                  </a:lnTo>
                  <a:lnTo>
                    <a:pt x="1034" y="2862"/>
                  </a:lnTo>
                  <a:lnTo>
                    <a:pt x="1036" y="2852"/>
                  </a:lnTo>
                  <a:lnTo>
                    <a:pt x="1036" y="2844"/>
                  </a:lnTo>
                  <a:lnTo>
                    <a:pt x="1034" y="2840"/>
                  </a:lnTo>
                  <a:lnTo>
                    <a:pt x="1032" y="2838"/>
                  </a:lnTo>
                  <a:lnTo>
                    <a:pt x="1030" y="2834"/>
                  </a:lnTo>
                  <a:lnTo>
                    <a:pt x="1030" y="2828"/>
                  </a:lnTo>
                  <a:lnTo>
                    <a:pt x="1036" y="2814"/>
                  </a:lnTo>
                  <a:lnTo>
                    <a:pt x="1050" y="2788"/>
                  </a:lnTo>
                  <a:lnTo>
                    <a:pt x="1052" y="2786"/>
                  </a:lnTo>
                  <a:lnTo>
                    <a:pt x="1050" y="2784"/>
                  </a:lnTo>
                  <a:lnTo>
                    <a:pt x="1042" y="2788"/>
                  </a:lnTo>
                  <a:lnTo>
                    <a:pt x="1032" y="2792"/>
                  </a:lnTo>
                  <a:lnTo>
                    <a:pt x="1026" y="2792"/>
                  </a:lnTo>
                  <a:lnTo>
                    <a:pt x="1022" y="2792"/>
                  </a:lnTo>
                  <a:close/>
                  <a:moveTo>
                    <a:pt x="802" y="2526"/>
                  </a:moveTo>
                  <a:lnTo>
                    <a:pt x="802" y="2526"/>
                  </a:lnTo>
                  <a:lnTo>
                    <a:pt x="800" y="2524"/>
                  </a:lnTo>
                  <a:lnTo>
                    <a:pt x="800" y="2526"/>
                  </a:lnTo>
                  <a:lnTo>
                    <a:pt x="798" y="2534"/>
                  </a:lnTo>
                  <a:lnTo>
                    <a:pt x="798" y="2540"/>
                  </a:lnTo>
                  <a:lnTo>
                    <a:pt x="798" y="2542"/>
                  </a:lnTo>
                  <a:lnTo>
                    <a:pt x="794" y="2542"/>
                  </a:lnTo>
                  <a:lnTo>
                    <a:pt x="790" y="2542"/>
                  </a:lnTo>
                  <a:lnTo>
                    <a:pt x="788" y="2542"/>
                  </a:lnTo>
                  <a:lnTo>
                    <a:pt x="782" y="2546"/>
                  </a:lnTo>
                  <a:lnTo>
                    <a:pt x="778" y="2548"/>
                  </a:lnTo>
                  <a:lnTo>
                    <a:pt x="774" y="2550"/>
                  </a:lnTo>
                  <a:lnTo>
                    <a:pt x="772" y="2550"/>
                  </a:lnTo>
                  <a:lnTo>
                    <a:pt x="772" y="2554"/>
                  </a:lnTo>
                  <a:lnTo>
                    <a:pt x="770" y="2568"/>
                  </a:lnTo>
                  <a:lnTo>
                    <a:pt x="770" y="2580"/>
                  </a:lnTo>
                  <a:lnTo>
                    <a:pt x="770" y="2584"/>
                  </a:lnTo>
                  <a:lnTo>
                    <a:pt x="772" y="2586"/>
                  </a:lnTo>
                  <a:lnTo>
                    <a:pt x="776" y="2586"/>
                  </a:lnTo>
                  <a:lnTo>
                    <a:pt x="776" y="2588"/>
                  </a:lnTo>
                  <a:lnTo>
                    <a:pt x="774" y="2592"/>
                  </a:lnTo>
                  <a:lnTo>
                    <a:pt x="772" y="2594"/>
                  </a:lnTo>
                  <a:lnTo>
                    <a:pt x="772" y="2596"/>
                  </a:lnTo>
                  <a:lnTo>
                    <a:pt x="778" y="2596"/>
                  </a:lnTo>
                  <a:lnTo>
                    <a:pt x="780" y="2598"/>
                  </a:lnTo>
                  <a:lnTo>
                    <a:pt x="778" y="2602"/>
                  </a:lnTo>
                  <a:lnTo>
                    <a:pt x="776" y="2604"/>
                  </a:lnTo>
                  <a:lnTo>
                    <a:pt x="776" y="2606"/>
                  </a:lnTo>
                  <a:lnTo>
                    <a:pt x="778" y="2608"/>
                  </a:lnTo>
                  <a:lnTo>
                    <a:pt x="786" y="2612"/>
                  </a:lnTo>
                  <a:lnTo>
                    <a:pt x="788" y="2614"/>
                  </a:lnTo>
                  <a:lnTo>
                    <a:pt x="790" y="2616"/>
                  </a:lnTo>
                  <a:lnTo>
                    <a:pt x="792" y="2616"/>
                  </a:lnTo>
                  <a:lnTo>
                    <a:pt x="794" y="2616"/>
                  </a:lnTo>
                  <a:lnTo>
                    <a:pt x="794" y="2612"/>
                  </a:lnTo>
                  <a:lnTo>
                    <a:pt x="794" y="2610"/>
                  </a:lnTo>
                  <a:lnTo>
                    <a:pt x="796" y="2606"/>
                  </a:lnTo>
                  <a:lnTo>
                    <a:pt x="800" y="2604"/>
                  </a:lnTo>
                  <a:lnTo>
                    <a:pt x="800" y="2600"/>
                  </a:lnTo>
                  <a:lnTo>
                    <a:pt x="802" y="2588"/>
                  </a:lnTo>
                  <a:lnTo>
                    <a:pt x="802" y="2582"/>
                  </a:lnTo>
                  <a:lnTo>
                    <a:pt x="804" y="2578"/>
                  </a:lnTo>
                  <a:lnTo>
                    <a:pt x="808" y="2574"/>
                  </a:lnTo>
                  <a:lnTo>
                    <a:pt x="808" y="2562"/>
                  </a:lnTo>
                  <a:lnTo>
                    <a:pt x="806" y="2552"/>
                  </a:lnTo>
                  <a:lnTo>
                    <a:pt x="804" y="2546"/>
                  </a:lnTo>
                  <a:lnTo>
                    <a:pt x="804" y="2544"/>
                  </a:lnTo>
                  <a:lnTo>
                    <a:pt x="804" y="2540"/>
                  </a:lnTo>
                  <a:lnTo>
                    <a:pt x="804" y="2530"/>
                  </a:lnTo>
                  <a:lnTo>
                    <a:pt x="804" y="2528"/>
                  </a:lnTo>
                  <a:lnTo>
                    <a:pt x="802" y="2526"/>
                  </a:lnTo>
                  <a:close/>
                  <a:moveTo>
                    <a:pt x="550" y="2700"/>
                  </a:moveTo>
                  <a:lnTo>
                    <a:pt x="550" y="2700"/>
                  </a:lnTo>
                  <a:lnTo>
                    <a:pt x="548" y="2696"/>
                  </a:lnTo>
                  <a:lnTo>
                    <a:pt x="544" y="2696"/>
                  </a:lnTo>
                  <a:lnTo>
                    <a:pt x="538" y="2698"/>
                  </a:lnTo>
                  <a:lnTo>
                    <a:pt x="532" y="2702"/>
                  </a:lnTo>
                  <a:lnTo>
                    <a:pt x="520" y="2712"/>
                  </a:lnTo>
                  <a:lnTo>
                    <a:pt x="518" y="2716"/>
                  </a:lnTo>
                  <a:lnTo>
                    <a:pt x="520" y="2718"/>
                  </a:lnTo>
                  <a:lnTo>
                    <a:pt x="520" y="2720"/>
                  </a:lnTo>
                  <a:lnTo>
                    <a:pt x="526" y="2718"/>
                  </a:lnTo>
                  <a:lnTo>
                    <a:pt x="530" y="2718"/>
                  </a:lnTo>
                  <a:lnTo>
                    <a:pt x="532" y="2720"/>
                  </a:lnTo>
                  <a:lnTo>
                    <a:pt x="536" y="2726"/>
                  </a:lnTo>
                  <a:lnTo>
                    <a:pt x="542" y="2730"/>
                  </a:lnTo>
                  <a:lnTo>
                    <a:pt x="546" y="2732"/>
                  </a:lnTo>
                  <a:lnTo>
                    <a:pt x="548" y="2732"/>
                  </a:lnTo>
                  <a:lnTo>
                    <a:pt x="554" y="2726"/>
                  </a:lnTo>
                  <a:lnTo>
                    <a:pt x="562" y="2708"/>
                  </a:lnTo>
                  <a:lnTo>
                    <a:pt x="564" y="2706"/>
                  </a:lnTo>
                  <a:lnTo>
                    <a:pt x="564" y="2704"/>
                  </a:lnTo>
                  <a:lnTo>
                    <a:pt x="558" y="2704"/>
                  </a:lnTo>
                  <a:lnTo>
                    <a:pt x="552" y="2706"/>
                  </a:lnTo>
                  <a:lnTo>
                    <a:pt x="550" y="2704"/>
                  </a:lnTo>
                  <a:lnTo>
                    <a:pt x="550" y="2700"/>
                  </a:lnTo>
                  <a:close/>
                  <a:moveTo>
                    <a:pt x="1254" y="2806"/>
                  </a:moveTo>
                  <a:lnTo>
                    <a:pt x="1254" y="2806"/>
                  </a:lnTo>
                  <a:lnTo>
                    <a:pt x="1252" y="2810"/>
                  </a:lnTo>
                  <a:lnTo>
                    <a:pt x="1254" y="2814"/>
                  </a:lnTo>
                  <a:lnTo>
                    <a:pt x="1260" y="2818"/>
                  </a:lnTo>
                  <a:lnTo>
                    <a:pt x="1264" y="2820"/>
                  </a:lnTo>
                  <a:lnTo>
                    <a:pt x="1266" y="2818"/>
                  </a:lnTo>
                  <a:lnTo>
                    <a:pt x="1266" y="2816"/>
                  </a:lnTo>
                  <a:lnTo>
                    <a:pt x="1264" y="2812"/>
                  </a:lnTo>
                  <a:lnTo>
                    <a:pt x="1258" y="2808"/>
                  </a:lnTo>
                  <a:lnTo>
                    <a:pt x="1254" y="2806"/>
                  </a:lnTo>
                  <a:close/>
                  <a:moveTo>
                    <a:pt x="1410" y="2874"/>
                  </a:moveTo>
                  <a:lnTo>
                    <a:pt x="1410" y="2874"/>
                  </a:lnTo>
                  <a:lnTo>
                    <a:pt x="1412" y="2870"/>
                  </a:lnTo>
                  <a:lnTo>
                    <a:pt x="1410" y="2868"/>
                  </a:lnTo>
                  <a:lnTo>
                    <a:pt x="1408" y="2868"/>
                  </a:lnTo>
                  <a:lnTo>
                    <a:pt x="1402" y="2870"/>
                  </a:lnTo>
                  <a:lnTo>
                    <a:pt x="1402" y="2872"/>
                  </a:lnTo>
                  <a:lnTo>
                    <a:pt x="1400" y="2874"/>
                  </a:lnTo>
                  <a:lnTo>
                    <a:pt x="1402" y="2876"/>
                  </a:lnTo>
                  <a:lnTo>
                    <a:pt x="1406" y="2876"/>
                  </a:lnTo>
                  <a:lnTo>
                    <a:pt x="1410" y="2874"/>
                  </a:lnTo>
                  <a:close/>
                  <a:moveTo>
                    <a:pt x="1214" y="2706"/>
                  </a:moveTo>
                  <a:lnTo>
                    <a:pt x="1214" y="2706"/>
                  </a:lnTo>
                  <a:lnTo>
                    <a:pt x="1214" y="2712"/>
                  </a:lnTo>
                  <a:lnTo>
                    <a:pt x="1218" y="2718"/>
                  </a:lnTo>
                  <a:lnTo>
                    <a:pt x="1224" y="2722"/>
                  </a:lnTo>
                  <a:lnTo>
                    <a:pt x="1230" y="2726"/>
                  </a:lnTo>
                  <a:lnTo>
                    <a:pt x="1232" y="2726"/>
                  </a:lnTo>
                  <a:lnTo>
                    <a:pt x="1230" y="2724"/>
                  </a:lnTo>
                  <a:lnTo>
                    <a:pt x="1228" y="2720"/>
                  </a:lnTo>
                  <a:lnTo>
                    <a:pt x="1224" y="2714"/>
                  </a:lnTo>
                  <a:lnTo>
                    <a:pt x="1222" y="2708"/>
                  </a:lnTo>
                  <a:lnTo>
                    <a:pt x="1222" y="2704"/>
                  </a:lnTo>
                  <a:lnTo>
                    <a:pt x="1218" y="2702"/>
                  </a:lnTo>
                  <a:lnTo>
                    <a:pt x="1216" y="2702"/>
                  </a:lnTo>
                  <a:lnTo>
                    <a:pt x="1214" y="2706"/>
                  </a:lnTo>
                  <a:close/>
                  <a:moveTo>
                    <a:pt x="1468" y="2954"/>
                  </a:moveTo>
                  <a:lnTo>
                    <a:pt x="1468" y="2954"/>
                  </a:lnTo>
                  <a:lnTo>
                    <a:pt x="1464" y="2956"/>
                  </a:lnTo>
                  <a:lnTo>
                    <a:pt x="1462" y="2956"/>
                  </a:lnTo>
                  <a:lnTo>
                    <a:pt x="1460" y="2952"/>
                  </a:lnTo>
                  <a:lnTo>
                    <a:pt x="1460" y="2948"/>
                  </a:lnTo>
                  <a:lnTo>
                    <a:pt x="1456" y="2946"/>
                  </a:lnTo>
                  <a:lnTo>
                    <a:pt x="1452" y="2946"/>
                  </a:lnTo>
                  <a:lnTo>
                    <a:pt x="1446" y="2948"/>
                  </a:lnTo>
                  <a:lnTo>
                    <a:pt x="1442" y="2946"/>
                  </a:lnTo>
                  <a:lnTo>
                    <a:pt x="1434" y="2944"/>
                  </a:lnTo>
                  <a:lnTo>
                    <a:pt x="1424" y="2942"/>
                  </a:lnTo>
                  <a:lnTo>
                    <a:pt x="1418" y="2942"/>
                  </a:lnTo>
                  <a:lnTo>
                    <a:pt x="1410" y="2944"/>
                  </a:lnTo>
                  <a:lnTo>
                    <a:pt x="1406" y="2944"/>
                  </a:lnTo>
                  <a:lnTo>
                    <a:pt x="1402" y="2942"/>
                  </a:lnTo>
                  <a:lnTo>
                    <a:pt x="1398" y="2938"/>
                  </a:lnTo>
                  <a:lnTo>
                    <a:pt x="1396" y="2934"/>
                  </a:lnTo>
                  <a:lnTo>
                    <a:pt x="1394" y="2932"/>
                  </a:lnTo>
                  <a:lnTo>
                    <a:pt x="1392" y="2934"/>
                  </a:lnTo>
                  <a:lnTo>
                    <a:pt x="1390" y="2934"/>
                  </a:lnTo>
                  <a:lnTo>
                    <a:pt x="1386" y="2934"/>
                  </a:lnTo>
                  <a:lnTo>
                    <a:pt x="1382" y="2932"/>
                  </a:lnTo>
                  <a:lnTo>
                    <a:pt x="1380" y="2928"/>
                  </a:lnTo>
                  <a:lnTo>
                    <a:pt x="1378" y="2928"/>
                  </a:lnTo>
                  <a:lnTo>
                    <a:pt x="1378" y="2930"/>
                  </a:lnTo>
                  <a:lnTo>
                    <a:pt x="1376" y="2934"/>
                  </a:lnTo>
                  <a:lnTo>
                    <a:pt x="1374" y="2936"/>
                  </a:lnTo>
                  <a:lnTo>
                    <a:pt x="1372" y="2938"/>
                  </a:lnTo>
                  <a:lnTo>
                    <a:pt x="1372" y="2946"/>
                  </a:lnTo>
                  <a:lnTo>
                    <a:pt x="1372" y="2950"/>
                  </a:lnTo>
                  <a:lnTo>
                    <a:pt x="1376" y="2952"/>
                  </a:lnTo>
                  <a:lnTo>
                    <a:pt x="1388" y="2952"/>
                  </a:lnTo>
                  <a:lnTo>
                    <a:pt x="1402" y="2954"/>
                  </a:lnTo>
                  <a:lnTo>
                    <a:pt x="1410" y="2958"/>
                  </a:lnTo>
                  <a:lnTo>
                    <a:pt x="1418" y="2962"/>
                  </a:lnTo>
                  <a:lnTo>
                    <a:pt x="1422" y="2964"/>
                  </a:lnTo>
                  <a:lnTo>
                    <a:pt x="1428" y="2966"/>
                  </a:lnTo>
                  <a:lnTo>
                    <a:pt x="1440" y="2966"/>
                  </a:lnTo>
                  <a:lnTo>
                    <a:pt x="1452" y="2964"/>
                  </a:lnTo>
                  <a:lnTo>
                    <a:pt x="1468" y="2964"/>
                  </a:lnTo>
                  <a:lnTo>
                    <a:pt x="1476" y="2962"/>
                  </a:lnTo>
                  <a:lnTo>
                    <a:pt x="1480" y="2960"/>
                  </a:lnTo>
                  <a:lnTo>
                    <a:pt x="1482" y="2958"/>
                  </a:lnTo>
                  <a:lnTo>
                    <a:pt x="1484" y="2954"/>
                  </a:lnTo>
                  <a:lnTo>
                    <a:pt x="1482" y="2952"/>
                  </a:lnTo>
                  <a:lnTo>
                    <a:pt x="1478" y="2950"/>
                  </a:lnTo>
                  <a:lnTo>
                    <a:pt x="1474" y="2950"/>
                  </a:lnTo>
                  <a:lnTo>
                    <a:pt x="1468" y="2954"/>
                  </a:lnTo>
                  <a:close/>
                  <a:moveTo>
                    <a:pt x="1518" y="2942"/>
                  </a:moveTo>
                  <a:lnTo>
                    <a:pt x="1518" y="2942"/>
                  </a:lnTo>
                  <a:lnTo>
                    <a:pt x="1520" y="2940"/>
                  </a:lnTo>
                  <a:lnTo>
                    <a:pt x="1520" y="2938"/>
                  </a:lnTo>
                  <a:lnTo>
                    <a:pt x="1518" y="2926"/>
                  </a:lnTo>
                  <a:lnTo>
                    <a:pt x="1516" y="2924"/>
                  </a:lnTo>
                  <a:lnTo>
                    <a:pt x="1516" y="2926"/>
                  </a:lnTo>
                  <a:lnTo>
                    <a:pt x="1514" y="2932"/>
                  </a:lnTo>
                  <a:lnTo>
                    <a:pt x="1514" y="2938"/>
                  </a:lnTo>
                  <a:lnTo>
                    <a:pt x="1516" y="2940"/>
                  </a:lnTo>
                  <a:lnTo>
                    <a:pt x="1518" y="2942"/>
                  </a:lnTo>
                  <a:close/>
                  <a:moveTo>
                    <a:pt x="1252" y="2768"/>
                  </a:moveTo>
                  <a:lnTo>
                    <a:pt x="1252" y="2768"/>
                  </a:lnTo>
                  <a:lnTo>
                    <a:pt x="1254" y="2768"/>
                  </a:lnTo>
                  <a:lnTo>
                    <a:pt x="1256" y="2766"/>
                  </a:lnTo>
                  <a:lnTo>
                    <a:pt x="1256" y="2764"/>
                  </a:lnTo>
                  <a:lnTo>
                    <a:pt x="1254" y="2760"/>
                  </a:lnTo>
                  <a:lnTo>
                    <a:pt x="1254" y="2758"/>
                  </a:lnTo>
                  <a:lnTo>
                    <a:pt x="1252" y="2758"/>
                  </a:lnTo>
                  <a:lnTo>
                    <a:pt x="1250" y="2762"/>
                  </a:lnTo>
                  <a:lnTo>
                    <a:pt x="1248" y="2766"/>
                  </a:lnTo>
                  <a:lnTo>
                    <a:pt x="1250" y="2768"/>
                  </a:lnTo>
                  <a:lnTo>
                    <a:pt x="1252" y="2768"/>
                  </a:lnTo>
                  <a:close/>
                  <a:moveTo>
                    <a:pt x="1256" y="2790"/>
                  </a:moveTo>
                  <a:lnTo>
                    <a:pt x="1256" y="2790"/>
                  </a:lnTo>
                  <a:lnTo>
                    <a:pt x="1254" y="2786"/>
                  </a:lnTo>
                  <a:lnTo>
                    <a:pt x="1252" y="2782"/>
                  </a:lnTo>
                  <a:lnTo>
                    <a:pt x="1252" y="2780"/>
                  </a:lnTo>
                  <a:lnTo>
                    <a:pt x="1250" y="2780"/>
                  </a:lnTo>
                  <a:lnTo>
                    <a:pt x="1248" y="2782"/>
                  </a:lnTo>
                  <a:lnTo>
                    <a:pt x="1244" y="2782"/>
                  </a:lnTo>
                  <a:lnTo>
                    <a:pt x="1242" y="2784"/>
                  </a:lnTo>
                  <a:lnTo>
                    <a:pt x="1242" y="2790"/>
                  </a:lnTo>
                  <a:lnTo>
                    <a:pt x="1244" y="2794"/>
                  </a:lnTo>
                  <a:lnTo>
                    <a:pt x="1246" y="2794"/>
                  </a:lnTo>
                  <a:lnTo>
                    <a:pt x="1250" y="2794"/>
                  </a:lnTo>
                  <a:lnTo>
                    <a:pt x="1256" y="2796"/>
                  </a:lnTo>
                  <a:lnTo>
                    <a:pt x="1260" y="2798"/>
                  </a:lnTo>
                  <a:lnTo>
                    <a:pt x="1260" y="2794"/>
                  </a:lnTo>
                  <a:lnTo>
                    <a:pt x="1256" y="2790"/>
                  </a:lnTo>
                  <a:close/>
                  <a:moveTo>
                    <a:pt x="1348" y="2902"/>
                  </a:moveTo>
                  <a:lnTo>
                    <a:pt x="1348" y="2902"/>
                  </a:lnTo>
                  <a:lnTo>
                    <a:pt x="1352" y="2904"/>
                  </a:lnTo>
                  <a:lnTo>
                    <a:pt x="1352" y="2902"/>
                  </a:lnTo>
                  <a:lnTo>
                    <a:pt x="1352" y="2898"/>
                  </a:lnTo>
                  <a:lnTo>
                    <a:pt x="1350" y="2892"/>
                  </a:lnTo>
                  <a:lnTo>
                    <a:pt x="1346" y="2890"/>
                  </a:lnTo>
                  <a:lnTo>
                    <a:pt x="1344" y="2892"/>
                  </a:lnTo>
                  <a:lnTo>
                    <a:pt x="1346" y="2896"/>
                  </a:lnTo>
                  <a:lnTo>
                    <a:pt x="1348" y="2902"/>
                  </a:lnTo>
                  <a:close/>
                  <a:moveTo>
                    <a:pt x="1448" y="2860"/>
                  </a:moveTo>
                  <a:lnTo>
                    <a:pt x="1448" y="2860"/>
                  </a:lnTo>
                  <a:lnTo>
                    <a:pt x="1450" y="2860"/>
                  </a:lnTo>
                  <a:lnTo>
                    <a:pt x="1452" y="2860"/>
                  </a:lnTo>
                  <a:lnTo>
                    <a:pt x="1454" y="2854"/>
                  </a:lnTo>
                  <a:lnTo>
                    <a:pt x="1452" y="2848"/>
                  </a:lnTo>
                  <a:lnTo>
                    <a:pt x="1452" y="2846"/>
                  </a:lnTo>
                  <a:lnTo>
                    <a:pt x="1448" y="2846"/>
                  </a:lnTo>
                  <a:lnTo>
                    <a:pt x="1446" y="2850"/>
                  </a:lnTo>
                  <a:lnTo>
                    <a:pt x="1444" y="2852"/>
                  </a:lnTo>
                  <a:lnTo>
                    <a:pt x="1446" y="2856"/>
                  </a:lnTo>
                  <a:lnTo>
                    <a:pt x="1448" y="2860"/>
                  </a:lnTo>
                  <a:close/>
                  <a:moveTo>
                    <a:pt x="1440" y="2848"/>
                  </a:moveTo>
                  <a:lnTo>
                    <a:pt x="1440" y="2848"/>
                  </a:lnTo>
                  <a:lnTo>
                    <a:pt x="1438" y="2848"/>
                  </a:lnTo>
                  <a:lnTo>
                    <a:pt x="1434" y="2850"/>
                  </a:lnTo>
                  <a:lnTo>
                    <a:pt x="1434" y="2854"/>
                  </a:lnTo>
                  <a:lnTo>
                    <a:pt x="1436" y="2856"/>
                  </a:lnTo>
                  <a:lnTo>
                    <a:pt x="1438" y="2856"/>
                  </a:lnTo>
                  <a:lnTo>
                    <a:pt x="1440" y="2854"/>
                  </a:lnTo>
                  <a:lnTo>
                    <a:pt x="1440" y="2850"/>
                  </a:lnTo>
                  <a:lnTo>
                    <a:pt x="1440" y="2848"/>
                  </a:lnTo>
                  <a:close/>
                  <a:moveTo>
                    <a:pt x="2822" y="3608"/>
                  </a:moveTo>
                  <a:lnTo>
                    <a:pt x="2822" y="3608"/>
                  </a:lnTo>
                  <a:lnTo>
                    <a:pt x="2818" y="3606"/>
                  </a:lnTo>
                  <a:lnTo>
                    <a:pt x="2814" y="3598"/>
                  </a:lnTo>
                  <a:lnTo>
                    <a:pt x="2802" y="3578"/>
                  </a:lnTo>
                  <a:lnTo>
                    <a:pt x="2798" y="3570"/>
                  </a:lnTo>
                  <a:lnTo>
                    <a:pt x="2792" y="3562"/>
                  </a:lnTo>
                  <a:lnTo>
                    <a:pt x="2786" y="3558"/>
                  </a:lnTo>
                  <a:lnTo>
                    <a:pt x="2782" y="3556"/>
                  </a:lnTo>
                  <a:lnTo>
                    <a:pt x="2780" y="3558"/>
                  </a:lnTo>
                  <a:lnTo>
                    <a:pt x="2776" y="3558"/>
                  </a:lnTo>
                  <a:lnTo>
                    <a:pt x="2774" y="3558"/>
                  </a:lnTo>
                  <a:lnTo>
                    <a:pt x="2768" y="3554"/>
                  </a:lnTo>
                  <a:lnTo>
                    <a:pt x="2762" y="3550"/>
                  </a:lnTo>
                  <a:lnTo>
                    <a:pt x="2756" y="3548"/>
                  </a:lnTo>
                  <a:lnTo>
                    <a:pt x="2746" y="3546"/>
                  </a:lnTo>
                  <a:lnTo>
                    <a:pt x="2738" y="3544"/>
                  </a:lnTo>
                  <a:lnTo>
                    <a:pt x="2728" y="3540"/>
                  </a:lnTo>
                  <a:lnTo>
                    <a:pt x="2720" y="3532"/>
                  </a:lnTo>
                  <a:lnTo>
                    <a:pt x="2712" y="3524"/>
                  </a:lnTo>
                  <a:lnTo>
                    <a:pt x="2706" y="3516"/>
                  </a:lnTo>
                  <a:lnTo>
                    <a:pt x="2700" y="3506"/>
                  </a:lnTo>
                  <a:lnTo>
                    <a:pt x="2696" y="3496"/>
                  </a:lnTo>
                  <a:lnTo>
                    <a:pt x="2694" y="3488"/>
                  </a:lnTo>
                  <a:lnTo>
                    <a:pt x="2694" y="3464"/>
                  </a:lnTo>
                  <a:lnTo>
                    <a:pt x="2694" y="3458"/>
                  </a:lnTo>
                  <a:lnTo>
                    <a:pt x="2692" y="3454"/>
                  </a:lnTo>
                  <a:lnTo>
                    <a:pt x="2692" y="3448"/>
                  </a:lnTo>
                  <a:lnTo>
                    <a:pt x="2694" y="3442"/>
                  </a:lnTo>
                  <a:lnTo>
                    <a:pt x="2696" y="3438"/>
                  </a:lnTo>
                  <a:lnTo>
                    <a:pt x="2696" y="3434"/>
                  </a:lnTo>
                  <a:lnTo>
                    <a:pt x="2696" y="3430"/>
                  </a:lnTo>
                  <a:lnTo>
                    <a:pt x="2698" y="3422"/>
                  </a:lnTo>
                  <a:lnTo>
                    <a:pt x="2700" y="3418"/>
                  </a:lnTo>
                  <a:lnTo>
                    <a:pt x="2698" y="3416"/>
                  </a:lnTo>
                  <a:lnTo>
                    <a:pt x="2696" y="3414"/>
                  </a:lnTo>
                  <a:lnTo>
                    <a:pt x="2694" y="3416"/>
                  </a:lnTo>
                  <a:lnTo>
                    <a:pt x="2692" y="3416"/>
                  </a:lnTo>
                  <a:lnTo>
                    <a:pt x="2692" y="3420"/>
                  </a:lnTo>
                  <a:lnTo>
                    <a:pt x="2694" y="3424"/>
                  </a:lnTo>
                  <a:lnTo>
                    <a:pt x="2692" y="3424"/>
                  </a:lnTo>
                  <a:lnTo>
                    <a:pt x="2688" y="3422"/>
                  </a:lnTo>
                  <a:lnTo>
                    <a:pt x="2686" y="3422"/>
                  </a:lnTo>
                  <a:lnTo>
                    <a:pt x="2684" y="3432"/>
                  </a:lnTo>
                  <a:lnTo>
                    <a:pt x="2680" y="3444"/>
                  </a:lnTo>
                  <a:lnTo>
                    <a:pt x="2678" y="3444"/>
                  </a:lnTo>
                  <a:lnTo>
                    <a:pt x="2676" y="3444"/>
                  </a:lnTo>
                  <a:lnTo>
                    <a:pt x="2674" y="3444"/>
                  </a:lnTo>
                  <a:lnTo>
                    <a:pt x="2670" y="3452"/>
                  </a:lnTo>
                  <a:lnTo>
                    <a:pt x="2666" y="3458"/>
                  </a:lnTo>
                  <a:lnTo>
                    <a:pt x="2660" y="3462"/>
                  </a:lnTo>
                  <a:lnTo>
                    <a:pt x="2654" y="3468"/>
                  </a:lnTo>
                  <a:lnTo>
                    <a:pt x="2646" y="3476"/>
                  </a:lnTo>
                  <a:lnTo>
                    <a:pt x="2638" y="3488"/>
                  </a:lnTo>
                  <a:lnTo>
                    <a:pt x="2628" y="3496"/>
                  </a:lnTo>
                  <a:lnTo>
                    <a:pt x="2614" y="3508"/>
                  </a:lnTo>
                  <a:lnTo>
                    <a:pt x="2616" y="3510"/>
                  </a:lnTo>
                  <a:lnTo>
                    <a:pt x="2618" y="3512"/>
                  </a:lnTo>
                  <a:lnTo>
                    <a:pt x="2618" y="3516"/>
                  </a:lnTo>
                  <a:lnTo>
                    <a:pt x="2614" y="3524"/>
                  </a:lnTo>
                  <a:lnTo>
                    <a:pt x="2606" y="3530"/>
                  </a:lnTo>
                  <a:lnTo>
                    <a:pt x="2598" y="3532"/>
                  </a:lnTo>
                  <a:lnTo>
                    <a:pt x="2588" y="3534"/>
                  </a:lnTo>
                  <a:lnTo>
                    <a:pt x="2578" y="3532"/>
                  </a:lnTo>
                  <a:lnTo>
                    <a:pt x="2558" y="3528"/>
                  </a:lnTo>
                  <a:lnTo>
                    <a:pt x="2546" y="3528"/>
                  </a:lnTo>
                  <a:lnTo>
                    <a:pt x="2538" y="3532"/>
                  </a:lnTo>
                  <a:lnTo>
                    <a:pt x="2522" y="3538"/>
                  </a:lnTo>
                  <a:lnTo>
                    <a:pt x="2514" y="3538"/>
                  </a:lnTo>
                  <a:lnTo>
                    <a:pt x="2512" y="3538"/>
                  </a:lnTo>
                  <a:lnTo>
                    <a:pt x="2510" y="3536"/>
                  </a:lnTo>
                  <a:lnTo>
                    <a:pt x="2510" y="3528"/>
                  </a:lnTo>
                  <a:lnTo>
                    <a:pt x="2510" y="3522"/>
                  </a:lnTo>
                  <a:lnTo>
                    <a:pt x="2506" y="3522"/>
                  </a:lnTo>
                  <a:lnTo>
                    <a:pt x="2502" y="3522"/>
                  </a:lnTo>
                  <a:lnTo>
                    <a:pt x="2496" y="3522"/>
                  </a:lnTo>
                  <a:lnTo>
                    <a:pt x="2492" y="3520"/>
                  </a:lnTo>
                  <a:lnTo>
                    <a:pt x="2490" y="3518"/>
                  </a:lnTo>
                  <a:lnTo>
                    <a:pt x="2492" y="3514"/>
                  </a:lnTo>
                  <a:lnTo>
                    <a:pt x="2496" y="3510"/>
                  </a:lnTo>
                  <a:lnTo>
                    <a:pt x="2496" y="3506"/>
                  </a:lnTo>
                  <a:lnTo>
                    <a:pt x="2492" y="3508"/>
                  </a:lnTo>
                  <a:lnTo>
                    <a:pt x="2490" y="3508"/>
                  </a:lnTo>
                  <a:lnTo>
                    <a:pt x="2488" y="3508"/>
                  </a:lnTo>
                  <a:lnTo>
                    <a:pt x="2486" y="3506"/>
                  </a:lnTo>
                  <a:lnTo>
                    <a:pt x="2488" y="3504"/>
                  </a:lnTo>
                  <a:lnTo>
                    <a:pt x="2490" y="3504"/>
                  </a:lnTo>
                  <a:lnTo>
                    <a:pt x="2494" y="3504"/>
                  </a:lnTo>
                  <a:lnTo>
                    <a:pt x="2496" y="3502"/>
                  </a:lnTo>
                  <a:lnTo>
                    <a:pt x="2498" y="3496"/>
                  </a:lnTo>
                  <a:lnTo>
                    <a:pt x="2502" y="3480"/>
                  </a:lnTo>
                  <a:lnTo>
                    <a:pt x="2502" y="3474"/>
                  </a:lnTo>
                  <a:lnTo>
                    <a:pt x="2500" y="3468"/>
                  </a:lnTo>
                  <a:lnTo>
                    <a:pt x="2496" y="3462"/>
                  </a:lnTo>
                  <a:lnTo>
                    <a:pt x="2496" y="3458"/>
                  </a:lnTo>
                  <a:lnTo>
                    <a:pt x="2498" y="3454"/>
                  </a:lnTo>
                  <a:lnTo>
                    <a:pt x="2500" y="3448"/>
                  </a:lnTo>
                  <a:lnTo>
                    <a:pt x="2498" y="3440"/>
                  </a:lnTo>
                  <a:lnTo>
                    <a:pt x="2494" y="3434"/>
                  </a:lnTo>
                  <a:lnTo>
                    <a:pt x="2490" y="3428"/>
                  </a:lnTo>
                  <a:lnTo>
                    <a:pt x="2486" y="3426"/>
                  </a:lnTo>
                  <a:lnTo>
                    <a:pt x="2484" y="3426"/>
                  </a:lnTo>
                  <a:lnTo>
                    <a:pt x="2480" y="3430"/>
                  </a:lnTo>
                  <a:lnTo>
                    <a:pt x="2476" y="3444"/>
                  </a:lnTo>
                  <a:lnTo>
                    <a:pt x="2470" y="3456"/>
                  </a:lnTo>
                  <a:lnTo>
                    <a:pt x="2470" y="3466"/>
                  </a:lnTo>
                  <a:lnTo>
                    <a:pt x="2468" y="3498"/>
                  </a:lnTo>
                  <a:lnTo>
                    <a:pt x="2464" y="3486"/>
                  </a:lnTo>
                  <a:lnTo>
                    <a:pt x="2460" y="3478"/>
                  </a:lnTo>
                  <a:lnTo>
                    <a:pt x="2458" y="3468"/>
                  </a:lnTo>
                  <a:lnTo>
                    <a:pt x="2452" y="3462"/>
                  </a:lnTo>
                  <a:lnTo>
                    <a:pt x="2448" y="3456"/>
                  </a:lnTo>
                  <a:lnTo>
                    <a:pt x="2448" y="3454"/>
                  </a:lnTo>
                  <a:lnTo>
                    <a:pt x="2448" y="3450"/>
                  </a:lnTo>
                  <a:lnTo>
                    <a:pt x="2444" y="3444"/>
                  </a:lnTo>
                  <a:lnTo>
                    <a:pt x="2442" y="3438"/>
                  </a:lnTo>
                  <a:lnTo>
                    <a:pt x="2442" y="3434"/>
                  </a:lnTo>
                  <a:lnTo>
                    <a:pt x="2442" y="3428"/>
                  </a:lnTo>
                  <a:lnTo>
                    <a:pt x="2444" y="3420"/>
                  </a:lnTo>
                  <a:lnTo>
                    <a:pt x="2442" y="3414"/>
                  </a:lnTo>
                  <a:lnTo>
                    <a:pt x="2440" y="3408"/>
                  </a:lnTo>
                  <a:lnTo>
                    <a:pt x="2438" y="3402"/>
                  </a:lnTo>
                  <a:lnTo>
                    <a:pt x="2438" y="3400"/>
                  </a:lnTo>
                  <a:lnTo>
                    <a:pt x="2442" y="3400"/>
                  </a:lnTo>
                  <a:lnTo>
                    <a:pt x="2444" y="3404"/>
                  </a:lnTo>
                  <a:lnTo>
                    <a:pt x="2448" y="3404"/>
                  </a:lnTo>
                  <a:lnTo>
                    <a:pt x="2448" y="3406"/>
                  </a:lnTo>
                  <a:lnTo>
                    <a:pt x="2446" y="3408"/>
                  </a:lnTo>
                  <a:lnTo>
                    <a:pt x="2444" y="3410"/>
                  </a:lnTo>
                  <a:lnTo>
                    <a:pt x="2448" y="3410"/>
                  </a:lnTo>
                  <a:lnTo>
                    <a:pt x="2450" y="3412"/>
                  </a:lnTo>
                  <a:lnTo>
                    <a:pt x="2448" y="3414"/>
                  </a:lnTo>
                  <a:lnTo>
                    <a:pt x="2450" y="3416"/>
                  </a:lnTo>
                  <a:lnTo>
                    <a:pt x="2454" y="3420"/>
                  </a:lnTo>
                  <a:lnTo>
                    <a:pt x="2456" y="3422"/>
                  </a:lnTo>
                  <a:lnTo>
                    <a:pt x="2458" y="3422"/>
                  </a:lnTo>
                  <a:lnTo>
                    <a:pt x="2460" y="3422"/>
                  </a:lnTo>
                  <a:lnTo>
                    <a:pt x="2460" y="3420"/>
                  </a:lnTo>
                  <a:lnTo>
                    <a:pt x="2460" y="3418"/>
                  </a:lnTo>
                  <a:lnTo>
                    <a:pt x="2462" y="3416"/>
                  </a:lnTo>
                  <a:lnTo>
                    <a:pt x="2464" y="3412"/>
                  </a:lnTo>
                  <a:lnTo>
                    <a:pt x="2466" y="3406"/>
                  </a:lnTo>
                  <a:lnTo>
                    <a:pt x="2466" y="3402"/>
                  </a:lnTo>
                  <a:lnTo>
                    <a:pt x="2468" y="3400"/>
                  </a:lnTo>
                  <a:lnTo>
                    <a:pt x="2468" y="3402"/>
                  </a:lnTo>
                  <a:lnTo>
                    <a:pt x="2474" y="3404"/>
                  </a:lnTo>
                  <a:lnTo>
                    <a:pt x="2476" y="3404"/>
                  </a:lnTo>
                  <a:lnTo>
                    <a:pt x="2476" y="3402"/>
                  </a:lnTo>
                  <a:lnTo>
                    <a:pt x="2478" y="3402"/>
                  </a:lnTo>
                  <a:lnTo>
                    <a:pt x="2480" y="3400"/>
                  </a:lnTo>
                  <a:lnTo>
                    <a:pt x="2480" y="3398"/>
                  </a:lnTo>
                  <a:lnTo>
                    <a:pt x="2482" y="3396"/>
                  </a:lnTo>
                  <a:lnTo>
                    <a:pt x="2482" y="3394"/>
                  </a:lnTo>
                  <a:lnTo>
                    <a:pt x="2482" y="3392"/>
                  </a:lnTo>
                  <a:lnTo>
                    <a:pt x="2482" y="3388"/>
                  </a:lnTo>
                  <a:lnTo>
                    <a:pt x="2480" y="3386"/>
                  </a:lnTo>
                  <a:lnTo>
                    <a:pt x="2482" y="3384"/>
                  </a:lnTo>
                  <a:lnTo>
                    <a:pt x="2480" y="3384"/>
                  </a:lnTo>
                  <a:lnTo>
                    <a:pt x="2478" y="3384"/>
                  </a:lnTo>
                  <a:lnTo>
                    <a:pt x="2478" y="3386"/>
                  </a:lnTo>
                  <a:lnTo>
                    <a:pt x="2476" y="3388"/>
                  </a:lnTo>
                  <a:lnTo>
                    <a:pt x="2472" y="3388"/>
                  </a:lnTo>
                  <a:lnTo>
                    <a:pt x="2470" y="3388"/>
                  </a:lnTo>
                  <a:lnTo>
                    <a:pt x="2468" y="3382"/>
                  </a:lnTo>
                  <a:lnTo>
                    <a:pt x="2466" y="3378"/>
                  </a:lnTo>
                  <a:lnTo>
                    <a:pt x="2468" y="3374"/>
                  </a:lnTo>
                  <a:lnTo>
                    <a:pt x="2468" y="3372"/>
                  </a:lnTo>
                  <a:lnTo>
                    <a:pt x="2466" y="3370"/>
                  </a:lnTo>
                  <a:lnTo>
                    <a:pt x="2464" y="3370"/>
                  </a:lnTo>
                  <a:lnTo>
                    <a:pt x="2464" y="3374"/>
                  </a:lnTo>
                  <a:lnTo>
                    <a:pt x="2462" y="3378"/>
                  </a:lnTo>
                  <a:lnTo>
                    <a:pt x="2462" y="3380"/>
                  </a:lnTo>
                  <a:lnTo>
                    <a:pt x="2460" y="3380"/>
                  </a:lnTo>
                  <a:lnTo>
                    <a:pt x="2456" y="3380"/>
                  </a:lnTo>
                  <a:lnTo>
                    <a:pt x="2452" y="3382"/>
                  </a:lnTo>
                  <a:lnTo>
                    <a:pt x="2450" y="3384"/>
                  </a:lnTo>
                  <a:lnTo>
                    <a:pt x="2446" y="3384"/>
                  </a:lnTo>
                  <a:lnTo>
                    <a:pt x="2444" y="3384"/>
                  </a:lnTo>
                  <a:lnTo>
                    <a:pt x="2444" y="3388"/>
                  </a:lnTo>
                  <a:lnTo>
                    <a:pt x="2442" y="3394"/>
                  </a:lnTo>
                  <a:lnTo>
                    <a:pt x="2434" y="3388"/>
                  </a:lnTo>
                  <a:lnTo>
                    <a:pt x="2422" y="3378"/>
                  </a:lnTo>
                  <a:lnTo>
                    <a:pt x="2414" y="3368"/>
                  </a:lnTo>
                  <a:lnTo>
                    <a:pt x="2410" y="3364"/>
                  </a:lnTo>
                  <a:lnTo>
                    <a:pt x="2410" y="3358"/>
                  </a:lnTo>
                  <a:lnTo>
                    <a:pt x="2410" y="3354"/>
                  </a:lnTo>
                  <a:lnTo>
                    <a:pt x="2408" y="3352"/>
                  </a:lnTo>
                  <a:lnTo>
                    <a:pt x="2402" y="3350"/>
                  </a:lnTo>
                  <a:lnTo>
                    <a:pt x="2394" y="3350"/>
                  </a:lnTo>
                  <a:lnTo>
                    <a:pt x="2392" y="3348"/>
                  </a:lnTo>
                  <a:lnTo>
                    <a:pt x="2392" y="3344"/>
                  </a:lnTo>
                  <a:lnTo>
                    <a:pt x="2390" y="3338"/>
                  </a:lnTo>
                  <a:lnTo>
                    <a:pt x="2386" y="3330"/>
                  </a:lnTo>
                  <a:lnTo>
                    <a:pt x="2382" y="3320"/>
                  </a:lnTo>
                  <a:lnTo>
                    <a:pt x="2376" y="3302"/>
                  </a:lnTo>
                  <a:lnTo>
                    <a:pt x="2370" y="3290"/>
                  </a:lnTo>
                  <a:lnTo>
                    <a:pt x="2366" y="3284"/>
                  </a:lnTo>
                  <a:lnTo>
                    <a:pt x="2364" y="3280"/>
                  </a:lnTo>
                  <a:lnTo>
                    <a:pt x="2362" y="3270"/>
                  </a:lnTo>
                  <a:lnTo>
                    <a:pt x="2360" y="3266"/>
                  </a:lnTo>
                  <a:lnTo>
                    <a:pt x="2358" y="3264"/>
                  </a:lnTo>
                  <a:lnTo>
                    <a:pt x="2352" y="3262"/>
                  </a:lnTo>
                  <a:lnTo>
                    <a:pt x="2346" y="3260"/>
                  </a:lnTo>
                  <a:lnTo>
                    <a:pt x="2346" y="3258"/>
                  </a:lnTo>
                  <a:lnTo>
                    <a:pt x="2346" y="3254"/>
                  </a:lnTo>
                  <a:lnTo>
                    <a:pt x="2350" y="3250"/>
                  </a:lnTo>
                  <a:lnTo>
                    <a:pt x="2354" y="3248"/>
                  </a:lnTo>
                  <a:lnTo>
                    <a:pt x="2360" y="3250"/>
                  </a:lnTo>
                  <a:lnTo>
                    <a:pt x="2362" y="3248"/>
                  </a:lnTo>
                  <a:lnTo>
                    <a:pt x="2362" y="3246"/>
                  </a:lnTo>
                  <a:lnTo>
                    <a:pt x="2354" y="3228"/>
                  </a:lnTo>
                  <a:lnTo>
                    <a:pt x="2354" y="3224"/>
                  </a:lnTo>
                  <a:lnTo>
                    <a:pt x="2356" y="3224"/>
                  </a:lnTo>
                  <a:lnTo>
                    <a:pt x="2364" y="3226"/>
                  </a:lnTo>
                  <a:lnTo>
                    <a:pt x="2372" y="3230"/>
                  </a:lnTo>
                  <a:lnTo>
                    <a:pt x="2376" y="3232"/>
                  </a:lnTo>
                  <a:lnTo>
                    <a:pt x="2378" y="3230"/>
                  </a:lnTo>
                  <a:lnTo>
                    <a:pt x="2384" y="3226"/>
                  </a:lnTo>
                  <a:lnTo>
                    <a:pt x="2390" y="3226"/>
                  </a:lnTo>
                  <a:lnTo>
                    <a:pt x="2392" y="3224"/>
                  </a:lnTo>
                  <a:lnTo>
                    <a:pt x="2394" y="3216"/>
                  </a:lnTo>
                  <a:lnTo>
                    <a:pt x="2396" y="3212"/>
                  </a:lnTo>
                  <a:lnTo>
                    <a:pt x="2398" y="3212"/>
                  </a:lnTo>
                  <a:lnTo>
                    <a:pt x="2406" y="3218"/>
                  </a:lnTo>
                  <a:lnTo>
                    <a:pt x="2412" y="3222"/>
                  </a:lnTo>
                  <a:lnTo>
                    <a:pt x="2416" y="3224"/>
                  </a:lnTo>
                  <a:lnTo>
                    <a:pt x="2424" y="3224"/>
                  </a:lnTo>
                  <a:lnTo>
                    <a:pt x="2430" y="3222"/>
                  </a:lnTo>
                  <a:lnTo>
                    <a:pt x="2436" y="3218"/>
                  </a:lnTo>
                  <a:lnTo>
                    <a:pt x="2438" y="3218"/>
                  </a:lnTo>
                  <a:lnTo>
                    <a:pt x="2440" y="3220"/>
                  </a:lnTo>
                  <a:lnTo>
                    <a:pt x="2442" y="3222"/>
                  </a:lnTo>
                  <a:lnTo>
                    <a:pt x="2444" y="3232"/>
                  </a:lnTo>
                  <a:lnTo>
                    <a:pt x="2448" y="3238"/>
                  </a:lnTo>
                  <a:lnTo>
                    <a:pt x="2452" y="3244"/>
                  </a:lnTo>
                  <a:lnTo>
                    <a:pt x="2452" y="3220"/>
                  </a:lnTo>
                  <a:lnTo>
                    <a:pt x="2414" y="3146"/>
                  </a:lnTo>
                  <a:lnTo>
                    <a:pt x="2378" y="3050"/>
                  </a:lnTo>
                  <a:lnTo>
                    <a:pt x="2372" y="3006"/>
                  </a:lnTo>
                  <a:lnTo>
                    <a:pt x="2378" y="2910"/>
                  </a:lnTo>
                  <a:lnTo>
                    <a:pt x="2378" y="2868"/>
                  </a:lnTo>
                  <a:lnTo>
                    <a:pt x="2392" y="2778"/>
                  </a:lnTo>
                  <a:lnTo>
                    <a:pt x="2386" y="2780"/>
                  </a:lnTo>
                  <a:lnTo>
                    <a:pt x="2382" y="2780"/>
                  </a:lnTo>
                  <a:lnTo>
                    <a:pt x="2380" y="2778"/>
                  </a:lnTo>
                  <a:lnTo>
                    <a:pt x="2380" y="2776"/>
                  </a:lnTo>
                  <a:lnTo>
                    <a:pt x="2378" y="2770"/>
                  </a:lnTo>
                  <a:lnTo>
                    <a:pt x="2376" y="2768"/>
                  </a:lnTo>
                  <a:lnTo>
                    <a:pt x="2374" y="2768"/>
                  </a:lnTo>
                  <a:lnTo>
                    <a:pt x="2376" y="2768"/>
                  </a:lnTo>
                  <a:lnTo>
                    <a:pt x="2378" y="2770"/>
                  </a:lnTo>
                  <a:lnTo>
                    <a:pt x="2380" y="2776"/>
                  </a:lnTo>
                  <a:lnTo>
                    <a:pt x="2380" y="2778"/>
                  </a:lnTo>
                  <a:lnTo>
                    <a:pt x="2382" y="2780"/>
                  </a:lnTo>
                  <a:lnTo>
                    <a:pt x="2386" y="2780"/>
                  </a:lnTo>
                  <a:lnTo>
                    <a:pt x="2392" y="2778"/>
                  </a:lnTo>
                  <a:lnTo>
                    <a:pt x="2390" y="2764"/>
                  </a:lnTo>
                  <a:lnTo>
                    <a:pt x="2394" y="2746"/>
                  </a:lnTo>
                  <a:lnTo>
                    <a:pt x="2390" y="2726"/>
                  </a:lnTo>
                  <a:lnTo>
                    <a:pt x="2386" y="2674"/>
                  </a:lnTo>
                  <a:lnTo>
                    <a:pt x="2384" y="2658"/>
                  </a:lnTo>
                  <a:lnTo>
                    <a:pt x="2386" y="2626"/>
                  </a:lnTo>
                  <a:lnTo>
                    <a:pt x="2360" y="2586"/>
                  </a:lnTo>
                  <a:lnTo>
                    <a:pt x="2336" y="2534"/>
                  </a:lnTo>
                  <a:lnTo>
                    <a:pt x="2284" y="2470"/>
                  </a:lnTo>
                  <a:lnTo>
                    <a:pt x="2274" y="2434"/>
                  </a:lnTo>
                  <a:lnTo>
                    <a:pt x="2302" y="2390"/>
                  </a:lnTo>
                  <a:lnTo>
                    <a:pt x="2334" y="2368"/>
                  </a:lnTo>
                  <a:lnTo>
                    <a:pt x="2352" y="2336"/>
                  </a:lnTo>
                  <a:lnTo>
                    <a:pt x="2346" y="2304"/>
                  </a:lnTo>
                  <a:lnTo>
                    <a:pt x="2318" y="2270"/>
                  </a:lnTo>
                  <a:lnTo>
                    <a:pt x="2280" y="2246"/>
                  </a:lnTo>
                  <a:lnTo>
                    <a:pt x="2264" y="2186"/>
                  </a:lnTo>
                  <a:lnTo>
                    <a:pt x="2274" y="2140"/>
                  </a:lnTo>
                  <a:lnTo>
                    <a:pt x="2288" y="2090"/>
                  </a:lnTo>
                  <a:lnTo>
                    <a:pt x="2290" y="2086"/>
                  </a:lnTo>
                  <a:lnTo>
                    <a:pt x="2296" y="2086"/>
                  </a:lnTo>
                  <a:lnTo>
                    <a:pt x="2308" y="2088"/>
                  </a:lnTo>
                  <a:lnTo>
                    <a:pt x="2328" y="2096"/>
                  </a:lnTo>
                  <a:lnTo>
                    <a:pt x="2370" y="2082"/>
                  </a:lnTo>
                  <a:lnTo>
                    <a:pt x="2376" y="2058"/>
                  </a:lnTo>
                  <a:lnTo>
                    <a:pt x="2440" y="2024"/>
                  </a:lnTo>
                  <a:lnTo>
                    <a:pt x="2384" y="1780"/>
                  </a:lnTo>
                  <a:lnTo>
                    <a:pt x="2264" y="1588"/>
                  </a:lnTo>
                  <a:lnTo>
                    <a:pt x="2204" y="1444"/>
                  </a:lnTo>
                  <a:lnTo>
                    <a:pt x="2204" y="1264"/>
                  </a:lnTo>
                  <a:lnTo>
                    <a:pt x="2212" y="1228"/>
                  </a:lnTo>
                  <a:lnTo>
                    <a:pt x="2224" y="1194"/>
                  </a:lnTo>
                  <a:lnTo>
                    <a:pt x="2232" y="1174"/>
                  </a:lnTo>
                  <a:lnTo>
                    <a:pt x="2240" y="1156"/>
                  </a:lnTo>
                  <a:lnTo>
                    <a:pt x="2248" y="1138"/>
                  </a:lnTo>
                  <a:lnTo>
                    <a:pt x="2258" y="1112"/>
                  </a:lnTo>
                  <a:lnTo>
                    <a:pt x="2282" y="1046"/>
                  </a:lnTo>
                  <a:lnTo>
                    <a:pt x="2276" y="1048"/>
                  </a:lnTo>
                  <a:lnTo>
                    <a:pt x="2274" y="1046"/>
                  </a:lnTo>
                  <a:lnTo>
                    <a:pt x="2270" y="1038"/>
                  </a:lnTo>
                  <a:lnTo>
                    <a:pt x="2266" y="1032"/>
                  </a:lnTo>
                  <a:lnTo>
                    <a:pt x="2262" y="1026"/>
                  </a:lnTo>
                  <a:lnTo>
                    <a:pt x="2256" y="1018"/>
                  </a:lnTo>
                  <a:lnTo>
                    <a:pt x="2246" y="1014"/>
                  </a:lnTo>
                  <a:lnTo>
                    <a:pt x="2236" y="1006"/>
                  </a:lnTo>
                  <a:lnTo>
                    <a:pt x="2234" y="1004"/>
                  </a:lnTo>
                  <a:lnTo>
                    <a:pt x="2232" y="1000"/>
                  </a:lnTo>
                  <a:lnTo>
                    <a:pt x="2234" y="998"/>
                  </a:lnTo>
                  <a:lnTo>
                    <a:pt x="2234" y="994"/>
                  </a:lnTo>
                  <a:lnTo>
                    <a:pt x="2242" y="988"/>
                  </a:lnTo>
                  <a:lnTo>
                    <a:pt x="2250" y="982"/>
                  </a:lnTo>
                  <a:lnTo>
                    <a:pt x="2262" y="978"/>
                  </a:lnTo>
                  <a:lnTo>
                    <a:pt x="2274" y="974"/>
                  </a:lnTo>
                  <a:lnTo>
                    <a:pt x="2286" y="974"/>
                  </a:lnTo>
                  <a:lnTo>
                    <a:pt x="2292" y="974"/>
                  </a:lnTo>
                  <a:lnTo>
                    <a:pt x="2296" y="972"/>
                  </a:lnTo>
                  <a:lnTo>
                    <a:pt x="2298" y="968"/>
                  </a:lnTo>
                  <a:lnTo>
                    <a:pt x="2300" y="966"/>
                  </a:lnTo>
                  <a:lnTo>
                    <a:pt x="2298" y="956"/>
                  </a:lnTo>
                  <a:lnTo>
                    <a:pt x="2294" y="946"/>
                  </a:lnTo>
                  <a:lnTo>
                    <a:pt x="2284" y="936"/>
                  </a:lnTo>
                  <a:lnTo>
                    <a:pt x="2272" y="928"/>
                  </a:lnTo>
                  <a:lnTo>
                    <a:pt x="2258" y="922"/>
                  </a:lnTo>
                  <a:lnTo>
                    <a:pt x="2250" y="922"/>
                  </a:lnTo>
                  <a:lnTo>
                    <a:pt x="2242" y="920"/>
                  </a:lnTo>
                  <a:lnTo>
                    <a:pt x="2224" y="920"/>
                  </a:lnTo>
                  <a:lnTo>
                    <a:pt x="2208" y="918"/>
                  </a:lnTo>
                  <a:lnTo>
                    <a:pt x="2182" y="912"/>
                  </a:lnTo>
                  <a:lnTo>
                    <a:pt x="2174" y="912"/>
                  </a:lnTo>
                  <a:lnTo>
                    <a:pt x="2172" y="912"/>
                  </a:lnTo>
                  <a:lnTo>
                    <a:pt x="2172" y="914"/>
                  </a:lnTo>
                  <a:lnTo>
                    <a:pt x="2174" y="918"/>
                  </a:lnTo>
                  <a:lnTo>
                    <a:pt x="2186" y="928"/>
                  </a:lnTo>
                  <a:lnTo>
                    <a:pt x="2192" y="934"/>
                  </a:lnTo>
                  <a:lnTo>
                    <a:pt x="2196" y="942"/>
                  </a:lnTo>
                  <a:lnTo>
                    <a:pt x="2198" y="948"/>
                  </a:lnTo>
                  <a:lnTo>
                    <a:pt x="2200" y="954"/>
                  </a:lnTo>
                  <a:lnTo>
                    <a:pt x="2196" y="966"/>
                  </a:lnTo>
                  <a:lnTo>
                    <a:pt x="2192" y="978"/>
                  </a:lnTo>
                  <a:lnTo>
                    <a:pt x="2188" y="990"/>
                  </a:lnTo>
                  <a:lnTo>
                    <a:pt x="2186" y="1000"/>
                  </a:lnTo>
                  <a:lnTo>
                    <a:pt x="2186" y="1006"/>
                  </a:lnTo>
                  <a:lnTo>
                    <a:pt x="2188" y="1012"/>
                  </a:lnTo>
                  <a:lnTo>
                    <a:pt x="2194" y="1016"/>
                  </a:lnTo>
                  <a:lnTo>
                    <a:pt x="2200" y="1022"/>
                  </a:lnTo>
                  <a:lnTo>
                    <a:pt x="2212" y="1032"/>
                  </a:lnTo>
                  <a:lnTo>
                    <a:pt x="2216" y="1036"/>
                  </a:lnTo>
                  <a:lnTo>
                    <a:pt x="2218" y="1040"/>
                  </a:lnTo>
                  <a:lnTo>
                    <a:pt x="2216" y="1046"/>
                  </a:lnTo>
                  <a:lnTo>
                    <a:pt x="2214" y="1054"/>
                  </a:lnTo>
                  <a:lnTo>
                    <a:pt x="2208" y="1062"/>
                  </a:lnTo>
                  <a:lnTo>
                    <a:pt x="2204" y="1072"/>
                  </a:lnTo>
                  <a:lnTo>
                    <a:pt x="2200" y="1084"/>
                  </a:lnTo>
                  <a:lnTo>
                    <a:pt x="2202" y="1098"/>
                  </a:lnTo>
                  <a:lnTo>
                    <a:pt x="2202" y="1106"/>
                  </a:lnTo>
                  <a:lnTo>
                    <a:pt x="2200" y="1104"/>
                  </a:lnTo>
                  <a:lnTo>
                    <a:pt x="2192" y="1096"/>
                  </a:lnTo>
                  <a:lnTo>
                    <a:pt x="2180" y="1084"/>
                  </a:lnTo>
                  <a:lnTo>
                    <a:pt x="2166" y="1072"/>
                  </a:lnTo>
                  <a:lnTo>
                    <a:pt x="2156" y="1068"/>
                  </a:lnTo>
                  <a:lnTo>
                    <a:pt x="2148" y="1066"/>
                  </a:lnTo>
                  <a:lnTo>
                    <a:pt x="2136" y="1064"/>
                  </a:lnTo>
                  <a:lnTo>
                    <a:pt x="2126" y="1066"/>
                  </a:lnTo>
                  <a:lnTo>
                    <a:pt x="2114" y="1070"/>
                  </a:lnTo>
                  <a:lnTo>
                    <a:pt x="2102" y="1076"/>
                  </a:lnTo>
                  <a:lnTo>
                    <a:pt x="2078" y="1092"/>
                  </a:lnTo>
                  <a:lnTo>
                    <a:pt x="2056" y="1104"/>
                  </a:lnTo>
                  <a:lnTo>
                    <a:pt x="2040" y="1114"/>
                  </a:lnTo>
                  <a:lnTo>
                    <a:pt x="2028" y="1122"/>
                  </a:lnTo>
                  <a:lnTo>
                    <a:pt x="2022" y="1130"/>
                  </a:lnTo>
                  <a:lnTo>
                    <a:pt x="2020" y="1134"/>
                  </a:lnTo>
                  <a:lnTo>
                    <a:pt x="2022" y="1140"/>
                  </a:lnTo>
                  <a:lnTo>
                    <a:pt x="2026" y="1150"/>
                  </a:lnTo>
                  <a:lnTo>
                    <a:pt x="2040" y="1166"/>
                  </a:lnTo>
                  <a:lnTo>
                    <a:pt x="2052" y="1180"/>
                  </a:lnTo>
                  <a:lnTo>
                    <a:pt x="2054" y="1186"/>
                  </a:lnTo>
                  <a:lnTo>
                    <a:pt x="2054" y="1192"/>
                  </a:lnTo>
                  <a:lnTo>
                    <a:pt x="2054" y="1196"/>
                  </a:lnTo>
                  <a:lnTo>
                    <a:pt x="2050" y="1198"/>
                  </a:lnTo>
                  <a:lnTo>
                    <a:pt x="2046" y="1200"/>
                  </a:lnTo>
                  <a:lnTo>
                    <a:pt x="2040" y="1202"/>
                  </a:lnTo>
                  <a:lnTo>
                    <a:pt x="2026" y="1202"/>
                  </a:lnTo>
                  <a:lnTo>
                    <a:pt x="2006" y="1198"/>
                  </a:lnTo>
                  <a:lnTo>
                    <a:pt x="1984" y="1190"/>
                  </a:lnTo>
                  <a:lnTo>
                    <a:pt x="1958" y="1180"/>
                  </a:lnTo>
                  <a:lnTo>
                    <a:pt x="1934" y="1170"/>
                  </a:lnTo>
                  <a:lnTo>
                    <a:pt x="1916" y="1164"/>
                  </a:lnTo>
                  <a:lnTo>
                    <a:pt x="1900" y="1162"/>
                  </a:lnTo>
                  <a:lnTo>
                    <a:pt x="1892" y="1164"/>
                  </a:lnTo>
                  <a:lnTo>
                    <a:pt x="1888" y="1166"/>
                  </a:lnTo>
                  <a:lnTo>
                    <a:pt x="1886" y="1170"/>
                  </a:lnTo>
                  <a:lnTo>
                    <a:pt x="1886" y="1176"/>
                  </a:lnTo>
                  <a:lnTo>
                    <a:pt x="1892" y="1186"/>
                  </a:lnTo>
                  <a:lnTo>
                    <a:pt x="1900" y="1196"/>
                  </a:lnTo>
                  <a:lnTo>
                    <a:pt x="1912" y="1206"/>
                  </a:lnTo>
                  <a:lnTo>
                    <a:pt x="1924" y="1214"/>
                  </a:lnTo>
                  <a:lnTo>
                    <a:pt x="1946" y="1222"/>
                  </a:lnTo>
                  <a:lnTo>
                    <a:pt x="1954" y="1226"/>
                  </a:lnTo>
                  <a:lnTo>
                    <a:pt x="1956" y="1228"/>
                  </a:lnTo>
                  <a:lnTo>
                    <a:pt x="1956" y="1232"/>
                  </a:lnTo>
                  <a:lnTo>
                    <a:pt x="1952" y="1238"/>
                  </a:lnTo>
                  <a:lnTo>
                    <a:pt x="1940" y="1246"/>
                  </a:lnTo>
                  <a:lnTo>
                    <a:pt x="1926" y="1252"/>
                  </a:lnTo>
                  <a:lnTo>
                    <a:pt x="1920" y="1252"/>
                  </a:lnTo>
                  <a:lnTo>
                    <a:pt x="1916" y="1252"/>
                  </a:lnTo>
                  <a:lnTo>
                    <a:pt x="1908" y="1248"/>
                  </a:lnTo>
                  <a:lnTo>
                    <a:pt x="1902" y="1240"/>
                  </a:lnTo>
                  <a:lnTo>
                    <a:pt x="1894" y="1232"/>
                  </a:lnTo>
                  <a:lnTo>
                    <a:pt x="1886" y="1224"/>
                  </a:lnTo>
                  <a:lnTo>
                    <a:pt x="1874" y="1216"/>
                  </a:lnTo>
                  <a:lnTo>
                    <a:pt x="1868" y="1212"/>
                  </a:lnTo>
                  <a:lnTo>
                    <a:pt x="1858" y="1210"/>
                  </a:lnTo>
                  <a:lnTo>
                    <a:pt x="1844" y="1206"/>
                  </a:lnTo>
                  <a:lnTo>
                    <a:pt x="1836" y="1202"/>
                  </a:lnTo>
                  <a:lnTo>
                    <a:pt x="1832" y="1196"/>
                  </a:lnTo>
                  <a:lnTo>
                    <a:pt x="1832" y="1188"/>
                  </a:lnTo>
                  <a:lnTo>
                    <a:pt x="1832" y="1182"/>
                  </a:lnTo>
                  <a:lnTo>
                    <a:pt x="1830" y="1174"/>
                  </a:lnTo>
                  <a:lnTo>
                    <a:pt x="1826" y="1164"/>
                  </a:lnTo>
                  <a:lnTo>
                    <a:pt x="1818" y="1156"/>
                  </a:lnTo>
                  <a:lnTo>
                    <a:pt x="1814" y="1152"/>
                  </a:lnTo>
                  <a:lnTo>
                    <a:pt x="1812" y="1148"/>
                  </a:lnTo>
                  <a:lnTo>
                    <a:pt x="1812" y="1144"/>
                  </a:lnTo>
                  <a:lnTo>
                    <a:pt x="1812" y="1140"/>
                  </a:lnTo>
                  <a:lnTo>
                    <a:pt x="1816" y="1134"/>
                  </a:lnTo>
                  <a:lnTo>
                    <a:pt x="1822" y="1128"/>
                  </a:lnTo>
                  <a:lnTo>
                    <a:pt x="1826" y="1122"/>
                  </a:lnTo>
                  <a:lnTo>
                    <a:pt x="1830" y="1114"/>
                  </a:lnTo>
                  <a:lnTo>
                    <a:pt x="1828" y="1110"/>
                  </a:lnTo>
                  <a:lnTo>
                    <a:pt x="1826" y="1106"/>
                  </a:lnTo>
                  <a:lnTo>
                    <a:pt x="1822" y="1100"/>
                  </a:lnTo>
                  <a:lnTo>
                    <a:pt x="1816" y="1096"/>
                  </a:lnTo>
                  <a:lnTo>
                    <a:pt x="1800" y="1084"/>
                  </a:lnTo>
                  <a:lnTo>
                    <a:pt x="1784" y="1076"/>
                  </a:lnTo>
                  <a:lnTo>
                    <a:pt x="1758" y="1060"/>
                  </a:lnTo>
                  <a:lnTo>
                    <a:pt x="1746" y="1054"/>
                  </a:lnTo>
                  <a:lnTo>
                    <a:pt x="1738" y="1046"/>
                  </a:lnTo>
                  <a:lnTo>
                    <a:pt x="1730" y="1036"/>
                  </a:lnTo>
                  <a:lnTo>
                    <a:pt x="1726" y="1026"/>
                  </a:lnTo>
                  <a:lnTo>
                    <a:pt x="1724" y="1018"/>
                  </a:lnTo>
                  <a:lnTo>
                    <a:pt x="1726" y="1016"/>
                  </a:lnTo>
                  <a:lnTo>
                    <a:pt x="1736" y="1026"/>
                  </a:lnTo>
                  <a:lnTo>
                    <a:pt x="1746" y="1036"/>
                  </a:lnTo>
                  <a:lnTo>
                    <a:pt x="1762" y="1044"/>
                  </a:lnTo>
                  <a:lnTo>
                    <a:pt x="1782" y="1054"/>
                  </a:lnTo>
                  <a:lnTo>
                    <a:pt x="1808" y="1060"/>
                  </a:lnTo>
                  <a:lnTo>
                    <a:pt x="1836" y="1066"/>
                  </a:lnTo>
                  <a:lnTo>
                    <a:pt x="1864" y="1074"/>
                  </a:lnTo>
                  <a:lnTo>
                    <a:pt x="1920" y="1092"/>
                  </a:lnTo>
                  <a:lnTo>
                    <a:pt x="1948" y="1098"/>
                  </a:lnTo>
                  <a:lnTo>
                    <a:pt x="1962" y="1100"/>
                  </a:lnTo>
                  <a:lnTo>
                    <a:pt x="1976" y="1100"/>
                  </a:lnTo>
                  <a:lnTo>
                    <a:pt x="1990" y="1098"/>
                  </a:lnTo>
                  <a:lnTo>
                    <a:pt x="2002" y="1096"/>
                  </a:lnTo>
                  <a:lnTo>
                    <a:pt x="2016" y="1092"/>
                  </a:lnTo>
                  <a:lnTo>
                    <a:pt x="2030" y="1084"/>
                  </a:lnTo>
                  <a:lnTo>
                    <a:pt x="2052" y="1070"/>
                  </a:lnTo>
                  <a:lnTo>
                    <a:pt x="2072" y="1056"/>
                  </a:lnTo>
                  <a:lnTo>
                    <a:pt x="2084" y="1042"/>
                  </a:lnTo>
                  <a:lnTo>
                    <a:pt x="2090" y="1036"/>
                  </a:lnTo>
                  <a:lnTo>
                    <a:pt x="2092" y="1030"/>
                  </a:lnTo>
                  <a:lnTo>
                    <a:pt x="2094" y="1022"/>
                  </a:lnTo>
                  <a:lnTo>
                    <a:pt x="2092" y="1016"/>
                  </a:lnTo>
                  <a:lnTo>
                    <a:pt x="2090" y="1010"/>
                  </a:lnTo>
                  <a:lnTo>
                    <a:pt x="2086" y="1002"/>
                  </a:lnTo>
                  <a:lnTo>
                    <a:pt x="2080" y="994"/>
                  </a:lnTo>
                  <a:lnTo>
                    <a:pt x="2072" y="988"/>
                  </a:lnTo>
                  <a:lnTo>
                    <a:pt x="2050" y="970"/>
                  </a:lnTo>
                  <a:lnTo>
                    <a:pt x="2010" y="946"/>
                  </a:lnTo>
                  <a:lnTo>
                    <a:pt x="1982" y="934"/>
                  </a:lnTo>
                  <a:lnTo>
                    <a:pt x="1954" y="920"/>
                  </a:lnTo>
                  <a:lnTo>
                    <a:pt x="1910" y="896"/>
                  </a:lnTo>
                  <a:lnTo>
                    <a:pt x="1884" y="882"/>
                  </a:lnTo>
                  <a:lnTo>
                    <a:pt x="1868" y="874"/>
                  </a:lnTo>
                  <a:lnTo>
                    <a:pt x="1854" y="870"/>
                  </a:lnTo>
                  <a:lnTo>
                    <a:pt x="1844" y="870"/>
                  </a:lnTo>
                  <a:lnTo>
                    <a:pt x="1834" y="872"/>
                  </a:lnTo>
                  <a:lnTo>
                    <a:pt x="1822" y="872"/>
                  </a:lnTo>
                  <a:lnTo>
                    <a:pt x="1808" y="870"/>
                  </a:lnTo>
                  <a:lnTo>
                    <a:pt x="1786" y="866"/>
                  </a:lnTo>
                  <a:lnTo>
                    <a:pt x="1768" y="858"/>
                  </a:lnTo>
                  <a:lnTo>
                    <a:pt x="1758" y="852"/>
                  </a:lnTo>
                  <a:lnTo>
                    <a:pt x="1756" y="850"/>
                  </a:lnTo>
                  <a:lnTo>
                    <a:pt x="1756" y="846"/>
                  </a:lnTo>
                  <a:lnTo>
                    <a:pt x="1758" y="844"/>
                  </a:lnTo>
                  <a:lnTo>
                    <a:pt x="1758" y="840"/>
                  </a:lnTo>
                  <a:lnTo>
                    <a:pt x="1752" y="834"/>
                  </a:lnTo>
                  <a:lnTo>
                    <a:pt x="1740" y="828"/>
                  </a:lnTo>
                  <a:lnTo>
                    <a:pt x="1726" y="824"/>
                  </a:lnTo>
                  <a:lnTo>
                    <a:pt x="1718" y="824"/>
                  </a:lnTo>
                  <a:lnTo>
                    <a:pt x="1712" y="826"/>
                  </a:lnTo>
                  <a:lnTo>
                    <a:pt x="1710" y="830"/>
                  </a:lnTo>
                  <a:lnTo>
                    <a:pt x="1706" y="834"/>
                  </a:lnTo>
                  <a:lnTo>
                    <a:pt x="1698" y="838"/>
                  </a:lnTo>
                  <a:lnTo>
                    <a:pt x="1686" y="838"/>
                  </a:lnTo>
                  <a:lnTo>
                    <a:pt x="1666" y="834"/>
                  </a:lnTo>
                  <a:lnTo>
                    <a:pt x="1658" y="832"/>
                  </a:lnTo>
                  <a:lnTo>
                    <a:pt x="1652" y="832"/>
                  </a:lnTo>
                  <a:lnTo>
                    <a:pt x="1648" y="832"/>
                  </a:lnTo>
                  <a:lnTo>
                    <a:pt x="1644" y="828"/>
                  </a:lnTo>
                  <a:lnTo>
                    <a:pt x="1640" y="828"/>
                  </a:lnTo>
                  <a:lnTo>
                    <a:pt x="1638" y="830"/>
                  </a:lnTo>
                  <a:lnTo>
                    <a:pt x="1636" y="834"/>
                  </a:lnTo>
                  <a:lnTo>
                    <a:pt x="1630" y="836"/>
                  </a:lnTo>
                  <a:lnTo>
                    <a:pt x="1620" y="838"/>
                  </a:lnTo>
                  <a:lnTo>
                    <a:pt x="1618" y="838"/>
                  </a:lnTo>
                  <a:lnTo>
                    <a:pt x="1618" y="834"/>
                  </a:lnTo>
                  <a:lnTo>
                    <a:pt x="1622" y="830"/>
                  </a:lnTo>
                  <a:lnTo>
                    <a:pt x="1622" y="826"/>
                  </a:lnTo>
                  <a:lnTo>
                    <a:pt x="1620" y="822"/>
                  </a:lnTo>
                  <a:lnTo>
                    <a:pt x="1618" y="820"/>
                  </a:lnTo>
                  <a:lnTo>
                    <a:pt x="1614" y="818"/>
                  </a:lnTo>
                  <a:lnTo>
                    <a:pt x="1608" y="818"/>
                  </a:lnTo>
                  <a:lnTo>
                    <a:pt x="1598" y="816"/>
                  </a:lnTo>
                  <a:lnTo>
                    <a:pt x="1590" y="814"/>
                  </a:lnTo>
                  <a:lnTo>
                    <a:pt x="1586" y="812"/>
                  </a:lnTo>
                  <a:lnTo>
                    <a:pt x="1580" y="810"/>
                  </a:lnTo>
                  <a:lnTo>
                    <a:pt x="1576" y="810"/>
                  </a:lnTo>
                  <a:lnTo>
                    <a:pt x="1580" y="808"/>
                  </a:lnTo>
                  <a:lnTo>
                    <a:pt x="1592" y="808"/>
                  </a:lnTo>
                  <a:lnTo>
                    <a:pt x="1612" y="812"/>
                  </a:lnTo>
                  <a:lnTo>
                    <a:pt x="1624" y="812"/>
                  </a:lnTo>
                  <a:lnTo>
                    <a:pt x="1634" y="812"/>
                  </a:lnTo>
                  <a:lnTo>
                    <a:pt x="1640" y="810"/>
                  </a:lnTo>
                  <a:lnTo>
                    <a:pt x="1646" y="808"/>
                  </a:lnTo>
                  <a:lnTo>
                    <a:pt x="1654" y="800"/>
                  </a:lnTo>
                  <a:lnTo>
                    <a:pt x="1658" y="800"/>
                  </a:lnTo>
                  <a:lnTo>
                    <a:pt x="1662" y="800"/>
                  </a:lnTo>
                  <a:lnTo>
                    <a:pt x="1668" y="800"/>
                  </a:lnTo>
                  <a:lnTo>
                    <a:pt x="1672" y="798"/>
                  </a:lnTo>
                  <a:lnTo>
                    <a:pt x="1674" y="796"/>
                  </a:lnTo>
                  <a:lnTo>
                    <a:pt x="1676" y="794"/>
                  </a:lnTo>
                  <a:lnTo>
                    <a:pt x="1676" y="790"/>
                  </a:lnTo>
                  <a:lnTo>
                    <a:pt x="1674" y="788"/>
                  </a:lnTo>
                  <a:lnTo>
                    <a:pt x="1672" y="786"/>
                  </a:lnTo>
                  <a:lnTo>
                    <a:pt x="1668" y="786"/>
                  </a:lnTo>
                  <a:lnTo>
                    <a:pt x="1660" y="786"/>
                  </a:lnTo>
                  <a:lnTo>
                    <a:pt x="1658" y="782"/>
                  </a:lnTo>
                  <a:lnTo>
                    <a:pt x="1656" y="780"/>
                  </a:lnTo>
                  <a:lnTo>
                    <a:pt x="1650" y="778"/>
                  </a:lnTo>
                  <a:lnTo>
                    <a:pt x="1648" y="776"/>
                  </a:lnTo>
                  <a:lnTo>
                    <a:pt x="1644" y="774"/>
                  </a:lnTo>
                  <a:lnTo>
                    <a:pt x="1640" y="770"/>
                  </a:lnTo>
                  <a:lnTo>
                    <a:pt x="1636" y="766"/>
                  </a:lnTo>
                  <a:lnTo>
                    <a:pt x="1634" y="766"/>
                  </a:lnTo>
                  <a:lnTo>
                    <a:pt x="1630" y="768"/>
                  </a:lnTo>
                  <a:lnTo>
                    <a:pt x="1624" y="768"/>
                  </a:lnTo>
                  <a:lnTo>
                    <a:pt x="1624" y="766"/>
                  </a:lnTo>
                  <a:lnTo>
                    <a:pt x="1620" y="764"/>
                  </a:lnTo>
                  <a:lnTo>
                    <a:pt x="1614" y="766"/>
                  </a:lnTo>
                  <a:lnTo>
                    <a:pt x="1606" y="768"/>
                  </a:lnTo>
                  <a:lnTo>
                    <a:pt x="1606" y="764"/>
                  </a:lnTo>
                  <a:lnTo>
                    <a:pt x="1606" y="762"/>
                  </a:lnTo>
                  <a:lnTo>
                    <a:pt x="1606" y="760"/>
                  </a:lnTo>
                  <a:lnTo>
                    <a:pt x="1602" y="758"/>
                  </a:lnTo>
                  <a:lnTo>
                    <a:pt x="1596" y="756"/>
                  </a:lnTo>
                  <a:lnTo>
                    <a:pt x="1588" y="754"/>
                  </a:lnTo>
                  <a:lnTo>
                    <a:pt x="1582" y="754"/>
                  </a:lnTo>
                  <a:lnTo>
                    <a:pt x="1578" y="758"/>
                  </a:lnTo>
                  <a:lnTo>
                    <a:pt x="1574" y="760"/>
                  </a:lnTo>
                  <a:lnTo>
                    <a:pt x="1572" y="766"/>
                  </a:lnTo>
                  <a:lnTo>
                    <a:pt x="1570" y="770"/>
                  </a:lnTo>
                  <a:lnTo>
                    <a:pt x="1570" y="780"/>
                  </a:lnTo>
                  <a:lnTo>
                    <a:pt x="1572" y="786"/>
                  </a:lnTo>
                  <a:lnTo>
                    <a:pt x="1568" y="786"/>
                  </a:lnTo>
                  <a:lnTo>
                    <a:pt x="1564" y="782"/>
                  </a:lnTo>
                  <a:lnTo>
                    <a:pt x="1560" y="782"/>
                  </a:lnTo>
                  <a:lnTo>
                    <a:pt x="1558" y="782"/>
                  </a:lnTo>
                  <a:lnTo>
                    <a:pt x="1550" y="784"/>
                  </a:lnTo>
                  <a:lnTo>
                    <a:pt x="1548" y="784"/>
                  </a:lnTo>
                  <a:lnTo>
                    <a:pt x="1548" y="782"/>
                  </a:lnTo>
                  <a:lnTo>
                    <a:pt x="1554" y="778"/>
                  </a:lnTo>
                  <a:lnTo>
                    <a:pt x="1560" y="772"/>
                  </a:lnTo>
                  <a:lnTo>
                    <a:pt x="1564" y="768"/>
                  </a:lnTo>
                  <a:lnTo>
                    <a:pt x="1564" y="766"/>
                  </a:lnTo>
                  <a:lnTo>
                    <a:pt x="1562" y="766"/>
                  </a:lnTo>
                  <a:lnTo>
                    <a:pt x="1556" y="766"/>
                  </a:lnTo>
                  <a:lnTo>
                    <a:pt x="1554" y="766"/>
                  </a:lnTo>
                  <a:lnTo>
                    <a:pt x="1554" y="762"/>
                  </a:lnTo>
                  <a:lnTo>
                    <a:pt x="1558" y="758"/>
                  </a:lnTo>
                  <a:lnTo>
                    <a:pt x="1564" y="756"/>
                  </a:lnTo>
                  <a:lnTo>
                    <a:pt x="1572" y="752"/>
                  </a:lnTo>
                  <a:lnTo>
                    <a:pt x="1574" y="750"/>
                  </a:lnTo>
                  <a:lnTo>
                    <a:pt x="1574" y="748"/>
                  </a:lnTo>
                  <a:lnTo>
                    <a:pt x="1572" y="746"/>
                  </a:lnTo>
                  <a:lnTo>
                    <a:pt x="1570" y="746"/>
                  </a:lnTo>
                  <a:lnTo>
                    <a:pt x="1566" y="746"/>
                  </a:lnTo>
                  <a:lnTo>
                    <a:pt x="1562" y="746"/>
                  </a:lnTo>
                  <a:lnTo>
                    <a:pt x="1560" y="746"/>
                  </a:lnTo>
                  <a:lnTo>
                    <a:pt x="1560" y="742"/>
                  </a:lnTo>
                  <a:lnTo>
                    <a:pt x="1560" y="740"/>
                  </a:lnTo>
                  <a:lnTo>
                    <a:pt x="1558" y="740"/>
                  </a:lnTo>
                  <a:lnTo>
                    <a:pt x="1554" y="740"/>
                  </a:lnTo>
                  <a:lnTo>
                    <a:pt x="1548" y="742"/>
                  </a:lnTo>
                  <a:lnTo>
                    <a:pt x="1544" y="742"/>
                  </a:lnTo>
                  <a:lnTo>
                    <a:pt x="1540" y="740"/>
                  </a:lnTo>
                  <a:lnTo>
                    <a:pt x="1538" y="738"/>
                  </a:lnTo>
                  <a:lnTo>
                    <a:pt x="1536" y="738"/>
                  </a:lnTo>
                  <a:lnTo>
                    <a:pt x="1534" y="740"/>
                  </a:lnTo>
                  <a:lnTo>
                    <a:pt x="1532" y="744"/>
                  </a:lnTo>
                  <a:lnTo>
                    <a:pt x="1530" y="744"/>
                  </a:lnTo>
                  <a:lnTo>
                    <a:pt x="1528" y="744"/>
                  </a:lnTo>
                  <a:lnTo>
                    <a:pt x="1524" y="742"/>
                  </a:lnTo>
                  <a:lnTo>
                    <a:pt x="1522" y="744"/>
                  </a:lnTo>
                  <a:lnTo>
                    <a:pt x="1518" y="746"/>
                  </a:lnTo>
                  <a:lnTo>
                    <a:pt x="1518" y="750"/>
                  </a:lnTo>
                  <a:lnTo>
                    <a:pt x="1518" y="752"/>
                  </a:lnTo>
                  <a:lnTo>
                    <a:pt x="1520" y="752"/>
                  </a:lnTo>
                  <a:lnTo>
                    <a:pt x="1524" y="754"/>
                  </a:lnTo>
                  <a:lnTo>
                    <a:pt x="1530" y="754"/>
                  </a:lnTo>
                  <a:lnTo>
                    <a:pt x="1528" y="756"/>
                  </a:lnTo>
                  <a:lnTo>
                    <a:pt x="1522" y="760"/>
                  </a:lnTo>
                  <a:lnTo>
                    <a:pt x="1522" y="762"/>
                  </a:lnTo>
                  <a:lnTo>
                    <a:pt x="1520" y="764"/>
                  </a:lnTo>
                  <a:lnTo>
                    <a:pt x="1516" y="766"/>
                  </a:lnTo>
                  <a:lnTo>
                    <a:pt x="1516" y="768"/>
                  </a:lnTo>
                  <a:lnTo>
                    <a:pt x="1514" y="772"/>
                  </a:lnTo>
                  <a:lnTo>
                    <a:pt x="1512" y="772"/>
                  </a:lnTo>
                  <a:lnTo>
                    <a:pt x="1510" y="774"/>
                  </a:lnTo>
                  <a:lnTo>
                    <a:pt x="1510" y="780"/>
                  </a:lnTo>
                  <a:lnTo>
                    <a:pt x="1510" y="782"/>
                  </a:lnTo>
                  <a:lnTo>
                    <a:pt x="1510" y="784"/>
                  </a:lnTo>
                  <a:lnTo>
                    <a:pt x="1504" y="786"/>
                  </a:lnTo>
                  <a:lnTo>
                    <a:pt x="1496" y="790"/>
                  </a:lnTo>
                  <a:lnTo>
                    <a:pt x="1492" y="792"/>
                  </a:lnTo>
                  <a:lnTo>
                    <a:pt x="1490" y="790"/>
                  </a:lnTo>
                  <a:lnTo>
                    <a:pt x="1492" y="784"/>
                  </a:lnTo>
                  <a:lnTo>
                    <a:pt x="1494" y="776"/>
                  </a:lnTo>
                  <a:lnTo>
                    <a:pt x="1496" y="770"/>
                  </a:lnTo>
                  <a:lnTo>
                    <a:pt x="1496" y="766"/>
                  </a:lnTo>
                  <a:lnTo>
                    <a:pt x="1498" y="760"/>
                  </a:lnTo>
                  <a:lnTo>
                    <a:pt x="1500" y="754"/>
                  </a:lnTo>
                  <a:lnTo>
                    <a:pt x="1498" y="750"/>
                  </a:lnTo>
                  <a:lnTo>
                    <a:pt x="1494" y="750"/>
                  </a:lnTo>
                  <a:lnTo>
                    <a:pt x="1490" y="752"/>
                  </a:lnTo>
                  <a:lnTo>
                    <a:pt x="1480" y="762"/>
                  </a:lnTo>
                  <a:lnTo>
                    <a:pt x="1456" y="784"/>
                  </a:lnTo>
                  <a:lnTo>
                    <a:pt x="1450" y="790"/>
                  </a:lnTo>
                  <a:lnTo>
                    <a:pt x="1450" y="794"/>
                  </a:lnTo>
                  <a:lnTo>
                    <a:pt x="1450" y="798"/>
                  </a:lnTo>
                  <a:lnTo>
                    <a:pt x="1446" y="804"/>
                  </a:lnTo>
                  <a:lnTo>
                    <a:pt x="1440" y="810"/>
                  </a:lnTo>
                  <a:lnTo>
                    <a:pt x="1436" y="810"/>
                  </a:lnTo>
                  <a:lnTo>
                    <a:pt x="1434" y="810"/>
                  </a:lnTo>
                  <a:lnTo>
                    <a:pt x="1432" y="810"/>
                  </a:lnTo>
                  <a:lnTo>
                    <a:pt x="1428" y="812"/>
                  </a:lnTo>
                  <a:lnTo>
                    <a:pt x="1426" y="812"/>
                  </a:lnTo>
                  <a:lnTo>
                    <a:pt x="1428" y="808"/>
                  </a:lnTo>
                  <a:lnTo>
                    <a:pt x="1432" y="802"/>
                  </a:lnTo>
                  <a:lnTo>
                    <a:pt x="1436" y="798"/>
                  </a:lnTo>
                  <a:lnTo>
                    <a:pt x="1436" y="794"/>
                  </a:lnTo>
                  <a:lnTo>
                    <a:pt x="1436" y="792"/>
                  </a:lnTo>
                  <a:lnTo>
                    <a:pt x="1438" y="790"/>
                  </a:lnTo>
                  <a:lnTo>
                    <a:pt x="1442" y="784"/>
                  </a:lnTo>
                  <a:lnTo>
                    <a:pt x="1440" y="782"/>
                  </a:lnTo>
                  <a:lnTo>
                    <a:pt x="1440" y="778"/>
                  </a:lnTo>
                  <a:lnTo>
                    <a:pt x="1448" y="770"/>
                  </a:lnTo>
                  <a:lnTo>
                    <a:pt x="1466" y="756"/>
                  </a:lnTo>
                  <a:lnTo>
                    <a:pt x="1466" y="754"/>
                  </a:lnTo>
                  <a:lnTo>
                    <a:pt x="1458" y="754"/>
                  </a:lnTo>
                  <a:lnTo>
                    <a:pt x="1454" y="752"/>
                  </a:lnTo>
                  <a:lnTo>
                    <a:pt x="1450" y="752"/>
                  </a:lnTo>
                  <a:lnTo>
                    <a:pt x="1446" y="748"/>
                  </a:lnTo>
                  <a:lnTo>
                    <a:pt x="1446" y="746"/>
                  </a:lnTo>
                  <a:lnTo>
                    <a:pt x="1444" y="752"/>
                  </a:lnTo>
                  <a:lnTo>
                    <a:pt x="1442" y="758"/>
                  </a:lnTo>
                  <a:lnTo>
                    <a:pt x="1442" y="760"/>
                  </a:lnTo>
                  <a:lnTo>
                    <a:pt x="1440" y="758"/>
                  </a:lnTo>
                  <a:lnTo>
                    <a:pt x="1438" y="754"/>
                  </a:lnTo>
                  <a:lnTo>
                    <a:pt x="1434" y="750"/>
                  </a:lnTo>
                  <a:lnTo>
                    <a:pt x="1430" y="748"/>
                  </a:lnTo>
                  <a:lnTo>
                    <a:pt x="1426" y="750"/>
                  </a:lnTo>
                  <a:lnTo>
                    <a:pt x="1424" y="750"/>
                  </a:lnTo>
                  <a:lnTo>
                    <a:pt x="1420" y="748"/>
                  </a:lnTo>
                  <a:lnTo>
                    <a:pt x="1418" y="746"/>
                  </a:lnTo>
                  <a:lnTo>
                    <a:pt x="1414" y="746"/>
                  </a:lnTo>
                  <a:lnTo>
                    <a:pt x="1412" y="748"/>
                  </a:lnTo>
                  <a:lnTo>
                    <a:pt x="1414" y="752"/>
                  </a:lnTo>
                  <a:lnTo>
                    <a:pt x="1416" y="754"/>
                  </a:lnTo>
                  <a:lnTo>
                    <a:pt x="1416" y="758"/>
                  </a:lnTo>
                  <a:lnTo>
                    <a:pt x="1414" y="760"/>
                  </a:lnTo>
                  <a:lnTo>
                    <a:pt x="1408" y="758"/>
                  </a:lnTo>
                  <a:lnTo>
                    <a:pt x="1402" y="754"/>
                  </a:lnTo>
                  <a:lnTo>
                    <a:pt x="1400" y="756"/>
                  </a:lnTo>
                  <a:lnTo>
                    <a:pt x="1402" y="760"/>
                  </a:lnTo>
                  <a:lnTo>
                    <a:pt x="1410" y="764"/>
                  </a:lnTo>
                  <a:lnTo>
                    <a:pt x="1418" y="768"/>
                  </a:lnTo>
                  <a:lnTo>
                    <a:pt x="1422" y="770"/>
                  </a:lnTo>
                  <a:lnTo>
                    <a:pt x="1418" y="772"/>
                  </a:lnTo>
                  <a:lnTo>
                    <a:pt x="1410" y="770"/>
                  </a:lnTo>
                  <a:lnTo>
                    <a:pt x="1404" y="768"/>
                  </a:lnTo>
                  <a:lnTo>
                    <a:pt x="1402" y="768"/>
                  </a:lnTo>
                  <a:lnTo>
                    <a:pt x="1402" y="770"/>
                  </a:lnTo>
                  <a:lnTo>
                    <a:pt x="1400" y="774"/>
                  </a:lnTo>
                  <a:lnTo>
                    <a:pt x="1396" y="778"/>
                  </a:lnTo>
                  <a:lnTo>
                    <a:pt x="1388" y="782"/>
                  </a:lnTo>
                  <a:lnTo>
                    <a:pt x="1376" y="790"/>
                  </a:lnTo>
                  <a:lnTo>
                    <a:pt x="1372" y="792"/>
                  </a:lnTo>
                  <a:lnTo>
                    <a:pt x="1372" y="794"/>
                  </a:lnTo>
                  <a:lnTo>
                    <a:pt x="1366" y="798"/>
                  </a:lnTo>
                  <a:lnTo>
                    <a:pt x="1362" y="800"/>
                  </a:lnTo>
                  <a:lnTo>
                    <a:pt x="1360" y="802"/>
                  </a:lnTo>
                  <a:lnTo>
                    <a:pt x="1360" y="804"/>
                  </a:lnTo>
                  <a:lnTo>
                    <a:pt x="1362" y="808"/>
                  </a:lnTo>
                  <a:lnTo>
                    <a:pt x="1360" y="810"/>
                  </a:lnTo>
                  <a:lnTo>
                    <a:pt x="1358" y="810"/>
                  </a:lnTo>
                  <a:lnTo>
                    <a:pt x="1358" y="812"/>
                  </a:lnTo>
                  <a:lnTo>
                    <a:pt x="1362" y="816"/>
                  </a:lnTo>
                  <a:lnTo>
                    <a:pt x="1368" y="818"/>
                  </a:lnTo>
                  <a:lnTo>
                    <a:pt x="1370" y="818"/>
                  </a:lnTo>
                  <a:lnTo>
                    <a:pt x="1368" y="818"/>
                  </a:lnTo>
                  <a:lnTo>
                    <a:pt x="1362" y="818"/>
                  </a:lnTo>
                  <a:lnTo>
                    <a:pt x="1356" y="818"/>
                  </a:lnTo>
                  <a:lnTo>
                    <a:pt x="1350" y="816"/>
                  </a:lnTo>
                  <a:lnTo>
                    <a:pt x="1350" y="814"/>
                  </a:lnTo>
                  <a:lnTo>
                    <a:pt x="1350" y="810"/>
                  </a:lnTo>
                  <a:lnTo>
                    <a:pt x="1350" y="806"/>
                  </a:lnTo>
                  <a:lnTo>
                    <a:pt x="1350" y="804"/>
                  </a:lnTo>
                  <a:lnTo>
                    <a:pt x="1342" y="802"/>
                  </a:lnTo>
                  <a:lnTo>
                    <a:pt x="1334" y="800"/>
                  </a:lnTo>
                  <a:lnTo>
                    <a:pt x="1326" y="800"/>
                  </a:lnTo>
                  <a:lnTo>
                    <a:pt x="1324" y="798"/>
                  </a:lnTo>
                  <a:lnTo>
                    <a:pt x="1322" y="798"/>
                  </a:lnTo>
                  <a:lnTo>
                    <a:pt x="1320" y="796"/>
                  </a:lnTo>
                  <a:lnTo>
                    <a:pt x="1318" y="798"/>
                  </a:lnTo>
                  <a:lnTo>
                    <a:pt x="1312" y="796"/>
                  </a:lnTo>
                  <a:lnTo>
                    <a:pt x="1308" y="794"/>
                  </a:lnTo>
                  <a:lnTo>
                    <a:pt x="1306" y="794"/>
                  </a:lnTo>
                  <a:lnTo>
                    <a:pt x="1306" y="796"/>
                  </a:lnTo>
                  <a:lnTo>
                    <a:pt x="1304" y="802"/>
                  </a:lnTo>
                  <a:lnTo>
                    <a:pt x="1302" y="808"/>
                  </a:lnTo>
                  <a:lnTo>
                    <a:pt x="1300" y="802"/>
                  </a:lnTo>
                  <a:lnTo>
                    <a:pt x="1298" y="800"/>
                  </a:lnTo>
                  <a:lnTo>
                    <a:pt x="1294" y="796"/>
                  </a:lnTo>
                  <a:lnTo>
                    <a:pt x="1290" y="796"/>
                  </a:lnTo>
                  <a:lnTo>
                    <a:pt x="1284" y="798"/>
                  </a:lnTo>
                  <a:lnTo>
                    <a:pt x="1278" y="802"/>
                  </a:lnTo>
                  <a:lnTo>
                    <a:pt x="1280" y="804"/>
                  </a:lnTo>
                  <a:lnTo>
                    <a:pt x="1286" y="806"/>
                  </a:lnTo>
                  <a:lnTo>
                    <a:pt x="1288" y="808"/>
                  </a:lnTo>
                  <a:lnTo>
                    <a:pt x="1290" y="810"/>
                  </a:lnTo>
                  <a:lnTo>
                    <a:pt x="1294" y="812"/>
                  </a:lnTo>
                  <a:lnTo>
                    <a:pt x="1298" y="812"/>
                  </a:lnTo>
                  <a:lnTo>
                    <a:pt x="1302" y="814"/>
                  </a:lnTo>
                  <a:lnTo>
                    <a:pt x="1304" y="816"/>
                  </a:lnTo>
                  <a:lnTo>
                    <a:pt x="1308" y="816"/>
                  </a:lnTo>
                  <a:lnTo>
                    <a:pt x="1310" y="818"/>
                  </a:lnTo>
                  <a:lnTo>
                    <a:pt x="1308" y="820"/>
                  </a:lnTo>
                  <a:lnTo>
                    <a:pt x="1306" y="822"/>
                  </a:lnTo>
                  <a:lnTo>
                    <a:pt x="1306" y="824"/>
                  </a:lnTo>
                  <a:lnTo>
                    <a:pt x="1312" y="832"/>
                  </a:lnTo>
                  <a:lnTo>
                    <a:pt x="1314" y="836"/>
                  </a:lnTo>
                  <a:lnTo>
                    <a:pt x="1312" y="836"/>
                  </a:lnTo>
                  <a:lnTo>
                    <a:pt x="1296" y="824"/>
                  </a:lnTo>
                  <a:lnTo>
                    <a:pt x="1286" y="818"/>
                  </a:lnTo>
                  <a:lnTo>
                    <a:pt x="1280" y="816"/>
                  </a:lnTo>
                  <a:lnTo>
                    <a:pt x="1278" y="818"/>
                  </a:lnTo>
                  <a:lnTo>
                    <a:pt x="1278" y="822"/>
                  </a:lnTo>
                  <a:lnTo>
                    <a:pt x="1280" y="822"/>
                  </a:lnTo>
                  <a:lnTo>
                    <a:pt x="1280" y="824"/>
                  </a:lnTo>
                  <a:lnTo>
                    <a:pt x="1276" y="826"/>
                  </a:lnTo>
                  <a:lnTo>
                    <a:pt x="1274" y="826"/>
                  </a:lnTo>
                  <a:lnTo>
                    <a:pt x="1272" y="826"/>
                  </a:lnTo>
                  <a:lnTo>
                    <a:pt x="1272" y="824"/>
                  </a:lnTo>
                  <a:lnTo>
                    <a:pt x="1274" y="822"/>
                  </a:lnTo>
                  <a:lnTo>
                    <a:pt x="1272" y="822"/>
                  </a:lnTo>
                  <a:lnTo>
                    <a:pt x="1266" y="824"/>
                  </a:lnTo>
                  <a:lnTo>
                    <a:pt x="1252" y="834"/>
                  </a:lnTo>
                  <a:lnTo>
                    <a:pt x="1252" y="836"/>
                  </a:lnTo>
                  <a:lnTo>
                    <a:pt x="1250" y="838"/>
                  </a:lnTo>
                  <a:lnTo>
                    <a:pt x="1248" y="846"/>
                  </a:lnTo>
                  <a:lnTo>
                    <a:pt x="1246" y="850"/>
                  </a:lnTo>
                  <a:lnTo>
                    <a:pt x="1244" y="856"/>
                  </a:lnTo>
                  <a:lnTo>
                    <a:pt x="1238" y="862"/>
                  </a:lnTo>
                  <a:lnTo>
                    <a:pt x="1228" y="868"/>
                  </a:lnTo>
                  <a:lnTo>
                    <a:pt x="1238" y="856"/>
                  </a:lnTo>
                  <a:lnTo>
                    <a:pt x="1242" y="844"/>
                  </a:lnTo>
                  <a:lnTo>
                    <a:pt x="1244" y="832"/>
                  </a:lnTo>
                  <a:lnTo>
                    <a:pt x="1244" y="824"/>
                  </a:lnTo>
                  <a:lnTo>
                    <a:pt x="1242" y="820"/>
                  </a:lnTo>
                  <a:lnTo>
                    <a:pt x="1240" y="822"/>
                  </a:lnTo>
                  <a:lnTo>
                    <a:pt x="1238" y="824"/>
                  </a:lnTo>
                  <a:lnTo>
                    <a:pt x="1236" y="826"/>
                  </a:lnTo>
                  <a:lnTo>
                    <a:pt x="1236" y="824"/>
                  </a:lnTo>
                  <a:lnTo>
                    <a:pt x="1232" y="822"/>
                  </a:lnTo>
                  <a:lnTo>
                    <a:pt x="1230" y="822"/>
                  </a:lnTo>
                  <a:lnTo>
                    <a:pt x="1224" y="834"/>
                  </a:lnTo>
                  <a:lnTo>
                    <a:pt x="1222" y="840"/>
                  </a:lnTo>
                  <a:lnTo>
                    <a:pt x="1222" y="842"/>
                  </a:lnTo>
                  <a:lnTo>
                    <a:pt x="1222" y="844"/>
                  </a:lnTo>
                  <a:lnTo>
                    <a:pt x="1220" y="846"/>
                  </a:lnTo>
                  <a:lnTo>
                    <a:pt x="1216" y="848"/>
                  </a:lnTo>
                  <a:lnTo>
                    <a:pt x="1214" y="848"/>
                  </a:lnTo>
                  <a:lnTo>
                    <a:pt x="1214" y="846"/>
                  </a:lnTo>
                  <a:lnTo>
                    <a:pt x="1216" y="840"/>
                  </a:lnTo>
                  <a:lnTo>
                    <a:pt x="1218" y="836"/>
                  </a:lnTo>
                  <a:lnTo>
                    <a:pt x="1216" y="832"/>
                  </a:lnTo>
                  <a:lnTo>
                    <a:pt x="1214" y="830"/>
                  </a:lnTo>
                  <a:lnTo>
                    <a:pt x="1212" y="830"/>
                  </a:lnTo>
                  <a:lnTo>
                    <a:pt x="1204" y="832"/>
                  </a:lnTo>
                  <a:lnTo>
                    <a:pt x="1198" y="836"/>
                  </a:lnTo>
                  <a:lnTo>
                    <a:pt x="1186" y="844"/>
                  </a:lnTo>
                  <a:lnTo>
                    <a:pt x="1184" y="846"/>
                  </a:lnTo>
                  <a:lnTo>
                    <a:pt x="1188" y="848"/>
                  </a:lnTo>
                  <a:lnTo>
                    <a:pt x="1188" y="850"/>
                  </a:lnTo>
                  <a:lnTo>
                    <a:pt x="1188" y="854"/>
                  </a:lnTo>
                  <a:lnTo>
                    <a:pt x="1188" y="856"/>
                  </a:lnTo>
                  <a:lnTo>
                    <a:pt x="1190" y="858"/>
                  </a:lnTo>
                  <a:lnTo>
                    <a:pt x="1196" y="860"/>
                  </a:lnTo>
                  <a:lnTo>
                    <a:pt x="1200" y="862"/>
                  </a:lnTo>
                  <a:lnTo>
                    <a:pt x="1204" y="864"/>
                  </a:lnTo>
                  <a:lnTo>
                    <a:pt x="1208" y="868"/>
                  </a:lnTo>
                  <a:lnTo>
                    <a:pt x="1210" y="876"/>
                  </a:lnTo>
                  <a:lnTo>
                    <a:pt x="1200" y="872"/>
                  </a:lnTo>
                  <a:lnTo>
                    <a:pt x="1198" y="870"/>
                  </a:lnTo>
                  <a:lnTo>
                    <a:pt x="1200" y="868"/>
                  </a:lnTo>
                  <a:lnTo>
                    <a:pt x="1202" y="868"/>
                  </a:lnTo>
                  <a:lnTo>
                    <a:pt x="1196" y="864"/>
                  </a:lnTo>
                  <a:lnTo>
                    <a:pt x="1190" y="862"/>
                  </a:lnTo>
                  <a:lnTo>
                    <a:pt x="1186" y="860"/>
                  </a:lnTo>
                  <a:lnTo>
                    <a:pt x="1182" y="854"/>
                  </a:lnTo>
                  <a:lnTo>
                    <a:pt x="1180" y="852"/>
                  </a:lnTo>
                  <a:lnTo>
                    <a:pt x="1174" y="852"/>
                  </a:lnTo>
                  <a:lnTo>
                    <a:pt x="1166" y="854"/>
                  </a:lnTo>
                  <a:lnTo>
                    <a:pt x="1166" y="856"/>
                  </a:lnTo>
                  <a:lnTo>
                    <a:pt x="1174" y="862"/>
                  </a:lnTo>
                  <a:lnTo>
                    <a:pt x="1178" y="866"/>
                  </a:lnTo>
                  <a:lnTo>
                    <a:pt x="1176" y="868"/>
                  </a:lnTo>
                  <a:lnTo>
                    <a:pt x="1172" y="868"/>
                  </a:lnTo>
                  <a:lnTo>
                    <a:pt x="1168" y="862"/>
                  </a:lnTo>
                  <a:lnTo>
                    <a:pt x="1158" y="854"/>
                  </a:lnTo>
                  <a:lnTo>
                    <a:pt x="1154" y="854"/>
                  </a:lnTo>
                  <a:lnTo>
                    <a:pt x="1154" y="858"/>
                  </a:lnTo>
                  <a:lnTo>
                    <a:pt x="1154" y="860"/>
                  </a:lnTo>
                  <a:lnTo>
                    <a:pt x="1154" y="862"/>
                  </a:lnTo>
                  <a:lnTo>
                    <a:pt x="1152" y="864"/>
                  </a:lnTo>
                  <a:lnTo>
                    <a:pt x="1150" y="868"/>
                  </a:lnTo>
                  <a:lnTo>
                    <a:pt x="1150" y="872"/>
                  </a:lnTo>
                  <a:lnTo>
                    <a:pt x="1152" y="876"/>
                  </a:lnTo>
                  <a:lnTo>
                    <a:pt x="1152" y="878"/>
                  </a:lnTo>
                  <a:lnTo>
                    <a:pt x="1146" y="880"/>
                  </a:lnTo>
                  <a:lnTo>
                    <a:pt x="1138" y="884"/>
                  </a:lnTo>
                  <a:lnTo>
                    <a:pt x="1134" y="886"/>
                  </a:lnTo>
                  <a:lnTo>
                    <a:pt x="1130" y="888"/>
                  </a:lnTo>
                  <a:lnTo>
                    <a:pt x="1128" y="892"/>
                  </a:lnTo>
                  <a:lnTo>
                    <a:pt x="1128" y="894"/>
                  </a:lnTo>
                  <a:lnTo>
                    <a:pt x="1134" y="896"/>
                  </a:lnTo>
                  <a:lnTo>
                    <a:pt x="1138" y="898"/>
                  </a:lnTo>
                  <a:lnTo>
                    <a:pt x="1132" y="900"/>
                  </a:lnTo>
                  <a:lnTo>
                    <a:pt x="1122" y="902"/>
                  </a:lnTo>
                  <a:lnTo>
                    <a:pt x="1120" y="906"/>
                  </a:lnTo>
                  <a:lnTo>
                    <a:pt x="1118" y="908"/>
                  </a:lnTo>
                  <a:lnTo>
                    <a:pt x="1114" y="912"/>
                  </a:lnTo>
                  <a:lnTo>
                    <a:pt x="1108" y="912"/>
                  </a:lnTo>
                  <a:lnTo>
                    <a:pt x="1102" y="912"/>
                  </a:lnTo>
                  <a:lnTo>
                    <a:pt x="1096" y="916"/>
                  </a:lnTo>
                  <a:lnTo>
                    <a:pt x="1090" y="924"/>
                  </a:lnTo>
                  <a:lnTo>
                    <a:pt x="1088" y="928"/>
                  </a:lnTo>
                  <a:lnTo>
                    <a:pt x="1088" y="930"/>
                  </a:lnTo>
                  <a:lnTo>
                    <a:pt x="1092" y="930"/>
                  </a:lnTo>
                  <a:lnTo>
                    <a:pt x="1096" y="928"/>
                  </a:lnTo>
                  <a:lnTo>
                    <a:pt x="1106" y="926"/>
                  </a:lnTo>
                  <a:lnTo>
                    <a:pt x="1108" y="926"/>
                  </a:lnTo>
                  <a:lnTo>
                    <a:pt x="1108" y="930"/>
                  </a:lnTo>
                  <a:lnTo>
                    <a:pt x="1112" y="930"/>
                  </a:lnTo>
                  <a:lnTo>
                    <a:pt x="1124" y="924"/>
                  </a:lnTo>
                  <a:lnTo>
                    <a:pt x="1128" y="924"/>
                  </a:lnTo>
                  <a:lnTo>
                    <a:pt x="1130" y="924"/>
                  </a:lnTo>
                  <a:lnTo>
                    <a:pt x="1128" y="928"/>
                  </a:lnTo>
                  <a:lnTo>
                    <a:pt x="1120" y="932"/>
                  </a:lnTo>
                  <a:lnTo>
                    <a:pt x="1110" y="936"/>
                  </a:lnTo>
                  <a:lnTo>
                    <a:pt x="1102" y="936"/>
                  </a:lnTo>
                  <a:lnTo>
                    <a:pt x="1100" y="936"/>
                  </a:lnTo>
                  <a:lnTo>
                    <a:pt x="1096" y="934"/>
                  </a:lnTo>
                  <a:lnTo>
                    <a:pt x="1088" y="934"/>
                  </a:lnTo>
                  <a:lnTo>
                    <a:pt x="1078" y="936"/>
                  </a:lnTo>
                  <a:lnTo>
                    <a:pt x="1072" y="938"/>
                  </a:lnTo>
                  <a:lnTo>
                    <a:pt x="1070" y="940"/>
                  </a:lnTo>
                  <a:lnTo>
                    <a:pt x="1074" y="942"/>
                  </a:lnTo>
                  <a:lnTo>
                    <a:pt x="1076" y="944"/>
                  </a:lnTo>
                  <a:lnTo>
                    <a:pt x="1076" y="946"/>
                  </a:lnTo>
                  <a:lnTo>
                    <a:pt x="1080" y="948"/>
                  </a:lnTo>
                  <a:lnTo>
                    <a:pt x="1086" y="948"/>
                  </a:lnTo>
                  <a:lnTo>
                    <a:pt x="1084" y="952"/>
                  </a:lnTo>
                  <a:lnTo>
                    <a:pt x="1080" y="958"/>
                  </a:lnTo>
                  <a:lnTo>
                    <a:pt x="1078" y="960"/>
                  </a:lnTo>
                  <a:lnTo>
                    <a:pt x="1076" y="964"/>
                  </a:lnTo>
                  <a:lnTo>
                    <a:pt x="1076" y="968"/>
                  </a:lnTo>
                  <a:lnTo>
                    <a:pt x="1074" y="966"/>
                  </a:lnTo>
                  <a:lnTo>
                    <a:pt x="1070" y="960"/>
                  </a:lnTo>
                  <a:lnTo>
                    <a:pt x="1070" y="954"/>
                  </a:lnTo>
                  <a:lnTo>
                    <a:pt x="1070" y="948"/>
                  </a:lnTo>
                  <a:lnTo>
                    <a:pt x="1068" y="944"/>
                  </a:lnTo>
                  <a:lnTo>
                    <a:pt x="1066" y="944"/>
                  </a:lnTo>
                  <a:lnTo>
                    <a:pt x="1064" y="948"/>
                  </a:lnTo>
                  <a:lnTo>
                    <a:pt x="1060" y="954"/>
                  </a:lnTo>
                  <a:lnTo>
                    <a:pt x="1058" y="954"/>
                  </a:lnTo>
                  <a:lnTo>
                    <a:pt x="1056" y="954"/>
                  </a:lnTo>
                  <a:lnTo>
                    <a:pt x="1056" y="952"/>
                  </a:lnTo>
                  <a:lnTo>
                    <a:pt x="1052" y="950"/>
                  </a:lnTo>
                  <a:lnTo>
                    <a:pt x="1046" y="952"/>
                  </a:lnTo>
                  <a:lnTo>
                    <a:pt x="1042" y="956"/>
                  </a:lnTo>
                  <a:lnTo>
                    <a:pt x="1040" y="956"/>
                  </a:lnTo>
                  <a:lnTo>
                    <a:pt x="1040" y="958"/>
                  </a:lnTo>
                  <a:lnTo>
                    <a:pt x="1042" y="960"/>
                  </a:lnTo>
                  <a:lnTo>
                    <a:pt x="1044" y="960"/>
                  </a:lnTo>
                  <a:lnTo>
                    <a:pt x="1048" y="958"/>
                  </a:lnTo>
                  <a:lnTo>
                    <a:pt x="1054" y="958"/>
                  </a:lnTo>
                  <a:lnTo>
                    <a:pt x="1062" y="960"/>
                  </a:lnTo>
                  <a:lnTo>
                    <a:pt x="1064" y="962"/>
                  </a:lnTo>
                  <a:lnTo>
                    <a:pt x="1064" y="964"/>
                  </a:lnTo>
                  <a:lnTo>
                    <a:pt x="1060" y="966"/>
                  </a:lnTo>
                  <a:lnTo>
                    <a:pt x="1050" y="966"/>
                  </a:lnTo>
                  <a:lnTo>
                    <a:pt x="1032" y="970"/>
                  </a:lnTo>
                  <a:lnTo>
                    <a:pt x="1020" y="974"/>
                  </a:lnTo>
                  <a:lnTo>
                    <a:pt x="1018" y="976"/>
                  </a:lnTo>
                  <a:lnTo>
                    <a:pt x="1020" y="978"/>
                  </a:lnTo>
                  <a:lnTo>
                    <a:pt x="1022" y="980"/>
                  </a:lnTo>
                  <a:lnTo>
                    <a:pt x="1018" y="984"/>
                  </a:lnTo>
                  <a:lnTo>
                    <a:pt x="1016" y="986"/>
                  </a:lnTo>
                  <a:lnTo>
                    <a:pt x="1020" y="988"/>
                  </a:lnTo>
                  <a:lnTo>
                    <a:pt x="1026" y="988"/>
                  </a:lnTo>
                  <a:lnTo>
                    <a:pt x="1030" y="986"/>
                  </a:lnTo>
                  <a:lnTo>
                    <a:pt x="1036" y="980"/>
                  </a:lnTo>
                  <a:lnTo>
                    <a:pt x="1042" y="976"/>
                  </a:lnTo>
                  <a:lnTo>
                    <a:pt x="1046" y="976"/>
                  </a:lnTo>
                  <a:lnTo>
                    <a:pt x="1052" y="976"/>
                  </a:lnTo>
                  <a:lnTo>
                    <a:pt x="1060" y="980"/>
                  </a:lnTo>
                  <a:lnTo>
                    <a:pt x="1058" y="980"/>
                  </a:lnTo>
                  <a:lnTo>
                    <a:pt x="1050" y="980"/>
                  </a:lnTo>
                  <a:lnTo>
                    <a:pt x="1040" y="982"/>
                  </a:lnTo>
                  <a:lnTo>
                    <a:pt x="1034" y="986"/>
                  </a:lnTo>
                  <a:lnTo>
                    <a:pt x="1034" y="988"/>
                  </a:lnTo>
                  <a:lnTo>
                    <a:pt x="1036" y="990"/>
                  </a:lnTo>
                  <a:lnTo>
                    <a:pt x="1034" y="990"/>
                  </a:lnTo>
                  <a:lnTo>
                    <a:pt x="1026" y="992"/>
                  </a:lnTo>
                  <a:lnTo>
                    <a:pt x="1016" y="996"/>
                  </a:lnTo>
                  <a:lnTo>
                    <a:pt x="1016" y="998"/>
                  </a:lnTo>
                  <a:lnTo>
                    <a:pt x="1020" y="1002"/>
                  </a:lnTo>
                  <a:lnTo>
                    <a:pt x="1022" y="1002"/>
                  </a:lnTo>
                  <a:lnTo>
                    <a:pt x="1022" y="1004"/>
                  </a:lnTo>
                  <a:lnTo>
                    <a:pt x="1020" y="1006"/>
                  </a:lnTo>
                  <a:lnTo>
                    <a:pt x="1016" y="1004"/>
                  </a:lnTo>
                  <a:lnTo>
                    <a:pt x="1014" y="1002"/>
                  </a:lnTo>
                  <a:lnTo>
                    <a:pt x="1010" y="1004"/>
                  </a:lnTo>
                  <a:lnTo>
                    <a:pt x="1004" y="1012"/>
                  </a:lnTo>
                  <a:lnTo>
                    <a:pt x="1008" y="1014"/>
                  </a:lnTo>
                  <a:lnTo>
                    <a:pt x="1012" y="1014"/>
                  </a:lnTo>
                  <a:lnTo>
                    <a:pt x="1016" y="1012"/>
                  </a:lnTo>
                  <a:lnTo>
                    <a:pt x="1024" y="1012"/>
                  </a:lnTo>
                  <a:lnTo>
                    <a:pt x="1036" y="1012"/>
                  </a:lnTo>
                  <a:lnTo>
                    <a:pt x="1050" y="1016"/>
                  </a:lnTo>
                  <a:lnTo>
                    <a:pt x="1048" y="1016"/>
                  </a:lnTo>
                  <a:lnTo>
                    <a:pt x="1046" y="1018"/>
                  </a:lnTo>
                  <a:lnTo>
                    <a:pt x="1046" y="1022"/>
                  </a:lnTo>
                  <a:lnTo>
                    <a:pt x="1046" y="1024"/>
                  </a:lnTo>
                  <a:lnTo>
                    <a:pt x="1044" y="1022"/>
                  </a:lnTo>
                  <a:lnTo>
                    <a:pt x="1038" y="1018"/>
                  </a:lnTo>
                  <a:lnTo>
                    <a:pt x="1034" y="1016"/>
                  </a:lnTo>
                  <a:lnTo>
                    <a:pt x="1028" y="1016"/>
                  </a:lnTo>
                  <a:lnTo>
                    <a:pt x="1020" y="1016"/>
                  </a:lnTo>
                  <a:lnTo>
                    <a:pt x="1014" y="1018"/>
                  </a:lnTo>
                  <a:lnTo>
                    <a:pt x="1008" y="1020"/>
                  </a:lnTo>
                  <a:lnTo>
                    <a:pt x="1002" y="1020"/>
                  </a:lnTo>
                  <a:lnTo>
                    <a:pt x="998" y="1020"/>
                  </a:lnTo>
                  <a:lnTo>
                    <a:pt x="996" y="1020"/>
                  </a:lnTo>
                  <a:lnTo>
                    <a:pt x="994" y="1022"/>
                  </a:lnTo>
                  <a:lnTo>
                    <a:pt x="990" y="1022"/>
                  </a:lnTo>
                  <a:lnTo>
                    <a:pt x="988" y="1024"/>
                  </a:lnTo>
                  <a:lnTo>
                    <a:pt x="988" y="1026"/>
                  </a:lnTo>
                  <a:lnTo>
                    <a:pt x="988" y="1028"/>
                  </a:lnTo>
                  <a:lnTo>
                    <a:pt x="988" y="1030"/>
                  </a:lnTo>
                  <a:lnTo>
                    <a:pt x="986" y="1032"/>
                  </a:lnTo>
                  <a:lnTo>
                    <a:pt x="982" y="1034"/>
                  </a:lnTo>
                  <a:lnTo>
                    <a:pt x="976" y="1034"/>
                  </a:lnTo>
                  <a:lnTo>
                    <a:pt x="968" y="1036"/>
                  </a:lnTo>
                  <a:lnTo>
                    <a:pt x="970" y="1038"/>
                  </a:lnTo>
                  <a:lnTo>
                    <a:pt x="974" y="1042"/>
                  </a:lnTo>
                  <a:lnTo>
                    <a:pt x="974" y="1044"/>
                  </a:lnTo>
                  <a:lnTo>
                    <a:pt x="972" y="1046"/>
                  </a:lnTo>
                  <a:lnTo>
                    <a:pt x="966" y="1050"/>
                  </a:lnTo>
                  <a:lnTo>
                    <a:pt x="964" y="1050"/>
                  </a:lnTo>
                  <a:lnTo>
                    <a:pt x="962" y="1050"/>
                  </a:lnTo>
                  <a:lnTo>
                    <a:pt x="956" y="1052"/>
                  </a:lnTo>
                  <a:lnTo>
                    <a:pt x="954" y="1056"/>
                  </a:lnTo>
                  <a:lnTo>
                    <a:pt x="956" y="1058"/>
                  </a:lnTo>
                  <a:lnTo>
                    <a:pt x="958" y="1058"/>
                  </a:lnTo>
                  <a:lnTo>
                    <a:pt x="958" y="1060"/>
                  </a:lnTo>
                  <a:lnTo>
                    <a:pt x="954" y="1062"/>
                  </a:lnTo>
                  <a:lnTo>
                    <a:pt x="954" y="1064"/>
                  </a:lnTo>
                  <a:lnTo>
                    <a:pt x="956" y="1066"/>
                  </a:lnTo>
                  <a:lnTo>
                    <a:pt x="954" y="1064"/>
                  </a:lnTo>
                  <a:lnTo>
                    <a:pt x="950" y="1064"/>
                  </a:lnTo>
                  <a:lnTo>
                    <a:pt x="946" y="1064"/>
                  </a:lnTo>
                  <a:lnTo>
                    <a:pt x="946" y="1066"/>
                  </a:lnTo>
                  <a:lnTo>
                    <a:pt x="948" y="1068"/>
                  </a:lnTo>
                  <a:lnTo>
                    <a:pt x="950" y="1070"/>
                  </a:lnTo>
                  <a:lnTo>
                    <a:pt x="950" y="1072"/>
                  </a:lnTo>
                  <a:lnTo>
                    <a:pt x="948" y="1076"/>
                  </a:lnTo>
                  <a:lnTo>
                    <a:pt x="948" y="1080"/>
                  </a:lnTo>
                  <a:lnTo>
                    <a:pt x="954" y="1080"/>
                  </a:lnTo>
                  <a:lnTo>
                    <a:pt x="958" y="1080"/>
                  </a:lnTo>
                  <a:lnTo>
                    <a:pt x="954" y="1082"/>
                  </a:lnTo>
                  <a:lnTo>
                    <a:pt x="948" y="1084"/>
                  </a:lnTo>
                  <a:lnTo>
                    <a:pt x="946" y="1086"/>
                  </a:lnTo>
                  <a:lnTo>
                    <a:pt x="954" y="1086"/>
                  </a:lnTo>
                  <a:lnTo>
                    <a:pt x="964" y="1084"/>
                  </a:lnTo>
                  <a:lnTo>
                    <a:pt x="988" y="1078"/>
                  </a:lnTo>
                  <a:lnTo>
                    <a:pt x="994" y="1078"/>
                  </a:lnTo>
                  <a:lnTo>
                    <a:pt x="990" y="1080"/>
                  </a:lnTo>
                  <a:lnTo>
                    <a:pt x="982" y="1084"/>
                  </a:lnTo>
                  <a:lnTo>
                    <a:pt x="972" y="1086"/>
                  </a:lnTo>
                  <a:lnTo>
                    <a:pt x="954" y="1090"/>
                  </a:lnTo>
                  <a:lnTo>
                    <a:pt x="946" y="1092"/>
                  </a:lnTo>
                  <a:lnTo>
                    <a:pt x="936" y="1094"/>
                  </a:lnTo>
                  <a:lnTo>
                    <a:pt x="932" y="1096"/>
                  </a:lnTo>
                  <a:lnTo>
                    <a:pt x="936" y="1096"/>
                  </a:lnTo>
                  <a:lnTo>
                    <a:pt x="942" y="1098"/>
                  </a:lnTo>
                  <a:lnTo>
                    <a:pt x="944" y="1098"/>
                  </a:lnTo>
                  <a:lnTo>
                    <a:pt x="946" y="1100"/>
                  </a:lnTo>
                  <a:lnTo>
                    <a:pt x="944" y="1104"/>
                  </a:lnTo>
                  <a:lnTo>
                    <a:pt x="940" y="1106"/>
                  </a:lnTo>
                  <a:lnTo>
                    <a:pt x="934" y="1108"/>
                  </a:lnTo>
                  <a:lnTo>
                    <a:pt x="932" y="1114"/>
                  </a:lnTo>
                  <a:lnTo>
                    <a:pt x="930" y="1118"/>
                  </a:lnTo>
                  <a:lnTo>
                    <a:pt x="928" y="1120"/>
                  </a:lnTo>
                  <a:lnTo>
                    <a:pt x="924" y="1122"/>
                  </a:lnTo>
                  <a:lnTo>
                    <a:pt x="920" y="1122"/>
                  </a:lnTo>
                  <a:lnTo>
                    <a:pt x="920" y="1128"/>
                  </a:lnTo>
                  <a:lnTo>
                    <a:pt x="922" y="1132"/>
                  </a:lnTo>
                  <a:lnTo>
                    <a:pt x="924" y="1134"/>
                  </a:lnTo>
                  <a:lnTo>
                    <a:pt x="926" y="1134"/>
                  </a:lnTo>
                  <a:lnTo>
                    <a:pt x="928" y="1138"/>
                  </a:lnTo>
                  <a:lnTo>
                    <a:pt x="928" y="1140"/>
                  </a:lnTo>
                  <a:lnTo>
                    <a:pt x="928" y="1142"/>
                  </a:lnTo>
                  <a:lnTo>
                    <a:pt x="922" y="1146"/>
                  </a:lnTo>
                  <a:lnTo>
                    <a:pt x="918" y="1150"/>
                  </a:lnTo>
                  <a:lnTo>
                    <a:pt x="918" y="1152"/>
                  </a:lnTo>
                  <a:lnTo>
                    <a:pt x="920" y="1152"/>
                  </a:lnTo>
                  <a:lnTo>
                    <a:pt x="922" y="1156"/>
                  </a:lnTo>
                  <a:lnTo>
                    <a:pt x="922" y="1160"/>
                  </a:lnTo>
                  <a:lnTo>
                    <a:pt x="918" y="1164"/>
                  </a:lnTo>
                  <a:lnTo>
                    <a:pt x="910" y="1166"/>
                  </a:lnTo>
                  <a:lnTo>
                    <a:pt x="904" y="1168"/>
                  </a:lnTo>
                  <a:lnTo>
                    <a:pt x="900" y="1168"/>
                  </a:lnTo>
                  <a:lnTo>
                    <a:pt x="898" y="1170"/>
                  </a:lnTo>
                  <a:lnTo>
                    <a:pt x="892" y="1172"/>
                  </a:lnTo>
                  <a:lnTo>
                    <a:pt x="888" y="1174"/>
                  </a:lnTo>
                  <a:lnTo>
                    <a:pt x="884" y="1174"/>
                  </a:lnTo>
                  <a:lnTo>
                    <a:pt x="880" y="1176"/>
                  </a:lnTo>
                  <a:lnTo>
                    <a:pt x="876" y="1176"/>
                  </a:lnTo>
                  <a:lnTo>
                    <a:pt x="866" y="1176"/>
                  </a:lnTo>
                  <a:lnTo>
                    <a:pt x="862" y="1176"/>
                  </a:lnTo>
                  <a:lnTo>
                    <a:pt x="860" y="1178"/>
                  </a:lnTo>
                  <a:lnTo>
                    <a:pt x="860" y="1180"/>
                  </a:lnTo>
                  <a:lnTo>
                    <a:pt x="864" y="1180"/>
                  </a:lnTo>
                  <a:lnTo>
                    <a:pt x="868" y="1180"/>
                  </a:lnTo>
                  <a:lnTo>
                    <a:pt x="876" y="1180"/>
                  </a:lnTo>
                  <a:lnTo>
                    <a:pt x="878" y="1182"/>
                  </a:lnTo>
                  <a:lnTo>
                    <a:pt x="880" y="1184"/>
                  </a:lnTo>
                  <a:lnTo>
                    <a:pt x="878" y="1186"/>
                  </a:lnTo>
                  <a:lnTo>
                    <a:pt x="878" y="1188"/>
                  </a:lnTo>
                  <a:lnTo>
                    <a:pt x="886" y="1184"/>
                  </a:lnTo>
                  <a:lnTo>
                    <a:pt x="892" y="1182"/>
                  </a:lnTo>
                  <a:lnTo>
                    <a:pt x="892" y="1184"/>
                  </a:lnTo>
                  <a:lnTo>
                    <a:pt x="890" y="1186"/>
                  </a:lnTo>
                  <a:lnTo>
                    <a:pt x="886" y="1190"/>
                  </a:lnTo>
                  <a:lnTo>
                    <a:pt x="884" y="1190"/>
                  </a:lnTo>
                  <a:lnTo>
                    <a:pt x="882" y="1192"/>
                  </a:lnTo>
                  <a:lnTo>
                    <a:pt x="886" y="1194"/>
                  </a:lnTo>
                  <a:lnTo>
                    <a:pt x="890" y="1196"/>
                  </a:lnTo>
                  <a:lnTo>
                    <a:pt x="890" y="1198"/>
                  </a:lnTo>
                  <a:lnTo>
                    <a:pt x="890" y="1200"/>
                  </a:lnTo>
                  <a:lnTo>
                    <a:pt x="886" y="1204"/>
                  </a:lnTo>
                  <a:lnTo>
                    <a:pt x="886" y="1206"/>
                  </a:lnTo>
                  <a:lnTo>
                    <a:pt x="884" y="1208"/>
                  </a:lnTo>
                  <a:lnTo>
                    <a:pt x="878" y="1208"/>
                  </a:lnTo>
                  <a:lnTo>
                    <a:pt x="874" y="1208"/>
                  </a:lnTo>
                  <a:lnTo>
                    <a:pt x="872" y="1208"/>
                  </a:lnTo>
                  <a:lnTo>
                    <a:pt x="870" y="1204"/>
                  </a:lnTo>
                  <a:lnTo>
                    <a:pt x="868" y="1198"/>
                  </a:lnTo>
                  <a:lnTo>
                    <a:pt x="866" y="1198"/>
                  </a:lnTo>
                  <a:lnTo>
                    <a:pt x="864" y="1198"/>
                  </a:lnTo>
                  <a:lnTo>
                    <a:pt x="862" y="1198"/>
                  </a:lnTo>
                  <a:lnTo>
                    <a:pt x="862" y="1200"/>
                  </a:lnTo>
                  <a:lnTo>
                    <a:pt x="862" y="1202"/>
                  </a:lnTo>
                  <a:lnTo>
                    <a:pt x="860" y="1204"/>
                  </a:lnTo>
                  <a:lnTo>
                    <a:pt x="852" y="1204"/>
                  </a:lnTo>
                  <a:lnTo>
                    <a:pt x="848" y="1208"/>
                  </a:lnTo>
                  <a:lnTo>
                    <a:pt x="846" y="1210"/>
                  </a:lnTo>
                  <a:lnTo>
                    <a:pt x="846" y="1214"/>
                  </a:lnTo>
                  <a:lnTo>
                    <a:pt x="846" y="1216"/>
                  </a:lnTo>
                  <a:lnTo>
                    <a:pt x="844" y="1218"/>
                  </a:lnTo>
                  <a:lnTo>
                    <a:pt x="840" y="1220"/>
                  </a:lnTo>
                  <a:lnTo>
                    <a:pt x="834" y="1222"/>
                  </a:lnTo>
                  <a:lnTo>
                    <a:pt x="832" y="1224"/>
                  </a:lnTo>
                  <a:lnTo>
                    <a:pt x="830" y="1228"/>
                  </a:lnTo>
                  <a:lnTo>
                    <a:pt x="828" y="1234"/>
                  </a:lnTo>
                  <a:lnTo>
                    <a:pt x="824" y="1240"/>
                  </a:lnTo>
                  <a:lnTo>
                    <a:pt x="818" y="1246"/>
                  </a:lnTo>
                  <a:lnTo>
                    <a:pt x="812" y="1250"/>
                  </a:lnTo>
                  <a:lnTo>
                    <a:pt x="808" y="1252"/>
                  </a:lnTo>
                  <a:lnTo>
                    <a:pt x="806" y="1256"/>
                  </a:lnTo>
                  <a:lnTo>
                    <a:pt x="806" y="1258"/>
                  </a:lnTo>
                  <a:lnTo>
                    <a:pt x="806" y="1260"/>
                  </a:lnTo>
                  <a:lnTo>
                    <a:pt x="810" y="1260"/>
                  </a:lnTo>
                  <a:lnTo>
                    <a:pt x="816" y="1258"/>
                  </a:lnTo>
                  <a:lnTo>
                    <a:pt x="818" y="1258"/>
                  </a:lnTo>
                  <a:lnTo>
                    <a:pt x="818" y="1262"/>
                  </a:lnTo>
                  <a:lnTo>
                    <a:pt x="820" y="1262"/>
                  </a:lnTo>
                  <a:lnTo>
                    <a:pt x="822" y="1264"/>
                  </a:lnTo>
                  <a:lnTo>
                    <a:pt x="822" y="1268"/>
                  </a:lnTo>
                  <a:lnTo>
                    <a:pt x="824" y="1270"/>
                  </a:lnTo>
                  <a:lnTo>
                    <a:pt x="826" y="1270"/>
                  </a:lnTo>
                  <a:lnTo>
                    <a:pt x="834" y="1270"/>
                  </a:lnTo>
                  <a:lnTo>
                    <a:pt x="848" y="1264"/>
                  </a:lnTo>
                  <a:lnTo>
                    <a:pt x="862" y="1254"/>
                  </a:lnTo>
                  <a:lnTo>
                    <a:pt x="868" y="1250"/>
                  </a:lnTo>
                  <a:lnTo>
                    <a:pt x="868" y="1246"/>
                  </a:lnTo>
                  <a:lnTo>
                    <a:pt x="864" y="1244"/>
                  </a:lnTo>
                  <a:lnTo>
                    <a:pt x="858" y="1244"/>
                  </a:lnTo>
                  <a:lnTo>
                    <a:pt x="862" y="1242"/>
                  </a:lnTo>
                  <a:lnTo>
                    <a:pt x="870" y="1238"/>
                  </a:lnTo>
                  <a:lnTo>
                    <a:pt x="874" y="1236"/>
                  </a:lnTo>
                  <a:lnTo>
                    <a:pt x="876" y="1234"/>
                  </a:lnTo>
                  <a:lnTo>
                    <a:pt x="880" y="1236"/>
                  </a:lnTo>
                  <a:lnTo>
                    <a:pt x="884" y="1236"/>
                  </a:lnTo>
                  <a:lnTo>
                    <a:pt x="884" y="1238"/>
                  </a:lnTo>
                  <a:lnTo>
                    <a:pt x="878" y="1240"/>
                  </a:lnTo>
                  <a:lnTo>
                    <a:pt x="874" y="1242"/>
                  </a:lnTo>
                  <a:lnTo>
                    <a:pt x="872" y="1244"/>
                  </a:lnTo>
                  <a:lnTo>
                    <a:pt x="874" y="1246"/>
                  </a:lnTo>
                  <a:lnTo>
                    <a:pt x="880" y="1248"/>
                  </a:lnTo>
                  <a:lnTo>
                    <a:pt x="884" y="1250"/>
                  </a:lnTo>
                  <a:lnTo>
                    <a:pt x="880" y="1254"/>
                  </a:lnTo>
                  <a:lnTo>
                    <a:pt x="860" y="1262"/>
                  </a:lnTo>
                  <a:lnTo>
                    <a:pt x="854" y="1266"/>
                  </a:lnTo>
                  <a:lnTo>
                    <a:pt x="858" y="1268"/>
                  </a:lnTo>
                  <a:lnTo>
                    <a:pt x="856" y="1268"/>
                  </a:lnTo>
                  <a:lnTo>
                    <a:pt x="856" y="1270"/>
                  </a:lnTo>
                  <a:lnTo>
                    <a:pt x="856" y="1272"/>
                  </a:lnTo>
                  <a:lnTo>
                    <a:pt x="858" y="1272"/>
                  </a:lnTo>
                  <a:lnTo>
                    <a:pt x="862" y="1274"/>
                  </a:lnTo>
                  <a:lnTo>
                    <a:pt x="860" y="1276"/>
                  </a:lnTo>
                  <a:lnTo>
                    <a:pt x="856" y="1276"/>
                  </a:lnTo>
                  <a:lnTo>
                    <a:pt x="852" y="1276"/>
                  </a:lnTo>
                  <a:lnTo>
                    <a:pt x="844" y="1276"/>
                  </a:lnTo>
                  <a:lnTo>
                    <a:pt x="836" y="1276"/>
                  </a:lnTo>
                  <a:lnTo>
                    <a:pt x="830" y="1276"/>
                  </a:lnTo>
                  <a:lnTo>
                    <a:pt x="826" y="1280"/>
                  </a:lnTo>
                  <a:lnTo>
                    <a:pt x="822" y="1282"/>
                  </a:lnTo>
                  <a:lnTo>
                    <a:pt x="822" y="1276"/>
                  </a:lnTo>
                  <a:lnTo>
                    <a:pt x="818" y="1268"/>
                  </a:lnTo>
                  <a:lnTo>
                    <a:pt x="814" y="1262"/>
                  </a:lnTo>
                  <a:lnTo>
                    <a:pt x="810" y="1262"/>
                  </a:lnTo>
                  <a:lnTo>
                    <a:pt x="806" y="1266"/>
                  </a:lnTo>
                  <a:lnTo>
                    <a:pt x="798" y="1268"/>
                  </a:lnTo>
                  <a:lnTo>
                    <a:pt x="796" y="1268"/>
                  </a:lnTo>
                  <a:lnTo>
                    <a:pt x="794" y="1270"/>
                  </a:lnTo>
                  <a:lnTo>
                    <a:pt x="792" y="1274"/>
                  </a:lnTo>
                  <a:lnTo>
                    <a:pt x="792" y="1276"/>
                  </a:lnTo>
                  <a:lnTo>
                    <a:pt x="790" y="1274"/>
                  </a:lnTo>
                  <a:lnTo>
                    <a:pt x="784" y="1274"/>
                  </a:lnTo>
                  <a:lnTo>
                    <a:pt x="778" y="1274"/>
                  </a:lnTo>
                  <a:lnTo>
                    <a:pt x="762" y="1280"/>
                  </a:lnTo>
                  <a:lnTo>
                    <a:pt x="760" y="1282"/>
                  </a:lnTo>
                  <a:lnTo>
                    <a:pt x="760" y="1284"/>
                  </a:lnTo>
                  <a:lnTo>
                    <a:pt x="766" y="1288"/>
                  </a:lnTo>
                  <a:lnTo>
                    <a:pt x="768" y="1290"/>
                  </a:lnTo>
                  <a:lnTo>
                    <a:pt x="768" y="1292"/>
                  </a:lnTo>
                  <a:lnTo>
                    <a:pt x="766" y="1294"/>
                  </a:lnTo>
                  <a:lnTo>
                    <a:pt x="760" y="1294"/>
                  </a:lnTo>
                  <a:lnTo>
                    <a:pt x="754" y="1296"/>
                  </a:lnTo>
                  <a:lnTo>
                    <a:pt x="752" y="1298"/>
                  </a:lnTo>
                  <a:lnTo>
                    <a:pt x="752" y="1300"/>
                  </a:lnTo>
                  <a:lnTo>
                    <a:pt x="756" y="1302"/>
                  </a:lnTo>
                  <a:lnTo>
                    <a:pt x="746" y="1300"/>
                  </a:lnTo>
                  <a:lnTo>
                    <a:pt x="738" y="1298"/>
                  </a:lnTo>
                  <a:lnTo>
                    <a:pt x="742" y="1300"/>
                  </a:lnTo>
                  <a:lnTo>
                    <a:pt x="744" y="1304"/>
                  </a:lnTo>
                  <a:lnTo>
                    <a:pt x="744" y="1306"/>
                  </a:lnTo>
                  <a:lnTo>
                    <a:pt x="740" y="1308"/>
                  </a:lnTo>
                  <a:lnTo>
                    <a:pt x="728" y="1308"/>
                  </a:lnTo>
                  <a:lnTo>
                    <a:pt x="716" y="1308"/>
                  </a:lnTo>
                  <a:lnTo>
                    <a:pt x="708" y="1306"/>
                  </a:lnTo>
                  <a:lnTo>
                    <a:pt x="704" y="1308"/>
                  </a:lnTo>
                  <a:lnTo>
                    <a:pt x="702" y="1310"/>
                  </a:lnTo>
                  <a:lnTo>
                    <a:pt x="702" y="1316"/>
                  </a:lnTo>
                  <a:lnTo>
                    <a:pt x="704" y="1318"/>
                  </a:lnTo>
                  <a:lnTo>
                    <a:pt x="708" y="1320"/>
                  </a:lnTo>
                  <a:lnTo>
                    <a:pt x="712" y="1320"/>
                  </a:lnTo>
                  <a:lnTo>
                    <a:pt x="718" y="1320"/>
                  </a:lnTo>
                  <a:lnTo>
                    <a:pt x="726" y="1318"/>
                  </a:lnTo>
                  <a:lnTo>
                    <a:pt x="724" y="1320"/>
                  </a:lnTo>
                  <a:lnTo>
                    <a:pt x="720" y="1324"/>
                  </a:lnTo>
                  <a:lnTo>
                    <a:pt x="720" y="1328"/>
                  </a:lnTo>
                  <a:lnTo>
                    <a:pt x="722" y="1332"/>
                  </a:lnTo>
                  <a:lnTo>
                    <a:pt x="724" y="1334"/>
                  </a:lnTo>
                  <a:lnTo>
                    <a:pt x="718" y="1332"/>
                  </a:lnTo>
                  <a:lnTo>
                    <a:pt x="704" y="1328"/>
                  </a:lnTo>
                  <a:lnTo>
                    <a:pt x="696" y="1328"/>
                  </a:lnTo>
                  <a:lnTo>
                    <a:pt x="686" y="1330"/>
                  </a:lnTo>
                  <a:lnTo>
                    <a:pt x="678" y="1334"/>
                  </a:lnTo>
                  <a:lnTo>
                    <a:pt x="676" y="1336"/>
                  </a:lnTo>
                  <a:lnTo>
                    <a:pt x="678" y="1336"/>
                  </a:lnTo>
                  <a:lnTo>
                    <a:pt x="682" y="1338"/>
                  </a:lnTo>
                  <a:lnTo>
                    <a:pt x="694" y="1340"/>
                  </a:lnTo>
                  <a:lnTo>
                    <a:pt x="698" y="1342"/>
                  </a:lnTo>
                  <a:lnTo>
                    <a:pt x="702" y="1344"/>
                  </a:lnTo>
                  <a:lnTo>
                    <a:pt x="704" y="1348"/>
                  </a:lnTo>
                  <a:lnTo>
                    <a:pt x="700" y="1346"/>
                  </a:lnTo>
                  <a:lnTo>
                    <a:pt x="696" y="1344"/>
                  </a:lnTo>
                  <a:lnTo>
                    <a:pt x="692" y="1344"/>
                  </a:lnTo>
                  <a:lnTo>
                    <a:pt x="684" y="1344"/>
                  </a:lnTo>
                  <a:lnTo>
                    <a:pt x="676" y="1346"/>
                  </a:lnTo>
                  <a:lnTo>
                    <a:pt x="668" y="1350"/>
                  </a:lnTo>
                  <a:lnTo>
                    <a:pt x="664" y="1354"/>
                  </a:lnTo>
                  <a:lnTo>
                    <a:pt x="662" y="1356"/>
                  </a:lnTo>
                  <a:lnTo>
                    <a:pt x="662" y="1358"/>
                  </a:lnTo>
                  <a:lnTo>
                    <a:pt x="664" y="1358"/>
                  </a:lnTo>
                  <a:lnTo>
                    <a:pt x="658" y="1358"/>
                  </a:lnTo>
                  <a:lnTo>
                    <a:pt x="654" y="1358"/>
                  </a:lnTo>
                  <a:lnTo>
                    <a:pt x="652" y="1358"/>
                  </a:lnTo>
                  <a:lnTo>
                    <a:pt x="652" y="1360"/>
                  </a:lnTo>
                  <a:lnTo>
                    <a:pt x="654" y="1362"/>
                  </a:lnTo>
                  <a:lnTo>
                    <a:pt x="652" y="1364"/>
                  </a:lnTo>
                  <a:lnTo>
                    <a:pt x="646" y="1362"/>
                  </a:lnTo>
                  <a:lnTo>
                    <a:pt x="628" y="1360"/>
                  </a:lnTo>
                  <a:lnTo>
                    <a:pt x="628" y="1362"/>
                  </a:lnTo>
                  <a:lnTo>
                    <a:pt x="632" y="1366"/>
                  </a:lnTo>
                  <a:lnTo>
                    <a:pt x="632" y="1368"/>
                  </a:lnTo>
                  <a:lnTo>
                    <a:pt x="626" y="1370"/>
                  </a:lnTo>
                  <a:lnTo>
                    <a:pt x="622" y="1370"/>
                  </a:lnTo>
                  <a:lnTo>
                    <a:pt x="624" y="1372"/>
                  </a:lnTo>
                  <a:lnTo>
                    <a:pt x="628" y="1374"/>
                  </a:lnTo>
                  <a:lnTo>
                    <a:pt x="632" y="1376"/>
                  </a:lnTo>
                  <a:lnTo>
                    <a:pt x="644" y="1376"/>
                  </a:lnTo>
                  <a:lnTo>
                    <a:pt x="660" y="1378"/>
                  </a:lnTo>
                  <a:lnTo>
                    <a:pt x="666" y="1378"/>
                  </a:lnTo>
                  <a:lnTo>
                    <a:pt x="674" y="1382"/>
                  </a:lnTo>
                  <a:lnTo>
                    <a:pt x="682" y="1386"/>
                  </a:lnTo>
                  <a:lnTo>
                    <a:pt x="680" y="1386"/>
                  </a:lnTo>
                  <a:lnTo>
                    <a:pt x="672" y="1384"/>
                  </a:lnTo>
                  <a:lnTo>
                    <a:pt x="668" y="1384"/>
                  </a:lnTo>
                  <a:lnTo>
                    <a:pt x="664" y="1386"/>
                  </a:lnTo>
                  <a:lnTo>
                    <a:pt x="662" y="1386"/>
                  </a:lnTo>
                  <a:lnTo>
                    <a:pt x="660" y="1386"/>
                  </a:lnTo>
                  <a:lnTo>
                    <a:pt x="654" y="1382"/>
                  </a:lnTo>
                  <a:lnTo>
                    <a:pt x="648" y="1380"/>
                  </a:lnTo>
                  <a:lnTo>
                    <a:pt x="644" y="1378"/>
                  </a:lnTo>
                  <a:lnTo>
                    <a:pt x="638" y="1380"/>
                  </a:lnTo>
                  <a:lnTo>
                    <a:pt x="630" y="1384"/>
                  </a:lnTo>
                  <a:lnTo>
                    <a:pt x="624" y="1390"/>
                  </a:lnTo>
                  <a:lnTo>
                    <a:pt x="622" y="1394"/>
                  </a:lnTo>
                  <a:lnTo>
                    <a:pt x="624" y="1396"/>
                  </a:lnTo>
                  <a:lnTo>
                    <a:pt x="626" y="1398"/>
                  </a:lnTo>
                  <a:lnTo>
                    <a:pt x="632" y="1404"/>
                  </a:lnTo>
                  <a:lnTo>
                    <a:pt x="628" y="1406"/>
                  </a:lnTo>
                  <a:lnTo>
                    <a:pt x="622" y="1410"/>
                  </a:lnTo>
                  <a:lnTo>
                    <a:pt x="622" y="1412"/>
                  </a:lnTo>
                  <a:lnTo>
                    <a:pt x="624" y="1412"/>
                  </a:lnTo>
                  <a:lnTo>
                    <a:pt x="628" y="1416"/>
                  </a:lnTo>
                  <a:lnTo>
                    <a:pt x="626" y="1418"/>
                  </a:lnTo>
                  <a:lnTo>
                    <a:pt x="626" y="1420"/>
                  </a:lnTo>
                  <a:lnTo>
                    <a:pt x="624" y="1424"/>
                  </a:lnTo>
                  <a:lnTo>
                    <a:pt x="626" y="1426"/>
                  </a:lnTo>
                  <a:lnTo>
                    <a:pt x="628" y="1428"/>
                  </a:lnTo>
                  <a:lnTo>
                    <a:pt x="632" y="1430"/>
                  </a:lnTo>
                  <a:lnTo>
                    <a:pt x="636" y="1430"/>
                  </a:lnTo>
                  <a:lnTo>
                    <a:pt x="642" y="1430"/>
                  </a:lnTo>
                  <a:lnTo>
                    <a:pt x="648" y="1428"/>
                  </a:lnTo>
                  <a:lnTo>
                    <a:pt x="654" y="1424"/>
                  </a:lnTo>
                  <a:lnTo>
                    <a:pt x="660" y="1424"/>
                  </a:lnTo>
                  <a:lnTo>
                    <a:pt x="670" y="1426"/>
                  </a:lnTo>
                  <a:lnTo>
                    <a:pt x="678" y="1428"/>
                  </a:lnTo>
                  <a:lnTo>
                    <a:pt x="680" y="1426"/>
                  </a:lnTo>
                  <a:lnTo>
                    <a:pt x="684" y="1422"/>
                  </a:lnTo>
                  <a:lnTo>
                    <a:pt x="686" y="1420"/>
                  </a:lnTo>
                  <a:lnTo>
                    <a:pt x="688" y="1418"/>
                  </a:lnTo>
                  <a:lnTo>
                    <a:pt x="692" y="1420"/>
                  </a:lnTo>
                  <a:lnTo>
                    <a:pt x="700" y="1424"/>
                  </a:lnTo>
                  <a:lnTo>
                    <a:pt x="704" y="1426"/>
                  </a:lnTo>
                  <a:lnTo>
                    <a:pt x="710" y="1426"/>
                  </a:lnTo>
                  <a:lnTo>
                    <a:pt x="720" y="1424"/>
                  </a:lnTo>
                  <a:lnTo>
                    <a:pt x="726" y="1424"/>
                  </a:lnTo>
                  <a:lnTo>
                    <a:pt x="726" y="1426"/>
                  </a:lnTo>
                  <a:lnTo>
                    <a:pt x="724" y="1426"/>
                  </a:lnTo>
                  <a:lnTo>
                    <a:pt x="716" y="1430"/>
                  </a:lnTo>
                  <a:lnTo>
                    <a:pt x="710" y="1432"/>
                  </a:lnTo>
                  <a:lnTo>
                    <a:pt x="708" y="1434"/>
                  </a:lnTo>
                  <a:lnTo>
                    <a:pt x="708" y="1436"/>
                  </a:lnTo>
                  <a:lnTo>
                    <a:pt x="708" y="1438"/>
                  </a:lnTo>
                  <a:lnTo>
                    <a:pt x="708" y="1440"/>
                  </a:lnTo>
                  <a:lnTo>
                    <a:pt x="700" y="1434"/>
                  </a:lnTo>
                  <a:lnTo>
                    <a:pt x="694" y="1428"/>
                  </a:lnTo>
                  <a:lnTo>
                    <a:pt x="690" y="1428"/>
                  </a:lnTo>
                  <a:lnTo>
                    <a:pt x="688" y="1428"/>
                  </a:lnTo>
                  <a:lnTo>
                    <a:pt x="686" y="1430"/>
                  </a:lnTo>
                  <a:lnTo>
                    <a:pt x="682" y="1434"/>
                  </a:lnTo>
                  <a:lnTo>
                    <a:pt x="680" y="1434"/>
                  </a:lnTo>
                  <a:lnTo>
                    <a:pt x="676" y="1432"/>
                  </a:lnTo>
                  <a:lnTo>
                    <a:pt x="672" y="1430"/>
                  </a:lnTo>
                  <a:lnTo>
                    <a:pt x="666" y="1430"/>
                  </a:lnTo>
                  <a:lnTo>
                    <a:pt x="656" y="1432"/>
                  </a:lnTo>
                  <a:lnTo>
                    <a:pt x="646" y="1436"/>
                  </a:lnTo>
                  <a:lnTo>
                    <a:pt x="640" y="1436"/>
                  </a:lnTo>
                  <a:lnTo>
                    <a:pt x="636" y="1436"/>
                  </a:lnTo>
                  <a:lnTo>
                    <a:pt x="626" y="1434"/>
                  </a:lnTo>
                  <a:lnTo>
                    <a:pt x="624" y="1436"/>
                  </a:lnTo>
                  <a:lnTo>
                    <a:pt x="626" y="1442"/>
                  </a:lnTo>
                  <a:lnTo>
                    <a:pt x="626" y="1446"/>
                  </a:lnTo>
                  <a:lnTo>
                    <a:pt x="626" y="1448"/>
                  </a:lnTo>
                  <a:lnTo>
                    <a:pt x="632" y="1448"/>
                  </a:lnTo>
                  <a:lnTo>
                    <a:pt x="636" y="1448"/>
                  </a:lnTo>
                  <a:lnTo>
                    <a:pt x="636" y="1450"/>
                  </a:lnTo>
                  <a:lnTo>
                    <a:pt x="638" y="1454"/>
                  </a:lnTo>
                  <a:lnTo>
                    <a:pt x="636" y="1456"/>
                  </a:lnTo>
                  <a:lnTo>
                    <a:pt x="630" y="1454"/>
                  </a:lnTo>
                  <a:lnTo>
                    <a:pt x="626" y="1454"/>
                  </a:lnTo>
                  <a:lnTo>
                    <a:pt x="624" y="1454"/>
                  </a:lnTo>
                  <a:lnTo>
                    <a:pt x="626" y="1458"/>
                  </a:lnTo>
                  <a:lnTo>
                    <a:pt x="628" y="1460"/>
                  </a:lnTo>
                  <a:lnTo>
                    <a:pt x="630" y="1462"/>
                  </a:lnTo>
                  <a:lnTo>
                    <a:pt x="634" y="1462"/>
                  </a:lnTo>
                  <a:lnTo>
                    <a:pt x="638" y="1462"/>
                  </a:lnTo>
                  <a:lnTo>
                    <a:pt x="640" y="1464"/>
                  </a:lnTo>
                  <a:lnTo>
                    <a:pt x="638" y="1468"/>
                  </a:lnTo>
                  <a:lnTo>
                    <a:pt x="638" y="1472"/>
                  </a:lnTo>
                  <a:lnTo>
                    <a:pt x="636" y="1476"/>
                  </a:lnTo>
                  <a:lnTo>
                    <a:pt x="630" y="1478"/>
                  </a:lnTo>
                  <a:lnTo>
                    <a:pt x="626" y="1480"/>
                  </a:lnTo>
                  <a:lnTo>
                    <a:pt x="626" y="1482"/>
                  </a:lnTo>
                  <a:lnTo>
                    <a:pt x="636" y="1490"/>
                  </a:lnTo>
                  <a:lnTo>
                    <a:pt x="638" y="1492"/>
                  </a:lnTo>
                  <a:lnTo>
                    <a:pt x="642" y="1490"/>
                  </a:lnTo>
                  <a:lnTo>
                    <a:pt x="646" y="1488"/>
                  </a:lnTo>
                  <a:lnTo>
                    <a:pt x="648" y="1490"/>
                  </a:lnTo>
                  <a:lnTo>
                    <a:pt x="650" y="1494"/>
                  </a:lnTo>
                  <a:lnTo>
                    <a:pt x="652" y="1492"/>
                  </a:lnTo>
                  <a:lnTo>
                    <a:pt x="654" y="1492"/>
                  </a:lnTo>
                  <a:lnTo>
                    <a:pt x="654" y="1496"/>
                  </a:lnTo>
                  <a:lnTo>
                    <a:pt x="654" y="1500"/>
                  </a:lnTo>
                  <a:lnTo>
                    <a:pt x="654" y="1502"/>
                  </a:lnTo>
                  <a:lnTo>
                    <a:pt x="656" y="1502"/>
                  </a:lnTo>
                  <a:lnTo>
                    <a:pt x="658" y="1502"/>
                  </a:lnTo>
                  <a:lnTo>
                    <a:pt x="658" y="1500"/>
                  </a:lnTo>
                  <a:lnTo>
                    <a:pt x="660" y="1494"/>
                  </a:lnTo>
                  <a:lnTo>
                    <a:pt x="662" y="1488"/>
                  </a:lnTo>
                  <a:lnTo>
                    <a:pt x="662" y="1486"/>
                  </a:lnTo>
                  <a:lnTo>
                    <a:pt x="666" y="1486"/>
                  </a:lnTo>
                  <a:lnTo>
                    <a:pt x="668" y="1486"/>
                  </a:lnTo>
                  <a:lnTo>
                    <a:pt x="670" y="1488"/>
                  </a:lnTo>
                  <a:lnTo>
                    <a:pt x="666" y="1496"/>
                  </a:lnTo>
                  <a:lnTo>
                    <a:pt x="660" y="1504"/>
                  </a:lnTo>
                  <a:lnTo>
                    <a:pt x="654" y="1508"/>
                  </a:lnTo>
                  <a:lnTo>
                    <a:pt x="652" y="1510"/>
                  </a:lnTo>
                  <a:lnTo>
                    <a:pt x="650" y="1512"/>
                  </a:lnTo>
                  <a:lnTo>
                    <a:pt x="654" y="1514"/>
                  </a:lnTo>
                  <a:lnTo>
                    <a:pt x="658" y="1518"/>
                  </a:lnTo>
                  <a:lnTo>
                    <a:pt x="658" y="1520"/>
                  </a:lnTo>
                  <a:lnTo>
                    <a:pt x="656" y="1522"/>
                  </a:lnTo>
                  <a:lnTo>
                    <a:pt x="650" y="1524"/>
                  </a:lnTo>
                  <a:lnTo>
                    <a:pt x="648" y="1522"/>
                  </a:lnTo>
                  <a:lnTo>
                    <a:pt x="644" y="1522"/>
                  </a:lnTo>
                  <a:lnTo>
                    <a:pt x="636" y="1526"/>
                  </a:lnTo>
                  <a:lnTo>
                    <a:pt x="632" y="1530"/>
                  </a:lnTo>
                  <a:lnTo>
                    <a:pt x="632" y="1536"/>
                  </a:lnTo>
                  <a:lnTo>
                    <a:pt x="632" y="1540"/>
                  </a:lnTo>
                  <a:lnTo>
                    <a:pt x="634" y="1544"/>
                  </a:lnTo>
                  <a:lnTo>
                    <a:pt x="640" y="1548"/>
                  </a:lnTo>
                  <a:lnTo>
                    <a:pt x="644" y="1548"/>
                  </a:lnTo>
                  <a:lnTo>
                    <a:pt x="646" y="1548"/>
                  </a:lnTo>
                  <a:lnTo>
                    <a:pt x="646" y="1546"/>
                  </a:lnTo>
                  <a:lnTo>
                    <a:pt x="648" y="1546"/>
                  </a:lnTo>
                  <a:lnTo>
                    <a:pt x="650" y="1546"/>
                  </a:lnTo>
                  <a:lnTo>
                    <a:pt x="654" y="1548"/>
                  </a:lnTo>
                  <a:lnTo>
                    <a:pt x="656" y="1544"/>
                  </a:lnTo>
                  <a:lnTo>
                    <a:pt x="658" y="1542"/>
                  </a:lnTo>
                  <a:lnTo>
                    <a:pt x="660" y="1540"/>
                  </a:lnTo>
                  <a:lnTo>
                    <a:pt x="664" y="1542"/>
                  </a:lnTo>
                  <a:lnTo>
                    <a:pt x="666" y="1544"/>
                  </a:lnTo>
                  <a:lnTo>
                    <a:pt x="664" y="1548"/>
                  </a:lnTo>
                  <a:lnTo>
                    <a:pt x="662" y="1548"/>
                  </a:lnTo>
                  <a:lnTo>
                    <a:pt x="660" y="1550"/>
                  </a:lnTo>
                  <a:lnTo>
                    <a:pt x="660" y="1552"/>
                  </a:lnTo>
                  <a:lnTo>
                    <a:pt x="662" y="1554"/>
                  </a:lnTo>
                  <a:lnTo>
                    <a:pt x="664" y="1556"/>
                  </a:lnTo>
                  <a:lnTo>
                    <a:pt x="662" y="1558"/>
                  </a:lnTo>
                  <a:lnTo>
                    <a:pt x="660" y="1560"/>
                  </a:lnTo>
                  <a:lnTo>
                    <a:pt x="660" y="1562"/>
                  </a:lnTo>
                  <a:lnTo>
                    <a:pt x="662" y="1564"/>
                  </a:lnTo>
                  <a:lnTo>
                    <a:pt x="662" y="1568"/>
                  </a:lnTo>
                  <a:lnTo>
                    <a:pt x="658" y="1570"/>
                  </a:lnTo>
                  <a:lnTo>
                    <a:pt x="654" y="1572"/>
                  </a:lnTo>
                  <a:lnTo>
                    <a:pt x="652" y="1570"/>
                  </a:lnTo>
                  <a:lnTo>
                    <a:pt x="648" y="1568"/>
                  </a:lnTo>
                  <a:lnTo>
                    <a:pt x="646" y="1566"/>
                  </a:lnTo>
                  <a:lnTo>
                    <a:pt x="644" y="1576"/>
                  </a:lnTo>
                  <a:lnTo>
                    <a:pt x="642" y="1586"/>
                  </a:lnTo>
                  <a:lnTo>
                    <a:pt x="646" y="1592"/>
                  </a:lnTo>
                  <a:lnTo>
                    <a:pt x="652" y="1598"/>
                  </a:lnTo>
                  <a:lnTo>
                    <a:pt x="658" y="1600"/>
                  </a:lnTo>
                  <a:lnTo>
                    <a:pt x="662" y="1600"/>
                  </a:lnTo>
                  <a:lnTo>
                    <a:pt x="664" y="1604"/>
                  </a:lnTo>
                  <a:lnTo>
                    <a:pt x="668" y="1608"/>
                  </a:lnTo>
                  <a:lnTo>
                    <a:pt x="674" y="1612"/>
                  </a:lnTo>
                  <a:lnTo>
                    <a:pt x="688" y="1616"/>
                  </a:lnTo>
                  <a:lnTo>
                    <a:pt x="690" y="1618"/>
                  </a:lnTo>
                  <a:lnTo>
                    <a:pt x="688" y="1620"/>
                  </a:lnTo>
                  <a:lnTo>
                    <a:pt x="688" y="1624"/>
                  </a:lnTo>
                  <a:lnTo>
                    <a:pt x="690" y="1626"/>
                  </a:lnTo>
                  <a:lnTo>
                    <a:pt x="692" y="1628"/>
                  </a:lnTo>
                  <a:lnTo>
                    <a:pt x="694" y="1628"/>
                  </a:lnTo>
                  <a:lnTo>
                    <a:pt x="696" y="1626"/>
                  </a:lnTo>
                  <a:lnTo>
                    <a:pt x="700" y="1626"/>
                  </a:lnTo>
                  <a:lnTo>
                    <a:pt x="704" y="1630"/>
                  </a:lnTo>
                  <a:lnTo>
                    <a:pt x="706" y="1632"/>
                  </a:lnTo>
                  <a:lnTo>
                    <a:pt x="710" y="1630"/>
                  </a:lnTo>
                  <a:lnTo>
                    <a:pt x="720" y="1628"/>
                  </a:lnTo>
                  <a:lnTo>
                    <a:pt x="734" y="1628"/>
                  </a:lnTo>
                  <a:lnTo>
                    <a:pt x="746" y="1626"/>
                  </a:lnTo>
                  <a:lnTo>
                    <a:pt x="752" y="1624"/>
                  </a:lnTo>
                  <a:lnTo>
                    <a:pt x="756" y="1620"/>
                  </a:lnTo>
                  <a:lnTo>
                    <a:pt x="760" y="1618"/>
                  </a:lnTo>
                  <a:lnTo>
                    <a:pt x="766" y="1614"/>
                  </a:lnTo>
                  <a:lnTo>
                    <a:pt x="774" y="1608"/>
                  </a:lnTo>
                  <a:lnTo>
                    <a:pt x="780" y="1600"/>
                  </a:lnTo>
                  <a:lnTo>
                    <a:pt x="782" y="1596"/>
                  </a:lnTo>
                  <a:lnTo>
                    <a:pt x="784" y="1594"/>
                  </a:lnTo>
                  <a:lnTo>
                    <a:pt x="790" y="1592"/>
                  </a:lnTo>
                  <a:lnTo>
                    <a:pt x="792" y="1592"/>
                  </a:lnTo>
                  <a:lnTo>
                    <a:pt x="794" y="1588"/>
                  </a:lnTo>
                  <a:lnTo>
                    <a:pt x="794" y="1586"/>
                  </a:lnTo>
                  <a:lnTo>
                    <a:pt x="796" y="1586"/>
                  </a:lnTo>
                  <a:lnTo>
                    <a:pt x="800" y="1584"/>
                  </a:lnTo>
                  <a:lnTo>
                    <a:pt x="804" y="1582"/>
                  </a:lnTo>
                  <a:lnTo>
                    <a:pt x="800" y="1578"/>
                  </a:lnTo>
                  <a:lnTo>
                    <a:pt x="798" y="1576"/>
                  </a:lnTo>
                  <a:lnTo>
                    <a:pt x="802" y="1574"/>
                  </a:lnTo>
                  <a:lnTo>
                    <a:pt x="810" y="1572"/>
                  </a:lnTo>
                  <a:lnTo>
                    <a:pt x="812" y="1570"/>
                  </a:lnTo>
                  <a:lnTo>
                    <a:pt x="812" y="1566"/>
                  </a:lnTo>
                  <a:lnTo>
                    <a:pt x="812" y="1562"/>
                  </a:lnTo>
                  <a:lnTo>
                    <a:pt x="816" y="1564"/>
                  </a:lnTo>
                  <a:lnTo>
                    <a:pt x="820" y="1568"/>
                  </a:lnTo>
                  <a:lnTo>
                    <a:pt x="822" y="1570"/>
                  </a:lnTo>
                  <a:lnTo>
                    <a:pt x="824" y="1568"/>
                  </a:lnTo>
                  <a:lnTo>
                    <a:pt x="828" y="1566"/>
                  </a:lnTo>
                  <a:lnTo>
                    <a:pt x="834" y="1566"/>
                  </a:lnTo>
                  <a:lnTo>
                    <a:pt x="838" y="1564"/>
                  </a:lnTo>
                  <a:lnTo>
                    <a:pt x="838" y="1558"/>
                  </a:lnTo>
                  <a:lnTo>
                    <a:pt x="838" y="1554"/>
                  </a:lnTo>
                  <a:lnTo>
                    <a:pt x="840" y="1552"/>
                  </a:lnTo>
                  <a:lnTo>
                    <a:pt x="844" y="1550"/>
                  </a:lnTo>
                  <a:lnTo>
                    <a:pt x="846" y="1548"/>
                  </a:lnTo>
                  <a:lnTo>
                    <a:pt x="842" y="1540"/>
                  </a:lnTo>
                  <a:lnTo>
                    <a:pt x="840" y="1536"/>
                  </a:lnTo>
                  <a:lnTo>
                    <a:pt x="838" y="1532"/>
                  </a:lnTo>
                  <a:lnTo>
                    <a:pt x="840" y="1528"/>
                  </a:lnTo>
                  <a:lnTo>
                    <a:pt x="844" y="1532"/>
                  </a:lnTo>
                  <a:lnTo>
                    <a:pt x="846" y="1534"/>
                  </a:lnTo>
                  <a:lnTo>
                    <a:pt x="848" y="1534"/>
                  </a:lnTo>
                  <a:lnTo>
                    <a:pt x="850" y="1530"/>
                  </a:lnTo>
                  <a:lnTo>
                    <a:pt x="850" y="1528"/>
                  </a:lnTo>
                  <a:lnTo>
                    <a:pt x="852" y="1530"/>
                  </a:lnTo>
                  <a:lnTo>
                    <a:pt x="852" y="1536"/>
                  </a:lnTo>
                  <a:lnTo>
                    <a:pt x="850" y="1538"/>
                  </a:lnTo>
                  <a:lnTo>
                    <a:pt x="850" y="1540"/>
                  </a:lnTo>
                  <a:lnTo>
                    <a:pt x="852" y="1542"/>
                  </a:lnTo>
                  <a:lnTo>
                    <a:pt x="854" y="1548"/>
                  </a:lnTo>
                  <a:lnTo>
                    <a:pt x="854" y="1552"/>
                  </a:lnTo>
                  <a:lnTo>
                    <a:pt x="856" y="1554"/>
                  </a:lnTo>
                  <a:lnTo>
                    <a:pt x="862" y="1556"/>
                  </a:lnTo>
                  <a:lnTo>
                    <a:pt x="866" y="1556"/>
                  </a:lnTo>
                  <a:lnTo>
                    <a:pt x="866" y="1558"/>
                  </a:lnTo>
                  <a:lnTo>
                    <a:pt x="868" y="1558"/>
                  </a:lnTo>
                  <a:lnTo>
                    <a:pt x="876" y="1560"/>
                  </a:lnTo>
                  <a:lnTo>
                    <a:pt x="874" y="1564"/>
                  </a:lnTo>
                  <a:lnTo>
                    <a:pt x="872" y="1566"/>
                  </a:lnTo>
                  <a:lnTo>
                    <a:pt x="872" y="1570"/>
                  </a:lnTo>
                  <a:lnTo>
                    <a:pt x="874" y="1576"/>
                  </a:lnTo>
                  <a:lnTo>
                    <a:pt x="876" y="1584"/>
                  </a:lnTo>
                  <a:lnTo>
                    <a:pt x="876" y="1594"/>
                  </a:lnTo>
                  <a:lnTo>
                    <a:pt x="876" y="1602"/>
                  </a:lnTo>
                  <a:lnTo>
                    <a:pt x="876" y="1608"/>
                  </a:lnTo>
                  <a:lnTo>
                    <a:pt x="878" y="1612"/>
                  </a:lnTo>
                  <a:lnTo>
                    <a:pt x="882" y="1616"/>
                  </a:lnTo>
                  <a:lnTo>
                    <a:pt x="886" y="1616"/>
                  </a:lnTo>
                  <a:lnTo>
                    <a:pt x="890" y="1614"/>
                  </a:lnTo>
                  <a:lnTo>
                    <a:pt x="896" y="1610"/>
                  </a:lnTo>
                  <a:lnTo>
                    <a:pt x="898" y="1612"/>
                  </a:lnTo>
                  <a:lnTo>
                    <a:pt x="900" y="1614"/>
                  </a:lnTo>
                  <a:lnTo>
                    <a:pt x="902" y="1618"/>
                  </a:lnTo>
                  <a:lnTo>
                    <a:pt x="902" y="1622"/>
                  </a:lnTo>
                  <a:lnTo>
                    <a:pt x="900" y="1628"/>
                  </a:lnTo>
                  <a:lnTo>
                    <a:pt x="896" y="1638"/>
                  </a:lnTo>
                  <a:lnTo>
                    <a:pt x="898" y="1644"/>
                  </a:lnTo>
                  <a:lnTo>
                    <a:pt x="900" y="1652"/>
                  </a:lnTo>
                  <a:lnTo>
                    <a:pt x="906" y="1672"/>
                  </a:lnTo>
                  <a:lnTo>
                    <a:pt x="916" y="1694"/>
                  </a:lnTo>
                  <a:lnTo>
                    <a:pt x="928" y="1710"/>
                  </a:lnTo>
                  <a:lnTo>
                    <a:pt x="932" y="1716"/>
                  </a:lnTo>
                  <a:lnTo>
                    <a:pt x="936" y="1716"/>
                  </a:lnTo>
                  <a:lnTo>
                    <a:pt x="942" y="1716"/>
                  </a:lnTo>
                  <a:lnTo>
                    <a:pt x="944" y="1718"/>
                  </a:lnTo>
                  <a:lnTo>
                    <a:pt x="944" y="1720"/>
                  </a:lnTo>
                  <a:lnTo>
                    <a:pt x="942" y="1726"/>
                  </a:lnTo>
                  <a:lnTo>
                    <a:pt x="934" y="1728"/>
                  </a:lnTo>
                  <a:lnTo>
                    <a:pt x="932" y="1730"/>
                  </a:lnTo>
                  <a:lnTo>
                    <a:pt x="934" y="1732"/>
                  </a:lnTo>
                  <a:lnTo>
                    <a:pt x="936" y="1738"/>
                  </a:lnTo>
                  <a:lnTo>
                    <a:pt x="938" y="1742"/>
                  </a:lnTo>
                  <a:lnTo>
                    <a:pt x="932" y="1740"/>
                  </a:lnTo>
                  <a:lnTo>
                    <a:pt x="926" y="1740"/>
                  </a:lnTo>
                  <a:lnTo>
                    <a:pt x="934" y="1752"/>
                  </a:lnTo>
                  <a:lnTo>
                    <a:pt x="940" y="1760"/>
                  </a:lnTo>
                  <a:lnTo>
                    <a:pt x="944" y="1768"/>
                  </a:lnTo>
                  <a:lnTo>
                    <a:pt x="946" y="1778"/>
                  </a:lnTo>
                  <a:lnTo>
                    <a:pt x="946" y="1782"/>
                  </a:lnTo>
                  <a:lnTo>
                    <a:pt x="944" y="1786"/>
                  </a:lnTo>
                  <a:lnTo>
                    <a:pt x="940" y="1792"/>
                  </a:lnTo>
                  <a:lnTo>
                    <a:pt x="942" y="1796"/>
                  </a:lnTo>
                  <a:lnTo>
                    <a:pt x="946" y="1798"/>
                  </a:lnTo>
                  <a:lnTo>
                    <a:pt x="954" y="1798"/>
                  </a:lnTo>
                  <a:lnTo>
                    <a:pt x="972" y="1796"/>
                  </a:lnTo>
                  <a:lnTo>
                    <a:pt x="982" y="1794"/>
                  </a:lnTo>
                  <a:lnTo>
                    <a:pt x="990" y="1794"/>
                  </a:lnTo>
                  <a:lnTo>
                    <a:pt x="996" y="1794"/>
                  </a:lnTo>
                  <a:lnTo>
                    <a:pt x="998" y="1788"/>
                  </a:lnTo>
                  <a:lnTo>
                    <a:pt x="1000" y="1774"/>
                  </a:lnTo>
                  <a:lnTo>
                    <a:pt x="1000" y="1768"/>
                  </a:lnTo>
                  <a:lnTo>
                    <a:pt x="1002" y="1760"/>
                  </a:lnTo>
                  <a:lnTo>
                    <a:pt x="1004" y="1756"/>
                  </a:lnTo>
                  <a:lnTo>
                    <a:pt x="1010" y="1756"/>
                  </a:lnTo>
                  <a:lnTo>
                    <a:pt x="1018" y="1756"/>
                  </a:lnTo>
                  <a:lnTo>
                    <a:pt x="1018" y="1754"/>
                  </a:lnTo>
                  <a:lnTo>
                    <a:pt x="1018" y="1752"/>
                  </a:lnTo>
                  <a:lnTo>
                    <a:pt x="1020" y="1750"/>
                  </a:lnTo>
                  <a:lnTo>
                    <a:pt x="1024" y="1748"/>
                  </a:lnTo>
                  <a:lnTo>
                    <a:pt x="1034" y="1746"/>
                  </a:lnTo>
                  <a:lnTo>
                    <a:pt x="1042" y="1746"/>
                  </a:lnTo>
                  <a:lnTo>
                    <a:pt x="1050" y="1746"/>
                  </a:lnTo>
                  <a:lnTo>
                    <a:pt x="1058" y="1750"/>
                  </a:lnTo>
                  <a:lnTo>
                    <a:pt x="1062" y="1750"/>
                  </a:lnTo>
                  <a:lnTo>
                    <a:pt x="1064" y="1750"/>
                  </a:lnTo>
                  <a:lnTo>
                    <a:pt x="1070" y="1736"/>
                  </a:lnTo>
                  <a:lnTo>
                    <a:pt x="1076" y="1720"/>
                  </a:lnTo>
                  <a:lnTo>
                    <a:pt x="1082" y="1708"/>
                  </a:lnTo>
                  <a:lnTo>
                    <a:pt x="1086" y="1700"/>
                  </a:lnTo>
                  <a:lnTo>
                    <a:pt x="1088" y="1692"/>
                  </a:lnTo>
                  <a:lnTo>
                    <a:pt x="1088" y="1684"/>
                  </a:lnTo>
                  <a:lnTo>
                    <a:pt x="1090" y="1676"/>
                  </a:lnTo>
                  <a:lnTo>
                    <a:pt x="1092" y="1666"/>
                  </a:lnTo>
                  <a:lnTo>
                    <a:pt x="1092" y="1658"/>
                  </a:lnTo>
                  <a:lnTo>
                    <a:pt x="1090" y="1654"/>
                  </a:lnTo>
                  <a:lnTo>
                    <a:pt x="1092" y="1650"/>
                  </a:lnTo>
                  <a:lnTo>
                    <a:pt x="1094" y="1644"/>
                  </a:lnTo>
                  <a:lnTo>
                    <a:pt x="1098" y="1638"/>
                  </a:lnTo>
                  <a:lnTo>
                    <a:pt x="1098" y="1634"/>
                  </a:lnTo>
                  <a:lnTo>
                    <a:pt x="1098" y="1632"/>
                  </a:lnTo>
                  <a:lnTo>
                    <a:pt x="1096" y="1626"/>
                  </a:lnTo>
                  <a:lnTo>
                    <a:pt x="1098" y="1622"/>
                  </a:lnTo>
                  <a:lnTo>
                    <a:pt x="1100" y="1618"/>
                  </a:lnTo>
                  <a:lnTo>
                    <a:pt x="1098" y="1610"/>
                  </a:lnTo>
                  <a:lnTo>
                    <a:pt x="1096" y="1606"/>
                  </a:lnTo>
                  <a:lnTo>
                    <a:pt x="1096" y="1604"/>
                  </a:lnTo>
                  <a:lnTo>
                    <a:pt x="1098" y="1604"/>
                  </a:lnTo>
                  <a:lnTo>
                    <a:pt x="1100" y="1602"/>
                  </a:lnTo>
                  <a:lnTo>
                    <a:pt x="1102" y="1600"/>
                  </a:lnTo>
                  <a:lnTo>
                    <a:pt x="1100" y="1598"/>
                  </a:lnTo>
                  <a:lnTo>
                    <a:pt x="1100" y="1596"/>
                  </a:lnTo>
                  <a:lnTo>
                    <a:pt x="1102" y="1592"/>
                  </a:lnTo>
                  <a:lnTo>
                    <a:pt x="1112" y="1588"/>
                  </a:lnTo>
                  <a:lnTo>
                    <a:pt x="1124" y="1582"/>
                  </a:lnTo>
                  <a:lnTo>
                    <a:pt x="1130" y="1578"/>
                  </a:lnTo>
                  <a:lnTo>
                    <a:pt x="1132" y="1574"/>
                  </a:lnTo>
                  <a:lnTo>
                    <a:pt x="1134" y="1570"/>
                  </a:lnTo>
                  <a:lnTo>
                    <a:pt x="1134" y="1568"/>
                  </a:lnTo>
                  <a:lnTo>
                    <a:pt x="1138" y="1572"/>
                  </a:lnTo>
                  <a:lnTo>
                    <a:pt x="1142" y="1576"/>
                  </a:lnTo>
                  <a:lnTo>
                    <a:pt x="1144" y="1574"/>
                  </a:lnTo>
                  <a:lnTo>
                    <a:pt x="1146" y="1572"/>
                  </a:lnTo>
                  <a:lnTo>
                    <a:pt x="1152" y="1566"/>
                  </a:lnTo>
                  <a:lnTo>
                    <a:pt x="1158" y="1562"/>
                  </a:lnTo>
                  <a:lnTo>
                    <a:pt x="1164" y="1560"/>
                  </a:lnTo>
                  <a:lnTo>
                    <a:pt x="1164" y="1558"/>
                  </a:lnTo>
                  <a:lnTo>
                    <a:pt x="1164" y="1556"/>
                  </a:lnTo>
                  <a:lnTo>
                    <a:pt x="1166" y="1554"/>
                  </a:lnTo>
                  <a:lnTo>
                    <a:pt x="1170" y="1552"/>
                  </a:lnTo>
                  <a:lnTo>
                    <a:pt x="1172" y="1550"/>
                  </a:lnTo>
                  <a:lnTo>
                    <a:pt x="1172" y="1548"/>
                  </a:lnTo>
                  <a:lnTo>
                    <a:pt x="1172" y="1546"/>
                  </a:lnTo>
                  <a:lnTo>
                    <a:pt x="1170" y="1542"/>
                  </a:lnTo>
                  <a:lnTo>
                    <a:pt x="1168" y="1540"/>
                  </a:lnTo>
                  <a:lnTo>
                    <a:pt x="1164" y="1540"/>
                  </a:lnTo>
                  <a:lnTo>
                    <a:pt x="1152" y="1546"/>
                  </a:lnTo>
                  <a:lnTo>
                    <a:pt x="1144" y="1550"/>
                  </a:lnTo>
                  <a:lnTo>
                    <a:pt x="1136" y="1550"/>
                  </a:lnTo>
                  <a:lnTo>
                    <a:pt x="1128" y="1550"/>
                  </a:lnTo>
                  <a:lnTo>
                    <a:pt x="1122" y="1546"/>
                  </a:lnTo>
                  <a:lnTo>
                    <a:pt x="1112" y="1540"/>
                  </a:lnTo>
                  <a:lnTo>
                    <a:pt x="1104" y="1538"/>
                  </a:lnTo>
                  <a:lnTo>
                    <a:pt x="1094" y="1538"/>
                  </a:lnTo>
                  <a:lnTo>
                    <a:pt x="1086" y="1538"/>
                  </a:lnTo>
                  <a:lnTo>
                    <a:pt x="1076" y="1538"/>
                  </a:lnTo>
                  <a:lnTo>
                    <a:pt x="1084" y="1534"/>
                  </a:lnTo>
                  <a:lnTo>
                    <a:pt x="1092" y="1530"/>
                  </a:lnTo>
                  <a:lnTo>
                    <a:pt x="1098" y="1530"/>
                  </a:lnTo>
                  <a:lnTo>
                    <a:pt x="1110" y="1530"/>
                  </a:lnTo>
                  <a:lnTo>
                    <a:pt x="1118" y="1534"/>
                  </a:lnTo>
                  <a:lnTo>
                    <a:pt x="1122" y="1534"/>
                  </a:lnTo>
                  <a:lnTo>
                    <a:pt x="1124" y="1532"/>
                  </a:lnTo>
                  <a:lnTo>
                    <a:pt x="1126" y="1532"/>
                  </a:lnTo>
                  <a:lnTo>
                    <a:pt x="1128" y="1532"/>
                  </a:lnTo>
                  <a:lnTo>
                    <a:pt x="1134" y="1538"/>
                  </a:lnTo>
                  <a:lnTo>
                    <a:pt x="1142" y="1544"/>
                  </a:lnTo>
                  <a:lnTo>
                    <a:pt x="1146" y="1544"/>
                  </a:lnTo>
                  <a:lnTo>
                    <a:pt x="1150" y="1542"/>
                  </a:lnTo>
                  <a:lnTo>
                    <a:pt x="1178" y="1528"/>
                  </a:lnTo>
                  <a:lnTo>
                    <a:pt x="1190" y="1518"/>
                  </a:lnTo>
                  <a:lnTo>
                    <a:pt x="1192" y="1516"/>
                  </a:lnTo>
                  <a:lnTo>
                    <a:pt x="1192" y="1512"/>
                  </a:lnTo>
                  <a:lnTo>
                    <a:pt x="1184" y="1500"/>
                  </a:lnTo>
                  <a:lnTo>
                    <a:pt x="1178" y="1496"/>
                  </a:lnTo>
                  <a:lnTo>
                    <a:pt x="1172" y="1496"/>
                  </a:lnTo>
                  <a:lnTo>
                    <a:pt x="1168" y="1496"/>
                  </a:lnTo>
                  <a:lnTo>
                    <a:pt x="1168" y="1494"/>
                  </a:lnTo>
                  <a:lnTo>
                    <a:pt x="1168" y="1490"/>
                  </a:lnTo>
                  <a:lnTo>
                    <a:pt x="1170" y="1484"/>
                  </a:lnTo>
                  <a:lnTo>
                    <a:pt x="1168" y="1482"/>
                  </a:lnTo>
                  <a:lnTo>
                    <a:pt x="1164" y="1480"/>
                  </a:lnTo>
                  <a:lnTo>
                    <a:pt x="1158" y="1476"/>
                  </a:lnTo>
                  <a:lnTo>
                    <a:pt x="1154" y="1472"/>
                  </a:lnTo>
                  <a:lnTo>
                    <a:pt x="1148" y="1468"/>
                  </a:lnTo>
                  <a:lnTo>
                    <a:pt x="1144" y="1466"/>
                  </a:lnTo>
                  <a:lnTo>
                    <a:pt x="1138" y="1468"/>
                  </a:lnTo>
                  <a:lnTo>
                    <a:pt x="1132" y="1468"/>
                  </a:lnTo>
                  <a:lnTo>
                    <a:pt x="1132" y="1466"/>
                  </a:lnTo>
                  <a:lnTo>
                    <a:pt x="1132" y="1462"/>
                  </a:lnTo>
                  <a:lnTo>
                    <a:pt x="1130" y="1462"/>
                  </a:lnTo>
                  <a:lnTo>
                    <a:pt x="1126" y="1460"/>
                  </a:lnTo>
                  <a:lnTo>
                    <a:pt x="1124" y="1460"/>
                  </a:lnTo>
                  <a:lnTo>
                    <a:pt x="1122" y="1458"/>
                  </a:lnTo>
                  <a:lnTo>
                    <a:pt x="1118" y="1450"/>
                  </a:lnTo>
                  <a:lnTo>
                    <a:pt x="1116" y="1440"/>
                  </a:lnTo>
                  <a:lnTo>
                    <a:pt x="1116" y="1428"/>
                  </a:lnTo>
                  <a:lnTo>
                    <a:pt x="1116" y="1416"/>
                  </a:lnTo>
                  <a:lnTo>
                    <a:pt x="1116" y="1406"/>
                  </a:lnTo>
                  <a:lnTo>
                    <a:pt x="1120" y="1398"/>
                  </a:lnTo>
                  <a:lnTo>
                    <a:pt x="1120" y="1396"/>
                  </a:lnTo>
                  <a:lnTo>
                    <a:pt x="1124" y="1396"/>
                  </a:lnTo>
                  <a:lnTo>
                    <a:pt x="1126" y="1394"/>
                  </a:lnTo>
                  <a:lnTo>
                    <a:pt x="1128" y="1392"/>
                  </a:lnTo>
                  <a:lnTo>
                    <a:pt x="1126" y="1386"/>
                  </a:lnTo>
                  <a:lnTo>
                    <a:pt x="1126" y="1374"/>
                  </a:lnTo>
                  <a:lnTo>
                    <a:pt x="1126" y="1368"/>
                  </a:lnTo>
                  <a:lnTo>
                    <a:pt x="1128" y="1360"/>
                  </a:lnTo>
                  <a:lnTo>
                    <a:pt x="1132" y="1356"/>
                  </a:lnTo>
                  <a:lnTo>
                    <a:pt x="1132" y="1352"/>
                  </a:lnTo>
                  <a:lnTo>
                    <a:pt x="1130" y="1352"/>
                  </a:lnTo>
                  <a:lnTo>
                    <a:pt x="1128" y="1350"/>
                  </a:lnTo>
                  <a:lnTo>
                    <a:pt x="1124" y="1350"/>
                  </a:lnTo>
                  <a:lnTo>
                    <a:pt x="1122" y="1348"/>
                  </a:lnTo>
                  <a:lnTo>
                    <a:pt x="1122" y="1342"/>
                  </a:lnTo>
                  <a:lnTo>
                    <a:pt x="1122" y="1336"/>
                  </a:lnTo>
                  <a:lnTo>
                    <a:pt x="1124" y="1338"/>
                  </a:lnTo>
                  <a:lnTo>
                    <a:pt x="1130" y="1340"/>
                  </a:lnTo>
                  <a:lnTo>
                    <a:pt x="1136" y="1340"/>
                  </a:lnTo>
                  <a:lnTo>
                    <a:pt x="1142" y="1338"/>
                  </a:lnTo>
                  <a:lnTo>
                    <a:pt x="1148" y="1334"/>
                  </a:lnTo>
                  <a:lnTo>
                    <a:pt x="1148" y="1332"/>
                  </a:lnTo>
                  <a:lnTo>
                    <a:pt x="1148" y="1330"/>
                  </a:lnTo>
                  <a:lnTo>
                    <a:pt x="1146" y="1326"/>
                  </a:lnTo>
                  <a:lnTo>
                    <a:pt x="1144" y="1324"/>
                  </a:lnTo>
                  <a:lnTo>
                    <a:pt x="1142" y="1322"/>
                  </a:lnTo>
                  <a:lnTo>
                    <a:pt x="1144" y="1322"/>
                  </a:lnTo>
                  <a:lnTo>
                    <a:pt x="1152" y="1320"/>
                  </a:lnTo>
                  <a:lnTo>
                    <a:pt x="1160" y="1318"/>
                  </a:lnTo>
                  <a:lnTo>
                    <a:pt x="1166" y="1312"/>
                  </a:lnTo>
                  <a:lnTo>
                    <a:pt x="1170" y="1308"/>
                  </a:lnTo>
                  <a:lnTo>
                    <a:pt x="1172" y="1302"/>
                  </a:lnTo>
                  <a:lnTo>
                    <a:pt x="1178" y="1294"/>
                  </a:lnTo>
                  <a:lnTo>
                    <a:pt x="1180" y="1292"/>
                  </a:lnTo>
                  <a:lnTo>
                    <a:pt x="1186" y="1292"/>
                  </a:lnTo>
                  <a:lnTo>
                    <a:pt x="1190" y="1294"/>
                  </a:lnTo>
                  <a:lnTo>
                    <a:pt x="1194" y="1292"/>
                  </a:lnTo>
                  <a:lnTo>
                    <a:pt x="1196" y="1286"/>
                  </a:lnTo>
                  <a:lnTo>
                    <a:pt x="1200" y="1278"/>
                  </a:lnTo>
                  <a:lnTo>
                    <a:pt x="1204" y="1274"/>
                  </a:lnTo>
                  <a:lnTo>
                    <a:pt x="1208" y="1274"/>
                  </a:lnTo>
                  <a:lnTo>
                    <a:pt x="1214" y="1274"/>
                  </a:lnTo>
                  <a:lnTo>
                    <a:pt x="1218" y="1274"/>
                  </a:lnTo>
                  <a:lnTo>
                    <a:pt x="1222" y="1268"/>
                  </a:lnTo>
                  <a:lnTo>
                    <a:pt x="1226" y="1264"/>
                  </a:lnTo>
                  <a:lnTo>
                    <a:pt x="1228" y="1264"/>
                  </a:lnTo>
                  <a:lnTo>
                    <a:pt x="1232" y="1264"/>
                  </a:lnTo>
                  <a:lnTo>
                    <a:pt x="1236" y="1264"/>
                  </a:lnTo>
                  <a:lnTo>
                    <a:pt x="1238" y="1264"/>
                  </a:lnTo>
                  <a:lnTo>
                    <a:pt x="1240" y="1260"/>
                  </a:lnTo>
                  <a:lnTo>
                    <a:pt x="1244" y="1254"/>
                  </a:lnTo>
                  <a:lnTo>
                    <a:pt x="1246" y="1254"/>
                  </a:lnTo>
                  <a:lnTo>
                    <a:pt x="1250" y="1254"/>
                  </a:lnTo>
                  <a:lnTo>
                    <a:pt x="1254" y="1252"/>
                  </a:lnTo>
                  <a:lnTo>
                    <a:pt x="1258" y="1250"/>
                  </a:lnTo>
                  <a:lnTo>
                    <a:pt x="1262" y="1240"/>
                  </a:lnTo>
                  <a:lnTo>
                    <a:pt x="1268" y="1226"/>
                  </a:lnTo>
                  <a:lnTo>
                    <a:pt x="1274" y="1220"/>
                  </a:lnTo>
                  <a:lnTo>
                    <a:pt x="1284" y="1214"/>
                  </a:lnTo>
                  <a:lnTo>
                    <a:pt x="1290" y="1208"/>
                  </a:lnTo>
                  <a:lnTo>
                    <a:pt x="1292" y="1206"/>
                  </a:lnTo>
                  <a:lnTo>
                    <a:pt x="1292" y="1204"/>
                  </a:lnTo>
                  <a:lnTo>
                    <a:pt x="1290" y="1202"/>
                  </a:lnTo>
                  <a:lnTo>
                    <a:pt x="1284" y="1198"/>
                  </a:lnTo>
                  <a:lnTo>
                    <a:pt x="1280" y="1194"/>
                  </a:lnTo>
                  <a:lnTo>
                    <a:pt x="1276" y="1190"/>
                  </a:lnTo>
                  <a:lnTo>
                    <a:pt x="1276" y="1184"/>
                  </a:lnTo>
                  <a:lnTo>
                    <a:pt x="1276" y="1180"/>
                  </a:lnTo>
                  <a:lnTo>
                    <a:pt x="1282" y="1174"/>
                  </a:lnTo>
                  <a:lnTo>
                    <a:pt x="1288" y="1168"/>
                  </a:lnTo>
                  <a:lnTo>
                    <a:pt x="1290" y="1164"/>
                  </a:lnTo>
                  <a:lnTo>
                    <a:pt x="1292" y="1156"/>
                  </a:lnTo>
                  <a:lnTo>
                    <a:pt x="1292" y="1150"/>
                  </a:lnTo>
                  <a:lnTo>
                    <a:pt x="1294" y="1146"/>
                  </a:lnTo>
                  <a:lnTo>
                    <a:pt x="1298" y="1144"/>
                  </a:lnTo>
                  <a:lnTo>
                    <a:pt x="1300" y="1144"/>
                  </a:lnTo>
                  <a:lnTo>
                    <a:pt x="1306" y="1142"/>
                  </a:lnTo>
                  <a:lnTo>
                    <a:pt x="1310" y="1140"/>
                  </a:lnTo>
                  <a:lnTo>
                    <a:pt x="1310" y="1138"/>
                  </a:lnTo>
                  <a:lnTo>
                    <a:pt x="1314" y="1132"/>
                  </a:lnTo>
                  <a:lnTo>
                    <a:pt x="1320" y="1126"/>
                  </a:lnTo>
                  <a:lnTo>
                    <a:pt x="1338" y="1114"/>
                  </a:lnTo>
                  <a:lnTo>
                    <a:pt x="1340" y="1112"/>
                  </a:lnTo>
                  <a:lnTo>
                    <a:pt x="1344" y="1112"/>
                  </a:lnTo>
                  <a:lnTo>
                    <a:pt x="1346" y="1116"/>
                  </a:lnTo>
                  <a:lnTo>
                    <a:pt x="1348" y="1118"/>
                  </a:lnTo>
                  <a:lnTo>
                    <a:pt x="1350" y="1120"/>
                  </a:lnTo>
                  <a:lnTo>
                    <a:pt x="1354" y="1120"/>
                  </a:lnTo>
                  <a:lnTo>
                    <a:pt x="1358" y="1118"/>
                  </a:lnTo>
                  <a:lnTo>
                    <a:pt x="1364" y="1116"/>
                  </a:lnTo>
                  <a:lnTo>
                    <a:pt x="1368" y="1116"/>
                  </a:lnTo>
                  <a:lnTo>
                    <a:pt x="1378" y="1116"/>
                  </a:lnTo>
                  <a:lnTo>
                    <a:pt x="1386" y="1116"/>
                  </a:lnTo>
                  <a:lnTo>
                    <a:pt x="1392" y="1116"/>
                  </a:lnTo>
                  <a:lnTo>
                    <a:pt x="1396" y="1114"/>
                  </a:lnTo>
                  <a:lnTo>
                    <a:pt x="1408" y="1116"/>
                  </a:lnTo>
                  <a:lnTo>
                    <a:pt x="1414" y="1120"/>
                  </a:lnTo>
                  <a:lnTo>
                    <a:pt x="1418" y="1124"/>
                  </a:lnTo>
                  <a:lnTo>
                    <a:pt x="1428" y="1126"/>
                  </a:lnTo>
                  <a:lnTo>
                    <a:pt x="1438" y="1130"/>
                  </a:lnTo>
                  <a:lnTo>
                    <a:pt x="1440" y="1134"/>
                  </a:lnTo>
                  <a:lnTo>
                    <a:pt x="1442" y="1136"/>
                  </a:lnTo>
                  <a:lnTo>
                    <a:pt x="1442" y="1144"/>
                  </a:lnTo>
                  <a:lnTo>
                    <a:pt x="1440" y="1154"/>
                  </a:lnTo>
                  <a:lnTo>
                    <a:pt x="1440" y="1162"/>
                  </a:lnTo>
                  <a:lnTo>
                    <a:pt x="1442" y="1166"/>
                  </a:lnTo>
                  <a:lnTo>
                    <a:pt x="1446" y="1168"/>
                  </a:lnTo>
                  <a:lnTo>
                    <a:pt x="1444" y="1174"/>
                  </a:lnTo>
                  <a:lnTo>
                    <a:pt x="1442" y="1176"/>
                  </a:lnTo>
                  <a:lnTo>
                    <a:pt x="1440" y="1176"/>
                  </a:lnTo>
                  <a:lnTo>
                    <a:pt x="1434" y="1176"/>
                  </a:lnTo>
                  <a:lnTo>
                    <a:pt x="1422" y="1178"/>
                  </a:lnTo>
                  <a:lnTo>
                    <a:pt x="1416" y="1180"/>
                  </a:lnTo>
                  <a:lnTo>
                    <a:pt x="1412" y="1184"/>
                  </a:lnTo>
                  <a:lnTo>
                    <a:pt x="1406" y="1196"/>
                  </a:lnTo>
                  <a:lnTo>
                    <a:pt x="1398" y="1208"/>
                  </a:lnTo>
                  <a:lnTo>
                    <a:pt x="1390" y="1216"/>
                  </a:lnTo>
                  <a:lnTo>
                    <a:pt x="1382" y="1222"/>
                  </a:lnTo>
                  <a:lnTo>
                    <a:pt x="1372" y="1228"/>
                  </a:lnTo>
                  <a:lnTo>
                    <a:pt x="1368" y="1232"/>
                  </a:lnTo>
                  <a:lnTo>
                    <a:pt x="1366" y="1236"/>
                  </a:lnTo>
                  <a:lnTo>
                    <a:pt x="1366" y="1238"/>
                  </a:lnTo>
                  <a:lnTo>
                    <a:pt x="1366" y="1242"/>
                  </a:lnTo>
                  <a:lnTo>
                    <a:pt x="1358" y="1244"/>
                  </a:lnTo>
                  <a:lnTo>
                    <a:pt x="1354" y="1246"/>
                  </a:lnTo>
                  <a:lnTo>
                    <a:pt x="1350" y="1248"/>
                  </a:lnTo>
                  <a:lnTo>
                    <a:pt x="1346" y="1254"/>
                  </a:lnTo>
                  <a:lnTo>
                    <a:pt x="1344" y="1258"/>
                  </a:lnTo>
                  <a:lnTo>
                    <a:pt x="1342" y="1260"/>
                  </a:lnTo>
                  <a:lnTo>
                    <a:pt x="1338" y="1260"/>
                  </a:lnTo>
                  <a:lnTo>
                    <a:pt x="1334" y="1260"/>
                  </a:lnTo>
                  <a:lnTo>
                    <a:pt x="1332" y="1260"/>
                  </a:lnTo>
                  <a:lnTo>
                    <a:pt x="1328" y="1264"/>
                  </a:lnTo>
                  <a:lnTo>
                    <a:pt x="1326" y="1268"/>
                  </a:lnTo>
                  <a:lnTo>
                    <a:pt x="1324" y="1270"/>
                  </a:lnTo>
                  <a:lnTo>
                    <a:pt x="1322" y="1270"/>
                  </a:lnTo>
                  <a:lnTo>
                    <a:pt x="1320" y="1272"/>
                  </a:lnTo>
                  <a:lnTo>
                    <a:pt x="1318" y="1272"/>
                  </a:lnTo>
                  <a:lnTo>
                    <a:pt x="1318" y="1278"/>
                  </a:lnTo>
                  <a:lnTo>
                    <a:pt x="1318" y="1286"/>
                  </a:lnTo>
                  <a:lnTo>
                    <a:pt x="1318" y="1288"/>
                  </a:lnTo>
                  <a:lnTo>
                    <a:pt x="1314" y="1292"/>
                  </a:lnTo>
                  <a:lnTo>
                    <a:pt x="1310" y="1294"/>
                  </a:lnTo>
                  <a:lnTo>
                    <a:pt x="1308" y="1294"/>
                  </a:lnTo>
                  <a:lnTo>
                    <a:pt x="1300" y="1292"/>
                  </a:lnTo>
                  <a:lnTo>
                    <a:pt x="1294" y="1290"/>
                  </a:lnTo>
                  <a:lnTo>
                    <a:pt x="1292" y="1292"/>
                  </a:lnTo>
                  <a:lnTo>
                    <a:pt x="1290" y="1296"/>
                  </a:lnTo>
                  <a:lnTo>
                    <a:pt x="1290" y="1300"/>
                  </a:lnTo>
                  <a:lnTo>
                    <a:pt x="1286" y="1304"/>
                  </a:lnTo>
                  <a:lnTo>
                    <a:pt x="1278" y="1314"/>
                  </a:lnTo>
                  <a:lnTo>
                    <a:pt x="1276" y="1322"/>
                  </a:lnTo>
                  <a:lnTo>
                    <a:pt x="1274" y="1328"/>
                  </a:lnTo>
                  <a:lnTo>
                    <a:pt x="1274" y="1338"/>
                  </a:lnTo>
                  <a:lnTo>
                    <a:pt x="1278" y="1346"/>
                  </a:lnTo>
                  <a:lnTo>
                    <a:pt x="1282" y="1354"/>
                  </a:lnTo>
                  <a:lnTo>
                    <a:pt x="1282" y="1360"/>
                  </a:lnTo>
                  <a:lnTo>
                    <a:pt x="1282" y="1364"/>
                  </a:lnTo>
                  <a:lnTo>
                    <a:pt x="1280" y="1366"/>
                  </a:lnTo>
                  <a:lnTo>
                    <a:pt x="1278" y="1368"/>
                  </a:lnTo>
                  <a:lnTo>
                    <a:pt x="1278" y="1372"/>
                  </a:lnTo>
                  <a:lnTo>
                    <a:pt x="1280" y="1378"/>
                  </a:lnTo>
                  <a:lnTo>
                    <a:pt x="1288" y="1388"/>
                  </a:lnTo>
                  <a:lnTo>
                    <a:pt x="1292" y="1394"/>
                  </a:lnTo>
                  <a:lnTo>
                    <a:pt x="1294" y="1396"/>
                  </a:lnTo>
                  <a:lnTo>
                    <a:pt x="1294" y="1398"/>
                  </a:lnTo>
                  <a:lnTo>
                    <a:pt x="1292" y="1400"/>
                  </a:lnTo>
                  <a:lnTo>
                    <a:pt x="1288" y="1402"/>
                  </a:lnTo>
                  <a:lnTo>
                    <a:pt x="1286" y="1404"/>
                  </a:lnTo>
                  <a:lnTo>
                    <a:pt x="1286" y="1406"/>
                  </a:lnTo>
                  <a:lnTo>
                    <a:pt x="1288" y="1416"/>
                  </a:lnTo>
                  <a:lnTo>
                    <a:pt x="1288" y="1424"/>
                  </a:lnTo>
                  <a:lnTo>
                    <a:pt x="1282" y="1444"/>
                  </a:lnTo>
                  <a:lnTo>
                    <a:pt x="1280" y="1456"/>
                  </a:lnTo>
                  <a:lnTo>
                    <a:pt x="1280" y="1462"/>
                  </a:lnTo>
                  <a:lnTo>
                    <a:pt x="1282" y="1464"/>
                  </a:lnTo>
                  <a:lnTo>
                    <a:pt x="1286" y="1466"/>
                  </a:lnTo>
                  <a:lnTo>
                    <a:pt x="1298" y="1470"/>
                  </a:lnTo>
                  <a:lnTo>
                    <a:pt x="1322" y="1476"/>
                  </a:lnTo>
                  <a:lnTo>
                    <a:pt x="1328" y="1478"/>
                  </a:lnTo>
                  <a:lnTo>
                    <a:pt x="1330" y="1480"/>
                  </a:lnTo>
                  <a:lnTo>
                    <a:pt x="1328" y="1484"/>
                  </a:lnTo>
                  <a:lnTo>
                    <a:pt x="1328" y="1492"/>
                  </a:lnTo>
                  <a:lnTo>
                    <a:pt x="1328" y="1500"/>
                  </a:lnTo>
                  <a:lnTo>
                    <a:pt x="1330" y="1504"/>
                  </a:lnTo>
                  <a:lnTo>
                    <a:pt x="1334" y="1504"/>
                  </a:lnTo>
                  <a:lnTo>
                    <a:pt x="1336" y="1504"/>
                  </a:lnTo>
                  <a:lnTo>
                    <a:pt x="1340" y="1500"/>
                  </a:lnTo>
                  <a:lnTo>
                    <a:pt x="1346" y="1494"/>
                  </a:lnTo>
                  <a:lnTo>
                    <a:pt x="1352" y="1494"/>
                  </a:lnTo>
                  <a:lnTo>
                    <a:pt x="1354" y="1496"/>
                  </a:lnTo>
                  <a:lnTo>
                    <a:pt x="1354" y="1498"/>
                  </a:lnTo>
                  <a:lnTo>
                    <a:pt x="1354" y="1500"/>
                  </a:lnTo>
                  <a:lnTo>
                    <a:pt x="1352" y="1506"/>
                  </a:lnTo>
                  <a:lnTo>
                    <a:pt x="1346" y="1512"/>
                  </a:lnTo>
                  <a:lnTo>
                    <a:pt x="1346" y="1516"/>
                  </a:lnTo>
                  <a:lnTo>
                    <a:pt x="1352" y="1514"/>
                  </a:lnTo>
                  <a:lnTo>
                    <a:pt x="1366" y="1508"/>
                  </a:lnTo>
                  <a:lnTo>
                    <a:pt x="1376" y="1504"/>
                  </a:lnTo>
                  <a:lnTo>
                    <a:pt x="1390" y="1504"/>
                  </a:lnTo>
                  <a:lnTo>
                    <a:pt x="1408" y="1500"/>
                  </a:lnTo>
                  <a:lnTo>
                    <a:pt x="1436" y="1488"/>
                  </a:lnTo>
                  <a:lnTo>
                    <a:pt x="1448" y="1484"/>
                  </a:lnTo>
                  <a:lnTo>
                    <a:pt x="1454" y="1484"/>
                  </a:lnTo>
                  <a:lnTo>
                    <a:pt x="1458" y="1484"/>
                  </a:lnTo>
                  <a:lnTo>
                    <a:pt x="1462" y="1484"/>
                  </a:lnTo>
                  <a:lnTo>
                    <a:pt x="1466" y="1486"/>
                  </a:lnTo>
                  <a:lnTo>
                    <a:pt x="1470" y="1482"/>
                  </a:lnTo>
                  <a:lnTo>
                    <a:pt x="1476" y="1476"/>
                  </a:lnTo>
                  <a:lnTo>
                    <a:pt x="1478" y="1476"/>
                  </a:lnTo>
                  <a:lnTo>
                    <a:pt x="1484" y="1478"/>
                  </a:lnTo>
                  <a:lnTo>
                    <a:pt x="1490" y="1476"/>
                  </a:lnTo>
                  <a:lnTo>
                    <a:pt x="1498" y="1474"/>
                  </a:lnTo>
                  <a:lnTo>
                    <a:pt x="1506" y="1472"/>
                  </a:lnTo>
                  <a:lnTo>
                    <a:pt x="1512" y="1470"/>
                  </a:lnTo>
                  <a:lnTo>
                    <a:pt x="1522" y="1470"/>
                  </a:lnTo>
                  <a:lnTo>
                    <a:pt x="1532" y="1470"/>
                  </a:lnTo>
                  <a:lnTo>
                    <a:pt x="1538" y="1470"/>
                  </a:lnTo>
                  <a:lnTo>
                    <a:pt x="1546" y="1466"/>
                  </a:lnTo>
                  <a:lnTo>
                    <a:pt x="1550" y="1468"/>
                  </a:lnTo>
                  <a:lnTo>
                    <a:pt x="1556" y="1468"/>
                  </a:lnTo>
                  <a:lnTo>
                    <a:pt x="1566" y="1462"/>
                  </a:lnTo>
                  <a:lnTo>
                    <a:pt x="1574" y="1456"/>
                  </a:lnTo>
                  <a:lnTo>
                    <a:pt x="1578" y="1454"/>
                  </a:lnTo>
                  <a:lnTo>
                    <a:pt x="1580" y="1456"/>
                  </a:lnTo>
                  <a:lnTo>
                    <a:pt x="1582" y="1458"/>
                  </a:lnTo>
                  <a:lnTo>
                    <a:pt x="1578" y="1458"/>
                  </a:lnTo>
                  <a:lnTo>
                    <a:pt x="1576" y="1462"/>
                  </a:lnTo>
                  <a:lnTo>
                    <a:pt x="1578" y="1466"/>
                  </a:lnTo>
                  <a:lnTo>
                    <a:pt x="1580" y="1470"/>
                  </a:lnTo>
                  <a:lnTo>
                    <a:pt x="1578" y="1472"/>
                  </a:lnTo>
                  <a:lnTo>
                    <a:pt x="1572" y="1470"/>
                  </a:lnTo>
                  <a:lnTo>
                    <a:pt x="1568" y="1468"/>
                  </a:lnTo>
                  <a:lnTo>
                    <a:pt x="1572" y="1474"/>
                  </a:lnTo>
                  <a:lnTo>
                    <a:pt x="1578" y="1480"/>
                  </a:lnTo>
                  <a:lnTo>
                    <a:pt x="1582" y="1480"/>
                  </a:lnTo>
                  <a:lnTo>
                    <a:pt x="1584" y="1482"/>
                  </a:lnTo>
                  <a:lnTo>
                    <a:pt x="1588" y="1486"/>
                  </a:lnTo>
                  <a:lnTo>
                    <a:pt x="1592" y="1490"/>
                  </a:lnTo>
                  <a:lnTo>
                    <a:pt x="1596" y="1490"/>
                  </a:lnTo>
                  <a:lnTo>
                    <a:pt x="1608" y="1490"/>
                  </a:lnTo>
                  <a:lnTo>
                    <a:pt x="1618" y="1490"/>
                  </a:lnTo>
                  <a:lnTo>
                    <a:pt x="1622" y="1492"/>
                  </a:lnTo>
                  <a:lnTo>
                    <a:pt x="1626" y="1494"/>
                  </a:lnTo>
                  <a:lnTo>
                    <a:pt x="1628" y="1498"/>
                  </a:lnTo>
                  <a:lnTo>
                    <a:pt x="1632" y="1500"/>
                  </a:lnTo>
                  <a:lnTo>
                    <a:pt x="1638" y="1502"/>
                  </a:lnTo>
                  <a:lnTo>
                    <a:pt x="1642" y="1504"/>
                  </a:lnTo>
                  <a:lnTo>
                    <a:pt x="1642" y="1508"/>
                  </a:lnTo>
                  <a:lnTo>
                    <a:pt x="1638" y="1510"/>
                  </a:lnTo>
                  <a:lnTo>
                    <a:pt x="1634" y="1510"/>
                  </a:lnTo>
                  <a:lnTo>
                    <a:pt x="1610" y="1504"/>
                  </a:lnTo>
                  <a:lnTo>
                    <a:pt x="1602" y="1502"/>
                  </a:lnTo>
                  <a:lnTo>
                    <a:pt x="1596" y="1504"/>
                  </a:lnTo>
                  <a:lnTo>
                    <a:pt x="1594" y="1506"/>
                  </a:lnTo>
                  <a:lnTo>
                    <a:pt x="1592" y="1510"/>
                  </a:lnTo>
                  <a:lnTo>
                    <a:pt x="1590" y="1512"/>
                  </a:lnTo>
                  <a:lnTo>
                    <a:pt x="1588" y="1516"/>
                  </a:lnTo>
                  <a:lnTo>
                    <a:pt x="1584" y="1516"/>
                  </a:lnTo>
                  <a:lnTo>
                    <a:pt x="1578" y="1514"/>
                  </a:lnTo>
                  <a:lnTo>
                    <a:pt x="1574" y="1512"/>
                  </a:lnTo>
                  <a:lnTo>
                    <a:pt x="1570" y="1514"/>
                  </a:lnTo>
                  <a:lnTo>
                    <a:pt x="1568" y="1516"/>
                  </a:lnTo>
                  <a:lnTo>
                    <a:pt x="1568" y="1518"/>
                  </a:lnTo>
                  <a:lnTo>
                    <a:pt x="1568" y="1522"/>
                  </a:lnTo>
                  <a:lnTo>
                    <a:pt x="1568" y="1524"/>
                  </a:lnTo>
                  <a:lnTo>
                    <a:pt x="1564" y="1524"/>
                  </a:lnTo>
                  <a:lnTo>
                    <a:pt x="1560" y="1520"/>
                  </a:lnTo>
                  <a:lnTo>
                    <a:pt x="1556" y="1518"/>
                  </a:lnTo>
                  <a:lnTo>
                    <a:pt x="1552" y="1516"/>
                  </a:lnTo>
                  <a:lnTo>
                    <a:pt x="1552" y="1518"/>
                  </a:lnTo>
                  <a:lnTo>
                    <a:pt x="1552" y="1520"/>
                  </a:lnTo>
                  <a:lnTo>
                    <a:pt x="1554" y="1530"/>
                  </a:lnTo>
                  <a:lnTo>
                    <a:pt x="1554" y="1534"/>
                  </a:lnTo>
                  <a:lnTo>
                    <a:pt x="1552" y="1536"/>
                  </a:lnTo>
                  <a:lnTo>
                    <a:pt x="1540" y="1540"/>
                  </a:lnTo>
                  <a:lnTo>
                    <a:pt x="1530" y="1542"/>
                  </a:lnTo>
                  <a:lnTo>
                    <a:pt x="1518" y="1540"/>
                  </a:lnTo>
                  <a:lnTo>
                    <a:pt x="1508" y="1536"/>
                  </a:lnTo>
                  <a:lnTo>
                    <a:pt x="1498" y="1532"/>
                  </a:lnTo>
                  <a:lnTo>
                    <a:pt x="1488" y="1530"/>
                  </a:lnTo>
                  <a:lnTo>
                    <a:pt x="1476" y="1528"/>
                  </a:lnTo>
                  <a:lnTo>
                    <a:pt x="1460" y="1526"/>
                  </a:lnTo>
                  <a:lnTo>
                    <a:pt x="1454" y="1524"/>
                  </a:lnTo>
                  <a:lnTo>
                    <a:pt x="1450" y="1524"/>
                  </a:lnTo>
                  <a:lnTo>
                    <a:pt x="1448" y="1526"/>
                  </a:lnTo>
                  <a:lnTo>
                    <a:pt x="1448" y="1528"/>
                  </a:lnTo>
                  <a:lnTo>
                    <a:pt x="1446" y="1532"/>
                  </a:lnTo>
                  <a:lnTo>
                    <a:pt x="1442" y="1534"/>
                  </a:lnTo>
                  <a:lnTo>
                    <a:pt x="1436" y="1534"/>
                  </a:lnTo>
                  <a:lnTo>
                    <a:pt x="1422" y="1534"/>
                  </a:lnTo>
                  <a:lnTo>
                    <a:pt x="1408" y="1534"/>
                  </a:lnTo>
                  <a:lnTo>
                    <a:pt x="1398" y="1538"/>
                  </a:lnTo>
                  <a:lnTo>
                    <a:pt x="1394" y="1542"/>
                  </a:lnTo>
                  <a:lnTo>
                    <a:pt x="1392" y="1544"/>
                  </a:lnTo>
                  <a:lnTo>
                    <a:pt x="1390" y="1548"/>
                  </a:lnTo>
                  <a:lnTo>
                    <a:pt x="1388" y="1550"/>
                  </a:lnTo>
                  <a:lnTo>
                    <a:pt x="1380" y="1552"/>
                  </a:lnTo>
                  <a:lnTo>
                    <a:pt x="1374" y="1554"/>
                  </a:lnTo>
                  <a:lnTo>
                    <a:pt x="1372" y="1558"/>
                  </a:lnTo>
                  <a:lnTo>
                    <a:pt x="1370" y="1562"/>
                  </a:lnTo>
                  <a:lnTo>
                    <a:pt x="1368" y="1572"/>
                  </a:lnTo>
                  <a:lnTo>
                    <a:pt x="1368" y="1580"/>
                  </a:lnTo>
                  <a:lnTo>
                    <a:pt x="1370" y="1588"/>
                  </a:lnTo>
                  <a:lnTo>
                    <a:pt x="1372" y="1594"/>
                  </a:lnTo>
                  <a:lnTo>
                    <a:pt x="1378" y="1604"/>
                  </a:lnTo>
                  <a:lnTo>
                    <a:pt x="1382" y="1610"/>
                  </a:lnTo>
                  <a:lnTo>
                    <a:pt x="1386" y="1614"/>
                  </a:lnTo>
                  <a:lnTo>
                    <a:pt x="1390" y="1614"/>
                  </a:lnTo>
                  <a:lnTo>
                    <a:pt x="1396" y="1614"/>
                  </a:lnTo>
                  <a:lnTo>
                    <a:pt x="1402" y="1610"/>
                  </a:lnTo>
                  <a:lnTo>
                    <a:pt x="1410" y="1606"/>
                  </a:lnTo>
                  <a:lnTo>
                    <a:pt x="1410" y="1608"/>
                  </a:lnTo>
                  <a:lnTo>
                    <a:pt x="1410" y="1610"/>
                  </a:lnTo>
                  <a:lnTo>
                    <a:pt x="1402" y="1640"/>
                  </a:lnTo>
                  <a:lnTo>
                    <a:pt x="1402" y="1646"/>
                  </a:lnTo>
                  <a:lnTo>
                    <a:pt x="1404" y="1654"/>
                  </a:lnTo>
                  <a:lnTo>
                    <a:pt x="1406" y="1668"/>
                  </a:lnTo>
                  <a:lnTo>
                    <a:pt x="1408" y="1676"/>
                  </a:lnTo>
                  <a:lnTo>
                    <a:pt x="1406" y="1682"/>
                  </a:lnTo>
                  <a:lnTo>
                    <a:pt x="1402" y="1686"/>
                  </a:lnTo>
                  <a:lnTo>
                    <a:pt x="1392" y="1692"/>
                  </a:lnTo>
                  <a:lnTo>
                    <a:pt x="1380" y="1694"/>
                  </a:lnTo>
                  <a:lnTo>
                    <a:pt x="1370" y="1694"/>
                  </a:lnTo>
                  <a:lnTo>
                    <a:pt x="1364" y="1690"/>
                  </a:lnTo>
                  <a:lnTo>
                    <a:pt x="1360" y="1684"/>
                  </a:lnTo>
                  <a:lnTo>
                    <a:pt x="1354" y="1672"/>
                  </a:lnTo>
                  <a:lnTo>
                    <a:pt x="1348" y="1666"/>
                  </a:lnTo>
                  <a:lnTo>
                    <a:pt x="1342" y="1662"/>
                  </a:lnTo>
                  <a:lnTo>
                    <a:pt x="1336" y="1660"/>
                  </a:lnTo>
                  <a:lnTo>
                    <a:pt x="1334" y="1656"/>
                  </a:lnTo>
                  <a:lnTo>
                    <a:pt x="1332" y="1652"/>
                  </a:lnTo>
                  <a:lnTo>
                    <a:pt x="1332" y="1650"/>
                  </a:lnTo>
                  <a:lnTo>
                    <a:pt x="1332" y="1648"/>
                  </a:lnTo>
                  <a:lnTo>
                    <a:pt x="1324" y="1648"/>
                  </a:lnTo>
                  <a:lnTo>
                    <a:pt x="1302" y="1656"/>
                  </a:lnTo>
                  <a:lnTo>
                    <a:pt x="1294" y="1660"/>
                  </a:lnTo>
                  <a:lnTo>
                    <a:pt x="1292" y="1664"/>
                  </a:lnTo>
                  <a:lnTo>
                    <a:pt x="1286" y="1674"/>
                  </a:lnTo>
                  <a:lnTo>
                    <a:pt x="1284" y="1678"/>
                  </a:lnTo>
                  <a:lnTo>
                    <a:pt x="1286" y="1684"/>
                  </a:lnTo>
                  <a:lnTo>
                    <a:pt x="1286" y="1688"/>
                  </a:lnTo>
                  <a:lnTo>
                    <a:pt x="1286" y="1690"/>
                  </a:lnTo>
                  <a:lnTo>
                    <a:pt x="1280" y="1694"/>
                  </a:lnTo>
                  <a:lnTo>
                    <a:pt x="1274" y="1700"/>
                  </a:lnTo>
                  <a:lnTo>
                    <a:pt x="1272" y="1704"/>
                  </a:lnTo>
                  <a:lnTo>
                    <a:pt x="1270" y="1710"/>
                  </a:lnTo>
                  <a:lnTo>
                    <a:pt x="1266" y="1720"/>
                  </a:lnTo>
                  <a:lnTo>
                    <a:pt x="1266" y="1732"/>
                  </a:lnTo>
                  <a:lnTo>
                    <a:pt x="1268" y="1752"/>
                  </a:lnTo>
                  <a:lnTo>
                    <a:pt x="1268" y="1766"/>
                  </a:lnTo>
                  <a:lnTo>
                    <a:pt x="1270" y="1772"/>
                  </a:lnTo>
                  <a:lnTo>
                    <a:pt x="1274" y="1776"/>
                  </a:lnTo>
                  <a:lnTo>
                    <a:pt x="1278" y="1782"/>
                  </a:lnTo>
                  <a:lnTo>
                    <a:pt x="1280" y="1790"/>
                  </a:lnTo>
                  <a:lnTo>
                    <a:pt x="1280" y="1804"/>
                  </a:lnTo>
                  <a:lnTo>
                    <a:pt x="1278" y="1806"/>
                  </a:lnTo>
                  <a:lnTo>
                    <a:pt x="1276" y="1808"/>
                  </a:lnTo>
                  <a:lnTo>
                    <a:pt x="1276" y="1816"/>
                  </a:lnTo>
                  <a:lnTo>
                    <a:pt x="1278" y="1818"/>
                  </a:lnTo>
                  <a:lnTo>
                    <a:pt x="1276" y="1822"/>
                  </a:lnTo>
                  <a:lnTo>
                    <a:pt x="1270" y="1824"/>
                  </a:lnTo>
                  <a:lnTo>
                    <a:pt x="1264" y="1826"/>
                  </a:lnTo>
                  <a:lnTo>
                    <a:pt x="1258" y="1824"/>
                  </a:lnTo>
                  <a:lnTo>
                    <a:pt x="1256" y="1824"/>
                  </a:lnTo>
                  <a:lnTo>
                    <a:pt x="1256" y="1822"/>
                  </a:lnTo>
                  <a:lnTo>
                    <a:pt x="1258" y="1816"/>
                  </a:lnTo>
                  <a:lnTo>
                    <a:pt x="1268" y="1804"/>
                  </a:lnTo>
                  <a:lnTo>
                    <a:pt x="1270" y="1800"/>
                  </a:lnTo>
                  <a:lnTo>
                    <a:pt x="1268" y="1800"/>
                  </a:lnTo>
                  <a:lnTo>
                    <a:pt x="1256" y="1814"/>
                  </a:lnTo>
                  <a:lnTo>
                    <a:pt x="1248" y="1820"/>
                  </a:lnTo>
                  <a:lnTo>
                    <a:pt x="1246" y="1822"/>
                  </a:lnTo>
                  <a:lnTo>
                    <a:pt x="1240" y="1820"/>
                  </a:lnTo>
                  <a:lnTo>
                    <a:pt x="1232" y="1820"/>
                  </a:lnTo>
                  <a:lnTo>
                    <a:pt x="1226" y="1822"/>
                  </a:lnTo>
                  <a:lnTo>
                    <a:pt x="1224" y="1824"/>
                  </a:lnTo>
                  <a:lnTo>
                    <a:pt x="1224" y="1830"/>
                  </a:lnTo>
                  <a:lnTo>
                    <a:pt x="1224" y="1836"/>
                  </a:lnTo>
                  <a:lnTo>
                    <a:pt x="1224" y="1840"/>
                  </a:lnTo>
                  <a:lnTo>
                    <a:pt x="1220" y="1846"/>
                  </a:lnTo>
                  <a:lnTo>
                    <a:pt x="1214" y="1852"/>
                  </a:lnTo>
                  <a:lnTo>
                    <a:pt x="1202" y="1858"/>
                  </a:lnTo>
                  <a:lnTo>
                    <a:pt x="1188" y="1860"/>
                  </a:lnTo>
                  <a:lnTo>
                    <a:pt x="1182" y="1858"/>
                  </a:lnTo>
                  <a:lnTo>
                    <a:pt x="1176" y="1856"/>
                  </a:lnTo>
                  <a:lnTo>
                    <a:pt x="1172" y="1854"/>
                  </a:lnTo>
                  <a:lnTo>
                    <a:pt x="1170" y="1848"/>
                  </a:lnTo>
                  <a:lnTo>
                    <a:pt x="1166" y="1836"/>
                  </a:lnTo>
                  <a:lnTo>
                    <a:pt x="1172" y="1840"/>
                  </a:lnTo>
                  <a:lnTo>
                    <a:pt x="1180" y="1844"/>
                  </a:lnTo>
                  <a:lnTo>
                    <a:pt x="1184" y="1844"/>
                  </a:lnTo>
                  <a:lnTo>
                    <a:pt x="1184" y="1842"/>
                  </a:lnTo>
                  <a:lnTo>
                    <a:pt x="1180" y="1840"/>
                  </a:lnTo>
                  <a:lnTo>
                    <a:pt x="1168" y="1832"/>
                  </a:lnTo>
                  <a:lnTo>
                    <a:pt x="1160" y="1828"/>
                  </a:lnTo>
                  <a:lnTo>
                    <a:pt x="1152" y="1828"/>
                  </a:lnTo>
                  <a:lnTo>
                    <a:pt x="1136" y="1832"/>
                  </a:lnTo>
                  <a:lnTo>
                    <a:pt x="1118" y="1836"/>
                  </a:lnTo>
                  <a:lnTo>
                    <a:pt x="1112" y="1838"/>
                  </a:lnTo>
                  <a:lnTo>
                    <a:pt x="1110" y="1840"/>
                  </a:lnTo>
                  <a:lnTo>
                    <a:pt x="1098" y="1844"/>
                  </a:lnTo>
                  <a:lnTo>
                    <a:pt x="1090" y="1848"/>
                  </a:lnTo>
                  <a:lnTo>
                    <a:pt x="1086" y="1850"/>
                  </a:lnTo>
                  <a:lnTo>
                    <a:pt x="1082" y="1856"/>
                  </a:lnTo>
                  <a:lnTo>
                    <a:pt x="1080" y="1858"/>
                  </a:lnTo>
                  <a:lnTo>
                    <a:pt x="1074" y="1862"/>
                  </a:lnTo>
                  <a:lnTo>
                    <a:pt x="1066" y="1864"/>
                  </a:lnTo>
                  <a:lnTo>
                    <a:pt x="1054" y="1868"/>
                  </a:lnTo>
                  <a:lnTo>
                    <a:pt x="1034" y="1874"/>
                  </a:lnTo>
                  <a:lnTo>
                    <a:pt x="1020" y="1880"/>
                  </a:lnTo>
                  <a:lnTo>
                    <a:pt x="1008" y="1884"/>
                  </a:lnTo>
                  <a:lnTo>
                    <a:pt x="1002" y="1884"/>
                  </a:lnTo>
                  <a:lnTo>
                    <a:pt x="996" y="1884"/>
                  </a:lnTo>
                  <a:lnTo>
                    <a:pt x="992" y="1882"/>
                  </a:lnTo>
                  <a:lnTo>
                    <a:pt x="986" y="1878"/>
                  </a:lnTo>
                  <a:lnTo>
                    <a:pt x="980" y="1870"/>
                  </a:lnTo>
                  <a:lnTo>
                    <a:pt x="978" y="1870"/>
                  </a:lnTo>
                  <a:lnTo>
                    <a:pt x="980" y="1874"/>
                  </a:lnTo>
                  <a:lnTo>
                    <a:pt x="984" y="1884"/>
                  </a:lnTo>
                  <a:lnTo>
                    <a:pt x="984" y="1886"/>
                  </a:lnTo>
                  <a:lnTo>
                    <a:pt x="984" y="1888"/>
                  </a:lnTo>
                  <a:lnTo>
                    <a:pt x="982" y="1888"/>
                  </a:lnTo>
                  <a:lnTo>
                    <a:pt x="982" y="1890"/>
                  </a:lnTo>
                  <a:lnTo>
                    <a:pt x="984" y="1890"/>
                  </a:lnTo>
                  <a:lnTo>
                    <a:pt x="988" y="1890"/>
                  </a:lnTo>
                  <a:lnTo>
                    <a:pt x="992" y="1888"/>
                  </a:lnTo>
                  <a:lnTo>
                    <a:pt x="996" y="1890"/>
                  </a:lnTo>
                  <a:lnTo>
                    <a:pt x="998" y="1892"/>
                  </a:lnTo>
                  <a:lnTo>
                    <a:pt x="1002" y="1892"/>
                  </a:lnTo>
                  <a:lnTo>
                    <a:pt x="1004" y="1890"/>
                  </a:lnTo>
                  <a:lnTo>
                    <a:pt x="1008" y="1890"/>
                  </a:lnTo>
                  <a:lnTo>
                    <a:pt x="1010" y="1894"/>
                  </a:lnTo>
                  <a:lnTo>
                    <a:pt x="1010" y="1900"/>
                  </a:lnTo>
                  <a:lnTo>
                    <a:pt x="1010" y="1902"/>
                  </a:lnTo>
                  <a:lnTo>
                    <a:pt x="1008" y="1902"/>
                  </a:lnTo>
                  <a:lnTo>
                    <a:pt x="1004" y="1900"/>
                  </a:lnTo>
                  <a:lnTo>
                    <a:pt x="998" y="1898"/>
                  </a:lnTo>
                  <a:lnTo>
                    <a:pt x="996" y="1898"/>
                  </a:lnTo>
                  <a:lnTo>
                    <a:pt x="986" y="1896"/>
                  </a:lnTo>
                  <a:lnTo>
                    <a:pt x="980" y="1892"/>
                  </a:lnTo>
                  <a:lnTo>
                    <a:pt x="980" y="1890"/>
                  </a:lnTo>
                  <a:lnTo>
                    <a:pt x="980" y="1886"/>
                  </a:lnTo>
                  <a:lnTo>
                    <a:pt x="980" y="1884"/>
                  </a:lnTo>
                  <a:lnTo>
                    <a:pt x="978" y="1882"/>
                  </a:lnTo>
                  <a:lnTo>
                    <a:pt x="976" y="1878"/>
                  </a:lnTo>
                  <a:lnTo>
                    <a:pt x="976" y="1872"/>
                  </a:lnTo>
                  <a:lnTo>
                    <a:pt x="976" y="1870"/>
                  </a:lnTo>
                  <a:lnTo>
                    <a:pt x="974" y="1870"/>
                  </a:lnTo>
                  <a:lnTo>
                    <a:pt x="970" y="1872"/>
                  </a:lnTo>
                  <a:lnTo>
                    <a:pt x="962" y="1872"/>
                  </a:lnTo>
                  <a:lnTo>
                    <a:pt x="958" y="1870"/>
                  </a:lnTo>
                  <a:lnTo>
                    <a:pt x="954" y="1868"/>
                  </a:lnTo>
                  <a:lnTo>
                    <a:pt x="950" y="1860"/>
                  </a:lnTo>
                  <a:lnTo>
                    <a:pt x="948" y="1856"/>
                  </a:lnTo>
                  <a:lnTo>
                    <a:pt x="946" y="1854"/>
                  </a:lnTo>
                  <a:lnTo>
                    <a:pt x="944" y="1854"/>
                  </a:lnTo>
                  <a:lnTo>
                    <a:pt x="938" y="1854"/>
                  </a:lnTo>
                  <a:lnTo>
                    <a:pt x="932" y="1852"/>
                  </a:lnTo>
                  <a:lnTo>
                    <a:pt x="930" y="1850"/>
                  </a:lnTo>
                  <a:lnTo>
                    <a:pt x="926" y="1850"/>
                  </a:lnTo>
                  <a:lnTo>
                    <a:pt x="924" y="1854"/>
                  </a:lnTo>
                  <a:lnTo>
                    <a:pt x="920" y="1862"/>
                  </a:lnTo>
                  <a:lnTo>
                    <a:pt x="912" y="1868"/>
                  </a:lnTo>
                  <a:lnTo>
                    <a:pt x="908" y="1870"/>
                  </a:lnTo>
                  <a:lnTo>
                    <a:pt x="900" y="1870"/>
                  </a:lnTo>
                  <a:lnTo>
                    <a:pt x="894" y="1872"/>
                  </a:lnTo>
                  <a:lnTo>
                    <a:pt x="890" y="1874"/>
                  </a:lnTo>
                  <a:lnTo>
                    <a:pt x="886" y="1880"/>
                  </a:lnTo>
                  <a:lnTo>
                    <a:pt x="884" y="1884"/>
                  </a:lnTo>
                  <a:lnTo>
                    <a:pt x="882" y="1884"/>
                  </a:lnTo>
                  <a:lnTo>
                    <a:pt x="878" y="1882"/>
                  </a:lnTo>
                  <a:lnTo>
                    <a:pt x="874" y="1880"/>
                  </a:lnTo>
                  <a:lnTo>
                    <a:pt x="870" y="1880"/>
                  </a:lnTo>
                  <a:lnTo>
                    <a:pt x="864" y="1882"/>
                  </a:lnTo>
                  <a:lnTo>
                    <a:pt x="860" y="1882"/>
                  </a:lnTo>
                  <a:lnTo>
                    <a:pt x="858" y="1882"/>
                  </a:lnTo>
                  <a:lnTo>
                    <a:pt x="856" y="1880"/>
                  </a:lnTo>
                  <a:lnTo>
                    <a:pt x="856" y="1878"/>
                  </a:lnTo>
                  <a:lnTo>
                    <a:pt x="858" y="1876"/>
                  </a:lnTo>
                  <a:lnTo>
                    <a:pt x="864" y="1872"/>
                  </a:lnTo>
                  <a:lnTo>
                    <a:pt x="870" y="1870"/>
                  </a:lnTo>
                  <a:lnTo>
                    <a:pt x="870" y="1868"/>
                  </a:lnTo>
                  <a:lnTo>
                    <a:pt x="870" y="1864"/>
                  </a:lnTo>
                  <a:lnTo>
                    <a:pt x="870" y="1862"/>
                  </a:lnTo>
                  <a:lnTo>
                    <a:pt x="870" y="1858"/>
                  </a:lnTo>
                  <a:lnTo>
                    <a:pt x="870" y="1856"/>
                  </a:lnTo>
                  <a:lnTo>
                    <a:pt x="862" y="1858"/>
                  </a:lnTo>
                  <a:lnTo>
                    <a:pt x="856" y="1860"/>
                  </a:lnTo>
                  <a:lnTo>
                    <a:pt x="852" y="1860"/>
                  </a:lnTo>
                  <a:lnTo>
                    <a:pt x="848" y="1860"/>
                  </a:lnTo>
                  <a:lnTo>
                    <a:pt x="846" y="1858"/>
                  </a:lnTo>
                  <a:lnTo>
                    <a:pt x="842" y="1854"/>
                  </a:lnTo>
                  <a:lnTo>
                    <a:pt x="840" y="1854"/>
                  </a:lnTo>
                  <a:lnTo>
                    <a:pt x="838" y="1854"/>
                  </a:lnTo>
                  <a:lnTo>
                    <a:pt x="834" y="1856"/>
                  </a:lnTo>
                  <a:lnTo>
                    <a:pt x="832" y="1854"/>
                  </a:lnTo>
                  <a:lnTo>
                    <a:pt x="830" y="1852"/>
                  </a:lnTo>
                  <a:lnTo>
                    <a:pt x="826" y="1850"/>
                  </a:lnTo>
                  <a:lnTo>
                    <a:pt x="822" y="1850"/>
                  </a:lnTo>
                  <a:lnTo>
                    <a:pt x="824" y="1848"/>
                  </a:lnTo>
                  <a:lnTo>
                    <a:pt x="826" y="1844"/>
                  </a:lnTo>
                  <a:lnTo>
                    <a:pt x="828" y="1842"/>
                  </a:lnTo>
                  <a:lnTo>
                    <a:pt x="826" y="1838"/>
                  </a:lnTo>
                  <a:lnTo>
                    <a:pt x="824" y="1834"/>
                  </a:lnTo>
                  <a:lnTo>
                    <a:pt x="822" y="1832"/>
                  </a:lnTo>
                  <a:lnTo>
                    <a:pt x="820" y="1834"/>
                  </a:lnTo>
                  <a:lnTo>
                    <a:pt x="816" y="1832"/>
                  </a:lnTo>
                  <a:lnTo>
                    <a:pt x="812" y="1830"/>
                  </a:lnTo>
                  <a:lnTo>
                    <a:pt x="808" y="1830"/>
                  </a:lnTo>
                  <a:lnTo>
                    <a:pt x="806" y="1832"/>
                  </a:lnTo>
                  <a:lnTo>
                    <a:pt x="802" y="1830"/>
                  </a:lnTo>
                  <a:lnTo>
                    <a:pt x="808" y="1826"/>
                  </a:lnTo>
                  <a:lnTo>
                    <a:pt x="810" y="1824"/>
                  </a:lnTo>
                  <a:lnTo>
                    <a:pt x="810" y="1826"/>
                  </a:lnTo>
                  <a:lnTo>
                    <a:pt x="812" y="1828"/>
                  </a:lnTo>
                  <a:lnTo>
                    <a:pt x="816" y="1828"/>
                  </a:lnTo>
                  <a:lnTo>
                    <a:pt x="818" y="1826"/>
                  </a:lnTo>
                  <a:lnTo>
                    <a:pt x="820" y="1826"/>
                  </a:lnTo>
                  <a:lnTo>
                    <a:pt x="824" y="1828"/>
                  </a:lnTo>
                  <a:lnTo>
                    <a:pt x="826" y="1826"/>
                  </a:lnTo>
                  <a:lnTo>
                    <a:pt x="828" y="1824"/>
                  </a:lnTo>
                  <a:lnTo>
                    <a:pt x="828" y="1822"/>
                  </a:lnTo>
                  <a:lnTo>
                    <a:pt x="822" y="1818"/>
                  </a:lnTo>
                  <a:lnTo>
                    <a:pt x="816" y="1814"/>
                  </a:lnTo>
                  <a:lnTo>
                    <a:pt x="812" y="1816"/>
                  </a:lnTo>
                  <a:lnTo>
                    <a:pt x="810" y="1818"/>
                  </a:lnTo>
                  <a:lnTo>
                    <a:pt x="806" y="1814"/>
                  </a:lnTo>
                  <a:lnTo>
                    <a:pt x="806" y="1812"/>
                  </a:lnTo>
                  <a:lnTo>
                    <a:pt x="806" y="1810"/>
                  </a:lnTo>
                  <a:lnTo>
                    <a:pt x="810" y="1808"/>
                  </a:lnTo>
                  <a:lnTo>
                    <a:pt x="812" y="1804"/>
                  </a:lnTo>
                  <a:lnTo>
                    <a:pt x="814" y="1804"/>
                  </a:lnTo>
                  <a:lnTo>
                    <a:pt x="812" y="1802"/>
                  </a:lnTo>
                  <a:lnTo>
                    <a:pt x="810" y="1798"/>
                  </a:lnTo>
                  <a:lnTo>
                    <a:pt x="810" y="1794"/>
                  </a:lnTo>
                  <a:lnTo>
                    <a:pt x="810" y="1792"/>
                  </a:lnTo>
                  <a:lnTo>
                    <a:pt x="808" y="1790"/>
                  </a:lnTo>
                  <a:lnTo>
                    <a:pt x="808" y="1788"/>
                  </a:lnTo>
                  <a:lnTo>
                    <a:pt x="808" y="1786"/>
                  </a:lnTo>
                  <a:lnTo>
                    <a:pt x="814" y="1784"/>
                  </a:lnTo>
                  <a:lnTo>
                    <a:pt x="818" y="1782"/>
                  </a:lnTo>
                  <a:lnTo>
                    <a:pt x="818" y="1780"/>
                  </a:lnTo>
                  <a:lnTo>
                    <a:pt x="818" y="1778"/>
                  </a:lnTo>
                  <a:lnTo>
                    <a:pt x="818" y="1776"/>
                  </a:lnTo>
                  <a:lnTo>
                    <a:pt x="822" y="1776"/>
                  </a:lnTo>
                  <a:lnTo>
                    <a:pt x="826" y="1774"/>
                  </a:lnTo>
                  <a:lnTo>
                    <a:pt x="826" y="1772"/>
                  </a:lnTo>
                  <a:lnTo>
                    <a:pt x="824" y="1768"/>
                  </a:lnTo>
                  <a:lnTo>
                    <a:pt x="820" y="1764"/>
                  </a:lnTo>
                  <a:lnTo>
                    <a:pt x="824" y="1766"/>
                  </a:lnTo>
                  <a:lnTo>
                    <a:pt x="828" y="1768"/>
                  </a:lnTo>
                  <a:lnTo>
                    <a:pt x="832" y="1768"/>
                  </a:lnTo>
                  <a:lnTo>
                    <a:pt x="834" y="1766"/>
                  </a:lnTo>
                  <a:lnTo>
                    <a:pt x="834" y="1764"/>
                  </a:lnTo>
                  <a:lnTo>
                    <a:pt x="834" y="1760"/>
                  </a:lnTo>
                  <a:lnTo>
                    <a:pt x="834" y="1750"/>
                  </a:lnTo>
                  <a:lnTo>
                    <a:pt x="836" y="1742"/>
                  </a:lnTo>
                  <a:lnTo>
                    <a:pt x="836" y="1740"/>
                  </a:lnTo>
                  <a:lnTo>
                    <a:pt x="840" y="1738"/>
                  </a:lnTo>
                  <a:lnTo>
                    <a:pt x="844" y="1738"/>
                  </a:lnTo>
                  <a:lnTo>
                    <a:pt x="844" y="1742"/>
                  </a:lnTo>
                  <a:lnTo>
                    <a:pt x="842" y="1744"/>
                  </a:lnTo>
                  <a:lnTo>
                    <a:pt x="842" y="1746"/>
                  </a:lnTo>
                  <a:lnTo>
                    <a:pt x="844" y="1748"/>
                  </a:lnTo>
                  <a:lnTo>
                    <a:pt x="848" y="1750"/>
                  </a:lnTo>
                  <a:lnTo>
                    <a:pt x="848" y="1748"/>
                  </a:lnTo>
                  <a:lnTo>
                    <a:pt x="850" y="1746"/>
                  </a:lnTo>
                  <a:lnTo>
                    <a:pt x="852" y="1746"/>
                  </a:lnTo>
                  <a:lnTo>
                    <a:pt x="854" y="1748"/>
                  </a:lnTo>
                  <a:lnTo>
                    <a:pt x="856" y="1746"/>
                  </a:lnTo>
                  <a:lnTo>
                    <a:pt x="858" y="1744"/>
                  </a:lnTo>
                  <a:lnTo>
                    <a:pt x="864" y="1732"/>
                  </a:lnTo>
                  <a:lnTo>
                    <a:pt x="864" y="1730"/>
                  </a:lnTo>
                  <a:lnTo>
                    <a:pt x="864" y="1728"/>
                  </a:lnTo>
                  <a:lnTo>
                    <a:pt x="858" y="1726"/>
                  </a:lnTo>
                  <a:lnTo>
                    <a:pt x="844" y="1724"/>
                  </a:lnTo>
                  <a:lnTo>
                    <a:pt x="840" y="1722"/>
                  </a:lnTo>
                  <a:lnTo>
                    <a:pt x="838" y="1722"/>
                  </a:lnTo>
                  <a:lnTo>
                    <a:pt x="840" y="1718"/>
                  </a:lnTo>
                  <a:lnTo>
                    <a:pt x="842" y="1714"/>
                  </a:lnTo>
                  <a:lnTo>
                    <a:pt x="840" y="1710"/>
                  </a:lnTo>
                  <a:lnTo>
                    <a:pt x="838" y="1706"/>
                  </a:lnTo>
                  <a:lnTo>
                    <a:pt x="838" y="1700"/>
                  </a:lnTo>
                  <a:lnTo>
                    <a:pt x="840" y="1690"/>
                  </a:lnTo>
                  <a:lnTo>
                    <a:pt x="842" y="1686"/>
                  </a:lnTo>
                  <a:lnTo>
                    <a:pt x="844" y="1684"/>
                  </a:lnTo>
                  <a:lnTo>
                    <a:pt x="846" y="1680"/>
                  </a:lnTo>
                  <a:lnTo>
                    <a:pt x="848" y="1676"/>
                  </a:lnTo>
                  <a:lnTo>
                    <a:pt x="848" y="1670"/>
                  </a:lnTo>
                  <a:lnTo>
                    <a:pt x="846" y="1662"/>
                  </a:lnTo>
                  <a:lnTo>
                    <a:pt x="844" y="1658"/>
                  </a:lnTo>
                  <a:lnTo>
                    <a:pt x="844" y="1656"/>
                  </a:lnTo>
                  <a:lnTo>
                    <a:pt x="846" y="1652"/>
                  </a:lnTo>
                  <a:lnTo>
                    <a:pt x="850" y="1648"/>
                  </a:lnTo>
                  <a:lnTo>
                    <a:pt x="850" y="1646"/>
                  </a:lnTo>
                  <a:lnTo>
                    <a:pt x="846" y="1646"/>
                  </a:lnTo>
                  <a:lnTo>
                    <a:pt x="844" y="1650"/>
                  </a:lnTo>
                  <a:lnTo>
                    <a:pt x="838" y="1654"/>
                  </a:lnTo>
                  <a:lnTo>
                    <a:pt x="830" y="1656"/>
                  </a:lnTo>
                  <a:lnTo>
                    <a:pt x="824" y="1658"/>
                  </a:lnTo>
                  <a:lnTo>
                    <a:pt x="822" y="1660"/>
                  </a:lnTo>
                  <a:lnTo>
                    <a:pt x="814" y="1672"/>
                  </a:lnTo>
                  <a:lnTo>
                    <a:pt x="810" y="1676"/>
                  </a:lnTo>
                  <a:lnTo>
                    <a:pt x="804" y="1680"/>
                  </a:lnTo>
                  <a:lnTo>
                    <a:pt x="796" y="1684"/>
                  </a:lnTo>
                  <a:lnTo>
                    <a:pt x="786" y="1686"/>
                  </a:lnTo>
                  <a:lnTo>
                    <a:pt x="776" y="1686"/>
                  </a:lnTo>
                  <a:lnTo>
                    <a:pt x="768" y="1690"/>
                  </a:lnTo>
                  <a:lnTo>
                    <a:pt x="762" y="1694"/>
                  </a:lnTo>
                  <a:lnTo>
                    <a:pt x="758" y="1700"/>
                  </a:lnTo>
                  <a:lnTo>
                    <a:pt x="754" y="1708"/>
                  </a:lnTo>
                  <a:lnTo>
                    <a:pt x="752" y="1718"/>
                  </a:lnTo>
                  <a:lnTo>
                    <a:pt x="748" y="1736"/>
                  </a:lnTo>
                  <a:lnTo>
                    <a:pt x="748" y="1752"/>
                  </a:lnTo>
                  <a:lnTo>
                    <a:pt x="750" y="1762"/>
                  </a:lnTo>
                  <a:lnTo>
                    <a:pt x="752" y="1770"/>
                  </a:lnTo>
                  <a:lnTo>
                    <a:pt x="750" y="1778"/>
                  </a:lnTo>
                  <a:lnTo>
                    <a:pt x="746" y="1784"/>
                  </a:lnTo>
                  <a:lnTo>
                    <a:pt x="748" y="1786"/>
                  </a:lnTo>
                  <a:lnTo>
                    <a:pt x="750" y="1786"/>
                  </a:lnTo>
                  <a:lnTo>
                    <a:pt x="754" y="1790"/>
                  </a:lnTo>
                  <a:lnTo>
                    <a:pt x="758" y="1792"/>
                  </a:lnTo>
                  <a:lnTo>
                    <a:pt x="758" y="1790"/>
                  </a:lnTo>
                  <a:lnTo>
                    <a:pt x="758" y="1788"/>
                  </a:lnTo>
                  <a:lnTo>
                    <a:pt x="762" y="1790"/>
                  </a:lnTo>
                  <a:lnTo>
                    <a:pt x="764" y="1792"/>
                  </a:lnTo>
                  <a:lnTo>
                    <a:pt x="768" y="1792"/>
                  </a:lnTo>
                  <a:lnTo>
                    <a:pt x="772" y="1796"/>
                  </a:lnTo>
                  <a:lnTo>
                    <a:pt x="772" y="1804"/>
                  </a:lnTo>
                  <a:lnTo>
                    <a:pt x="770" y="1810"/>
                  </a:lnTo>
                  <a:lnTo>
                    <a:pt x="768" y="1808"/>
                  </a:lnTo>
                  <a:lnTo>
                    <a:pt x="766" y="1806"/>
                  </a:lnTo>
                  <a:lnTo>
                    <a:pt x="764" y="1806"/>
                  </a:lnTo>
                  <a:lnTo>
                    <a:pt x="764" y="1810"/>
                  </a:lnTo>
                  <a:lnTo>
                    <a:pt x="764" y="1814"/>
                  </a:lnTo>
                  <a:lnTo>
                    <a:pt x="768" y="1812"/>
                  </a:lnTo>
                  <a:lnTo>
                    <a:pt x="770" y="1812"/>
                  </a:lnTo>
                  <a:lnTo>
                    <a:pt x="770" y="1814"/>
                  </a:lnTo>
                  <a:lnTo>
                    <a:pt x="770" y="1826"/>
                  </a:lnTo>
                  <a:lnTo>
                    <a:pt x="770" y="1830"/>
                  </a:lnTo>
                  <a:lnTo>
                    <a:pt x="774" y="1836"/>
                  </a:lnTo>
                  <a:lnTo>
                    <a:pt x="784" y="1848"/>
                  </a:lnTo>
                  <a:lnTo>
                    <a:pt x="786" y="1850"/>
                  </a:lnTo>
                  <a:lnTo>
                    <a:pt x="786" y="1852"/>
                  </a:lnTo>
                  <a:lnTo>
                    <a:pt x="782" y="1854"/>
                  </a:lnTo>
                  <a:lnTo>
                    <a:pt x="774" y="1856"/>
                  </a:lnTo>
                  <a:lnTo>
                    <a:pt x="772" y="1858"/>
                  </a:lnTo>
                  <a:lnTo>
                    <a:pt x="770" y="1860"/>
                  </a:lnTo>
                  <a:lnTo>
                    <a:pt x="770" y="1864"/>
                  </a:lnTo>
                  <a:lnTo>
                    <a:pt x="776" y="1864"/>
                  </a:lnTo>
                  <a:lnTo>
                    <a:pt x="780" y="1862"/>
                  </a:lnTo>
                  <a:lnTo>
                    <a:pt x="780" y="1864"/>
                  </a:lnTo>
                  <a:lnTo>
                    <a:pt x="778" y="1866"/>
                  </a:lnTo>
                  <a:lnTo>
                    <a:pt x="778" y="1870"/>
                  </a:lnTo>
                  <a:lnTo>
                    <a:pt x="778" y="1872"/>
                  </a:lnTo>
                  <a:lnTo>
                    <a:pt x="782" y="1874"/>
                  </a:lnTo>
                  <a:lnTo>
                    <a:pt x="786" y="1876"/>
                  </a:lnTo>
                  <a:lnTo>
                    <a:pt x="784" y="1878"/>
                  </a:lnTo>
                  <a:lnTo>
                    <a:pt x="780" y="1880"/>
                  </a:lnTo>
                  <a:lnTo>
                    <a:pt x="780" y="1882"/>
                  </a:lnTo>
                  <a:lnTo>
                    <a:pt x="782" y="1886"/>
                  </a:lnTo>
                  <a:lnTo>
                    <a:pt x="790" y="1886"/>
                  </a:lnTo>
                  <a:lnTo>
                    <a:pt x="798" y="1890"/>
                  </a:lnTo>
                  <a:lnTo>
                    <a:pt x="804" y="1894"/>
                  </a:lnTo>
                  <a:lnTo>
                    <a:pt x="804" y="1898"/>
                  </a:lnTo>
                  <a:lnTo>
                    <a:pt x="800" y="1896"/>
                  </a:lnTo>
                  <a:lnTo>
                    <a:pt x="794" y="1892"/>
                  </a:lnTo>
                  <a:lnTo>
                    <a:pt x="786" y="1890"/>
                  </a:lnTo>
                  <a:lnTo>
                    <a:pt x="780" y="1890"/>
                  </a:lnTo>
                  <a:lnTo>
                    <a:pt x="772" y="1888"/>
                  </a:lnTo>
                  <a:lnTo>
                    <a:pt x="770" y="1888"/>
                  </a:lnTo>
                  <a:lnTo>
                    <a:pt x="768" y="1890"/>
                  </a:lnTo>
                  <a:lnTo>
                    <a:pt x="768" y="1900"/>
                  </a:lnTo>
                  <a:lnTo>
                    <a:pt x="770" y="1910"/>
                  </a:lnTo>
                  <a:lnTo>
                    <a:pt x="768" y="1916"/>
                  </a:lnTo>
                  <a:lnTo>
                    <a:pt x="766" y="1918"/>
                  </a:lnTo>
                  <a:lnTo>
                    <a:pt x="764" y="1920"/>
                  </a:lnTo>
                  <a:lnTo>
                    <a:pt x="764" y="1918"/>
                  </a:lnTo>
                  <a:lnTo>
                    <a:pt x="764" y="1914"/>
                  </a:lnTo>
                  <a:lnTo>
                    <a:pt x="764" y="1908"/>
                  </a:lnTo>
                  <a:lnTo>
                    <a:pt x="764" y="1906"/>
                  </a:lnTo>
                  <a:lnTo>
                    <a:pt x="762" y="1904"/>
                  </a:lnTo>
                  <a:lnTo>
                    <a:pt x="758" y="1904"/>
                  </a:lnTo>
                  <a:lnTo>
                    <a:pt x="756" y="1906"/>
                  </a:lnTo>
                  <a:lnTo>
                    <a:pt x="756" y="1912"/>
                  </a:lnTo>
                  <a:lnTo>
                    <a:pt x="754" y="1916"/>
                  </a:lnTo>
                  <a:lnTo>
                    <a:pt x="750" y="1914"/>
                  </a:lnTo>
                  <a:lnTo>
                    <a:pt x="748" y="1912"/>
                  </a:lnTo>
                  <a:lnTo>
                    <a:pt x="748" y="1910"/>
                  </a:lnTo>
                  <a:lnTo>
                    <a:pt x="750" y="1904"/>
                  </a:lnTo>
                  <a:lnTo>
                    <a:pt x="748" y="1902"/>
                  </a:lnTo>
                  <a:lnTo>
                    <a:pt x="746" y="1900"/>
                  </a:lnTo>
                  <a:lnTo>
                    <a:pt x="742" y="1898"/>
                  </a:lnTo>
                  <a:lnTo>
                    <a:pt x="734" y="1898"/>
                  </a:lnTo>
                  <a:lnTo>
                    <a:pt x="720" y="1898"/>
                  </a:lnTo>
                  <a:lnTo>
                    <a:pt x="714" y="1900"/>
                  </a:lnTo>
                  <a:lnTo>
                    <a:pt x="710" y="1906"/>
                  </a:lnTo>
                  <a:lnTo>
                    <a:pt x="708" y="1914"/>
                  </a:lnTo>
                  <a:lnTo>
                    <a:pt x="706" y="1916"/>
                  </a:lnTo>
                  <a:lnTo>
                    <a:pt x="706" y="1920"/>
                  </a:lnTo>
                  <a:lnTo>
                    <a:pt x="710" y="1922"/>
                  </a:lnTo>
                  <a:lnTo>
                    <a:pt x="714" y="1922"/>
                  </a:lnTo>
                  <a:lnTo>
                    <a:pt x="714" y="1924"/>
                  </a:lnTo>
                  <a:lnTo>
                    <a:pt x="712" y="1926"/>
                  </a:lnTo>
                  <a:lnTo>
                    <a:pt x="708" y="1926"/>
                  </a:lnTo>
                  <a:lnTo>
                    <a:pt x="706" y="1926"/>
                  </a:lnTo>
                  <a:lnTo>
                    <a:pt x="700" y="1918"/>
                  </a:lnTo>
                  <a:lnTo>
                    <a:pt x="696" y="1914"/>
                  </a:lnTo>
                  <a:lnTo>
                    <a:pt x="688" y="1914"/>
                  </a:lnTo>
                  <a:lnTo>
                    <a:pt x="664" y="1918"/>
                  </a:lnTo>
                  <a:lnTo>
                    <a:pt x="654" y="1920"/>
                  </a:lnTo>
                  <a:lnTo>
                    <a:pt x="646" y="1924"/>
                  </a:lnTo>
                  <a:lnTo>
                    <a:pt x="640" y="1926"/>
                  </a:lnTo>
                  <a:lnTo>
                    <a:pt x="636" y="1930"/>
                  </a:lnTo>
                  <a:lnTo>
                    <a:pt x="634" y="1934"/>
                  </a:lnTo>
                  <a:lnTo>
                    <a:pt x="634" y="1938"/>
                  </a:lnTo>
                  <a:lnTo>
                    <a:pt x="634" y="1940"/>
                  </a:lnTo>
                  <a:lnTo>
                    <a:pt x="636" y="1940"/>
                  </a:lnTo>
                  <a:lnTo>
                    <a:pt x="638" y="1940"/>
                  </a:lnTo>
                  <a:lnTo>
                    <a:pt x="640" y="1942"/>
                  </a:lnTo>
                  <a:lnTo>
                    <a:pt x="640" y="1946"/>
                  </a:lnTo>
                  <a:lnTo>
                    <a:pt x="640" y="1950"/>
                  </a:lnTo>
                  <a:lnTo>
                    <a:pt x="642" y="1950"/>
                  </a:lnTo>
                  <a:lnTo>
                    <a:pt x="644" y="1952"/>
                  </a:lnTo>
                  <a:lnTo>
                    <a:pt x="646" y="1952"/>
                  </a:lnTo>
                  <a:lnTo>
                    <a:pt x="646" y="1954"/>
                  </a:lnTo>
                  <a:lnTo>
                    <a:pt x="646" y="1958"/>
                  </a:lnTo>
                  <a:lnTo>
                    <a:pt x="646" y="1962"/>
                  </a:lnTo>
                  <a:lnTo>
                    <a:pt x="648" y="1964"/>
                  </a:lnTo>
                  <a:lnTo>
                    <a:pt x="650" y="1966"/>
                  </a:lnTo>
                  <a:lnTo>
                    <a:pt x="654" y="1968"/>
                  </a:lnTo>
                  <a:lnTo>
                    <a:pt x="656" y="1972"/>
                  </a:lnTo>
                  <a:lnTo>
                    <a:pt x="654" y="1976"/>
                  </a:lnTo>
                  <a:lnTo>
                    <a:pt x="652" y="1980"/>
                  </a:lnTo>
                  <a:lnTo>
                    <a:pt x="648" y="1984"/>
                  </a:lnTo>
                  <a:lnTo>
                    <a:pt x="644" y="1986"/>
                  </a:lnTo>
                  <a:lnTo>
                    <a:pt x="638" y="1988"/>
                  </a:lnTo>
                  <a:lnTo>
                    <a:pt x="634" y="1986"/>
                  </a:lnTo>
                  <a:lnTo>
                    <a:pt x="628" y="1980"/>
                  </a:lnTo>
                  <a:lnTo>
                    <a:pt x="624" y="1974"/>
                  </a:lnTo>
                  <a:lnTo>
                    <a:pt x="624" y="1970"/>
                  </a:lnTo>
                  <a:lnTo>
                    <a:pt x="624" y="1968"/>
                  </a:lnTo>
                  <a:lnTo>
                    <a:pt x="626" y="1966"/>
                  </a:lnTo>
                  <a:lnTo>
                    <a:pt x="630" y="1964"/>
                  </a:lnTo>
                  <a:lnTo>
                    <a:pt x="634" y="1960"/>
                  </a:lnTo>
                  <a:lnTo>
                    <a:pt x="632" y="1958"/>
                  </a:lnTo>
                  <a:lnTo>
                    <a:pt x="628" y="1956"/>
                  </a:lnTo>
                  <a:lnTo>
                    <a:pt x="626" y="1952"/>
                  </a:lnTo>
                  <a:lnTo>
                    <a:pt x="626" y="1946"/>
                  </a:lnTo>
                  <a:lnTo>
                    <a:pt x="630" y="1942"/>
                  </a:lnTo>
                  <a:lnTo>
                    <a:pt x="630" y="1940"/>
                  </a:lnTo>
                  <a:lnTo>
                    <a:pt x="628" y="1940"/>
                  </a:lnTo>
                  <a:lnTo>
                    <a:pt x="618" y="1946"/>
                  </a:lnTo>
                  <a:lnTo>
                    <a:pt x="614" y="1944"/>
                  </a:lnTo>
                  <a:lnTo>
                    <a:pt x="612" y="1946"/>
                  </a:lnTo>
                  <a:lnTo>
                    <a:pt x="610" y="1954"/>
                  </a:lnTo>
                  <a:lnTo>
                    <a:pt x="606" y="1968"/>
                  </a:lnTo>
                  <a:lnTo>
                    <a:pt x="604" y="1978"/>
                  </a:lnTo>
                  <a:lnTo>
                    <a:pt x="600" y="1986"/>
                  </a:lnTo>
                  <a:lnTo>
                    <a:pt x="592" y="2000"/>
                  </a:lnTo>
                  <a:lnTo>
                    <a:pt x="588" y="2004"/>
                  </a:lnTo>
                  <a:lnTo>
                    <a:pt x="586" y="2004"/>
                  </a:lnTo>
                  <a:lnTo>
                    <a:pt x="586" y="2008"/>
                  </a:lnTo>
                  <a:lnTo>
                    <a:pt x="586" y="2010"/>
                  </a:lnTo>
                  <a:lnTo>
                    <a:pt x="584" y="2012"/>
                  </a:lnTo>
                  <a:lnTo>
                    <a:pt x="578" y="2014"/>
                  </a:lnTo>
                  <a:lnTo>
                    <a:pt x="572" y="2016"/>
                  </a:lnTo>
                  <a:lnTo>
                    <a:pt x="570" y="2018"/>
                  </a:lnTo>
                  <a:lnTo>
                    <a:pt x="572" y="2020"/>
                  </a:lnTo>
                  <a:lnTo>
                    <a:pt x="578" y="2024"/>
                  </a:lnTo>
                  <a:lnTo>
                    <a:pt x="586" y="2024"/>
                  </a:lnTo>
                  <a:lnTo>
                    <a:pt x="590" y="2026"/>
                  </a:lnTo>
                  <a:lnTo>
                    <a:pt x="584" y="2030"/>
                  </a:lnTo>
                  <a:lnTo>
                    <a:pt x="570" y="2026"/>
                  </a:lnTo>
                  <a:lnTo>
                    <a:pt x="564" y="2026"/>
                  </a:lnTo>
                  <a:lnTo>
                    <a:pt x="562" y="2028"/>
                  </a:lnTo>
                  <a:lnTo>
                    <a:pt x="562" y="2030"/>
                  </a:lnTo>
                  <a:lnTo>
                    <a:pt x="562" y="2032"/>
                  </a:lnTo>
                  <a:lnTo>
                    <a:pt x="568" y="2034"/>
                  </a:lnTo>
                  <a:lnTo>
                    <a:pt x="574" y="2036"/>
                  </a:lnTo>
                  <a:lnTo>
                    <a:pt x="580" y="2036"/>
                  </a:lnTo>
                  <a:lnTo>
                    <a:pt x="586" y="2036"/>
                  </a:lnTo>
                  <a:lnTo>
                    <a:pt x="588" y="2036"/>
                  </a:lnTo>
                  <a:lnTo>
                    <a:pt x="588" y="2038"/>
                  </a:lnTo>
                  <a:lnTo>
                    <a:pt x="588" y="2040"/>
                  </a:lnTo>
                  <a:lnTo>
                    <a:pt x="580" y="2042"/>
                  </a:lnTo>
                  <a:lnTo>
                    <a:pt x="576" y="2042"/>
                  </a:lnTo>
                  <a:lnTo>
                    <a:pt x="572" y="2042"/>
                  </a:lnTo>
                  <a:lnTo>
                    <a:pt x="566" y="2038"/>
                  </a:lnTo>
                  <a:lnTo>
                    <a:pt x="564" y="2038"/>
                  </a:lnTo>
                  <a:lnTo>
                    <a:pt x="558" y="2040"/>
                  </a:lnTo>
                  <a:lnTo>
                    <a:pt x="550" y="2044"/>
                  </a:lnTo>
                  <a:lnTo>
                    <a:pt x="540" y="2048"/>
                  </a:lnTo>
                  <a:lnTo>
                    <a:pt x="532" y="2054"/>
                  </a:lnTo>
                  <a:lnTo>
                    <a:pt x="524" y="2058"/>
                  </a:lnTo>
                  <a:lnTo>
                    <a:pt x="504" y="2060"/>
                  </a:lnTo>
                  <a:lnTo>
                    <a:pt x="492" y="2064"/>
                  </a:lnTo>
                  <a:lnTo>
                    <a:pt x="488" y="2068"/>
                  </a:lnTo>
                  <a:lnTo>
                    <a:pt x="486" y="2070"/>
                  </a:lnTo>
                  <a:lnTo>
                    <a:pt x="484" y="2074"/>
                  </a:lnTo>
                  <a:lnTo>
                    <a:pt x="484" y="2078"/>
                  </a:lnTo>
                  <a:lnTo>
                    <a:pt x="486" y="2086"/>
                  </a:lnTo>
                  <a:lnTo>
                    <a:pt x="484" y="2090"/>
                  </a:lnTo>
                  <a:lnTo>
                    <a:pt x="484" y="2094"/>
                  </a:lnTo>
                  <a:lnTo>
                    <a:pt x="486" y="2098"/>
                  </a:lnTo>
                  <a:lnTo>
                    <a:pt x="486" y="2100"/>
                  </a:lnTo>
                  <a:lnTo>
                    <a:pt x="484" y="2100"/>
                  </a:lnTo>
                  <a:lnTo>
                    <a:pt x="484" y="2102"/>
                  </a:lnTo>
                  <a:lnTo>
                    <a:pt x="486" y="2106"/>
                  </a:lnTo>
                  <a:lnTo>
                    <a:pt x="488" y="2108"/>
                  </a:lnTo>
                  <a:lnTo>
                    <a:pt x="486" y="2110"/>
                  </a:lnTo>
                  <a:lnTo>
                    <a:pt x="482" y="2112"/>
                  </a:lnTo>
                  <a:lnTo>
                    <a:pt x="480" y="2114"/>
                  </a:lnTo>
                  <a:lnTo>
                    <a:pt x="478" y="2118"/>
                  </a:lnTo>
                  <a:lnTo>
                    <a:pt x="472" y="2120"/>
                  </a:lnTo>
                  <a:lnTo>
                    <a:pt x="444" y="2132"/>
                  </a:lnTo>
                  <a:lnTo>
                    <a:pt x="434" y="2136"/>
                  </a:lnTo>
                  <a:lnTo>
                    <a:pt x="428" y="2140"/>
                  </a:lnTo>
                  <a:lnTo>
                    <a:pt x="426" y="2144"/>
                  </a:lnTo>
                  <a:lnTo>
                    <a:pt x="426" y="2146"/>
                  </a:lnTo>
                  <a:lnTo>
                    <a:pt x="426" y="2150"/>
                  </a:lnTo>
                  <a:lnTo>
                    <a:pt x="428" y="2152"/>
                  </a:lnTo>
                  <a:lnTo>
                    <a:pt x="432" y="2154"/>
                  </a:lnTo>
                  <a:lnTo>
                    <a:pt x="434" y="2154"/>
                  </a:lnTo>
                  <a:lnTo>
                    <a:pt x="432" y="2156"/>
                  </a:lnTo>
                  <a:lnTo>
                    <a:pt x="420" y="2162"/>
                  </a:lnTo>
                  <a:lnTo>
                    <a:pt x="416" y="2164"/>
                  </a:lnTo>
                  <a:lnTo>
                    <a:pt x="412" y="2164"/>
                  </a:lnTo>
                  <a:lnTo>
                    <a:pt x="402" y="2162"/>
                  </a:lnTo>
                  <a:lnTo>
                    <a:pt x="392" y="2158"/>
                  </a:lnTo>
                  <a:lnTo>
                    <a:pt x="384" y="2158"/>
                  </a:lnTo>
                  <a:lnTo>
                    <a:pt x="376" y="2160"/>
                  </a:lnTo>
                  <a:lnTo>
                    <a:pt x="374" y="2160"/>
                  </a:lnTo>
                  <a:lnTo>
                    <a:pt x="372" y="2156"/>
                  </a:lnTo>
                  <a:lnTo>
                    <a:pt x="372" y="2148"/>
                  </a:lnTo>
                  <a:lnTo>
                    <a:pt x="370" y="2142"/>
                  </a:lnTo>
                  <a:lnTo>
                    <a:pt x="368" y="2140"/>
                  </a:lnTo>
                  <a:lnTo>
                    <a:pt x="364" y="2140"/>
                  </a:lnTo>
                  <a:lnTo>
                    <a:pt x="356" y="2140"/>
                  </a:lnTo>
                  <a:lnTo>
                    <a:pt x="348" y="2140"/>
                  </a:lnTo>
                  <a:lnTo>
                    <a:pt x="346" y="2138"/>
                  </a:lnTo>
                  <a:lnTo>
                    <a:pt x="346" y="2142"/>
                  </a:lnTo>
                  <a:lnTo>
                    <a:pt x="348" y="2148"/>
                  </a:lnTo>
                  <a:lnTo>
                    <a:pt x="348" y="2152"/>
                  </a:lnTo>
                  <a:lnTo>
                    <a:pt x="348" y="2156"/>
                  </a:lnTo>
                  <a:lnTo>
                    <a:pt x="352" y="2160"/>
                  </a:lnTo>
                  <a:lnTo>
                    <a:pt x="356" y="2164"/>
                  </a:lnTo>
                  <a:lnTo>
                    <a:pt x="358" y="2172"/>
                  </a:lnTo>
                  <a:lnTo>
                    <a:pt x="360" y="2180"/>
                  </a:lnTo>
                  <a:lnTo>
                    <a:pt x="360" y="2188"/>
                  </a:lnTo>
                  <a:lnTo>
                    <a:pt x="360" y="2192"/>
                  </a:lnTo>
                  <a:lnTo>
                    <a:pt x="360" y="2194"/>
                  </a:lnTo>
                  <a:lnTo>
                    <a:pt x="362" y="2200"/>
                  </a:lnTo>
                  <a:lnTo>
                    <a:pt x="364" y="2202"/>
                  </a:lnTo>
                  <a:lnTo>
                    <a:pt x="358" y="2204"/>
                  </a:lnTo>
                  <a:lnTo>
                    <a:pt x="352" y="2204"/>
                  </a:lnTo>
                  <a:lnTo>
                    <a:pt x="350" y="2202"/>
                  </a:lnTo>
                  <a:lnTo>
                    <a:pt x="348" y="2198"/>
                  </a:lnTo>
                  <a:lnTo>
                    <a:pt x="346" y="2198"/>
                  </a:lnTo>
                  <a:lnTo>
                    <a:pt x="344" y="2198"/>
                  </a:lnTo>
                  <a:lnTo>
                    <a:pt x="344" y="2200"/>
                  </a:lnTo>
                  <a:lnTo>
                    <a:pt x="342" y="2202"/>
                  </a:lnTo>
                  <a:lnTo>
                    <a:pt x="338" y="2202"/>
                  </a:lnTo>
                  <a:lnTo>
                    <a:pt x="334" y="2202"/>
                  </a:lnTo>
                  <a:lnTo>
                    <a:pt x="332" y="2200"/>
                  </a:lnTo>
                  <a:lnTo>
                    <a:pt x="330" y="2198"/>
                  </a:lnTo>
                  <a:lnTo>
                    <a:pt x="326" y="2200"/>
                  </a:lnTo>
                  <a:lnTo>
                    <a:pt x="318" y="2206"/>
                  </a:lnTo>
                  <a:lnTo>
                    <a:pt x="314" y="2208"/>
                  </a:lnTo>
                  <a:lnTo>
                    <a:pt x="310" y="2206"/>
                  </a:lnTo>
                  <a:lnTo>
                    <a:pt x="302" y="2192"/>
                  </a:lnTo>
                  <a:lnTo>
                    <a:pt x="298" y="2186"/>
                  </a:lnTo>
                  <a:lnTo>
                    <a:pt x="296" y="2186"/>
                  </a:lnTo>
                  <a:lnTo>
                    <a:pt x="292" y="2188"/>
                  </a:lnTo>
                  <a:lnTo>
                    <a:pt x="286" y="2190"/>
                  </a:lnTo>
                  <a:lnTo>
                    <a:pt x="282" y="2190"/>
                  </a:lnTo>
                  <a:lnTo>
                    <a:pt x="280" y="2190"/>
                  </a:lnTo>
                  <a:lnTo>
                    <a:pt x="278" y="2194"/>
                  </a:lnTo>
                  <a:lnTo>
                    <a:pt x="278" y="2198"/>
                  </a:lnTo>
                  <a:lnTo>
                    <a:pt x="276" y="2200"/>
                  </a:lnTo>
                  <a:lnTo>
                    <a:pt x="270" y="2200"/>
                  </a:lnTo>
                  <a:lnTo>
                    <a:pt x="264" y="2198"/>
                  </a:lnTo>
                  <a:lnTo>
                    <a:pt x="260" y="2196"/>
                  </a:lnTo>
                  <a:lnTo>
                    <a:pt x="258" y="2198"/>
                  </a:lnTo>
                  <a:lnTo>
                    <a:pt x="250" y="2200"/>
                  </a:lnTo>
                  <a:lnTo>
                    <a:pt x="240" y="2202"/>
                  </a:lnTo>
                  <a:lnTo>
                    <a:pt x="234" y="2206"/>
                  </a:lnTo>
                  <a:lnTo>
                    <a:pt x="230" y="2212"/>
                  </a:lnTo>
                  <a:lnTo>
                    <a:pt x="230" y="2216"/>
                  </a:lnTo>
                  <a:lnTo>
                    <a:pt x="232" y="2218"/>
                  </a:lnTo>
                  <a:lnTo>
                    <a:pt x="236" y="2218"/>
                  </a:lnTo>
                  <a:lnTo>
                    <a:pt x="240" y="2218"/>
                  </a:lnTo>
                  <a:lnTo>
                    <a:pt x="244" y="2218"/>
                  </a:lnTo>
                  <a:lnTo>
                    <a:pt x="246" y="2220"/>
                  </a:lnTo>
                  <a:lnTo>
                    <a:pt x="242" y="2220"/>
                  </a:lnTo>
                  <a:lnTo>
                    <a:pt x="238" y="2222"/>
                  </a:lnTo>
                  <a:lnTo>
                    <a:pt x="238" y="2224"/>
                  </a:lnTo>
                  <a:lnTo>
                    <a:pt x="236" y="2226"/>
                  </a:lnTo>
                  <a:lnTo>
                    <a:pt x="238" y="2228"/>
                  </a:lnTo>
                  <a:lnTo>
                    <a:pt x="242" y="2228"/>
                  </a:lnTo>
                  <a:lnTo>
                    <a:pt x="246" y="2228"/>
                  </a:lnTo>
                  <a:lnTo>
                    <a:pt x="250" y="2230"/>
                  </a:lnTo>
                  <a:lnTo>
                    <a:pt x="246" y="2232"/>
                  </a:lnTo>
                  <a:lnTo>
                    <a:pt x="240" y="2234"/>
                  </a:lnTo>
                  <a:lnTo>
                    <a:pt x="234" y="2234"/>
                  </a:lnTo>
                  <a:lnTo>
                    <a:pt x="234" y="2236"/>
                  </a:lnTo>
                  <a:lnTo>
                    <a:pt x="236" y="2238"/>
                  </a:lnTo>
                  <a:lnTo>
                    <a:pt x="242" y="2244"/>
                  </a:lnTo>
                  <a:lnTo>
                    <a:pt x="244" y="2248"/>
                  </a:lnTo>
                  <a:lnTo>
                    <a:pt x="248" y="2250"/>
                  </a:lnTo>
                  <a:lnTo>
                    <a:pt x="252" y="2250"/>
                  </a:lnTo>
                  <a:lnTo>
                    <a:pt x="258" y="2248"/>
                  </a:lnTo>
                  <a:lnTo>
                    <a:pt x="264" y="2248"/>
                  </a:lnTo>
                  <a:lnTo>
                    <a:pt x="280" y="2254"/>
                  </a:lnTo>
                  <a:lnTo>
                    <a:pt x="286" y="2258"/>
                  </a:lnTo>
                  <a:lnTo>
                    <a:pt x="292" y="2260"/>
                  </a:lnTo>
                  <a:lnTo>
                    <a:pt x="296" y="2262"/>
                  </a:lnTo>
                  <a:lnTo>
                    <a:pt x="302" y="2262"/>
                  </a:lnTo>
                  <a:lnTo>
                    <a:pt x="306" y="2262"/>
                  </a:lnTo>
                  <a:lnTo>
                    <a:pt x="306" y="2266"/>
                  </a:lnTo>
                  <a:lnTo>
                    <a:pt x="306" y="2268"/>
                  </a:lnTo>
                  <a:lnTo>
                    <a:pt x="314" y="2268"/>
                  </a:lnTo>
                  <a:lnTo>
                    <a:pt x="318" y="2268"/>
                  </a:lnTo>
                  <a:lnTo>
                    <a:pt x="322" y="2268"/>
                  </a:lnTo>
                  <a:lnTo>
                    <a:pt x="324" y="2270"/>
                  </a:lnTo>
                  <a:lnTo>
                    <a:pt x="322" y="2272"/>
                  </a:lnTo>
                  <a:lnTo>
                    <a:pt x="320" y="2276"/>
                  </a:lnTo>
                  <a:lnTo>
                    <a:pt x="320" y="2280"/>
                  </a:lnTo>
                  <a:lnTo>
                    <a:pt x="322" y="2282"/>
                  </a:lnTo>
                  <a:lnTo>
                    <a:pt x="330" y="2282"/>
                  </a:lnTo>
                  <a:lnTo>
                    <a:pt x="334" y="2282"/>
                  </a:lnTo>
                  <a:lnTo>
                    <a:pt x="334" y="2286"/>
                  </a:lnTo>
                  <a:lnTo>
                    <a:pt x="332" y="2290"/>
                  </a:lnTo>
                  <a:lnTo>
                    <a:pt x="334" y="2290"/>
                  </a:lnTo>
                  <a:lnTo>
                    <a:pt x="336" y="2292"/>
                  </a:lnTo>
                  <a:lnTo>
                    <a:pt x="340" y="2292"/>
                  </a:lnTo>
                  <a:lnTo>
                    <a:pt x="342" y="2294"/>
                  </a:lnTo>
                  <a:lnTo>
                    <a:pt x="342" y="2298"/>
                  </a:lnTo>
                  <a:lnTo>
                    <a:pt x="338" y="2300"/>
                  </a:lnTo>
                  <a:lnTo>
                    <a:pt x="336" y="2302"/>
                  </a:lnTo>
                  <a:lnTo>
                    <a:pt x="336" y="2306"/>
                  </a:lnTo>
                  <a:lnTo>
                    <a:pt x="340" y="2314"/>
                  </a:lnTo>
                  <a:lnTo>
                    <a:pt x="348" y="2324"/>
                  </a:lnTo>
                  <a:lnTo>
                    <a:pt x="358" y="2332"/>
                  </a:lnTo>
                  <a:lnTo>
                    <a:pt x="368" y="2336"/>
                  </a:lnTo>
                  <a:lnTo>
                    <a:pt x="374" y="2338"/>
                  </a:lnTo>
                  <a:lnTo>
                    <a:pt x="376" y="2338"/>
                  </a:lnTo>
                  <a:lnTo>
                    <a:pt x="374" y="2342"/>
                  </a:lnTo>
                  <a:lnTo>
                    <a:pt x="374" y="2346"/>
                  </a:lnTo>
                  <a:lnTo>
                    <a:pt x="376" y="2348"/>
                  </a:lnTo>
                  <a:lnTo>
                    <a:pt x="378" y="2352"/>
                  </a:lnTo>
                  <a:lnTo>
                    <a:pt x="378" y="2360"/>
                  </a:lnTo>
                  <a:lnTo>
                    <a:pt x="376" y="2364"/>
                  </a:lnTo>
                  <a:lnTo>
                    <a:pt x="374" y="2366"/>
                  </a:lnTo>
                  <a:lnTo>
                    <a:pt x="370" y="2368"/>
                  </a:lnTo>
                  <a:lnTo>
                    <a:pt x="370" y="2370"/>
                  </a:lnTo>
                  <a:lnTo>
                    <a:pt x="378" y="2376"/>
                  </a:lnTo>
                  <a:lnTo>
                    <a:pt x="388" y="2382"/>
                  </a:lnTo>
                  <a:lnTo>
                    <a:pt x="392" y="2388"/>
                  </a:lnTo>
                  <a:lnTo>
                    <a:pt x="394" y="2396"/>
                  </a:lnTo>
                  <a:lnTo>
                    <a:pt x="394" y="2402"/>
                  </a:lnTo>
                  <a:lnTo>
                    <a:pt x="394" y="2404"/>
                  </a:lnTo>
                  <a:lnTo>
                    <a:pt x="392" y="2398"/>
                  </a:lnTo>
                  <a:lnTo>
                    <a:pt x="388" y="2388"/>
                  </a:lnTo>
                  <a:lnTo>
                    <a:pt x="384" y="2384"/>
                  </a:lnTo>
                  <a:lnTo>
                    <a:pt x="380" y="2382"/>
                  </a:lnTo>
                  <a:lnTo>
                    <a:pt x="378" y="2390"/>
                  </a:lnTo>
                  <a:lnTo>
                    <a:pt x="372" y="2410"/>
                  </a:lnTo>
                  <a:lnTo>
                    <a:pt x="370" y="2426"/>
                  </a:lnTo>
                  <a:lnTo>
                    <a:pt x="372" y="2428"/>
                  </a:lnTo>
                  <a:lnTo>
                    <a:pt x="374" y="2426"/>
                  </a:lnTo>
                  <a:lnTo>
                    <a:pt x="376" y="2426"/>
                  </a:lnTo>
                  <a:lnTo>
                    <a:pt x="378" y="2426"/>
                  </a:lnTo>
                  <a:lnTo>
                    <a:pt x="378" y="2430"/>
                  </a:lnTo>
                  <a:lnTo>
                    <a:pt x="376" y="2432"/>
                  </a:lnTo>
                  <a:lnTo>
                    <a:pt x="374" y="2432"/>
                  </a:lnTo>
                  <a:lnTo>
                    <a:pt x="372" y="2436"/>
                  </a:lnTo>
                  <a:lnTo>
                    <a:pt x="370" y="2460"/>
                  </a:lnTo>
                  <a:lnTo>
                    <a:pt x="366" y="2480"/>
                  </a:lnTo>
                  <a:lnTo>
                    <a:pt x="362" y="2492"/>
                  </a:lnTo>
                  <a:lnTo>
                    <a:pt x="358" y="2500"/>
                  </a:lnTo>
                  <a:lnTo>
                    <a:pt x="352" y="2502"/>
                  </a:lnTo>
                  <a:lnTo>
                    <a:pt x="342" y="2506"/>
                  </a:lnTo>
                  <a:lnTo>
                    <a:pt x="334" y="2506"/>
                  </a:lnTo>
                  <a:lnTo>
                    <a:pt x="326" y="2504"/>
                  </a:lnTo>
                  <a:lnTo>
                    <a:pt x="314" y="2500"/>
                  </a:lnTo>
                  <a:lnTo>
                    <a:pt x="308" y="2500"/>
                  </a:lnTo>
                  <a:lnTo>
                    <a:pt x="300" y="2502"/>
                  </a:lnTo>
                  <a:lnTo>
                    <a:pt x="286" y="2498"/>
                  </a:lnTo>
                  <a:lnTo>
                    <a:pt x="278" y="2496"/>
                  </a:lnTo>
                  <a:lnTo>
                    <a:pt x="270" y="2496"/>
                  </a:lnTo>
                  <a:lnTo>
                    <a:pt x="252" y="2498"/>
                  </a:lnTo>
                  <a:lnTo>
                    <a:pt x="232" y="2498"/>
                  </a:lnTo>
                  <a:lnTo>
                    <a:pt x="220" y="2498"/>
                  </a:lnTo>
                  <a:lnTo>
                    <a:pt x="206" y="2494"/>
                  </a:lnTo>
                  <a:lnTo>
                    <a:pt x="192" y="2490"/>
                  </a:lnTo>
                  <a:lnTo>
                    <a:pt x="182" y="2490"/>
                  </a:lnTo>
                  <a:lnTo>
                    <a:pt x="172" y="2492"/>
                  </a:lnTo>
                  <a:lnTo>
                    <a:pt x="154" y="2492"/>
                  </a:lnTo>
                  <a:lnTo>
                    <a:pt x="142" y="2492"/>
                  </a:lnTo>
                  <a:lnTo>
                    <a:pt x="134" y="2490"/>
                  </a:lnTo>
                  <a:lnTo>
                    <a:pt x="120" y="2486"/>
                  </a:lnTo>
                  <a:lnTo>
                    <a:pt x="110" y="2482"/>
                  </a:lnTo>
                  <a:lnTo>
                    <a:pt x="104" y="2484"/>
                  </a:lnTo>
                  <a:lnTo>
                    <a:pt x="98" y="2486"/>
                  </a:lnTo>
                  <a:lnTo>
                    <a:pt x="92" y="2490"/>
                  </a:lnTo>
                  <a:lnTo>
                    <a:pt x="88" y="2492"/>
                  </a:lnTo>
                  <a:lnTo>
                    <a:pt x="86" y="2500"/>
                  </a:lnTo>
                  <a:lnTo>
                    <a:pt x="86" y="2504"/>
                  </a:lnTo>
                  <a:lnTo>
                    <a:pt x="82" y="2506"/>
                  </a:lnTo>
                  <a:lnTo>
                    <a:pt x="78" y="2506"/>
                  </a:lnTo>
                  <a:lnTo>
                    <a:pt x="72" y="2506"/>
                  </a:lnTo>
                  <a:lnTo>
                    <a:pt x="66" y="2508"/>
                  </a:lnTo>
                  <a:lnTo>
                    <a:pt x="54" y="2516"/>
                  </a:lnTo>
                  <a:lnTo>
                    <a:pt x="50" y="2520"/>
                  </a:lnTo>
                  <a:lnTo>
                    <a:pt x="48" y="2524"/>
                  </a:lnTo>
                  <a:lnTo>
                    <a:pt x="48" y="2528"/>
                  </a:lnTo>
                  <a:lnTo>
                    <a:pt x="50" y="2530"/>
                  </a:lnTo>
                  <a:lnTo>
                    <a:pt x="54" y="2534"/>
                  </a:lnTo>
                  <a:lnTo>
                    <a:pt x="56" y="2540"/>
                  </a:lnTo>
                  <a:lnTo>
                    <a:pt x="58" y="2546"/>
                  </a:lnTo>
                  <a:lnTo>
                    <a:pt x="60" y="2552"/>
                  </a:lnTo>
                  <a:lnTo>
                    <a:pt x="64" y="2560"/>
                  </a:lnTo>
                  <a:lnTo>
                    <a:pt x="64" y="2570"/>
                  </a:lnTo>
                  <a:lnTo>
                    <a:pt x="64" y="2578"/>
                  </a:lnTo>
                  <a:lnTo>
                    <a:pt x="66" y="2588"/>
                  </a:lnTo>
                  <a:lnTo>
                    <a:pt x="64" y="2594"/>
                  </a:lnTo>
                  <a:lnTo>
                    <a:pt x="66" y="2596"/>
                  </a:lnTo>
                  <a:lnTo>
                    <a:pt x="68" y="2600"/>
                  </a:lnTo>
                  <a:lnTo>
                    <a:pt x="66" y="2602"/>
                  </a:lnTo>
                  <a:lnTo>
                    <a:pt x="66" y="2606"/>
                  </a:lnTo>
                  <a:lnTo>
                    <a:pt x="66" y="2612"/>
                  </a:lnTo>
                  <a:lnTo>
                    <a:pt x="74" y="2628"/>
                  </a:lnTo>
                  <a:lnTo>
                    <a:pt x="74" y="2632"/>
                  </a:lnTo>
                  <a:lnTo>
                    <a:pt x="74" y="2640"/>
                  </a:lnTo>
                  <a:lnTo>
                    <a:pt x="70" y="2654"/>
                  </a:lnTo>
                  <a:lnTo>
                    <a:pt x="66" y="2670"/>
                  </a:lnTo>
                  <a:lnTo>
                    <a:pt x="64" y="2680"/>
                  </a:lnTo>
                  <a:lnTo>
                    <a:pt x="66" y="2684"/>
                  </a:lnTo>
                  <a:lnTo>
                    <a:pt x="64" y="2688"/>
                  </a:lnTo>
                  <a:lnTo>
                    <a:pt x="60" y="2694"/>
                  </a:lnTo>
                  <a:lnTo>
                    <a:pt x="56" y="2708"/>
                  </a:lnTo>
                  <a:lnTo>
                    <a:pt x="54" y="2716"/>
                  </a:lnTo>
                  <a:lnTo>
                    <a:pt x="50" y="2720"/>
                  </a:lnTo>
                  <a:lnTo>
                    <a:pt x="46" y="2724"/>
                  </a:lnTo>
                  <a:lnTo>
                    <a:pt x="44" y="2726"/>
                  </a:lnTo>
                  <a:lnTo>
                    <a:pt x="44" y="2730"/>
                  </a:lnTo>
                  <a:lnTo>
                    <a:pt x="44" y="2734"/>
                  </a:lnTo>
                  <a:lnTo>
                    <a:pt x="44" y="2740"/>
                  </a:lnTo>
                  <a:lnTo>
                    <a:pt x="40" y="2750"/>
                  </a:lnTo>
                  <a:lnTo>
                    <a:pt x="38" y="2756"/>
                  </a:lnTo>
                  <a:lnTo>
                    <a:pt x="38" y="2760"/>
                  </a:lnTo>
                  <a:lnTo>
                    <a:pt x="40" y="2762"/>
                  </a:lnTo>
                  <a:lnTo>
                    <a:pt x="44" y="2764"/>
                  </a:lnTo>
                  <a:lnTo>
                    <a:pt x="52" y="2764"/>
                  </a:lnTo>
                  <a:lnTo>
                    <a:pt x="50" y="2766"/>
                  </a:lnTo>
                  <a:lnTo>
                    <a:pt x="50" y="2770"/>
                  </a:lnTo>
                  <a:lnTo>
                    <a:pt x="50" y="2772"/>
                  </a:lnTo>
                  <a:lnTo>
                    <a:pt x="50" y="2776"/>
                  </a:lnTo>
                  <a:lnTo>
                    <a:pt x="50" y="2778"/>
                  </a:lnTo>
                  <a:lnTo>
                    <a:pt x="52" y="2778"/>
                  </a:lnTo>
                  <a:lnTo>
                    <a:pt x="58" y="2776"/>
                  </a:lnTo>
                  <a:lnTo>
                    <a:pt x="64" y="2778"/>
                  </a:lnTo>
                  <a:lnTo>
                    <a:pt x="66" y="2780"/>
                  </a:lnTo>
                  <a:lnTo>
                    <a:pt x="66" y="2782"/>
                  </a:lnTo>
                  <a:lnTo>
                    <a:pt x="68" y="2788"/>
                  </a:lnTo>
                  <a:lnTo>
                    <a:pt x="66" y="2794"/>
                  </a:lnTo>
                  <a:lnTo>
                    <a:pt x="64" y="2804"/>
                  </a:lnTo>
                  <a:lnTo>
                    <a:pt x="66" y="2810"/>
                  </a:lnTo>
                  <a:lnTo>
                    <a:pt x="66" y="2820"/>
                  </a:lnTo>
                  <a:lnTo>
                    <a:pt x="62" y="2842"/>
                  </a:lnTo>
                  <a:lnTo>
                    <a:pt x="60" y="2856"/>
                  </a:lnTo>
                  <a:lnTo>
                    <a:pt x="62" y="2856"/>
                  </a:lnTo>
                  <a:lnTo>
                    <a:pt x="64" y="2856"/>
                  </a:lnTo>
                  <a:lnTo>
                    <a:pt x="68" y="2852"/>
                  </a:lnTo>
                  <a:lnTo>
                    <a:pt x="72" y="2850"/>
                  </a:lnTo>
                  <a:lnTo>
                    <a:pt x="80" y="2850"/>
                  </a:lnTo>
                  <a:lnTo>
                    <a:pt x="92" y="2854"/>
                  </a:lnTo>
                  <a:lnTo>
                    <a:pt x="104" y="2858"/>
                  </a:lnTo>
                  <a:lnTo>
                    <a:pt x="110" y="2856"/>
                  </a:lnTo>
                  <a:lnTo>
                    <a:pt x="114" y="2852"/>
                  </a:lnTo>
                  <a:lnTo>
                    <a:pt x="124" y="2846"/>
                  </a:lnTo>
                  <a:lnTo>
                    <a:pt x="130" y="2844"/>
                  </a:lnTo>
                  <a:lnTo>
                    <a:pt x="136" y="2844"/>
                  </a:lnTo>
                  <a:lnTo>
                    <a:pt x="142" y="2846"/>
                  </a:lnTo>
                  <a:lnTo>
                    <a:pt x="148" y="2850"/>
                  </a:lnTo>
                  <a:lnTo>
                    <a:pt x="158" y="2858"/>
                  </a:lnTo>
                  <a:lnTo>
                    <a:pt x="160" y="2862"/>
                  </a:lnTo>
                  <a:lnTo>
                    <a:pt x="162" y="2866"/>
                  </a:lnTo>
                  <a:lnTo>
                    <a:pt x="162" y="2874"/>
                  </a:lnTo>
                  <a:lnTo>
                    <a:pt x="166" y="2882"/>
                  </a:lnTo>
                  <a:lnTo>
                    <a:pt x="174" y="2892"/>
                  </a:lnTo>
                  <a:lnTo>
                    <a:pt x="182" y="2902"/>
                  </a:lnTo>
                  <a:lnTo>
                    <a:pt x="190" y="2908"/>
                  </a:lnTo>
                  <a:lnTo>
                    <a:pt x="196" y="2910"/>
                  </a:lnTo>
                  <a:lnTo>
                    <a:pt x="198" y="2910"/>
                  </a:lnTo>
                  <a:lnTo>
                    <a:pt x="202" y="2906"/>
                  </a:lnTo>
                  <a:lnTo>
                    <a:pt x="206" y="2902"/>
                  </a:lnTo>
                  <a:lnTo>
                    <a:pt x="208" y="2898"/>
                  </a:lnTo>
                  <a:lnTo>
                    <a:pt x="212" y="2892"/>
                  </a:lnTo>
                  <a:lnTo>
                    <a:pt x="214" y="2888"/>
                  </a:lnTo>
                  <a:lnTo>
                    <a:pt x="218" y="2886"/>
                  </a:lnTo>
                  <a:lnTo>
                    <a:pt x="228" y="2884"/>
                  </a:lnTo>
                  <a:lnTo>
                    <a:pt x="236" y="2884"/>
                  </a:lnTo>
                  <a:lnTo>
                    <a:pt x="238" y="2882"/>
                  </a:lnTo>
                  <a:lnTo>
                    <a:pt x="240" y="2880"/>
                  </a:lnTo>
                  <a:lnTo>
                    <a:pt x="246" y="2874"/>
                  </a:lnTo>
                  <a:lnTo>
                    <a:pt x="254" y="2868"/>
                  </a:lnTo>
                  <a:lnTo>
                    <a:pt x="264" y="2868"/>
                  </a:lnTo>
                  <a:lnTo>
                    <a:pt x="270" y="2868"/>
                  </a:lnTo>
                  <a:lnTo>
                    <a:pt x="276" y="2870"/>
                  </a:lnTo>
                  <a:lnTo>
                    <a:pt x="284" y="2872"/>
                  </a:lnTo>
                  <a:lnTo>
                    <a:pt x="292" y="2874"/>
                  </a:lnTo>
                  <a:lnTo>
                    <a:pt x="310" y="2870"/>
                  </a:lnTo>
                  <a:lnTo>
                    <a:pt x="322" y="2868"/>
                  </a:lnTo>
                  <a:lnTo>
                    <a:pt x="328" y="2866"/>
                  </a:lnTo>
                  <a:lnTo>
                    <a:pt x="332" y="2868"/>
                  </a:lnTo>
                  <a:lnTo>
                    <a:pt x="336" y="2870"/>
                  </a:lnTo>
                  <a:lnTo>
                    <a:pt x="340" y="2866"/>
                  </a:lnTo>
                  <a:lnTo>
                    <a:pt x="346" y="2852"/>
                  </a:lnTo>
                  <a:lnTo>
                    <a:pt x="350" y="2844"/>
                  </a:lnTo>
                  <a:lnTo>
                    <a:pt x="356" y="2836"/>
                  </a:lnTo>
                  <a:lnTo>
                    <a:pt x="364" y="2830"/>
                  </a:lnTo>
                  <a:lnTo>
                    <a:pt x="374" y="2828"/>
                  </a:lnTo>
                  <a:lnTo>
                    <a:pt x="390" y="2826"/>
                  </a:lnTo>
                  <a:lnTo>
                    <a:pt x="392" y="2824"/>
                  </a:lnTo>
                  <a:lnTo>
                    <a:pt x="390" y="2818"/>
                  </a:lnTo>
                  <a:lnTo>
                    <a:pt x="392" y="2808"/>
                  </a:lnTo>
                  <a:lnTo>
                    <a:pt x="396" y="2798"/>
                  </a:lnTo>
                  <a:lnTo>
                    <a:pt x="402" y="2788"/>
                  </a:lnTo>
                  <a:lnTo>
                    <a:pt x="410" y="2780"/>
                  </a:lnTo>
                  <a:lnTo>
                    <a:pt x="424" y="2768"/>
                  </a:lnTo>
                  <a:lnTo>
                    <a:pt x="428" y="2764"/>
                  </a:lnTo>
                  <a:lnTo>
                    <a:pt x="430" y="2760"/>
                  </a:lnTo>
                  <a:lnTo>
                    <a:pt x="428" y="2756"/>
                  </a:lnTo>
                  <a:lnTo>
                    <a:pt x="422" y="2752"/>
                  </a:lnTo>
                  <a:lnTo>
                    <a:pt x="416" y="2746"/>
                  </a:lnTo>
                  <a:lnTo>
                    <a:pt x="412" y="2740"/>
                  </a:lnTo>
                  <a:lnTo>
                    <a:pt x="410" y="2734"/>
                  </a:lnTo>
                  <a:lnTo>
                    <a:pt x="410" y="2724"/>
                  </a:lnTo>
                  <a:lnTo>
                    <a:pt x="412" y="2714"/>
                  </a:lnTo>
                  <a:lnTo>
                    <a:pt x="418" y="2702"/>
                  </a:lnTo>
                  <a:lnTo>
                    <a:pt x="424" y="2690"/>
                  </a:lnTo>
                  <a:lnTo>
                    <a:pt x="438" y="2670"/>
                  </a:lnTo>
                  <a:lnTo>
                    <a:pt x="446" y="2664"/>
                  </a:lnTo>
                  <a:lnTo>
                    <a:pt x="450" y="2660"/>
                  </a:lnTo>
                  <a:lnTo>
                    <a:pt x="460" y="2656"/>
                  </a:lnTo>
                  <a:lnTo>
                    <a:pt x="460" y="2654"/>
                  </a:lnTo>
                  <a:lnTo>
                    <a:pt x="460" y="2652"/>
                  </a:lnTo>
                  <a:lnTo>
                    <a:pt x="454" y="2648"/>
                  </a:lnTo>
                  <a:lnTo>
                    <a:pt x="454" y="2646"/>
                  </a:lnTo>
                  <a:lnTo>
                    <a:pt x="454" y="2642"/>
                  </a:lnTo>
                  <a:lnTo>
                    <a:pt x="458" y="2638"/>
                  </a:lnTo>
                  <a:lnTo>
                    <a:pt x="466" y="2634"/>
                  </a:lnTo>
                  <a:lnTo>
                    <a:pt x="484" y="2628"/>
                  </a:lnTo>
                  <a:lnTo>
                    <a:pt x="502" y="2624"/>
                  </a:lnTo>
                  <a:lnTo>
                    <a:pt x="508" y="2620"/>
                  </a:lnTo>
                  <a:lnTo>
                    <a:pt x="510" y="2616"/>
                  </a:lnTo>
                  <a:lnTo>
                    <a:pt x="514" y="2612"/>
                  </a:lnTo>
                  <a:lnTo>
                    <a:pt x="520" y="2608"/>
                  </a:lnTo>
                  <a:lnTo>
                    <a:pt x="536" y="2600"/>
                  </a:lnTo>
                  <a:lnTo>
                    <a:pt x="544" y="2596"/>
                  </a:lnTo>
                  <a:lnTo>
                    <a:pt x="550" y="2590"/>
                  </a:lnTo>
                  <a:lnTo>
                    <a:pt x="552" y="2584"/>
                  </a:lnTo>
                  <a:lnTo>
                    <a:pt x="552" y="2580"/>
                  </a:lnTo>
                  <a:lnTo>
                    <a:pt x="550" y="2576"/>
                  </a:lnTo>
                  <a:lnTo>
                    <a:pt x="550" y="2572"/>
                  </a:lnTo>
                  <a:lnTo>
                    <a:pt x="550" y="2570"/>
                  </a:lnTo>
                  <a:lnTo>
                    <a:pt x="554" y="2566"/>
                  </a:lnTo>
                  <a:lnTo>
                    <a:pt x="556" y="2566"/>
                  </a:lnTo>
                  <a:lnTo>
                    <a:pt x="556" y="2562"/>
                  </a:lnTo>
                  <a:lnTo>
                    <a:pt x="554" y="2560"/>
                  </a:lnTo>
                  <a:lnTo>
                    <a:pt x="548" y="2554"/>
                  </a:lnTo>
                  <a:lnTo>
                    <a:pt x="548" y="2542"/>
                  </a:lnTo>
                  <a:lnTo>
                    <a:pt x="548" y="2536"/>
                  </a:lnTo>
                  <a:lnTo>
                    <a:pt x="548" y="2532"/>
                  </a:lnTo>
                  <a:lnTo>
                    <a:pt x="548" y="2524"/>
                  </a:lnTo>
                  <a:lnTo>
                    <a:pt x="548" y="2518"/>
                  </a:lnTo>
                  <a:lnTo>
                    <a:pt x="550" y="2514"/>
                  </a:lnTo>
                  <a:lnTo>
                    <a:pt x="556" y="2510"/>
                  </a:lnTo>
                  <a:lnTo>
                    <a:pt x="564" y="2508"/>
                  </a:lnTo>
                  <a:lnTo>
                    <a:pt x="572" y="2502"/>
                  </a:lnTo>
                  <a:lnTo>
                    <a:pt x="584" y="2494"/>
                  </a:lnTo>
                  <a:lnTo>
                    <a:pt x="586" y="2494"/>
                  </a:lnTo>
                  <a:lnTo>
                    <a:pt x="588" y="2494"/>
                  </a:lnTo>
                  <a:lnTo>
                    <a:pt x="590" y="2498"/>
                  </a:lnTo>
                  <a:lnTo>
                    <a:pt x="592" y="2500"/>
                  </a:lnTo>
                  <a:lnTo>
                    <a:pt x="598" y="2502"/>
                  </a:lnTo>
                  <a:lnTo>
                    <a:pt x="604" y="2502"/>
                  </a:lnTo>
                  <a:lnTo>
                    <a:pt x="608" y="2504"/>
                  </a:lnTo>
                  <a:lnTo>
                    <a:pt x="610" y="2506"/>
                  </a:lnTo>
                  <a:lnTo>
                    <a:pt x="616" y="2506"/>
                  </a:lnTo>
                  <a:lnTo>
                    <a:pt x="626" y="2504"/>
                  </a:lnTo>
                  <a:lnTo>
                    <a:pt x="630" y="2504"/>
                  </a:lnTo>
                  <a:lnTo>
                    <a:pt x="634" y="2506"/>
                  </a:lnTo>
                  <a:lnTo>
                    <a:pt x="640" y="2512"/>
                  </a:lnTo>
                  <a:lnTo>
                    <a:pt x="644" y="2516"/>
                  </a:lnTo>
                  <a:lnTo>
                    <a:pt x="646" y="2516"/>
                  </a:lnTo>
                  <a:lnTo>
                    <a:pt x="650" y="2514"/>
                  </a:lnTo>
                  <a:lnTo>
                    <a:pt x="654" y="2516"/>
                  </a:lnTo>
                  <a:lnTo>
                    <a:pt x="656" y="2518"/>
                  </a:lnTo>
                  <a:lnTo>
                    <a:pt x="660" y="2520"/>
                  </a:lnTo>
                  <a:lnTo>
                    <a:pt x="664" y="2520"/>
                  </a:lnTo>
                  <a:lnTo>
                    <a:pt x="678" y="2518"/>
                  </a:lnTo>
                  <a:lnTo>
                    <a:pt x="690" y="2512"/>
                  </a:lnTo>
                  <a:lnTo>
                    <a:pt x="692" y="2508"/>
                  </a:lnTo>
                  <a:lnTo>
                    <a:pt x="694" y="2506"/>
                  </a:lnTo>
                  <a:lnTo>
                    <a:pt x="694" y="2502"/>
                  </a:lnTo>
                  <a:lnTo>
                    <a:pt x="696" y="2500"/>
                  </a:lnTo>
                  <a:lnTo>
                    <a:pt x="704" y="2494"/>
                  </a:lnTo>
                  <a:lnTo>
                    <a:pt x="726" y="2482"/>
                  </a:lnTo>
                  <a:lnTo>
                    <a:pt x="738" y="2476"/>
                  </a:lnTo>
                  <a:lnTo>
                    <a:pt x="748" y="2472"/>
                  </a:lnTo>
                  <a:lnTo>
                    <a:pt x="754" y="2466"/>
                  </a:lnTo>
                  <a:lnTo>
                    <a:pt x="758" y="2462"/>
                  </a:lnTo>
                  <a:lnTo>
                    <a:pt x="762" y="2452"/>
                  </a:lnTo>
                  <a:lnTo>
                    <a:pt x="766" y="2448"/>
                  </a:lnTo>
                  <a:lnTo>
                    <a:pt x="774" y="2444"/>
                  </a:lnTo>
                  <a:lnTo>
                    <a:pt x="780" y="2444"/>
                  </a:lnTo>
                  <a:lnTo>
                    <a:pt x="786" y="2444"/>
                  </a:lnTo>
                  <a:lnTo>
                    <a:pt x="792" y="2448"/>
                  </a:lnTo>
                  <a:lnTo>
                    <a:pt x="798" y="2454"/>
                  </a:lnTo>
                  <a:lnTo>
                    <a:pt x="808" y="2462"/>
                  </a:lnTo>
                  <a:lnTo>
                    <a:pt x="814" y="2466"/>
                  </a:lnTo>
                  <a:lnTo>
                    <a:pt x="820" y="2466"/>
                  </a:lnTo>
                  <a:lnTo>
                    <a:pt x="826" y="2466"/>
                  </a:lnTo>
                  <a:lnTo>
                    <a:pt x="830" y="2468"/>
                  </a:lnTo>
                  <a:lnTo>
                    <a:pt x="832" y="2474"/>
                  </a:lnTo>
                  <a:lnTo>
                    <a:pt x="834" y="2480"/>
                  </a:lnTo>
                  <a:lnTo>
                    <a:pt x="836" y="2494"/>
                  </a:lnTo>
                  <a:lnTo>
                    <a:pt x="838" y="2500"/>
                  </a:lnTo>
                  <a:lnTo>
                    <a:pt x="842" y="2504"/>
                  </a:lnTo>
                  <a:lnTo>
                    <a:pt x="844" y="2508"/>
                  </a:lnTo>
                  <a:lnTo>
                    <a:pt x="846" y="2512"/>
                  </a:lnTo>
                  <a:lnTo>
                    <a:pt x="846" y="2518"/>
                  </a:lnTo>
                  <a:lnTo>
                    <a:pt x="846" y="2522"/>
                  </a:lnTo>
                  <a:lnTo>
                    <a:pt x="846" y="2526"/>
                  </a:lnTo>
                  <a:lnTo>
                    <a:pt x="848" y="2530"/>
                  </a:lnTo>
                  <a:lnTo>
                    <a:pt x="854" y="2536"/>
                  </a:lnTo>
                  <a:lnTo>
                    <a:pt x="870" y="2546"/>
                  </a:lnTo>
                  <a:lnTo>
                    <a:pt x="872" y="2550"/>
                  </a:lnTo>
                  <a:lnTo>
                    <a:pt x="872" y="2556"/>
                  </a:lnTo>
                  <a:lnTo>
                    <a:pt x="872" y="2560"/>
                  </a:lnTo>
                  <a:lnTo>
                    <a:pt x="874" y="2562"/>
                  </a:lnTo>
                  <a:lnTo>
                    <a:pt x="882" y="2564"/>
                  </a:lnTo>
                  <a:lnTo>
                    <a:pt x="890" y="2566"/>
                  </a:lnTo>
                  <a:lnTo>
                    <a:pt x="894" y="2570"/>
                  </a:lnTo>
                  <a:lnTo>
                    <a:pt x="898" y="2576"/>
                  </a:lnTo>
                  <a:lnTo>
                    <a:pt x="902" y="2584"/>
                  </a:lnTo>
                  <a:lnTo>
                    <a:pt x="906" y="2586"/>
                  </a:lnTo>
                  <a:lnTo>
                    <a:pt x="910" y="2588"/>
                  </a:lnTo>
                  <a:lnTo>
                    <a:pt x="920" y="2598"/>
                  </a:lnTo>
                  <a:lnTo>
                    <a:pt x="932" y="2612"/>
                  </a:lnTo>
                  <a:lnTo>
                    <a:pt x="944" y="2620"/>
                  </a:lnTo>
                  <a:lnTo>
                    <a:pt x="956" y="2624"/>
                  </a:lnTo>
                  <a:lnTo>
                    <a:pt x="970" y="2624"/>
                  </a:lnTo>
                  <a:lnTo>
                    <a:pt x="974" y="2626"/>
                  </a:lnTo>
                  <a:lnTo>
                    <a:pt x="978" y="2628"/>
                  </a:lnTo>
                  <a:lnTo>
                    <a:pt x="982" y="2638"/>
                  </a:lnTo>
                  <a:lnTo>
                    <a:pt x="988" y="2646"/>
                  </a:lnTo>
                  <a:lnTo>
                    <a:pt x="990" y="2650"/>
                  </a:lnTo>
                  <a:lnTo>
                    <a:pt x="996" y="2650"/>
                  </a:lnTo>
                  <a:lnTo>
                    <a:pt x="1002" y="2650"/>
                  </a:lnTo>
                  <a:lnTo>
                    <a:pt x="1004" y="2650"/>
                  </a:lnTo>
                  <a:lnTo>
                    <a:pt x="1004" y="2656"/>
                  </a:lnTo>
                  <a:lnTo>
                    <a:pt x="1002" y="2658"/>
                  </a:lnTo>
                  <a:lnTo>
                    <a:pt x="1004" y="2658"/>
                  </a:lnTo>
                  <a:lnTo>
                    <a:pt x="1006" y="2660"/>
                  </a:lnTo>
                  <a:lnTo>
                    <a:pt x="1012" y="2658"/>
                  </a:lnTo>
                  <a:lnTo>
                    <a:pt x="1018" y="2658"/>
                  </a:lnTo>
                  <a:lnTo>
                    <a:pt x="1020" y="2660"/>
                  </a:lnTo>
                  <a:lnTo>
                    <a:pt x="1022" y="2662"/>
                  </a:lnTo>
                  <a:lnTo>
                    <a:pt x="1022" y="2666"/>
                  </a:lnTo>
                  <a:lnTo>
                    <a:pt x="1022" y="2674"/>
                  </a:lnTo>
                  <a:lnTo>
                    <a:pt x="1024" y="2680"/>
                  </a:lnTo>
                  <a:lnTo>
                    <a:pt x="1030" y="2684"/>
                  </a:lnTo>
                  <a:lnTo>
                    <a:pt x="1040" y="2690"/>
                  </a:lnTo>
                  <a:lnTo>
                    <a:pt x="1050" y="2694"/>
                  </a:lnTo>
                  <a:lnTo>
                    <a:pt x="1054" y="2698"/>
                  </a:lnTo>
                  <a:lnTo>
                    <a:pt x="1058" y="2702"/>
                  </a:lnTo>
                  <a:lnTo>
                    <a:pt x="1062" y="2710"/>
                  </a:lnTo>
                  <a:lnTo>
                    <a:pt x="1066" y="2720"/>
                  </a:lnTo>
                  <a:lnTo>
                    <a:pt x="1070" y="2740"/>
                  </a:lnTo>
                  <a:lnTo>
                    <a:pt x="1072" y="2752"/>
                  </a:lnTo>
                  <a:lnTo>
                    <a:pt x="1072" y="2758"/>
                  </a:lnTo>
                  <a:lnTo>
                    <a:pt x="1066" y="2762"/>
                  </a:lnTo>
                  <a:lnTo>
                    <a:pt x="1064" y="2768"/>
                  </a:lnTo>
                  <a:lnTo>
                    <a:pt x="1064" y="2772"/>
                  </a:lnTo>
                  <a:lnTo>
                    <a:pt x="1062" y="2776"/>
                  </a:lnTo>
                  <a:lnTo>
                    <a:pt x="1060" y="2784"/>
                  </a:lnTo>
                  <a:lnTo>
                    <a:pt x="1054" y="2790"/>
                  </a:lnTo>
                  <a:lnTo>
                    <a:pt x="1052" y="2796"/>
                  </a:lnTo>
                  <a:lnTo>
                    <a:pt x="1054" y="2802"/>
                  </a:lnTo>
                  <a:lnTo>
                    <a:pt x="1058" y="2806"/>
                  </a:lnTo>
                  <a:lnTo>
                    <a:pt x="1064" y="2808"/>
                  </a:lnTo>
                  <a:lnTo>
                    <a:pt x="1068" y="2808"/>
                  </a:lnTo>
                  <a:lnTo>
                    <a:pt x="1070" y="2806"/>
                  </a:lnTo>
                  <a:lnTo>
                    <a:pt x="1072" y="2804"/>
                  </a:lnTo>
                  <a:lnTo>
                    <a:pt x="1076" y="2794"/>
                  </a:lnTo>
                  <a:lnTo>
                    <a:pt x="1084" y="2784"/>
                  </a:lnTo>
                  <a:lnTo>
                    <a:pt x="1088" y="2780"/>
                  </a:lnTo>
                  <a:lnTo>
                    <a:pt x="1090" y="2776"/>
                  </a:lnTo>
                  <a:lnTo>
                    <a:pt x="1092" y="2768"/>
                  </a:lnTo>
                  <a:lnTo>
                    <a:pt x="1096" y="2760"/>
                  </a:lnTo>
                  <a:lnTo>
                    <a:pt x="1098" y="2756"/>
                  </a:lnTo>
                  <a:lnTo>
                    <a:pt x="1104" y="2752"/>
                  </a:lnTo>
                  <a:lnTo>
                    <a:pt x="1110" y="2748"/>
                  </a:lnTo>
                  <a:lnTo>
                    <a:pt x="1114" y="2742"/>
                  </a:lnTo>
                  <a:lnTo>
                    <a:pt x="1116" y="2738"/>
                  </a:lnTo>
                  <a:lnTo>
                    <a:pt x="1114" y="2732"/>
                  </a:lnTo>
                  <a:lnTo>
                    <a:pt x="1112" y="2726"/>
                  </a:lnTo>
                  <a:lnTo>
                    <a:pt x="1108" y="2722"/>
                  </a:lnTo>
                  <a:lnTo>
                    <a:pt x="1104" y="2718"/>
                  </a:lnTo>
                  <a:lnTo>
                    <a:pt x="1098" y="2716"/>
                  </a:lnTo>
                  <a:lnTo>
                    <a:pt x="1090" y="2712"/>
                  </a:lnTo>
                  <a:lnTo>
                    <a:pt x="1086" y="2708"/>
                  </a:lnTo>
                  <a:lnTo>
                    <a:pt x="1086" y="2704"/>
                  </a:lnTo>
                  <a:lnTo>
                    <a:pt x="1090" y="2698"/>
                  </a:lnTo>
                  <a:lnTo>
                    <a:pt x="1092" y="2692"/>
                  </a:lnTo>
                  <a:lnTo>
                    <a:pt x="1094" y="2684"/>
                  </a:lnTo>
                  <a:lnTo>
                    <a:pt x="1096" y="2676"/>
                  </a:lnTo>
                  <a:lnTo>
                    <a:pt x="1100" y="2672"/>
                  </a:lnTo>
                  <a:lnTo>
                    <a:pt x="1104" y="2670"/>
                  </a:lnTo>
                  <a:lnTo>
                    <a:pt x="1112" y="2666"/>
                  </a:lnTo>
                  <a:lnTo>
                    <a:pt x="1116" y="2668"/>
                  </a:lnTo>
                  <a:lnTo>
                    <a:pt x="1124" y="2670"/>
                  </a:lnTo>
                  <a:lnTo>
                    <a:pt x="1134" y="2672"/>
                  </a:lnTo>
                  <a:lnTo>
                    <a:pt x="1140" y="2674"/>
                  </a:lnTo>
                  <a:lnTo>
                    <a:pt x="1144" y="2678"/>
                  </a:lnTo>
                  <a:lnTo>
                    <a:pt x="1148" y="2688"/>
                  </a:lnTo>
                  <a:lnTo>
                    <a:pt x="1150" y="2696"/>
                  </a:lnTo>
                  <a:lnTo>
                    <a:pt x="1154" y="2700"/>
                  </a:lnTo>
                  <a:lnTo>
                    <a:pt x="1158" y="2702"/>
                  </a:lnTo>
                  <a:lnTo>
                    <a:pt x="1166" y="2702"/>
                  </a:lnTo>
                  <a:lnTo>
                    <a:pt x="1166" y="2700"/>
                  </a:lnTo>
                  <a:lnTo>
                    <a:pt x="1166" y="2696"/>
                  </a:lnTo>
                  <a:lnTo>
                    <a:pt x="1168" y="2688"/>
                  </a:lnTo>
                  <a:lnTo>
                    <a:pt x="1168" y="2684"/>
                  </a:lnTo>
                  <a:lnTo>
                    <a:pt x="1168" y="2678"/>
                  </a:lnTo>
                  <a:lnTo>
                    <a:pt x="1166" y="2674"/>
                  </a:lnTo>
                  <a:lnTo>
                    <a:pt x="1162" y="2670"/>
                  </a:lnTo>
                  <a:lnTo>
                    <a:pt x="1152" y="2662"/>
                  </a:lnTo>
                  <a:lnTo>
                    <a:pt x="1142" y="2654"/>
                  </a:lnTo>
                  <a:lnTo>
                    <a:pt x="1126" y="2646"/>
                  </a:lnTo>
                  <a:lnTo>
                    <a:pt x="1120" y="2642"/>
                  </a:lnTo>
                  <a:lnTo>
                    <a:pt x="1114" y="2636"/>
                  </a:lnTo>
                  <a:lnTo>
                    <a:pt x="1110" y="2632"/>
                  </a:lnTo>
                  <a:lnTo>
                    <a:pt x="1102" y="2628"/>
                  </a:lnTo>
                  <a:lnTo>
                    <a:pt x="1082" y="2620"/>
                  </a:lnTo>
                  <a:lnTo>
                    <a:pt x="1074" y="2616"/>
                  </a:lnTo>
                  <a:lnTo>
                    <a:pt x="1068" y="2610"/>
                  </a:lnTo>
                  <a:lnTo>
                    <a:pt x="1066" y="2606"/>
                  </a:lnTo>
                  <a:lnTo>
                    <a:pt x="1066" y="2602"/>
                  </a:lnTo>
                  <a:lnTo>
                    <a:pt x="1070" y="2600"/>
                  </a:lnTo>
                  <a:lnTo>
                    <a:pt x="1074" y="2594"/>
                  </a:lnTo>
                  <a:lnTo>
                    <a:pt x="1076" y="2592"/>
                  </a:lnTo>
                  <a:lnTo>
                    <a:pt x="1074" y="2590"/>
                  </a:lnTo>
                  <a:lnTo>
                    <a:pt x="1068" y="2588"/>
                  </a:lnTo>
                  <a:lnTo>
                    <a:pt x="1060" y="2586"/>
                  </a:lnTo>
                  <a:lnTo>
                    <a:pt x="1036" y="2584"/>
                  </a:lnTo>
                  <a:lnTo>
                    <a:pt x="1026" y="2580"/>
                  </a:lnTo>
                  <a:lnTo>
                    <a:pt x="1016" y="2576"/>
                  </a:lnTo>
                  <a:lnTo>
                    <a:pt x="1002" y="2560"/>
                  </a:lnTo>
                  <a:lnTo>
                    <a:pt x="990" y="2544"/>
                  </a:lnTo>
                  <a:lnTo>
                    <a:pt x="984" y="2530"/>
                  </a:lnTo>
                  <a:lnTo>
                    <a:pt x="978" y="2518"/>
                  </a:lnTo>
                  <a:lnTo>
                    <a:pt x="974" y="2498"/>
                  </a:lnTo>
                  <a:lnTo>
                    <a:pt x="970" y="2492"/>
                  </a:lnTo>
                  <a:lnTo>
                    <a:pt x="966" y="2490"/>
                  </a:lnTo>
                  <a:lnTo>
                    <a:pt x="958" y="2488"/>
                  </a:lnTo>
                  <a:lnTo>
                    <a:pt x="950" y="2484"/>
                  </a:lnTo>
                  <a:lnTo>
                    <a:pt x="944" y="2476"/>
                  </a:lnTo>
                  <a:lnTo>
                    <a:pt x="934" y="2468"/>
                  </a:lnTo>
                  <a:lnTo>
                    <a:pt x="928" y="2462"/>
                  </a:lnTo>
                  <a:lnTo>
                    <a:pt x="922" y="2456"/>
                  </a:lnTo>
                  <a:lnTo>
                    <a:pt x="920" y="2448"/>
                  </a:lnTo>
                  <a:lnTo>
                    <a:pt x="918" y="2442"/>
                  </a:lnTo>
                  <a:lnTo>
                    <a:pt x="916" y="2434"/>
                  </a:lnTo>
                  <a:lnTo>
                    <a:pt x="918" y="2428"/>
                  </a:lnTo>
                  <a:lnTo>
                    <a:pt x="920" y="2424"/>
                  </a:lnTo>
                  <a:lnTo>
                    <a:pt x="922" y="2422"/>
                  </a:lnTo>
                  <a:lnTo>
                    <a:pt x="926" y="2420"/>
                  </a:lnTo>
                  <a:lnTo>
                    <a:pt x="928" y="2418"/>
                  </a:lnTo>
                  <a:lnTo>
                    <a:pt x="926" y="2414"/>
                  </a:lnTo>
                  <a:lnTo>
                    <a:pt x="918" y="2400"/>
                  </a:lnTo>
                  <a:lnTo>
                    <a:pt x="914" y="2394"/>
                  </a:lnTo>
                  <a:lnTo>
                    <a:pt x="916" y="2388"/>
                  </a:lnTo>
                  <a:lnTo>
                    <a:pt x="920" y="2384"/>
                  </a:lnTo>
                  <a:lnTo>
                    <a:pt x="924" y="2386"/>
                  </a:lnTo>
                  <a:lnTo>
                    <a:pt x="926" y="2388"/>
                  </a:lnTo>
                  <a:lnTo>
                    <a:pt x="930" y="2388"/>
                  </a:lnTo>
                  <a:lnTo>
                    <a:pt x="934" y="2384"/>
                  </a:lnTo>
                  <a:lnTo>
                    <a:pt x="940" y="2378"/>
                  </a:lnTo>
                  <a:lnTo>
                    <a:pt x="950" y="2372"/>
                  </a:lnTo>
                  <a:lnTo>
                    <a:pt x="956" y="2370"/>
                  </a:lnTo>
                  <a:lnTo>
                    <a:pt x="958" y="2372"/>
                  </a:lnTo>
                  <a:lnTo>
                    <a:pt x="960" y="2374"/>
                  </a:lnTo>
                  <a:lnTo>
                    <a:pt x="966" y="2374"/>
                  </a:lnTo>
                  <a:lnTo>
                    <a:pt x="972" y="2372"/>
                  </a:lnTo>
                  <a:lnTo>
                    <a:pt x="974" y="2374"/>
                  </a:lnTo>
                  <a:lnTo>
                    <a:pt x="974" y="2378"/>
                  </a:lnTo>
                  <a:lnTo>
                    <a:pt x="974" y="2380"/>
                  </a:lnTo>
                  <a:lnTo>
                    <a:pt x="972" y="2382"/>
                  </a:lnTo>
                  <a:lnTo>
                    <a:pt x="970" y="2382"/>
                  </a:lnTo>
                  <a:lnTo>
                    <a:pt x="968" y="2384"/>
                  </a:lnTo>
                  <a:lnTo>
                    <a:pt x="968" y="2386"/>
                  </a:lnTo>
                  <a:lnTo>
                    <a:pt x="970" y="2398"/>
                  </a:lnTo>
                  <a:lnTo>
                    <a:pt x="976" y="2414"/>
                  </a:lnTo>
                  <a:lnTo>
                    <a:pt x="982" y="2426"/>
                  </a:lnTo>
                  <a:lnTo>
                    <a:pt x="986" y="2428"/>
                  </a:lnTo>
                  <a:lnTo>
                    <a:pt x="988" y="2424"/>
                  </a:lnTo>
                  <a:lnTo>
                    <a:pt x="994" y="2402"/>
                  </a:lnTo>
                  <a:lnTo>
                    <a:pt x="996" y="2398"/>
                  </a:lnTo>
                  <a:lnTo>
                    <a:pt x="1000" y="2394"/>
                  </a:lnTo>
                  <a:lnTo>
                    <a:pt x="1004" y="2394"/>
                  </a:lnTo>
                  <a:lnTo>
                    <a:pt x="1008" y="2398"/>
                  </a:lnTo>
                  <a:lnTo>
                    <a:pt x="1016" y="2404"/>
                  </a:lnTo>
                  <a:lnTo>
                    <a:pt x="1020" y="2410"/>
                  </a:lnTo>
                  <a:lnTo>
                    <a:pt x="1022" y="2414"/>
                  </a:lnTo>
                  <a:lnTo>
                    <a:pt x="1022" y="2420"/>
                  </a:lnTo>
                  <a:lnTo>
                    <a:pt x="1024" y="2428"/>
                  </a:lnTo>
                  <a:lnTo>
                    <a:pt x="1026" y="2434"/>
                  </a:lnTo>
                  <a:lnTo>
                    <a:pt x="1030" y="2440"/>
                  </a:lnTo>
                  <a:lnTo>
                    <a:pt x="1034" y="2446"/>
                  </a:lnTo>
                  <a:lnTo>
                    <a:pt x="1036" y="2450"/>
                  </a:lnTo>
                  <a:lnTo>
                    <a:pt x="1036" y="2452"/>
                  </a:lnTo>
                  <a:lnTo>
                    <a:pt x="1034" y="2454"/>
                  </a:lnTo>
                  <a:lnTo>
                    <a:pt x="1034" y="2456"/>
                  </a:lnTo>
                  <a:lnTo>
                    <a:pt x="1034" y="2460"/>
                  </a:lnTo>
                  <a:lnTo>
                    <a:pt x="1038" y="2464"/>
                  </a:lnTo>
                  <a:lnTo>
                    <a:pt x="1046" y="2472"/>
                  </a:lnTo>
                  <a:lnTo>
                    <a:pt x="1056" y="2480"/>
                  </a:lnTo>
                  <a:lnTo>
                    <a:pt x="1062" y="2486"/>
                  </a:lnTo>
                  <a:lnTo>
                    <a:pt x="1066" y="2494"/>
                  </a:lnTo>
                  <a:lnTo>
                    <a:pt x="1066" y="2496"/>
                  </a:lnTo>
                  <a:lnTo>
                    <a:pt x="1068" y="2496"/>
                  </a:lnTo>
                  <a:lnTo>
                    <a:pt x="1076" y="2496"/>
                  </a:lnTo>
                  <a:lnTo>
                    <a:pt x="1084" y="2496"/>
                  </a:lnTo>
                  <a:lnTo>
                    <a:pt x="1090" y="2498"/>
                  </a:lnTo>
                  <a:lnTo>
                    <a:pt x="1102" y="2504"/>
                  </a:lnTo>
                  <a:lnTo>
                    <a:pt x="1114" y="2516"/>
                  </a:lnTo>
                  <a:lnTo>
                    <a:pt x="1128" y="2528"/>
                  </a:lnTo>
                  <a:lnTo>
                    <a:pt x="1114" y="2524"/>
                  </a:lnTo>
                  <a:lnTo>
                    <a:pt x="1110" y="2524"/>
                  </a:lnTo>
                  <a:lnTo>
                    <a:pt x="1110" y="2526"/>
                  </a:lnTo>
                  <a:lnTo>
                    <a:pt x="1116" y="2530"/>
                  </a:lnTo>
                  <a:lnTo>
                    <a:pt x="1134" y="2536"/>
                  </a:lnTo>
                  <a:lnTo>
                    <a:pt x="1144" y="2540"/>
                  </a:lnTo>
                  <a:lnTo>
                    <a:pt x="1152" y="2544"/>
                  </a:lnTo>
                  <a:lnTo>
                    <a:pt x="1160" y="2552"/>
                  </a:lnTo>
                  <a:lnTo>
                    <a:pt x="1162" y="2558"/>
                  </a:lnTo>
                  <a:lnTo>
                    <a:pt x="1164" y="2560"/>
                  </a:lnTo>
                  <a:lnTo>
                    <a:pt x="1166" y="2560"/>
                  </a:lnTo>
                  <a:lnTo>
                    <a:pt x="1174" y="2560"/>
                  </a:lnTo>
                  <a:lnTo>
                    <a:pt x="1176" y="2562"/>
                  </a:lnTo>
                  <a:lnTo>
                    <a:pt x="1184" y="2566"/>
                  </a:lnTo>
                  <a:lnTo>
                    <a:pt x="1188" y="2568"/>
                  </a:lnTo>
                  <a:lnTo>
                    <a:pt x="1190" y="2574"/>
                  </a:lnTo>
                  <a:lnTo>
                    <a:pt x="1190" y="2582"/>
                  </a:lnTo>
                  <a:lnTo>
                    <a:pt x="1192" y="2584"/>
                  </a:lnTo>
                  <a:lnTo>
                    <a:pt x="1196" y="2586"/>
                  </a:lnTo>
                  <a:lnTo>
                    <a:pt x="1204" y="2588"/>
                  </a:lnTo>
                  <a:lnTo>
                    <a:pt x="1208" y="2590"/>
                  </a:lnTo>
                  <a:lnTo>
                    <a:pt x="1208" y="2596"/>
                  </a:lnTo>
                  <a:lnTo>
                    <a:pt x="1208" y="2610"/>
                  </a:lnTo>
                  <a:lnTo>
                    <a:pt x="1206" y="2626"/>
                  </a:lnTo>
                  <a:lnTo>
                    <a:pt x="1206" y="2632"/>
                  </a:lnTo>
                  <a:lnTo>
                    <a:pt x="1206" y="2636"/>
                  </a:lnTo>
                  <a:lnTo>
                    <a:pt x="1206" y="2638"/>
                  </a:lnTo>
                  <a:lnTo>
                    <a:pt x="1206" y="2640"/>
                  </a:lnTo>
                  <a:lnTo>
                    <a:pt x="1204" y="2646"/>
                  </a:lnTo>
                  <a:lnTo>
                    <a:pt x="1200" y="2652"/>
                  </a:lnTo>
                  <a:lnTo>
                    <a:pt x="1200" y="2656"/>
                  </a:lnTo>
                  <a:lnTo>
                    <a:pt x="1202" y="2662"/>
                  </a:lnTo>
                  <a:lnTo>
                    <a:pt x="1202" y="2666"/>
                  </a:lnTo>
                  <a:lnTo>
                    <a:pt x="1202" y="2670"/>
                  </a:lnTo>
                  <a:lnTo>
                    <a:pt x="1202" y="2672"/>
                  </a:lnTo>
                  <a:lnTo>
                    <a:pt x="1200" y="2674"/>
                  </a:lnTo>
                  <a:lnTo>
                    <a:pt x="1202" y="2674"/>
                  </a:lnTo>
                  <a:lnTo>
                    <a:pt x="1208" y="2680"/>
                  </a:lnTo>
                  <a:lnTo>
                    <a:pt x="1216" y="2686"/>
                  </a:lnTo>
                  <a:lnTo>
                    <a:pt x="1222" y="2690"/>
                  </a:lnTo>
                  <a:lnTo>
                    <a:pt x="1224" y="2696"/>
                  </a:lnTo>
                  <a:lnTo>
                    <a:pt x="1224" y="2700"/>
                  </a:lnTo>
                  <a:lnTo>
                    <a:pt x="1226" y="2706"/>
                  </a:lnTo>
                  <a:lnTo>
                    <a:pt x="1228" y="2708"/>
                  </a:lnTo>
                  <a:lnTo>
                    <a:pt x="1230" y="2710"/>
                  </a:lnTo>
                  <a:lnTo>
                    <a:pt x="1240" y="2726"/>
                  </a:lnTo>
                  <a:lnTo>
                    <a:pt x="1246" y="2736"/>
                  </a:lnTo>
                  <a:lnTo>
                    <a:pt x="1250" y="2740"/>
                  </a:lnTo>
                  <a:lnTo>
                    <a:pt x="1254" y="2744"/>
                  </a:lnTo>
                  <a:lnTo>
                    <a:pt x="1258" y="2748"/>
                  </a:lnTo>
                  <a:lnTo>
                    <a:pt x="1260" y="2748"/>
                  </a:lnTo>
                  <a:lnTo>
                    <a:pt x="1260" y="2746"/>
                  </a:lnTo>
                  <a:lnTo>
                    <a:pt x="1262" y="2746"/>
                  </a:lnTo>
                  <a:lnTo>
                    <a:pt x="1266" y="2746"/>
                  </a:lnTo>
                  <a:lnTo>
                    <a:pt x="1272" y="2750"/>
                  </a:lnTo>
                  <a:lnTo>
                    <a:pt x="1274" y="2752"/>
                  </a:lnTo>
                  <a:lnTo>
                    <a:pt x="1266" y="2754"/>
                  </a:lnTo>
                  <a:lnTo>
                    <a:pt x="1258" y="2754"/>
                  </a:lnTo>
                  <a:lnTo>
                    <a:pt x="1258" y="2758"/>
                  </a:lnTo>
                  <a:lnTo>
                    <a:pt x="1260" y="2762"/>
                  </a:lnTo>
                  <a:lnTo>
                    <a:pt x="1268" y="2772"/>
                  </a:lnTo>
                  <a:lnTo>
                    <a:pt x="1272" y="2780"/>
                  </a:lnTo>
                  <a:lnTo>
                    <a:pt x="1274" y="2786"/>
                  </a:lnTo>
                  <a:lnTo>
                    <a:pt x="1276" y="2786"/>
                  </a:lnTo>
                  <a:lnTo>
                    <a:pt x="1280" y="2784"/>
                  </a:lnTo>
                  <a:lnTo>
                    <a:pt x="1284" y="2780"/>
                  </a:lnTo>
                  <a:lnTo>
                    <a:pt x="1286" y="2782"/>
                  </a:lnTo>
                  <a:lnTo>
                    <a:pt x="1290" y="2782"/>
                  </a:lnTo>
                  <a:lnTo>
                    <a:pt x="1300" y="2782"/>
                  </a:lnTo>
                  <a:lnTo>
                    <a:pt x="1312" y="2780"/>
                  </a:lnTo>
                  <a:lnTo>
                    <a:pt x="1316" y="2782"/>
                  </a:lnTo>
                  <a:lnTo>
                    <a:pt x="1318" y="2784"/>
                  </a:lnTo>
                  <a:lnTo>
                    <a:pt x="1324" y="2784"/>
                  </a:lnTo>
                  <a:lnTo>
                    <a:pt x="1330" y="2782"/>
                  </a:lnTo>
                  <a:lnTo>
                    <a:pt x="1336" y="2786"/>
                  </a:lnTo>
                  <a:lnTo>
                    <a:pt x="1342" y="2790"/>
                  </a:lnTo>
                  <a:lnTo>
                    <a:pt x="1348" y="2790"/>
                  </a:lnTo>
                  <a:lnTo>
                    <a:pt x="1354" y="2790"/>
                  </a:lnTo>
                  <a:lnTo>
                    <a:pt x="1358" y="2792"/>
                  </a:lnTo>
                  <a:lnTo>
                    <a:pt x="1358" y="2794"/>
                  </a:lnTo>
                  <a:lnTo>
                    <a:pt x="1358" y="2796"/>
                  </a:lnTo>
                  <a:lnTo>
                    <a:pt x="1350" y="2800"/>
                  </a:lnTo>
                  <a:lnTo>
                    <a:pt x="1342" y="2802"/>
                  </a:lnTo>
                  <a:lnTo>
                    <a:pt x="1336" y="2800"/>
                  </a:lnTo>
                  <a:lnTo>
                    <a:pt x="1322" y="2792"/>
                  </a:lnTo>
                  <a:lnTo>
                    <a:pt x="1312" y="2788"/>
                  </a:lnTo>
                  <a:lnTo>
                    <a:pt x="1306" y="2786"/>
                  </a:lnTo>
                  <a:lnTo>
                    <a:pt x="1302" y="2786"/>
                  </a:lnTo>
                  <a:lnTo>
                    <a:pt x="1298" y="2792"/>
                  </a:lnTo>
                  <a:lnTo>
                    <a:pt x="1296" y="2794"/>
                  </a:lnTo>
                  <a:lnTo>
                    <a:pt x="1292" y="2794"/>
                  </a:lnTo>
                  <a:lnTo>
                    <a:pt x="1288" y="2792"/>
                  </a:lnTo>
                  <a:lnTo>
                    <a:pt x="1282" y="2792"/>
                  </a:lnTo>
                  <a:lnTo>
                    <a:pt x="1282" y="2794"/>
                  </a:lnTo>
                  <a:lnTo>
                    <a:pt x="1280" y="2798"/>
                  </a:lnTo>
                  <a:lnTo>
                    <a:pt x="1280" y="2802"/>
                  </a:lnTo>
                  <a:lnTo>
                    <a:pt x="1278" y="2804"/>
                  </a:lnTo>
                  <a:lnTo>
                    <a:pt x="1274" y="2808"/>
                  </a:lnTo>
                  <a:lnTo>
                    <a:pt x="1272" y="2808"/>
                  </a:lnTo>
                  <a:lnTo>
                    <a:pt x="1276" y="2812"/>
                  </a:lnTo>
                  <a:lnTo>
                    <a:pt x="1280" y="2816"/>
                  </a:lnTo>
                  <a:lnTo>
                    <a:pt x="1280" y="2820"/>
                  </a:lnTo>
                  <a:lnTo>
                    <a:pt x="1280" y="2824"/>
                  </a:lnTo>
                  <a:lnTo>
                    <a:pt x="1286" y="2824"/>
                  </a:lnTo>
                  <a:lnTo>
                    <a:pt x="1288" y="2824"/>
                  </a:lnTo>
                  <a:lnTo>
                    <a:pt x="1292" y="2826"/>
                  </a:lnTo>
                  <a:lnTo>
                    <a:pt x="1294" y="2832"/>
                  </a:lnTo>
                  <a:lnTo>
                    <a:pt x="1294" y="2838"/>
                  </a:lnTo>
                  <a:lnTo>
                    <a:pt x="1292" y="2844"/>
                  </a:lnTo>
                  <a:lnTo>
                    <a:pt x="1292" y="2848"/>
                  </a:lnTo>
                  <a:lnTo>
                    <a:pt x="1292" y="2854"/>
                  </a:lnTo>
                  <a:lnTo>
                    <a:pt x="1298" y="2864"/>
                  </a:lnTo>
                  <a:lnTo>
                    <a:pt x="1300" y="2866"/>
                  </a:lnTo>
                  <a:lnTo>
                    <a:pt x="1304" y="2868"/>
                  </a:lnTo>
                  <a:lnTo>
                    <a:pt x="1306" y="2866"/>
                  </a:lnTo>
                  <a:lnTo>
                    <a:pt x="1308" y="2862"/>
                  </a:lnTo>
                  <a:lnTo>
                    <a:pt x="1308" y="2856"/>
                  </a:lnTo>
                  <a:lnTo>
                    <a:pt x="1310" y="2854"/>
                  </a:lnTo>
                  <a:lnTo>
                    <a:pt x="1314" y="2854"/>
                  </a:lnTo>
                  <a:lnTo>
                    <a:pt x="1316" y="2856"/>
                  </a:lnTo>
                  <a:lnTo>
                    <a:pt x="1320" y="2866"/>
                  </a:lnTo>
                  <a:lnTo>
                    <a:pt x="1322" y="2880"/>
                  </a:lnTo>
                  <a:lnTo>
                    <a:pt x="1324" y="2888"/>
                  </a:lnTo>
                  <a:lnTo>
                    <a:pt x="1326" y="2888"/>
                  </a:lnTo>
                  <a:lnTo>
                    <a:pt x="1328" y="2888"/>
                  </a:lnTo>
                  <a:lnTo>
                    <a:pt x="1330" y="2882"/>
                  </a:lnTo>
                  <a:lnTo>
                    <a:pt x="1332" y="2874"/>
                  </a:lnTo>
                  <a:lnTo>
                    <a:pt x="1334" y="2866"/>
                  </a:lnTo>
                  <a:lnTo>
                    <a:pt x="1336" y="2866"/>
                  </a:lnTo>
                  <a:lnTo>
                    <a:pt x="1338" y="2868"/>
                  </a:lnTo>
                  <a:lnTo>
                    <a:pt x="1342" y="2872"/>
                  </a:lnTo>
                  <a:lnTo>
                    <a:pt x="1348" y="2882"/>
                  </a:lnTo>
                  <a:lnTo>
                    <a:pt x="1350" y="2886"/>
                  </a:lnTo>
                  <a:lnTo>
                    <a:pt x="1354" y="2888"/>
                  </a:lnTo>
                  <a:lnTo>
                    <a:pt x="1356" y="2886"/>
                  </a:lnTo>
                  <a:lnTo>
                    <a:pt x="1356" y="2884"/>
                  </a:lnTo>
                  <a:lnTo>
                    <a:pt x="1356" y="2876"/>
                  </a:lnTo>
                  <a:lnTo>
                    <a:pt x="1348" y="2854"/>
                  </a:lnTo>
                  <a:lnTo>
                    <a:pt x="1340" y="2834"/>
                  </a:lnTo>
                  <a:lnTo>
                    <a:pt x="1338" y="2828"/>
                  </a:lnTo>
                  <a:lnTo>
                    <a:pt x="1338" y="2826"/>
                  </a:lnTo>
                  <a:lnTo>
                    <a:pt x="1340" y="2824"/>
                  </a:lnTo>
                  <a:lnTo>
                    <a:pt x="1346" y="2826"/>
                  </a:lnTo>
                  <a:lnTo>
                    <a:pt x="1350" y="2828"/>
                  </a:lnTo>
                  <a:lnTo>
                    <a:pt x="1352" y="2832"/>
                  </a:lnTo>
                  <a:lnTo>
                    <a:pt x="1354" y="2838"/>
                  </a:lnTo>
                  <a:lnTo>
                    <a:pt x="1356" y="2840"/>
                  </a:lnTo>
                  <a:lnTo>
                    <a:pt x="1358" y="2840"/>
                  </a:lnTo>
                  <a:lnTo>
                    <a:pt x="1368" y="2836"/>
                  </a:lnTo>
                  <a:lnTo>
                    <a:pt x="1370" y="2834"/>
                  </a:lnTo>
                  <a:lnTo>
                    <a:pt x="1372" y="2832"/>
                  </a:lnTo>
                  <a:lnTo>
                    <a:pt x="1370" y="2828"/>
                  </a:lnTo>
                  <a:lnTo>
                    <a:pt x="1366" y="2824"/>
                  </a:lnTo>
                  <a:lnTo>
                    <a:pt x="1360" y="2822"/>
                  </a:lnTo>
                  <a:lnTo>
                    <a:pt x="1356" y="2822"/>
                  </a:lnTo>
                  <a:lnTo>
                    <a:pt x="1356" y="2820"/>
                  </a:lnTo>
                  <a:lnTo>
                    <a:pt x="1356" y="2816"/>
                  </a:lnTo>
                  <a:lnTo>
                    <a:pt x="1354" y="2812"/>
                  </a:lnTo>
                  <a:lnTo>
                    <a:pt x="1352" y="2810"/>
                  </a:lnTo>
                  <a:lnTo>
                    <a:pt x="1354" y="2808"/>
                  </a:lnTo>
                  <a:lnTo>
                    <a:pt x="1360" y="2802"/>
                  </a:lnTo>
                  <a:lnTo>
                    <a:pt x="1368" y="2800"/>
                  </a:lnTo>
                  <a:lnTo>
                    <a:pt x="1370" y="2800"/>
                  </a:lnTo>
                  <a:lnTo>
                    <a:pt x="1374" y="2802"/>
                  </a:lnTo>
                  <a:lnTo>
                    <a:pt x="1382" y="2816"/>
                  </a:lnTo>
                  <a:lnTo>
                    <a:pt x="1388" y="2820"/>
                  </a:lnTo>
                  <a:lnTo>
                    <a:pt x="1390" y="2820"/>
                  </a:lnTo>
                  <a:lnTo>
                    <a:pt x="1392" y="2820"/>
                  </a:lnTo>
                  <a:lnTo>
                    <a:pt x="1394" y="2818"/>
                  </a:lnTo>
                  <a:lnTo>
                    <a:pt x="1394" y="2816"/>
                  </a:lnTo>
                  <a:lnTo>
                    <a:pt x="1394" y="2810"/>
                  </a:lnTo>
                  <a:lnTo>
                    <a:pt x="1392" y="2804"/>
                  </a:lnTo>
                  <a:lnTo>
                    <a:pt x="1392" y="2796"/>
                  </a:lnTo>
                  <a:lnTo>
                    <a:pt x="1392" y="2794"/>
                  </a:lnTo>
                  <a:lnTo>
                    <a:pt x="1390" y="2790"/>
                  </a:lnTo>
                  <a:lnTo>
                    <a:pt x="1386" y="2788"/>
                  </a:lnTo>
                  <a:lnTo>
                    <a:pt x="1378" y="2784"/>
                  </a:lnTo>
                  <a:lnTo>
                    <a:pt x="1376" y="2782"/>
                  </a:lnTo>
                  <a:lnTo>
                    <a:pt x="1374" y="2780"/>
                  </a:lnTo>
                  <a:lnTo>
                    <a:pt x="1370" y="2774"/>
                  </a:lnTo>
                  <a:lnTo>
                    <a:pt x="1366" y="2774"/>
                  </a:lnTo>
                  <a:lnTo>
                    <a:pt x="1364" y="2772"/>
                  </a:lnTo>
                  <a:lnTo>
                    <a:pt x="1360" y="2768"/>
                  </a:lnTo>
                  <a:lnTo>
                    <a:pt x="1358" y="2764"/>
                  </a:lnTo>
                  <a:lnTo>
                    <a:pt x="1352" y="2762"/>
                  </a:lnTo>
                  <a:lnTo>
                    <a:pt x="1340" y="2758"/>
                  </a:lnTo>
                  <a:lnTo>
                    <a:pt x="1332" y="2754"/>
                  </a:lnTo>
                  <a:lnTo>
                    <a:pt x="1332" y="2752"/>
                  </a:lnTo>
                  <a:lnTo>
                    <a:pt x="1338" y="2752"/>
                  </a:lnTo>
                  <a:lnTo>
                    <a:pt x="1346" y="2750"/>
                  </a:lnTo>
                  <a:lnTo>
                    <a:pt x="1348" y="2746"/>
                  </a:lnTo>
                  <a:lnTo>
                    <a:pt x="1348" y="2744"/>
                  </a:lnTo>
                  <a:lnTo>
                    <a:pt x="1346" y="2740"/>
                  </a:lnTo>
                  <a:lnTo>
                    <a:pt x="1344" y="2732"/>
                  </a:lnTo>
                  <a:lnTo>
                    <a:pt x="1344" y="2730"/>
                  </a:lnTo>
                  <a:lnTo>
                    <a:pt x="1348" y="2730"/>
                  </a:lnTo>
                  <a:lnTo>
                    <a:pt x="1352" y="2730"/>
                  </a:lnTo>
                  <a:lnTo>
                    <a:pt x="1354" y="2732"/>
                  </a:lnTo>
                  <a:lnTo>
                    <a:pt x="1354" y="2738"/>
                  </a:lnTo>
                  <a:lnTo>
                    <a:pt x="1354" y="2742"/>
                  </a:lnTo>
                  <a:lnTo>
                    <a:pt x="1356" y="2742"/>
                  </a:lnTo>
                  <a:lnTo>
                    <a:pt x="1358" y="2742"/>
                  </a:lnTo>
                  <a:lnTo>
                    <a:pt x="1360" y="2738"/>
                  </a:lnTo>
                  <a:lnTo>
                    <a:pt x="1360" y="2736"/>
                  </a:lnTo>
                  <a:lnTo>
                    <a:pt x="1360" y="2728"/>
                  </a:lnTo>
                  <a:lnTo>
                    <a:pt x="1354" y="2720"/>
                  </a:lnTo>
                  <a:lnTo>
                    <a:pt x="1348" y="2710"/>
                  </a:lnTo>
                  <a:lnTo>
                    <a:pt x="1340" y="2702"/>
                  </a:lnTo>
                  <a:lnTo>
                    <a:pt x="1334" y="2692"/>
                  </a:lnTo>
                  <a:lnTo>
                    <a:pt x="1330" y="2682"/>
                  </a:lnTo>
                  <a:lnTo>
                    <a:pt x="1330" y="2678"/>
                  </a:lnTo>
                  <a:lnTo>
                    <a:pt x="1332" y="2674"/>
                  </a:lnTo>
                  <a:lnTo>
                    <a:pt x="1336" y="2666"/>
                  </a:lnTo>
                  <a:lnTo>
                    <a:pt x="1340" y="2660"/>
                  </a:lnTo>
                  <a:lnTo>
                    <a:pt x="1344" y="2660"/>
                  </a:lnTo>
                  <a:lnTo>
                    <a:pt x="1346" y="2660"/>
                  </a:lnTo>
                  <a:lnTo>
                    <a:pt x="1346" y="2662"/>
                  </a:lnTo>
                  <a:lnTo>
                    <a:pt x="1346" y="2668"/>
                  </a:lnTo>
                  <a:lnTo>
                    <a:pt x="1346" y="2670"/>
                  </a:lnTo>
                  <a:lnTo>
                    <a:pt x="1346" y="2672"/>
                  </a:lnTo>
                  <a:lnTo>
                    <a:pt x="1352" y="2674"/>
                  </a:lnTo>
                  <a:lnTo>
                    <a:pt x="1358" y="2676"/>
                  </a:lnTo>
                  <a:lnTo>
                    <a:pt x="1360" y="2680"/>
                  </a:lnTo>
                  <a:lnTo>
                    <a:pt x="1362" y="2686"/>
                  </a:lnTo>
                  <a:lnTo>
                    <a:pt x="1362" y="2690"/>
                  </a:lnTo>
                  <a:lnTo>
                    <a:pt x="1366" y="2694"/>
                  </a:lnTo>
                  <a:lnTo>
                    <a:pt x="1372" y="2696"/>
                  </a:lnTo>
                  <a:lnTo>
                    <a:pt x="1374" y="2696"/>
                  </a:lnTo>
                  <a:lnTo>
                    <a:pt x="1376" y="2696"/>
                  </a:lnTo>
                  <a:lnTo>
                    <a:pt x="1376" y="2694"/>
                  </a:lnTo>
                  <a:lnTo>
                    <a:pt x="1374" y="2690"/>
                  </a:lnTo>
                  <a:lnTo>
                    <a:pt x="1368" y="2684"/>
                  </a:lnTo>
                  <a:lnTo>
                    <a:pt x="1368" y="2678"/>
                  </a:lnTo>
                  <a:lnTo>
                    <a:pt x="1370" y="2678"/>
                  </a:lnTo>
                  <a:lnTo>
                    <a:pt x="1378" y="2684"/>
                  </a:lnTo>
                  <a:lnTo>
                    <a:pt x="1386" y="2692"/>
                  </a:lnTo>
                  <a:lnTo>
                    <a:pt x="1390" y="2694"/>
                  </a:lnTo>
                  <a:lnTo>
                    <a:pt x="1392" y="2694"/>
                  </a:lnTo>
                  <a:lnTo>
                    <a:pt x="1390" y="2692"/>
                  </a:lnTo>
                  <a:lnTo>
                    <a:pt x="1386" y="2684"/>
                  </a:lnTo>
                  <a:lnTo>
                    <a:pt x="1380" y="2676"/>
                  </a:lnTo>
                  <a:lnTo>
                    <a:pt x="1380" y="2674"/>
                  </a:lnTo>
                  <a:lnTo>
                    <a:pt x="1382" y="2674"/>
                  </a:lnTo>
                  <a:lnTo>
                    <a:pt x="1394" y="2680"/>
                  </a:lnTo>
                  <a:lnTo>
                    <a:pt x="1402" y="2684"/>
                  </a:lnTo>
                  <a:lnTo>
                    <a:pt x="1406" y="2684"/>
                  </a:lnTo>
                  <a:lnTo>
                    <a:pt x="1404" y="2682"/>
                  </a:lnTo>
                  <a:lnTo>
                    <a:pt x="1400" y="2676"/>
                  </a:lnTo>
                  <a:lnTo>
                    <a:pt x="1392" y="2670"/>
                  </a:lnTo>
                  <a:lnTo>
                    <a:pt x="1386" y="2668"/>
                  </a:lnTo>
                  <a:lnTo>
                    <a:pt x="1384" y="2668"/>
                  </a:lnTo>
                  <a:lnTo>
                    <a:pt x="1384" y="2664"/>
                  </a:lnTo>
                  <a:lnTo>
                    <a:pt x="1384" y="2662"/>
                  </a:lnTo>
                  <a:lnTo>
                    <a:pt x="1384" y="2660"/>
                  </a:lnTo>
                  <a:lnTo>
                    <a:pt x="1380" y="2656"/>
                  </a:lnTo>
                  <a:lnTo>
                    <a:pt x="1380" y="2654"/>
                  </a:lnTo>
                  <a:lnTo>
                    <a:pt x="1388" y="2652"/>
                  </a:lnTo>
                  <a:lnTo>
                    <a:pt x="1392" y="2652"/>
                  </a:lnTo>
                  <a:lnTo>
                    <a:pt x="1398" y="2650"/>
                  </a:lnTo>
                  <a:lnTo>
                    <a:pt x="1404" y="2644"/>
                  </a:lnTo>
                  <a:lnTo>
                    <a:pt x="1408" y="2642"/>
                  </a:lnTo>
                  <a:lnTo>
                    <a:pt x="1412" y="2640"/>
                  </a:lnTo>
                  <a:lnTo>
                    <a:pt x="1418" y="2642"/>
                  </a:lnTo>
                  <a:lnTo>
                    <a:pt x="1422" y="2644"/>
                  </a:lnTo>
                  <a:lnTo>
                    <a:pt x="1426" y="2644"/>
                  </a:lnTo>
                  <a:lnTo>
                    <a:pt x="1430" y="2640"/>
                  </a:lnTo>
                  <a:lnTo>
                    <a:pt x="1436" y="2638"/>
                  </a:lnTo>
                  <a:lnTo>
                    <a:pt x="1438" y="2638"/>
                  </a:lnTo>
                  <a:lnTo>
                    <a:pt x="1444" y="2640"/>
                  </a:lnTo>
                  <a:lnTo>
                    <a:pt x="1450" y="2644"/>
                  </a:lnTo>
                  <a:lnTo>
                    <a:pt x="1454" y="2644"/>
                  </a:lnTo>
                  <a:lnTo>
                    <a:pt x="1464" y="2644"/>
                  </a:lnTo>
                  <a:lnTo>
                    <a:pt x="1470" y="2644"/>
                  </a:lnTo>
                  <a:lnTo>
                    <a:pt x="1472" y="2646"/>
                  </a:lnTo>
                  <a:lnTo>
                    <a:pt x="1472" y="2650"/>
                  </a:lnTo>
                  <a:lnTo>
                    <a:pt x="1474" y="2656"/>
                  </a:lnTo>
                  <a:lnTo>
                    <a:pt x="1480" y="2660"/>
                  </a:lnTo>
                  <a:lnTo>
                    <a:pt x="1486" y="2660"/>
                  </a:lnTo>
                  <a:lnTo>
                    <a:pt x="1492" y="2658"/>
                  </a:lnTo>
                  <a:lnTo>
                    <a:pt x="1504" y="2656"/>
                  </a:lnTo>
                  <a:lnTo>
                    <a:pt x="1504" y="2658"/>
                  </a:lnTo>
                  <a:lnTo>
                    <a:pt x="1502" y="2660"/>
                  </a:lnTo>
                  <a:lnTo>
                    <a:pt x="1484" y="2668"/>
                  </a:lnTo>
                  <a:lnTo>
                    <a:pt x="1480" y="2672"/>
                  </a:lnTo>
                  <a:lnTo>
                    <a:pt x="1478" y="2680"/>
                  </a:lnTo>
                  <a:lnTo>
                    <a:pt x="1480" y="2684"/>
                  </a:lnTo>
                  <a:lnTo>
                    <a:pt x="1482" y="2682"/>
                  </a:lnTo>
                  <a:lnTo>
                    <a:pt x="1494" y="2670"/>
                  </a:lnTo>
                  <a:lnTo>
                    <a:pt x="1506" y="2662"/>
                  </a:lnTo>
                  <a:lnTo>
                    <a:pt x="1514" y="2658"/>
                  </a:lnTo>
                  <a:lnTo>
                    <a:pt x="1522" y="2654"/>
                  </a:lnTo>
                  <a:lnTo>
                    <a:pt x="1528" y="2646"/>
                  </a:lnTo>
                  <a:lnTo>
                    <a:pt x="1532" y="2638"/>
                  </a:lnTo>
                  <a:lnTo>
                    <a:pt x="1536" y="2636"/>
                  </a:lnTo>
                  <a:lnTo>
                    <a:pt x="1538" y="2634"/>
                  </a:lnTo>
                  <a:lnTo>
                    <a:pt x="1540" y="2636"/>
                  </a:lnTo>
                  <a:lnTo>
                    <a:pt x="1544" y="2640"/>
                  </a:lnTo>
                  <a:lnTo>
                    <a:pt x="1548" y="2640"/>
                  </a:lnTo>
                  <a:lnTo>
                    <a:pt x="1552" y="2638"/>
                  </a:lnTo>
                  <a:lnTo>
                    <a:pt x="1556" y="2634"/>
                  </a:lnTo>
                  <a:lnTo>
                    <a:pt x="1562" y="2634"/>
                  </a:lnTo>
                  <a:lnTo>
                    <a:pt x="1572" y="2638"/>
                  </a:lnTo>
                  <a:lnTo>
                    <a:pt x="1580" y="2638"/>
                  </a:lnTo>
                  <a:lnTo>
                    <a:pt x="1586" y="2638"/>
                  </a:lnTo>
                  <a:lnTo>
                    <a:pt x="1590" y="2634"/>
                  </a:lnTo>
                  <a:lnTo>
                    <a:pt x="1594" y="2626"/>
                  </a:lnTo>
                  <a:lnTo>
                    <a:pt x="1594" y="2624"/>
                  </a:lnTo>
                  <a:lnTo>
                    <a:pt x="1592" y="2624"/>
                  </a:lnTo>
                  <a:lnTo>
                    <a:pt x="1584" y="2622"/>
                  </a:lnTo>
                  <a:lnTo>
                    <a:pt x="1572" y="2616"/>
                  </a:lnTo>
                  <a:lnTo>
                    <a:pt x="1560" y="2608"/>
                  </a:lnTo>
                  <a:lnTo>
                    <a:pt x="1554" y="2600"/>
                  </a:lnTo>
                  <a:lnTo>
                    <a:pt x="1552" y="2592"/>
                  </a:lnTo>
                  <a:lnTo>
                    <a:pt x="1552" y="2582"/>
                  </a:lnTo>
                  <a:lnTo>
                    <a:pt x="1552" y="2578"/>
                  </a:lnTo>
                  <a:lnTo>
                    <a:pt x="1550" y="2576"/>
                  </a:lnTo>
                  <a:lnTo>
                    <a:pt x="1546" y="2572"/>
                  </a:lnTo>
                  <a:lnTo>
                    <a:pt x="1542" y="2570"/>
                  </a:lnTo>
                  <a:lnTo>
                    <a:pt x="1540" y="2568"/>
                  </a:lnTo>
                  <a:lnTo>
                    <a:pt x="1540" y="2564"/>
                  </a:lnTo>
                  <a:lnTo>
                    <a:pt x="1540" y="2560"/>
                  </a:lnTo>
                  <a:lnTo>
                    <a:pt x="1538" y="2558"/>
                  </a:lnTo>
                  <a:lnTo>
                    <a:pt x="1530" y="2556"/>
                  </a:lnTo>
                  <a:lnTo>
                    <a:pt x="1528" y="2556"/>
                  </a:lnTo>
                  <a:lnTo>
                    <a:pt x="1528" y="2554"/>
                  </a:lnTo>
                  <a:lnTo>
                    <a:pt x="1536" y="2546"/>
                  </a:lnTo>
                  <a:lnTo>
                    <a:pt x="1542" y="2542"/>
                  </a:lnTo>
                  <a:lnTo>
                    <a:pt x="1546" y="2538"/>
                  </a:lnTo>
                  <a:lnTo>
                    <a:pt x="1546" y="2534"/>
                  </a:lnTo>
                  <a:lnTo>
                    <a:pt x="1546" y="2530"/>
                  </a:lnTo>
                  <a:lnTo>
                    <a:pt x="1546" y="2522"/>
                  </a:lnTo>
                  <a:lnTo>
                    <a:pt x="1546" y="2516"/>
                  </a:lnTo>
                  <a:lnTo>
                    <a:pt x="1550" y="2510"/>
                  </a:lnTo>
                  <a:lnTo>
                    <a:pt x="1554" y="2504"/>
                  </a:lnTo>
                  <a:lnTo>
                    <a:pt x="1560" y="2502"/>
                  </a:lnTo>
                  <a:lnTo>
                    <a:pt x="1566" y="2504"/>
                  </a:lnTo>
                  <a:lnTo>
                    <a:pt x="1570" y="2504"/>
                  </a:lnTo>
                  <a:lnTo>
                    <a:pt x="1572" y="2502"/>
                  </a:lnTo>
                  <a:lnTo>
                    <a:pt x="1574" y="2496"/>
                  </a:lnTo>
                  <a:lnTo>
                    <a:pt x="1574" y="2484"/>
                  </a:lnTo>
                  <a:lnTo>
                    <a:pt x="1578" y="2458"/>
                  </a:lnTo>
                  <a:lnTo>
                    <a:pt x="1580" y="2448"/>
                  </a:lnTo>
                  <a:lnTo>
                    <a:pt x="1584" y="2440"/>
                  </a:lnTo>
                  <a:lnTo>
                    <a:pt x="1588" y="2434"/>
                  </a:lnTo>
                  <a:lnTo>
                    <a:pt x="1594" y="2428"/>
                  </a:lnTo>
                  <a:lnTo>
                    <a:pt x="1600" y="2426"/>
                  </a:lnTo>
                  <a:lnTo>
                    <a:pt x="1608" y="2422"/>
                  </a:lnTo>
                  <a:lnTo>
                    <a:pt x="1614" y="2418"/>
                  </a:lnTo>
                  <a:lnTo>
                    <a:pt x="1618" y="2414"/>
                  </a:lnTo>
                  <a:lnTo>
                    <a:pt x="1620" y="2406"/>
                  </a:lnTo>
                  <a:lnTo>
                    <a:pt x="1620" y="2398"/>
                  </a:lnTo>
                  <a:lnTo>
                    <a:pt x="1620" y="2390"/>
                  </a:lnTo>
                  <a:lnTo>
                    <a:pt x="1620" y="2386"/>
                  </a:lnTo>
                  <a:lnTo>
                    <a:pt x="1618" y="2384"/>
                  </a:lnTo>
                  <a:lnTo>
                    <a:pt x="1616" y="2378"/>
                  </a:lnTo>
                  <a:lnTo>
                    <a:pt x="1616" y="2372"/>
                  </a:lnTo>
                  <a:lnTo>
                    <a:pt x="1620" y="2372"/>
                  </a:lnTo>
                  <a:lnTo>
                    <a:pt x="1626" y="2372"/>
                  </a:lnTo>
                  <a:lnTo>
                    <a:pt x="1630" y="2370"/>
                  </a:lnTo>
                  <a:lnTo>
                    <a:pt x="1636" y="2366"/>
                  </a:lnTo>
                  <a:lnTo>
                    <a:pt x="1646" y="2358"/>
                  </a:lnTo>
                  <a:lnTo>
                    <a:pt x="1654" y="2348"/>
                  </a:lnTo>
                  <a:lnTo>
                    <a:pt x="1660" y="2340"/>
                  </a:lnTo>
                  <a:lnTo>
                    <a:pt x="1662" y="2330"/>
                  </a:lnTo>
                  <a:lnTo>
                    <a:pt x="1662" y="2326"/>
                  </a:lnTo>
                  <a:lnTo>
                    <a:pt x="1664" y="2324"/>
                  </a:lnTo>
                  <a:lnTo>
                    <a:pt x="1668" y="2322"/>
                  </a:lnTo>
                  <a:lnTo>
                    <a:pt x="1672" y="2320"/>
                  </a:lnTo>
                  <a:lnTo>
                    <a:pt x="1682" y="2320"/>
                  </a:lnTo>
                  <a:lnTo>
                    <a:pt x="1690" y="2318"/>
                  </a:lnTo>
                  <a:lnTo>
                    <a:pt x="1698" y="2318"/>
                  </a:lnTo>
                  <a:lnTo>
                    <a:pt x="1702" y="2318"/>
                  </a:lnTo>
                  <a:lnTo>
                    <a:pt x="1704" y="2318"/>
                  </a:lnTo>
                  <a:lnTo>
                    <a:pt x="1706" y="2312"/>
                  </a:lnTo>
                  <a:lnTo>
                    <a:pt x="1708" y="2296"/>
                  </a:lnTo>
                  <a:lnTo>
                    <a:pt x="1708" y="2294"/>
                  </a:lnTo>
                  <a:lnTo>
                    <a:pt x="1710" y="2298"/>
                  </a:lnTo>
                  <a:lnTo>
                    <a:pt x="1712" y="2308"/>
                  </a:lnTo>
                  <a:lnTo>
                    <a:pt x="1712" y="2316"/>
                  </a:lnTo>
                  <a:lnTo>
                    <a:pt x="1714" y="2320"/>
                  </a:lnTo>
                  <a:lnTo>
                    <a:pt x="1718" y="2322"/>
                  </a:lnTo>
                  <a:lnTo>
                    <a:pt x="1724" y="2322"/>
                  </a:lnTo>
                  <a:lnTo>
                    <a:pt x="1732" y="2322"/>
                  </a:lnTo>
                  <a:lnTo>
                    <a:pt x="1726" y="2324"/>
                  </a:lnTo>
                  <a:lnTo>
                    <a:pt x="1720" y="2326"/>
                  </a:lnTo>
                  <a:lnTo>
                    <a:pt x="1708" y="2324"/>
                  </a:lnTo>
                  <a:lnTo>
                    <a:pt x="1700" y="2322"/>
                  </a:lnTo>
                  <a:lnTo>
                    <a:pt x="1696" y="2322"/>
                  </a:lnTo>
                  <a:lnTo>
                    <a:pt x="1696" y="2324"/>
                  </a:lnTo>
                  <a:lnTo>
                    <a:pt x="1696" y="2326"/>
                  </a:lnTo>
                  <a:lnTo>
                    <a:pt x="1700" y="2330"/>
                  </a:lnTo>
                  <a:lnTo>
                    <a:pt x="1708" y="2336"/>
                  </a:lnTo>
                  <a:lnTo>
                    <a:pt x="1718" y="2342"/>
                  </a:lnTo>
                  <a:lnTo>
                    <a:pt x="1722" y="2346"/>
                  </a:lnTo>
                  <a:lnTo>
                    <a:pt x="1722" y="2348"/>
                  </a:lnTo>
                  <a:lnTo>
                    <a:pt x="1724" y="2350"/>
                  </a:lnTo>
                  <a:lnTo>
                    <a:pt x="1728" y="2350"/>
                  </a:lnTo>
                  <a:lnTo>
                    <a:pt x="1740" y="2350"/>
                  </a:lnTo>
                  <a:lnTo>
                    <a:pt x="1754" y="2348"/>
                  </a:lnTo>
                  <a:lnTo>
                    <a:pt x="1760" y="2348"/>
                  </a:lnTo>
                  <a:lnTo>
                    <a:pt x="1764" y="2350"/>
                  </a:lnTo>
                  <a:lnTo>
                    <a:pt x="1766" y="2352"/>
                  </a:lnTo>
                  <a:lnTo>
                    <a:pt x="1768" y="2352"/>
                  </a:lnTo>
                  <a:lnTo>
                    <a:pt x="1772" y="2350"/>
                  </a:lnTo>
                  <a:lnTo>
                    <a:pt x="1776" y="2350"/>
                  </a:lnTo>
                  <a:lnTo>
                    <a:pt x="1780" y="2356"/>
                  </a:lnTo>
                  <a:lnTo>
                    <a:pt x="1780" y="2358"/>
                  </a:lnTo>
                  <a:lnTo>
                    <a:pt x="1778" y="2360"/>
                  </a:lnTo>
                  <a:lnTo>
                    <a:pt x="1774" y="2364"/>
                  </a:lnTo>
                  <a:lnTo>
                    <a:pt x="1756" y="2374"/>
                  </a:lnTo>
                  <a:lnTo>
                    <a:pt x="1738" y="2382"/>
                  </a:lnTo>
                  <a:lnTo>
                    <a:pt x="1732" y="2386"/>
                  </a:lnTo>
                  <a:lnTo>
                    <a:pt x="1732" y="2388"/>
                  </a:lnTo>
                  <a:lnTo>
                    <a:pt x="1732" y="2390"/>
                  </a:lnTo>
                  <a:lnTo>
                    <a:pt x="1736" y="2392"/>
                  </a:lnTo>
                  <a:lnTo>
                    <a:pt x="1742" y="2394"/>
                  </a:lnTo>
                  <a:lnTo>
                    <a:pt x="1756" y="2398"/>
                  </a:lnTo>
                  <a:lnTo>
                    <a:pt x="1762" y="2400"/>
                  </a:lnTo>
                  <a:lnTo>
                    <a:pt x="1768" y="2404"/>
                  </a:lnTo>
                  <a:lnTo>
                    <a:pt x="1772" y="2410"/>
                  </a:lnTo>
                  <a:lnTo>
                    <a:pt x="1774" y="2416"/>
                  </a:lnTo>
                  <a:lnTo>
                    <a:pt x="1774" y="2424"/>
                  </a:lnTo>
                  <a:lnTo>
                    <a:pt x="1772" y="2428"/>
                  </a:lnTo>
                  <a:lnTo>
                    <a:pt x="1768" y="2432"/>
                  </a:lnTo>
                  <a:lnTo>
                    <a:pt x="1766" y="2434"/>
                  </a:lnTo>
                  <a:lnTo>
                    <a:pt x="1768" y="2434"/>
                  </a:lnTo>
                  <a:lnTo>
                    <a:pt x="1774" y="2442"/>
                  </a:lnTo>
                  <a:lnTo>
                    <a:pt x="1780" y="2446"/>
                  </a:lnTo>
                  <a:lnTo>
                    <a:pt x="1788" y="2448"/>
                  </a:lnTo>
                  <a:lnTo>
                    <a:pt x="1794" y="2446"/>
                  </a:lnTo>
                  <a:lnTo>
                    <a:pt x="1800" y="2442"/>
                  </a:lnTo>
                  <a:lnTo>
                    <a:pt x="1810" y="2432"/>
                  </a:lnTo>
                  <a:lnTo>
                    <a:pt x="1822" y="2422"/>
                  </a:lnTo>
                  <a:lnTo>
                    <a:pt x="1826" y="2420"/>
                  </a:lnTo>
                  <a:lnTo>
                    <a:pt x="1830" y="2420"/>
                  </a:lnTo>
                  <a:lnTo>
                    <a:pt x="1832" y="2422"/>
                  </a:lnTo>
                  <a:lnTo>
                    <a:pt x="1836" y="2422"/>
                  </a:lnTo>
                  <a:lnTo>
                    <a:pt x="1844" y="2416"/>
                  </a:lnTo>
                  <a:lnTo>
                    <a:pt x="1850" y="2410"/>
                  </a:lnTo>
                  <a:lnTo>
                    <a:pt x="1856" y="2408"/>
                  </a:lnTo>
                  <a:lnTo>
                    <a:pt x="1860" y="2408"/>
                  </a:lnTo>
                  <a:lnTo>
                    <a:pt x="1862" y="2408"/>
                  </a:lnTo>
                  <a:lnTo>
                    <a:pt x="1870" y="2412"/>
                  </a:lnTo>
                  <a:lnTo>
                    <a:pt x="1876" y="2414"/>
                  </a:lnTo>
                  <a:lnTo>
                    <a:pt x="1882" y="2412"/>
                  </a:lnTo>
                  <a:lnTo>
                    <a:pt x="1892" y="2408"/>
                  </a:lnTo>
                  <a:lnTo>
                    <a:pt x="1894" y="2406"/>
                  </a:lnTo>
                  <a:lnTo>
                    <a:pt x="1892" y="2404"/>
                  </a:lnTo>
                  <a:lnTo>
                    <a:pt x="1892" y="2400"/>
                  </a:lnTo>
                  <a:lnTo>
                    <a:pt x="1892" y="2398"/>
                  </a:lnTo>
                  <a:lnTo>
                    <a:pt x="1894" y="2394"/>
                  </a:lnTo>
                  <a:lnTo>
                    <a:pt x="1896" y="2390"/>
                  </a:lnTo>
                  <a:lnTo>
                    <a:pt x="1894" y="2386"/>
                  </a:lnTo>
                  <a:lnTo>
                    <a:pt x="1886" y="2384"/>
                  </a:lnTo>
                  <a:lnTo>
                    <a:pt x="1874" y="2386"/>
                  </a:lnTo>
                  <a:lnTo>
                    <a:pt x="1868" y="2388"/>
                  </a:lnTo>
                  <a:lnTo>
                    <a:pt x="1862" y="2392"/>
                  </a:lnTo>
                  <a:lnTo>
                    <a:pt x="1854" y="2396"/>
                  </a:lnTo>
                  <a:lnTo>
                    <a:pt x="1852" y="2396"/>
                  </a:lnTo>
                  <a:lnTo>
                    <a:pt x="1848" y="2392"/>
                  </a:lnTo>
                  <a:lnTo>
                    <a:pt x="1842" y="2386"/>
                  </a:lnTo>
                  <a:lnTo>
                    <a:pt x="1836" y="2376"/>
                  </a:lnTo>
                  <a:lnTo>
                    <a:pt x="1826" y="2358"/>
                  </a:lnTo>
                  <a:lnTo>
                    <a:pt x="1824" y="2348"/>
                  </a:lnTo>
                  <a:lnTo>
                    <a:pt x="1824" y="2346"/>
                  </a:lnTo>
                  <a:lnTo>
                    <a:pt x="1824" y="2344"/>
                  </a:lnTo>
                  <a:lnTo>
                    <a:pt x="1830" y="2342"/>
                  </a:lnTo>
                  <a:lnTo>
                    <a:pt x="1836" y="2340"/>
                  </a:lnTo>
                  <a:lnTo>
                    <a:pt x="1838" y="2340"/>
                  </a:lnTo>
                  <a:lnTo>
                    <a:pt x="1838" y="2342"/>
                  </a:lnTo>
                  <a:lnTo>
                    <a:pt x="1838" y="2344"/>
                  </a:lnTo>
                  <a:lnTo>
                    <a:pt x="1838" y="2348"/>
                  </a:lnTo>
                  <a:lnTo>
                    <a:pt x="1842" y="2346"/>
                  </a:lnTo>
                  <a:lnTo>
                    <a:pt x="1852" y="2336"/>
                  </a:lnTo>
                  <a:lnTo>
                    <a:pt x="1862" y="2326"/>
                  </a:lnTo>
                  <a:lnTo>
                    <a:pt x="1872" y="2318"/>
                  </a:lnTo>
                  <a:lnTo>
                    <a:pt x="1876" y="2316"/>
                  </a:lnTo>
                  <a:lnTo>
                    <a:pt x="1880" y="2316"/>
                  </a:lnTo>
                  <a:lnTo>
                    <a:pt x="1886" y="2318"/>
                  </a:lnTo>
                  <a:lnTo>
                    <a:pt x="1896" y="2316"/>
                  </a:lnTo>
                  <a:lnTo>
                    <a:pt x="1906" y="2312"/>
                  </a:lnTo>
                  <a:lnTo>
                    <a:pt x="1916" y="2308"/>
                  </a:lnTo>
                  <a:lnTo>
                    <a:pt x="1934" y="2296"/>
                  </a:lnTo>
                  <a:lnTo>
                    <a:pt x="1944" y="2292"/>
                  </a:lnTo>
                  <a:lnTo>
                    <a:pt x="1952" y="2292"/>
                  </a:lnTo>
                  <a:lnTo>
                    <a:pt x="1956" y="2294"/>
                  </a:lnTo>
                  <a:lnTo>
                    <a:pt x="1960" y="2296"/>
                  </a:lnTo>
                  <a:lnTo>
                    <a:pt x="1964" y="2294"/>
                  </a:lnTo>
                  <a:lnTo>
                    <a:pt x="1972" y="2288"/>
                  </a:lnTo>
                  <a:lnTo>
                    <a:pt x="1976" y="2288"/>
                  </a:lnTo>
                  <a:lnTo>
                    <a:pt x="1980" y="2290"/>
                  </a:lnTo>
                  <a:lnTo>
                    <a:pt x="1986" y="2288"/>
                  </a:lnTo>
                  <a:lnTo>
                    <a:pt x="1992" y="2286"/>
                  </a:lnTo>
                  <a:lnTo>
                    <a:pt x="1998" y="2284"/>
                  </a:lnTo>
                  <a:lnTo>
                    <a:pt x="2002" y="2284"/>
                  </a:lnTo>
                  <a:lnTo>
                    <a:pt x="2004" y="2286"/>
                  </a:lnTo>
                  <a:lnTo>
                    <a:pt x="2004" y="2288"/>
                  </a:lnTo>
                  <a:lnTo>
                    <a:pt x="2004" y="2290"/>
                  </a:lnTo>
                  <a:lnTo>
                    <a:pt x="2000" y="2294"/>
                  </a:lnTo>
                  <a:lnTo>
                    <a:pt x="1996" y="2298"/>
                  </a:lnTo>
                  <a:lnTo>
                    <a:pt x="1988" y="2300"/>
                  </a:lnTo>
                  <a:lnTo>
                    <a:pt x="1980" y="2302"/>
                  </a:lnTo>
                  <a:lnTo>
                    <a:pt x="1974" y="2306"/>
                  </a:lnTo>
                  <a:lnTo>
                    <a:pt x="1968" y="2312"/>
                  </a:lnTo>
                  <a:lnTo>
                    <a:pt x="1962" y="2316"/>
                  </a:lnTo>
                  <a:lnTo>
                    <a:pt x="1948" y="2318"/>
                  </a:lnTo>
                  <a:lnTo>
                    <a:pt x="1944" y="2318"/>
                  </a:lnTo>
                  <a:lnTo>
                    <a:pt x="1944" y="2320"/>
                  </a:lnTo>
                  <a:lnTo>
                    <a:pt x="1944" y="2324"/>
                  </a:lnTo>
                  <a:lnTo>
                    <a:pt x="1946" y="2326"/>
                  </a:lnTo>
                  <a:lnTo>
                    <a:pt x="1952" y="2332"/>
                  </a:lnTo>
                  <a:lnTo>
                    <a:pt x="1956" y="2334"/>
                  </a:lnTo>
                  <a:lnTo>
                    <a:pt x="1958" y="2334"/>
                  </a:lnTo>
                  <a:lnTo>
                    <a:pt x="1962" y="2334"/>
                  </a:lnTo>
                  <a:lnTo>
                    <a:pt x="1968" y="2338"/>
                  </a:lnTo>
                  <a:lnTo>
                    <a:pt x="1974" y="2344"/>
                  </a:lnTo>
                  <a:lnTo>
                    <a:pt x="1978" y="2352"/>
                  </a:lnTo>
                  <a:lnTo>
                    <a:pt x="1976" y="2354"/>
                  </a:lnTo>
                  <a:lnTo>
                    <a:pt x="1972" y="2352"/>
                  </a:lnTo>
                  <a:lnTo>
                    <a:pt x="1964" y="2350"/>
                  </a:lnTo>
                  <a:lnTo>
                    <a:pt x="1958" y="2350"/>
                  </a:lnTo>
                  <a:lnTo>
                    <a:pt x="1952" y="2354"/>
                  </a:lnTo>
                  <a:lnTo>
                    <a:pt x="1948" y="2362"/>
                  </a:lnTo>
                  <a:lnTo>
                    <a:pt x="1942" y="2376"/>
                  </a:lnTo>
                  <a:lnTo>
                    <a:pt x="1940" y="2382"/>
                  </a:lnTo>
                  <a:lnTo>
                    <a:pt x="1942" y="2388"/>
                  </a:lnTo>
                  <a:lnTo>
                    <a:pt x="1944" y="2396"/>
                  </a:lnTo>
                  <a:lnTo>
                    <a:pt x="1942" y="2396"/>
                  </a:lnTo>
                  <a:lnTo>
                    <a:pt x="1940" y="2396"/>
                  </a:lnTo>
                  <a:lnTo>
                    <a:pt x="1934" y="2394"/>
                  </a:lnTo>
                  <a:lnTo>
                    <a:pt x="1930" y="2392"/>
                  </a:lnTo>
                  <a:lnTo>
                    <a:pt x="1926" y="2394"/>
                  </a:lnTo>
                  <a:lnTo>
                    <a:pt x="1922" y="2394"/>
                  </a:lnTo>
                  <a:lnTo>
                    <a:pt x="1918" y="2392"/>
                  </a:lnTo>
                  <a:lnTo>
                    <a:pt x="1910" y="2390"/>
                  </a:lnTo>
                  <a:lnTo>
                    <a:pt x="1904" y="2388"/>
                  </a:lnTo>
                  <a:lnTo>
                    <a:pt x="1904" y="2390"/>
                  </a:lnTo>
                  <a:lnTo>
                    <a:pt x="1904" y="2392"/>
                  </a:lnTo>
                  <a:lnTo>
                    <a:pt x="1904" y="2396"/>
                  </a:lnTo>
                  <a:lnTo>
                    <a:pt x="1904" y="2398"/>
                  </a:lnTo>
                  <a:lnTo>
                    <a:pt x="1900" y="2402"/>
                  </a:lnTo>
                  <a:lnTo>
                    <a:pt x="1900" y="2404"/>
                  </a:lnTo>
                  <a:lnTo>
                    <a:pt x="1912" y="2410"/>
                  </a:lnTo>
                  <a:lnTo>
                    <a:pt x="1918" y="2414"/>
                  </a:lnTo>
                  <a:lnTo>
                    <a:pt x="1924" y="2418"/>
                  </a:lnTo>
                  <a:lnTo>
                    <a:pt x="1928" y="2424"/>
                  </a:lnTo>
                  <a:lnTo>
                    <a:pt x="1934" y="2430"/>
                  </a:lnTo>
                  <a:lnTo>
                    <a:pt x="1938" y="2432"/>
                  </a:lnTo>
                  <a:lnTo>
                    <a:pt x="1944" y="2434"/>
                  </a:lnTo>
                  <a:lnTo>
                    <a:pt x="1950" y="2434"/>
                  </a:lnTo>
                  <a:lnTo>
                    <a:pt x="1954" y="2436"/>
                  </a:lnTo>
                  <a:lnTo>
                    <a:pt x="1956" y="2440"/>
                  </a:lnTo>
                  <a:lnTo>
                    <a:pt x="1958" y="2442"/>
                  </a:lnTo>
                  <a:lnTo>
                    <a:pt x="1960" y="2446"/>
                  </a:lnTo>
                  <a:lnTo>
                    <a:pt x="1966" y="2448"/>
                  </a:lnTo>
                  <a:lnTo>
                    <a:pt x="1976" y="2452"/>
                  </a:lnTo>
                  <a:lnTo>
                    <a:pt x="1990" y="2456"/>
                  </a:lnTo>
                  <a:lnTo>
                    <a:pt x="1994" y="2458"/>
                  </a:lnTo>
                  <a:lnTo>
                    <a:pt x="1996" y="2462"/>
                  </a:lnTo>
                  <a:lnTo>
                    <a:pt x="2006" y="2474"/>
                  </a:lnTo>
                  <a:lnTo>
                    <a:pt x="2034" y="2504"/>
                  </a:lnTo>
                  <a:lnTo>
                    <a:pt x="2042" y="2510"/>
                  </a:lnTo>
                  <a:lnTo>
                    <a:pt x="2050" y="2516"/>
                  </a:lnTo>
                  <a:lnTo>
                    <a:pt x="2062" y="2520"/>
                  </a:lnTo>
                  <a:lnTo>
                    <a:pt x="2070" y="2522"/>
                  </a:lnTo>
                  <a:lnTo>
                    <a:pt x="2074" y="2526"/>
                  </a:lnTo>
                  <a:lnTo>
                    <a:pt x="2076" y="2530"/>
                  </a:lnTo>
                  <a:lnTo>
                    <a:pt x="2080" y="2534"/>
                  </a:lnTo>
                  <a:lnTo>
                    <a:pt x="2082" y="2538"/>
                  </a:lnTo>
                  <a:lnTo>
                    <a:pt x="2088" y="2538"/>
                  </a:lnTo>
                  <a:lnTo>
                    <a:pt x="2092" y="2540"/>
                  </a:lnTo>
                  <a:lnTo>
                    <a:pt x="2094" y="2544"/>
                  </a:lnTo>
                  <a:lnTo>
                    <a:pt x="2098" y="2552"/>
                  </a:lnTo>
                  <a:lnTo>
                    <a:pt x="2100" y="2562"/>
                  </a:lnTo>
                  <a:lnTo>
                    <a:pt x="2104" y="2584"/>
                  </a:lnTo>
                  <a:lnTo>
                    <a:pt x="2104" y="2598"/>
                  </a:lnTo>
                  <a:lnTo>
                    <a:pt x="2100" y="2606"/>
                  </a:lnTo>
                  <a:lnTo>
                    <a:pt x="2096" y="2610"/>
                  </a:lnTo>
                  <a:lnTo>
                    <a:pt x="2086" y="2618"/>
                  </a:lnTo>
                  <a:lnTo>
                    <a:pt x="2066" y="2630"/>
                  </a:lnTo>
                  <a:lnTo>
                    <a:pt x="2054" y="2636"/>
                  </a:lnTo>
                  <a:lnTo>
                    <a:pt x="2044" y="2640"/>
                  </a:lnTo>
                  <a:lnTo>
                    <a:pt x="2032" y="2638"/>
                  </a:lnTo>
                  <a:lnTo>
                    <a:pt x="2028" y="2638"/>
                  </a:lnTo>
                  <a:lnTo>
                    <a:pt x="2024" y="2634"/>
                  </a:lnTo>
                  <a:lnTo>
                    <a:pt x="2014" y="2630"/>
                  </a:lnTo>
                  <a:lnTo>
                    <a:pt x="2006" y="2630"/>
                  </a:lnTo>
                  <a:lnTo>
                    <a:pt x="1996" y="2632"/>
                  </a:lnTo>
                  <a:lnTo>
                    <a:pt x="1986" y="2636"/>
                  </a:lnTo>
                  <a:lnTo>
                    <a:pt x="1976" y="2640"/>
                  </a:lnTo>
                  <a:lnTo>
                    <a:pt x="1968" y="2642"/>
                  </a:lnTo>
                  <a:lnTo>
                    <a:pt x="1960" y="2642"/>
                  </a:lnTo>
                  <a:lnTo>
                    <a:pt x="1956" y="2640"/>
                  </a:lnTo>
                  <a:lnTo>
                    <a:pt x="1952" y="2636"/>
                  </a:lnTo>
                  <a:lnTo>
                    <a:pt x="1942" y="2630"/>
                  </a:lnTo>
                  <a:lnTo>
                    <a:pt x="1940" y="2630"/>
                  </a:lnTo>
                  <a:lnTo>
                    <a:pt x="1938" y="2632"/>
                  </a:lnTo>
                  <a:lnTo>
                    <a:pt x="1936" y="2634"/>
                  </a:lnTo>
                  <a:lnTo>
                    <a:pt x="1932" y="2634"/>
                  </a:lnTo>
                  <a:lnTo>
                    <a:pt x="1924" y="2630"/>
                  </a:lnTo>
                  <a:lnTo>
                    <a:pt x="1918" y="2626"/>
                  </a:lnTo>
                  <a:lnTo>
                    <a:pt x="1914" y="2622"/>
                  </a:lnTo>
                  <a:lnTo>
                    <a:pt x="1910" y="2618"/>
                  </a:lnTo>
                  <a:lnTo>
                    <a:pt x="1908" y="2616"/>
                  </a:lnTo>
                  <a:lnTo>
                    <a:pt x="1906" y="2616"/>
                  </a:lnTo>
                  <a:lnTo>
                    <a:pt x="1896" y="2620"/>
                  </a:lnTo>
                  <a:lnTo>
                    <a:pt x="1890" y="2620"/>
                  </a:lnTo>
                  <a:lnTo>
                    <a:pt x="1886" y="2618"/>
                  </a:lnTo>
                  <a:lnTo>
                    <a:pt x="1884" y="2614"/>
                  </a:lnTo>
                  <a:lnTo>
                    <a:pt x="1882" y="2608"/>
                  </a:lnTo>
                  <a:lnTo>
                    <a:pt x="1880" y="2602"/>
                  </a:lnTo>
                  <a:lnTo>
                    <a:pt x="1876" y="2598"/>
                  </a:lnTo>
                  <a:lnTo>
                    <a:pt x="1870" y="2596"/>
                  </a:lnTo>
                  <a:lnTo>
                    <a:pt x="1860" y="2598"/>
                  </a:lnTo>
                  <a:lnTo>
                    <a:pt x="1850" y="2600"/>
                  </a:lnTo>
                  <a:lnTo>
                    <a:pt x="1844" y="2596"/>
                  </a:lnTo>
                  <a:lnTo>
                    <a:pt x="1842" y="2592"/>
                  </a:lnTo>
                  <a:lnTo>
                    <a:pt x="1840" y="2586"/>
                  </a:lnTo>
                  <a:lnTo>
                    <a:pt x="1840" y="2582"/>
                  </a:lnTo>
                  <a:lnTo>
                    <a:pt x="1838" y="2578"/>
                  </a:lnTo>
                  <a:lnTo>
                    <a:pt x="1836" y="2576"/>
                  </a:lnTo>
                  <a:lnTo>
                    <a:pt x="1830" y="2580"/>
                  </a:lnTo>
                  <a:lnTo>
                    <a:pt x="1822" y="2582"/>
                  </a:lnTo>
                  <a:lnTo>
                    <a:pt x="1814" y="2584"/>
                  </a:lnTo>
                  <a:lnTo>
                    <a:pt x="1798" y="2582"/>
                  </a:lnTo>
                  <a:lnTo>
                    <a:pt x="1788" y="2580"/>
                  </a:lnTo>
                  <a:lnTo>
                    <a:pt x="1778" y="2580"/>
                  </a:lnTo>
                  <a:lnTo>
                    <a:pt x="1766" y="2582"/>
                  </a:lnTo>
                  <a:lnTo>
                    <a:pt x="1752" y="2586"/>
                  </a:lnTo>
                  <a:lnTo>
                    <a:pt x="1724" y="2596"/>
                  </a:lnTo>
                  <a:lnTo>
                    <a:pt x="1706" y="2608"/>
                  </a:lnTo>
                  <a:lnTo>
                    <a:pt x="1694" y="2618"/>
                  </a:lnTo>
                  <a:lnTo>
                    <a:pt x="1688" y="2624"/>
                  </a:lnTo>
                  <a:lnTo>
                    <a:pt x="1684" y="2630"/>
                  </a:lnTo>
                  <a:lnTo>
                    <a:pt x="1678" y="2632"/>
                  </a:lnTo>
                  <a:lnTo>
                    <a:pt x="1668" y="2632"/>
                  </a:lnTo>
                  <a:lnTo>
                    <a:pt x="1656" y="2628"/>
                  </a:lnTo>
                  <a:lnTo>
                    <a:pt x="1646" y="2626"/>
                  </a:lnTo>
                  <a:lnTo>
                    <a:pt x="1638" y="2626"/>
                  </a:lnTo>
                  <a:lnTo>
                    <a:pt x="1630" y="2628"/>
                  </a:lnTo>
                  <a:lnTo>
                    <a:pt x="1618" y="2628"/>
                  </a:lnTo>
                  <a:lnTo>
                    <a:pt x="1608" y="2624"/>
                  </a:lnTo>
                  <a:lnTo>
                    <a:pt x="1602" y="2626"/>
                  </a:lnTo>
                  <a:lnTo>
                    <a:pt x="1598" y="2628"/>
                  </a:lnTo>
                  <a:lnTo>
                    <a:pt x="1596" y="2634"/>
                  </a:lnTo>
                  <a:lnTo>
                    <a:pt x="1594" y="2638"/>
                  </a:lnTo>
                  <a:lnTo>
                    <a:pt x="1596" y="2640"/>
                  </a:lnTo>
                  <a:lnTo>
                    <a:pt x="1600" y="2642"/>
                  </a:lnTo>
                  <a:lnTo>
                    <a:pt x="1604" y="2646"/>
                  </a:lnTo>
                  <a:lnTo>
                    <a:pt x="1608" y="2650"/>
                  </a:lnTo>
                  <a:lnTo>
                    <a:pt x="1612" y="2650"/>
                  </a:lnTo>
                  <a:lnTo>
                    <a:pt x="1620" y="2652"/>
                  </a:lnTo>
                  <a:lnTo>
                    <a:pt x="1622" y="2652"/>
                  </a:lnTo>
                  <a:lnTo>
                    <a:pt x="1620" y="2652"/>
                  </a:lnTo>
                  <a:lnTo>
                    <a:pt x="1606" y="2656"/>
                  </a:lnTo>
                  <a:lnTo>
                    <a:pt x="1584" y="2660"/>
                  </a:lnTo>
                  <a:lnTo>
                    <a:pt x="1584" y="2662"/>
                  </a:lnTo>
                  <a:lnTo>
                    <a:pt x="1584" y="2664"/>
                  </a:lnTo>
                  <a:lnTo>
                    <a:pt x="1592" y="2666"/>
                  </a:lnTo>
                  <a:lnTo>
                    <a:pt x="1594" y="2668"/>
                  </a:lnTo>
                  <a:lnTo>
                    <a:pt x="1594" y="2672"/>
                  </a:lnTo>
                  <a:lnTo>
                    <a:pt x="1586" y="2674"/>
                  </a:lnTo>
                  <a:lnTo>
                    <a:pt x="1570" y="2674"/>
                  </a:lnTo>
                  <a:lnTo>
                    <a:pt x="1558" y="2672"/>
                  </a:lnTo>
                  <a:lnTo>
                    <a:pt x="1554" y="2670"/>
                  </a:lnTo>
                  <a:lnTo>
                    <a:pt x="1552" y="2666"/>
                  </a:lnTo>
                  <a:lnTo>
                    <a:pt x="1552" y="2664"/>
                  </a:lnTo>
                  <a:lnTo>
                    <a:pt x="1550" y="2662"/>
                  </a:lnTo>
                  <a:lnTo>
                    <a:pt x="1544" y="2662"/>
                  </a:lnTo>
                  <a:lnTo>
                    <a:pt x="1538" y="2666"/>
                  </a:lnTo>
                  <a:lnTo>
                    <a:pt x="1536" y="2668"/>
                  </a:lnTo>
                  <a:lnTo>
                    <a:pt x="1538" y="2670"/>
                  </a:lnTo>
                  <a:lnTo>
                    <a:pt x="1540" y="2672"/>
                  </a:lnTo>
                  <a:lnTo>
                    <a:pt x="1540" y="2674"/>
                  </a:lnTo>
                  <a:lnTo>
                    <a:pt x="1536" y="2676"/>
                  </a:lnTo>
                  <a:lnTo>
                    <a:pt x="1530" y="2676"/>
                  </a:lnTo>
                  <a:lnTo>
                    <a:pt x="1528" y="2674"/>
                  </a:lnTo>
                  <a:lnTo>
                    <a:pt x="1526" y="2672"/>
                  </a:lnTo>
                  <a:lnTo>
                    <a:pt x="1524" y="2670"/>
                  </a:lnTo>
                  <a:lnTo>
                    <a:pt x="1520" y="2668"/>
                  </a:lnTo>
                  <a:lnTo>
                    <a:pt x="1516" y="2666"/>
                  </a:lnTo>
                  <a:lnTo>
                    <a:pt x="1510" y="2668"/>
                  </a:lnTo>
                  <a:lnTo>
                    <a:pt x="1506" y="2670"/>
                  </a:lnTo>
                  <a:lnTo>
                    <a:pt x="1500" y="2672"/>
                  </a:lnTo>
                  <a:lnTo>
                    <a:pt x="1494" y="2678"/>
                  </a:lnTo>
                  <a:lnTo>
                    <a:pt x="1488" y="2686"/>
                  </a:lnTo>
                  <a:lnTo>
                    <a:pt x="1482" y="2692"/>
                  </a:lnTo>
                  <a:lnTo>
                    <a:pt x="1480" y="2694"/>
                  </a:lnTo>
                  <a:lnTo>
                    <a:pt x="1478" y="2696"/>
                  </a:lnTo>
                  <a:lnTo>
                    <a:pt x="1476" y="2706"/>
                  </a:lnTo>
                  <a:lnTo>
                    <a:pt x="1474" y="2716"/>
                  </a:lnTo>
                  <a:lnTo>
                    <a:pt x="1474" y="2718"/>
                  </a:lnTo>
                  <a:lnTo>
                    <a:pt x="1476" y="2720"/>
                  </a:lnTo>
                  <a:lnTo>
                    <a:pt x="1482" y="2720"/>
                  </a:lnTo>
                  <a:lnTo>
                    <a:pt x="1496" y="2716"/>
                  </a:lnTo>
                  <a:lnTo>
                    <a:pt x="1504" y="2716"/>
                  </a:lnTo>
                  <a:lnTo>
                    <a:pt x="1506" y="2716"/>
                  </a:lnTo>
                  <a:lnTo>
                    <a:pt x="1506" y="2718"/>
                  </a:lnTo>
                  <a:lnTo>
                    <a:pt x="1504" y="2720"/>
                  </a:lnTo>
                  <a:lnTo>
                    <a:pt x="1500" y="2728"/>
                  </a:lnTo>
                  <a:lnTo>
                    <a:pt x="1498" y="2732"/>
                  </a:lnTo>
                  <a:lnTo>
                    <a:pt x="1502" y="2734"/>
                  </a:lnTo>
                  <a:lnTo>
                    <a:pt x="1504" y="2738"/>
                  </a:lnTo>
                  <a:lnTo>
                    <a:pt x="1504" y="2740"/>
                  </a:lnTo>
                  <a:lnTo>
                    <a:pt x="1502" y="2746"/>
                  </a:lnTo>
                  <a:lnTo>
                    <a:pt x="1502" y="2750"/>
                  </a:lnTo>
                  <a:lnTo>
                    <a:pt x="1504" y="2752"/>
                  </a:lnTo>
                  <a:lnTo>
                    <a:pt x="1506" y="2752"/>
                  </a:lnTo>
                  <a:lnTo>
                    <a:pt x="1510" y="2754"/>
                  </a:lnTo>
                  <a:lnTo>
                    <a:pt x="1510" y="2756"/>
                  </a:lnTo>
                  <a:lnTo>
                    <a:pt x="1504" y="2760"/>
                  </a:lnTo>
                  <a:lnTo>
                    <a:pt x="1498" y="2766"/>
                  </a:lnTo>
                  <a:lnTo>
                    <a:pt x="1498" y="2768"/>
                  </a:lnTo>
                  <a:lnTo>
                    <a:pt x="1502" y="2770"/>
                  </a:lnTo>
                  <a:lnTo>
                    <a:pt x="1508" y="2774"/>
                  </a:lnTo>
                  <a:lnTo>
                    <a:pt x="1510" y="2778"/>
                  </a:lnTo>
                  <a:lnTo>
                    <a:pt x="1510" y="2780"/>
                  </a:lnTo>
                  <a:lnTo>
                    <a:pt x="1508" y="2782"/>
                  </a:lnTo>
                  <a:lnTo>
                    <a:pt x="1504" y="2782"/>
                  </a:lnTo>
                  <a:lnTo>
                    <a:pt x="1500" y="2782"/>
                  </a:lnTo>
                  <a:lnTo>
                    <a:pt x="1496" y="2780"/>
                  </a:lnTo>
                  <a:lnTo>
                    <a:pt x="1494" y="2774"/>
                  </a:lnTo>
                  <a:lnTo>
                    <a:pt x="1492" y="2768"/>
                  </a:lnTo>
                  <a:lnTo>
                    <a:pt x="1488" y="2768"/>
                  </a:lnTo>
                  <a:lnTo>
                    <a:pt x="1486" y="2768"/>
                  </a:lnTo>
                  <a:lnTo>
                    <a:pt x="1486" y="2772"/>
                  </a:lnTo>
                  <a:lnTo>
                    <a:pt x="1484" y="2782"/>
                  </a:lnTo>
                  <a:lnTo>
                    <a:pt x="1486" y="2788"/>
                  </a:lnTo>
                  <a:lnTo>
                    <a:pt x="1490" y="2792"/>
                  </a:lnTo>
                  <a:lnTo>
                    <a:pt x="1494" y="2794"/>
                  </a:lnTo>
                  <a:lnTo>
                    <a:pt x="1498" y="2794"/>
                  </a:lnTo>
                  <a:lnTo>
                    <a:pt x="1500" y="2794"/>
                  </a:lnTo>
                  <a:lnTo>
                    <a:pt x="1504" y="2796"/>
                  </a:lnTo>
                  <a:lnTo>
                    <a:pt x="1508" y="2800"/>
                  </a:lnTo>
                  <a:lnTo>
                    <a:pt x="1510" y="2800"/>
                  </a:lnTo>
                  <a:lnTo>
                    <a:pt x="1518" y="2802"/>
                  </a:lnTo>
                  <a:lnTo>
                    <a:pt x="1520" y="2802"/>
                  </a:lnTo>
                  <a:lnTo>
                    <a:pt x="1522" y="2804"/>
                  </a:lnTo>
                  <a:lnTo>
                    <a:pt x="1522" y="2806"/>
                  </a:lnTo>
                  <a:lnTo>
                    <a:pt x="1520" y="2810"/>
                  </a:lnTo>
                  <a:lnTo>
                    <a:pt x="1516" y="2818"/>
                  </a:lnTo>
                  <a:lnTo>
                    <a:pt x="1516" y="2822"/>
                  </a:lnTo>
                  <a:lnTo>
                    <a:pt x="1520" y="2826"/>
                  </a:lnTo>
                  <a:lnTo>
                    <a:pt x="1520" y="2832"/>
                  </a:lnTo>
                  <a:lnTo>
                    <a:pt x="1520" y="2836"/>
                  </a:lnTo>
                  <a:lnTo>
                    <a:pt x="1522" y="2838"/>
                  </a:lnTo>
                  <a:lnTo>
                    <a:pt x="1526" y="2838"/>
                  </a:lnTo>
                  <a:lnTo>
                    <a:pt x="1528" y="2840"/>
                  </a:lnTo>
                  <a:lnTo>
                    <a:pt x="1530" y="2844"/>
                  </a:lnTo>
                  <a:lnTo>
                    <a:pt x="1530" y="2848"/>
                  </a:lnTo>
                  <a:lnTo>
                    <a:pt x="1530" y="2850"/>
                  </a:lnTo>
                  <a:lnTo>
                    <a:pt x="1524" y="2850"/>
                  </a:lnTo>
                  <a:lnTo>
                    <a:pt x="1518" y="2850"/>
                  </a:lnTo>
                  <a:lnTo>
                    <a:pt x="1520" y="2854"/>
                  </a:lnTo>
                  <a:lnTo>
                    <a:pt x="1522" y="2856"/>
                  </a:lnTo>
                  <a:lnTo>
                    <a:pt x="1528" y="2858"/>
                  </a:lnTo>
                  <a:lnTo>
                    <a:pt x="1542" y="2856"/>
                  </a:lnTo>
                  <a:lnTo>
                    <a:pt x="1552" y="2856"/>
                  </a:lnTo>
                  <a:lnTo>
                    <a:pt x="1556" y="2858"/>
                  </a:lnTo>
                  <a:lnTo>
                    <a:pt x="1554" y="2860"/>
                  </a:lnTo>
                  <a:lnTo>
                    <a:pt x="1550" y="2864"/>
                  </a:lnTo>
                  <a:lnTo>
                    <a:pt x="1546" y="2866"/>
                  </a:lnTo>
                  <a:lnTo>
                    <a:pt x="1534" y="2868"/>
                  </a:lnTo>
                  <a:lnTo>
                    <a:pt x="1526" y="2870"/>
                  </a:lnTo>
                  <a:lnTo>
                    <a:pt x="1524" y="2870"/>
                  </a:lnTo>
                  <a:lnTo>
                    <a:pt x="1526" y="2872"/>
                  </a:lnTo>
                  <a:lnTo>
                    <a:pt x="1528" y="2876"/>
                  </a:lnTo>
                  <a:lnTo>
                    <a:pt x="1532" y="2876"/>
                  </a:lnTo>
                  <a:lnTo>
                    <a:pt x="1540" y="2874"/>
                  </a:lnTo>
                  <a:lnTo>
                    <a:pt x="1548" y="2872"/>
                  </a:lnTo>
                  <a:lnTo>
                    <a:pt x="1550" y="2872"/>
                  </a:lnTo>
                  <a:lnTo>
                    <a:pt x="1552" y="2876"/>
                  </a:lnTo>
                  <a:lnTo>
                    <a:pt x="1552" y="2878"/>
                  </a:lnTo>
                  <a:lnTo>
                    <a:pt x="1554" y="2878"/>
                  </a:lnTo>
                  <a:lnTo>
                    <a:pt x="1560" y="2872"/>
                  </a:lnTo>
                  <a:lnTo>
                    <a:pt x="1564" y="2870"/>
                  </a:lnTo>
                  <a:lnTo>
                    <a:pt x="1568" y="2868"/>
                  </a:lnTo>
                  <a:lnTo>
                    <a:pt x="1572" y="2868"/>
                  </a:lnTo>
                  <a:lnTo>
                    <a:pt x="1576" y="2870"/>
                  </a:lnTo>
                  <a:lnTo>
                    <a:pt x="1580" y="2874"/>
                  </a:lnTo>
                  <a:lnTo>
                    <a:pt x="1582" y="2874"/>
                  </a:lnTo>
                  <a:lnTo>
                    <a:pt x="1588" y="2874"/>
                  </a:lnTo>
                  <a:lnTo>
                    <a:pt x="1590" y="2872"/>
                  </a:lnTo>
                  <a:lnTo>
                    <a:pt x="1592" y="2874"/>
                  </a:lnTo>
                  <a:lnTo>
                    <a:pt x="1594" y="2880"/>
                  </a:lnTo>
                  <a:lnTo>
                    <a:pt x="1598" y="2886"/>
                  </a:lnTo>
                  <a:lnTo>
                    <a:pt x="1602" y="2892"/>
                  </a:lnTo>
                  <a:lnTo>
                    <a:pt x="1610" y="2900"/>
                  </a:lnTo>
                  <a:lnTo>
                    <a:pt x="1616" y="2902"/>
                  </a:lnTo>
                  <a:lnTo>
                    <a:pt x="1620" y="2904"/>
                  </a:lnTo>
                  <a:lnTo>
                    <a:pt x="1624" y="2904"/>
                  </a:lnTo>
                  <a:lnTo>
                    <a:pt x="1628" y="2902"/>
                  </a:lnTo>
                  <a:lnTo>
                    <a:pt x="1634" y="2896"/>
                  </a:lnTo>
                  <a:lnTo>
                    <a:pt x="1638" y="2894"/>
                  </a:lnTo>
                  <a:lnTo>
                    <a:pt x="1640" y="2894"/>
                  </a:lnTo>
                  <a:lnTo>
                    <a:pt x="1642" y="2896"/>
                  </a:lnTo>
                  <a:lnTo>
                    <a:pt x="1646" y="2898"/>
                  </a:lnTo>
                  <a:lnTo>
                    <a:pt x="1648" y="2896"/>
                  </a:lnTo>
                  <a:lnTo>
                    <a:pt x="1652" y="2894"/>
                  </a:lnTo>
                  <a:lnTo>
                    <a:pt x="1654" y="2890"/>
                  </a:lnTo>
                  <a:lnTo>
                    <a:pt x="1654" y="2884"/>
                  </a:lnTo>
                  <a:lnTo>
                    <a:pt x="1654" y="2872"/>
                  </a:lnTo>
                  <a:lnTo>
                    <a:pt x="1656" y="2866"/>
                  </a:lnTo>
                  <a:lnTo>
                    <a:pt x="1662" y="2864"/>
                  </a:lnTo>
                  <a:lnTo>
                    <a:pt x="1670" y="2864"/>
                  </a:lnTo>
                  <a:lnTo>
                    <a:pt x="1686" y="2868"/>
                  </a:lnTo>
                  <a:lnTo>
                    <a:pt x="1700" y="2874"/>
                  </a:lnTo>
                  <a:lnTo>
                    <a:pt x="1712" y="2882"/>
                  </a:lnTo>
                  <a:lnTo>
                    <a:pt x="1720" y="2890"/>
                  </a:lnTo>
                  <a:lnTo>
                    <a:pt x="1728" y="2898"/>
                  </a:lnTo>
                  <a:lnTo>
                    <a:pt x="1732" y="2904"/>
                  </a:lnTo>
                  <a:lnTo>
                    <a:pt x="1738" y="2908"/>
                  </a:lnTo>
                  <a:lnTo>
                    <a:pt x="1744" y="2910"/>
                  </a:lnTo>
                  <a:lnTo>
                    <a:pt x="1752" y="2908"/>
                  </a:lnTo>
                  <a:lnTo>
                    <a:pt x="1766" y="2904"/>
                  </a:lnTo>
                  <a:lnTo>
                    <a:pt x="1778" y="2902"/>
                  </a:lnTo>
                  <a:lnTo>
                    <a:pt x="1782" y="2900"/>
                  </a:lnTo>
                  <a:lnTo>
                    <a:pt x="1788" y="2898"/>
                  </a:lnTo>
                  <a:lnTo>
                    <a:pt x="1794" y="2892"/>
                  </a:lnTo>
                  <a:lnTo>
                    <a:pt x="1802" y="2884"/>
                  </a:lnTo>
                  <a:lnTo>
                    <a:pt x="1814" y="2872"/>
                  </a:lnTo>
                  <a:lnTo>
                    <a:pt x="1822" y="2868"/>
                  </a:lnTo>
                  <a:lnTo>
                    <a:pt x="1828" y="2868"/>
                  </a:lnTo>
                  <a:lnTo>
                    <a:pt x="1834" y="2872"/>
                  </a:lnTo>
                  <a:lnTo>
                    <a:pt x="1838" y="2876"/>
                  </a:lnTo>
                  <a:lnTo>
                    <a:pt x="1844" y="2880"/>
                  </a:lnTo>
                  <a:lnTo>
                    <a:pt x="1848" y="2880"/>
                  </a:lnTo>
                  <a:lnTo>
                    <a:pt x="1856" y="2876"/>
                  </a:lnTo>
                  <a:lnTo>
                    <a:pt x="1868" y="2864"/>
                  </a:lnTo>
                  <a:lnTo>
                    <a:pt x="1876" y="2860"/>
                  </a:lnTo>
                  <a:lnTo>
                    <a:pt x="1878" y="2860"/>
                  </a:lnTo>
                  <a:lnTo>
                    <a:pt x="1880" y="2862"/>
                  </a:lnTo>
                  <a:lnTo>
                    <a:pt x="1882" y="2870"/>
                  </a:lnTo>
                  <a:lnTo>
                    <a:pt x="1882" y="2874"/>
                  </a:lnTo>
                  <a:lnTo>
                    <a:pt x="1880" y="2878"/>
                  </a:lnTo>
                  <a:lnTo>
                    <a:pt x="1872" y="2886"/>
                  </a:lnTo>
                  <a:lnTo>
                    <a:pt x="1866" y="2892"/>
                  </a:lnTo>
                  <a:lnTo>
                    <a:pt x="1864" y="2894"/>
                  </a:lnTo>
                  <a:lnTo>
                    <a:pt x="1866" y="2896"/>
                  </a:lnTo>
                  <a:lnTo>
                    <a:pt x="1872" y="2906"/>
                  </a:lnTo>
                  <a:lnTo>
                    <a:pt x="1872" y="2910"/>
                  </a:lnTo>
                  <a:lnTo>
                    <a:pt x="1872" y="2914"/>
                  </a:lnTo>
                  <a:lnTo>
                    <a:pt x="1868" y="2918"/>
                  </a:lnTo>
                  <a:lnTo>
                    <a:pt x="1864" y="2924"/>
                  </a:lnTo>
                  <a:lnTo>
                    <a:pt x="1862" y="2930"/>
                  </a:lnTo>
                  <a:lnTo>
                    <a:pt x="1866" y="2940"/>
                  </a:lnTo>
                  <a:lnTo>
                    <a:pt x="1870" y="2948"/>
                  </a:lnTo>
                  <a:lnTo>
                    <a:pt x="1870" y="2956"/>
                  </a:lnTo>
                  <a:lnTo>
                    <a:pt x="1870" y="2966"/>
                  </a:lnTo>
                  <a:lnTo>
                    <a:pt x="1872" y="2980"/>
                  </a:lnTo>
                  <a:lnTo>
                    <a:pt x="1872" y="2986"/>
                  </a:lnTo>
                  <a:lnTo>
                    <a:pt x="1870" y="2990"/>
                  </a:lnTo>
                  <a:lnTo>
                    <a:pt x="1866" y="2996"/>
                  </a:lnTo>
                  <a:lnTo>
                    <a:pt x="1860" y="3000"/>
                  </a:lnTo>
                  <a:lnTo>
                    <a:pt x="1858" y="3006"/>
                  </a:lnTo>
                  <a:lnTo>
                    <a:pt x="1858" y="3012"/>
                  </a:lnTo>
                  <a:lnTo>
                    <a:pt x="1858" y="3020"/>
                  </a:lnTo>
                  <a:lnTo>
                    <a:pt x="1856" y="3020"/>
                  </a:lnTo>
                  <a:lnTo>
                    <a:pt x="1854" y="3024"/>
                  </a:lnTo>
                  <a:lnTo>
                    <a:pt x="1850" y="3034"/>
                  </a:lnTo>
                  <a:lnTo>
                    <a:pt x="1848" y="3044"/>
                  </a:lnTo>
                  <a:lnTo>
                    <a:pt x="1846" y="3050"/>
                  </a:lnTo>
                  <a:lnTo>
                    <a:pt x="1842" y="3054"/>
                  </a:lnTo>
                  <a:lnTo>
                    <a:pt x="1838" y="3064"/>
                  </a:lnTo>
                  <a:lnTo>
                    <a:pt x="1824" y="3108"/>
                  </a:lnTo>
                  <a:lnTo>
                    <a:pt x="1818" y="3130"/>
                  </a:lnTo>
                  <a:lnTo>
                    <a:pt x="1814" y="3144"/>
                  </a:lnTo>
                  <a:lnTo>
                    <a:pt x="1806" y="3154"/>
                  </a:lnTo>
                  <a:lnTo>
                    <a:pt x="1800" y="3160"/>
                  </a:lnTo>
                  <a:lnTo>
                    <a:pt x="1768" y="3170"/>
                  </a:lnTo>
                  <a:lnTo>
                    <a:pt x="1764" y="3170"/>
                  </a:lnTo>
                  <a:lnTo>
                    <a:pt x="1760" y="3166"/>
                  </a:lnTo>
                  <a:lnTo>
                    <a:pt x="1756" y="3164"/>
                  </a:lnTo>
                  <a:lnTo>
                    <a:pt x="1754" y="3166"/>
                  </a:lnTo>
                  <a:lnTo>
                    <a:pt x="1748" y="3168"/>
                  </a:lnTo>
                  <a:lnTo>
                    <a:pt x="1744" y="3170"/>
                  </a:lnTo>
                  <a:lnTo>
                    <a:pt x="1740" y="3170"/>
                  </a:lnTo>
                  <a:lnTo>
                    <a:pt x="1734" y="3168"/>
                  </a:lnTo>
                  <a:lnTo>
                    <a:pt x="1728" y="3164"/>
                  </a:lnTo>
                  <a:lnTo>
                    <a:pt x="1726" y="3162"/>
                  </a:lnTo>
                  <a:lnTo>
                    <a:pt x="1724" y="3162"/>
                  </a:lnTo>
                  <a:lnTo>
                    <a:pt x="1724" y="3164"/>
                  </a:lnTo>
                  <a:lnTo>
                    <a:pt x="1724" y="3168"/>
                  </a:lnTo>
                  <a:lnTo>
                    <a:pt x="1720" y="3170"/>
                  </a:lnTo>
                  <a:lnTo>
                    <a:pt x="1734" y="3232"/>
                  </a:lnTo>
                  <a:lnTo>
                    <a:pt x="1734" y="3230"/>
                  </a:lnTo>
                  <a:lnTo>
                    <a:pt x="1738" y="3232"/>
                  </a:lnTo>
                  <a:lnTo>
                    <a:pt x="1738" y="3236"/>
                  </a:lnTo>
                  <a:lnTo>
                    <a:pt x="1738" y="3242"/>
                  </a:lnTo>
                  <a:lnTo>
                    <a:pt x="1740" y="3252"/>
                  </a:lnTo>
                  <a:lnTo>
                    <a:pt x="1744" y="3260"/>
                  </a:lnTo>
                  <a:lnTo>
                    <a:pt x="1750" y="3266"/>
                  </a:lnTo>
                  <a:lnTo>
                    <a:pt x="1754" y="3272"/>
                  </a:lnTo>
                  <a:lnTo>
                    <a:pt x="1758" y="3278"/>
                  </a:lnTo>
                  <a:lnTo>
                    <a:pt x="1760" y="3288"/>
                  </a:lnTo>
                  <a:lnTo>
                    <a:pt x="1762" y="3300"/>
                  </a:lnTo>
                  <a:lnTo>
                    <a:pt x="1766" y="3306"/>
                  </a:lnTo>
                  <a:lnTo>
                    <a:pt x="1770" y="3312"/>
                  </a:lnTo>
                  <a:lnTo>
                    <a:pt x="1784" y="3328"/>
                  </a:lnTo>
                  <a:lnTo>
                    <a:pt x="1792" y="3340"/>
                  </a:lnTo>
                  <a:lnTo>
                    <a:pt x="1796" y="3344"/>
                  </a:lnTo>
                  <a:lnTo>
                    <a:pt x="1800" y="3346"/>
                  </a:lnTo>
                  <a:lnTo>
                    <a:pt x="1802" y="3344"/>
                  </a:lnTo>
                  <a:lnTo>
                    <a:pt x="1804" y="3340"/>
                  </a:lnTo>
                  <a:lnTo>
                    <a:pt x="1810" y="3328"/>
                  </a:lnTo>
                  <a:lnTo>
                    <a:pt x="1812" y="3314"/>
                  </a:lnTo>
                  <a:lnTo>
                    <a:pt x="1816" y="3292"/>
                  </a:lnTo>
                  <a:lnTo>
                    <a:pt x="1830" y="3254"/>
                  </a:lnTo>
                  <a:lnTo>
                    <a:pt x="1832" y="3250"/>
                  </a:lnTo>
                  <a:lnTo>
                    <a:pt x="1832" y="3256"/>
                  </a:lnTo>
                  <a:lnTo>
                    <a:pt x="1832" y="3260"/>
                  </a:lnTo>
                  <a:lnTo>
                    <a:pt x="1826" y="3286"/>
                  </a:lnTo>
                  <a:lnTo>
                    <a:pt x="1826" y="3296"/>
                  </a:lnTo>
                  <a:lnTo>
                    <a:pt x="1826" y="3302"/>
                  </a:lnTo>
                  <a:lnTo>
                    <a:pt x="1822" y="3312"/>
                  </a:lnTo>
                  <a:lnTo>
                    <a:pt x="1818" y="3328"/>
                  </a:lnTo>
                  <a:lnTo>
                    <a:pt x="1818" y="3330"/>
                  </a:lnTo>
                  <a:lnTo>
                    <a:pt x="1824" y="3328"/>
                  </a:lnTo>
                  <a:lnTo>
                    <a:pt x="1828" y="3326"/>
                  </a:lnTo>
                  <a:lnTo>
                    <a:pt x="1834" y="3326"/>
                  </a:lnTo>
                  <a:lnTo>
                    <a:pt x="1838" y="3328"/>
                  </a:lnTo>
                  <a:lnTo>
                    <a:pt x="1840" y="3330"/>
                  </a:lnTo>
                  <a:lnTo>
                    <a:pt x="1848" y="3340"/>
                  </a:lnTo>
                  <a:lnTo>
                    <a:pt x="1864" y="3372"/>
                  </a:lnTo>
                  <a:lnTo>
                    <a:pt x="1880" y="3406"/>
                  </a:lnTo>
                  <a:lnTo>
                    <a:pt x="1888" y="3418"/>
                  </a:lnTo>
                  <a:lnTo>
                    <a:pt x="1896" y="3428"/>
                  </a:lnTo>
                  <a:lnTo>
                    <a:pt x="1900" y="3434"/>
                  </a:lnTo>
                  <a:lnTo>
                    <a:pt x="1900" y="3440"/>
                  </a:lnTo>
                  <a:lnTo>
                    <a:pt x="1902" y="3444"/>
                  </a:lnTo>
                  <a:lnTo>
                    <a:pt x="1908" y="3450"/>
                  </a:lnTo>
                  <a:lnTo>
                    <a:pt x="1916" y="3458"/>
                  </a:lnTo>
                  <a:lnTo>
                    <a:pt x="1922" y="3470"/>
                  </a:lnTo>
                  <a:lnTo>
                    <a:pt x="1926" y="3482"/>
                  </a:lnTo>
                  <a:lnTo>
                    <a:pt x="1926" y="3486"/>
                  </a:lnTo>
                  <a:lnTo>
                    <a:pt x="1924" y="3492"/>
                  </a:lnTo>
                  <a:lnTo>
                    <a:pt x="1922" y="3496"/>
                  </a:lnTo>
                  <a:lnTo>
                    <a:pt x="1924" y="3502"/>
                  </a:lnTo>
                  <a:lnTo>
                    <a:pt x="1926" y="3506"/>
                  </a:lnTo>
                  <a:lnTo>
                    <a:pt x="1928" y="3512"/>
                  </a:lnTo>
                  <a:lnTo>
                    <a:pt x="1938" y="3522"/>
                  </a:lnTo>
                  <a:lnTo>
                    <a:pt x="1944" y="3526"/>
                  </a:lnTo>
                  <a:lnTo>
                    <a:pt x="1952" y="3528"/>
                  </a:lnTo>
                  <a:lnTo>
                    <a:pt x="1958" y="3532"/>
                  </a:lnTo>
                  <a:lnTo>
                    <a:pt x="1964" y="3538"/>
                  </a:lnTo>
                  <a:lnTo>
                    <a:pt x="1970" y="3548"/>
                  </a:lnTo>
                  <a:lnTo>
                    <a:pt x="1976" y="3560"/>
                  </a:lnTo>
                  <a:lnTo>
                    <a:pt x="1988" y="3586"/>
                  </a:lnTo>
                  <a:lnTo>
                    <a:pt x="1996" y="3610"/>
                  </a:lnTo>
                  <a:lnTo>
                    <a:pt x="1998" y="3620"/>
                  </a:lnTo>
                  <a:lnTo>
                    <a:pt x="1998" y="3626"/>
                  </a:lnTo>
                  <a:lnTo>
                    <a:pt x="1998" y="3632"/>
                  </a:lnTo>
                  <a:lnTo>
                    <a:pt x="1996" y="3636"/>
                  </a:lnTo>
                  <a:lnTo>
                    <a:pt x="1994" y="3638"/>
                  </a:lnTo>
                  <a:lnTo>
                    <a:pt x="1992" y="3642"/>
                  </a:lnTo>
                  <a:lnTo>
                    <a:pt x="1994" y="3648"/>
                  </a:lnTo>
                  <a:lnTo>
                    <a:pt x="1996" y="3656"/>
                  </a:lnTo>
                  <a:lnTo>
                    <a:pt x="2000" y="3664"/>
                  </a:lnTo>
                  <a:lnTo>
                    <a:pt x="2000" y="3668"/>
                  </a:lnTo>
                  <a:lnTo>
                    <a:pt x="1998" y="3670"/>
                  </a:lnTo>
                  <a:lnTo>
                    <a:pt x="1998" y="3672"/>
                  </a:lnTo>
                  <a:lnTo>
                    <a:pt x="1996" y="3674"/>
                  </a:lnTo>
                  <a:lnTo>
                    <a:pt x="1996" y="3676"/>
                  </a:lnTo>
                  <a:lnTo>
                    <a:pt x="2004" y="3690"/>
                  </a:lnTo>
                  <a:lnTo>
                    <a:pt x="2014" y="3706"/>
                  </a:lnTo>
                  <a:lnTo>
                    <a:pt x="2020" y="3716"/>
                  </a:lnTo>
                  <a:lnTo>
                    <a:pt x="2026" y="3722"/>
                  </a:lnTo>
                  <a:lnTo>
                    <a:pt x="2036" y="3726"/>
                  </a:lnTo>
                  <a:lnTo>
                    <a:pt x="2042" y="3730"/>
                  </a:lnTo>
                  <a:lnTo>
                    <a:pt x="2048" y="3734"/>
                  </a:lnTo>
                  <a:lnTo>
                    <a:pt x="2058" y="3744"/>
                  </a:lnTo>
                  <a:lnTo>
                    <a:pt x="2064" y="3758"/>
                  </a:lnTo>
                  <a:lnTo>
                    <a:pt x="2072" y="3770"/>
                  </a:lnTo>
                  <a:lnTo>
                    <a:pt x="2078" y="3778"/>
                  </a:lnTo>
                  <a:lnTo>
                    <a:pt x="2082" y="3782"/>
                  </a:lnTo>
                  <a:lnTo>
                    <a:pt x="2084" y="3786"/>
                  </a:lnTo>
                  <a:lnTo>
                    <a:pt x="2084" y="3796"/>
                  </a:lnTo>
                  <a:lnTo>
                    <a:pt x="2086" y="3804"/>
                  </a:lnTo>
                  <a:lnTo>
                    <a:pt x="2088" y="3810"/>
                  </a:lnTo>
                  <a:lnTo>
                    <a:pt x="2092" y="3816"/>
                  </a:lnTo>
                  <a:lnTo>
                    <a:pt x="2094" y="3824"/>
                  </a:lnTo>
                  <a:lnTo>
                    <a:pt x="2096" y="3830"/>
                  </a:lnTo>
                  <a:lnTo>
                    <a:pt x="2098" y="3836"/>
                  </a:lnTo>
                  <a:lnTo>
                    <a:pt x="2108" y="3848"/>
                  </a:lnTo>
                  <a:lnTo>
                    <a:pt x="2120" y="3862"/>
                  </a:lnTo>
                  <a:lnTo>
                    <a:pt x="2124" y="3870"/>
                  </a:lnTo>
                  <a:lnTo>
                    <a:pt x="2126" y="3878"/>
                  </a:lnTo>
                  <a:lnTo>
                    <a:pt x="2128" y="3884"/>
                  </a:lnTo>
                  <a:lnTo>
                    <a:pt x="2130" y="3886"/>
                  </a:lnTo>
                  <a:lnTo>
                    <a:pt x="2134" y="3886"/>
                  </a:lnTo>
                  <a:lnTo>
                    <a:pt x="2138" y="3888"/>
                  </a:lnTo>
                  <a:lnTo>
                    <a:pt x="2140" y="3892"/>
                  </a:lnTo>
                  <a:lnTo>
                    <a:pt x="2144" y="3902"/>
                  </a:lnTo>
                  <a:lnTo>
                    <a:pt x="2146" y="3918"/>
                  </a:lnTo>
                  <a:lnTo>
                    <a:pt x="2148" y="3936"/>
                  </a:lnTo>
                  <a:lnTo>
                    <a:pt x="2146" y="3944"/>
                  </a:lnTo>
                  <a:lnTo>
                    <a:pt x="2142" y="3952"/>
                  </a:lnTo>
                  <a:lnTo>
                    <a:pt x="2142" y="3954"/>
                  </a:lnTo>
                  <a:lnTo>
                    <a:pt x="2142" y="3958"/>
                  </a:lnTo>
                  <a:lnTo>
                    <a:pt x="2144" y="3964"/>
                  </a:lnTo>
                  <a:lnTo>
                    <a:pt x="2146" y="3968"/>
                  </a:lnTo>
                  <a:lnTo>
                    <a:pt x="2146" y="3972"/>
                  </a:lnTo>
                  <a:lnTo>
                    <a:pt x="2144" y="3974"/>
                  </a:lnTo>
                  <a:lnTo>
                    <a:pt x="2140" y="3976"/>
                  </a:lnTo>
                  <a:lnTo>
                    <a:pt x="2142" y="3980"/>
                  </a:lnTo>
                  <a:lnTo>
                    <a:pt x="2146" y="3982"/>
                  </a:lnTo>
                  <a:lnTo>
                    <a:pt x="2148" y="3986"/>
                  </a:lnTo>
                  <a:lnTo>
                    <a:pt x="2150" y="3988"/>
                  </a:lnTo>
                  <a:lnTo>
                    <a:pt x="2150" y="3996"/>
                  </a:lnTo>
                  <a:lnTo>
                    <a:pt x="2152" y="4000"/>
                  </a:lnTo>
                  <a:lnTo>
                    <a:pt x="2154" y="4008"/>
                  </a:lnTo>
                  <a:lnTo>
                    <a:pt x="2156" y="4020"/>
                  </a:lnTo>
                  <a:lnTo>
                    <a:pt x="2158" y="4034"/>
                  </a:lnTo>
                  <a:lnTo>
                    <a:pt x="2162" y="4044"/>
                  </a:lnTo>
                  <a:lnTo>
                    <a:pt x="2166" y="4054"/>
                  </a:lnTo>
                  <a:lnTo>
                    <a:pt x="2166" y="4058"/>
                  </a:lnTo>
                  <a:lnTo>
                    <a:pt x="2166" y="4064"/>
                  </a:lnTo>
                  <a:lnTo>
                    <a:pt x="2164" y="4072"/>
                  </a:lnTo>
                  <a:lnTo>
                    <a:pt x="2166" y="4076"/>
                  </a:lnTo>
                  <a:lnTo>
                    <a:pt x="2168" y="4082"/>
                  </a:lnTo>
                  <a:lnTo>
                    <a:pt x="2172" y="4092"/>
                  </a:lnTo>
                  <a:lnTo>
                    <a:pt x="2176" y="4100"/>
                  </a:lnTo>
                  <a:lnTo>
                    <a:pt x="2178" y="4102"/>
                  </a:lnTo>
                  <a:lnTo>
                    <a:pt x="2180" y="4102"/>
                  </a:lnTo>
                  <a:lnTo>
                    <a:pt x="2184" y="4100"/>
                  </a:lnTo>
                  <a:lnTo>
                    <a:pt x="2186" y="4102"/>
                  </a:lnTo>
                  <a:lnTo>
                    <a:pt x="2190" y="4104"/>
                  </a:lnTo>
                  <a:lnTo>
                    <a:pt x="2196" y="4108"/>
                  </a:lnTo>
                  <a:lnTo>
                    <a:pt x="2200" y="4106"/>
                  </a:lnTo>
                  <a:lnTo>
                    <a:pt x="2204" y="4104"/>
                  </a:lnTo>
                  <a:lnTo>
                    <a:pt x="2208" y="4104"/>
                  </a:lnTo>
                  <a:lnTo>
                    <a:pt x="2212" y="4104"/>
                  </a:lnTo>
                  <a:lnTo>
                    <a:pt x="2214" y="4102"/>
                  </a:lnTo>
                  <a:lnTo>
                    <a:pt x="2218" y="4098"/>
                  </a:lnTo>
                  <a:lnTo>
                    <a:pt x="2226" y="4098"/>
                  </a:lnTo>
                  <a:lnTo>
                    <a:pt x="2232" y="4100"/>
                  </a:lnTo>
                  <a:lnTo>
                    <a:pt x="2236" y="4098"/>
                  </a:lnTo>
                  <a:lnTo>
                    <a:pt x="2238" y="4096"/>
                  </a:lnTo>
                  <a:lnTo>
                    <a:pt x="2240" y="4094"/>
                  </a:lnTo>
                  <a:lnTo>
                    <a:pt x="2242" y="4090"/>
                  </a:lnTo>
                  <a:lnTo>
                    <a:pt x="2244" y="4088"/>
                  </a:lnTo>
                  <a:lnTo>
                    <a:pt x="2248" y="4088"/>
                  </a:lnTo>
                  <a:lnTo>
                    <a:pt x="2252" y="4086"/>
                  </a:lnTo>
                  <a:lnTo>
                    <a:pt x="2254" y="4084"/>
                  </a:lnTo>
                  <a:lnTo>
                    <a:pt x="2258" y="4074"/>
                  </a:lnTo>
                  <a:lnTo>
                    <a:pt x="2262" y="4070"/>
                  </a:lnTo>
                  <a:lnTo>
                    <a:pt x="2266" y="4068"/>
                  </a:lnTo>
                  <a:lnTo>
                    <a:pt x="2274" y="4066"/>
                  </a:lnTo>
                  <a:lnTo>
                    <a:pt x="2284" y="4066"/>
                  </a:lnTo>
                  <a:lnTo>
                    <a:pt x="2300" y="4066"/>
                  </a:lnTo>
                  <a:lnTo>
                    <a:pt x="2312" y="4062"/>
                  </a:lnTo>
                  <a:lnTo>
                    <a:pt x="2324" y="4058"/>
                  </a:lnTo>
                  <a:lnTo>
                    <a:pt x="2334" y="4050"/>
                  </a:lnTo>
                  <a:lnTo>
                    <a:pt x="2348" y="4038"/>
                  </a:lnTo>
                  <a:lnTo>
                    <a:pt x="2356" y="4036"/>
                  </a:lnTo>
                  <a:lnTo>
                    <a:pt x="2364" y="4036"/>
                  </a:lnTo>
                  <a:lnTo>
                    <a:pt x="2370" y="4038"/>
                  </a:lnTo>
                  <a:lnTo>
                    <a:pt x="2374" y="4038"/>
                  </a:lnTo>
                  <a:lnTo>
                    <a:pt x="2382" y="4034"/>
                  </a:lnTo>
                  <a:lnTo>
                    <a:pt x="2390" y="4028"/>
                  </a:lnTo>
                  <a:lnTo>
                    <a:pt x="2398" y="4020"/>
                  </a:lnTo>
                  <a:lnTo>
                    <a:pt x="2406" y="4010"/>
                  </a:lnTo>
                  <a:lnTo>
                    <a:pt x="2416" y="4002"/>
                  </a:lnTo>
                  <a:lnTo>
                    <a:pt x="2426" y="3998"/>
                  </a:lnTo>
                  <a:lnTo>
                    <a:pt x="2432" y="3996"/>
                  </a:lnTo>
                  <a:lnTo>
                    <a:pt x="2438" y="3998"/>
                  </a:lnTo>
                  <a:lnTo>
                    <a:pt x="2442" y="3998"/>
                  </a:lnTo>
                  <a:lnTo>
                    <a:pt x="2446" y="3996"/>
                  </a:lnTo>
                  <a:lnTo>
                    <a:pt x="2452" y="3992"/>
                  </a:lnTo>
                  <a:lnTo>
                    <a:pt x="2462" y="3986"/>
                  </a:lnTo>
                  <a:lnTo>
                    <a:pt x="2468" y="3982"/>
                  </a:lnTo>
                  <a:lnTo>
                    <a:pt x="2480" y="3978"/>
                  </a:lnTo>
                  <a:lnTo>
                    <a:pt x="2500" y="3972"/>
                  </a:lnTo>
                  <a:lnTo>
                    <a:pt x="2506" y="3968"/>
                  </a:lnTo>
                  <a:lnTo>
                    <a:pt x="2510" y="3966"/>
                  </a:lnTo>
                  <a:lnTo>
                    <a:pt x="2520" y="3962"/>
                  </a:lnTo>
                  <a:lnTo>
                    <a:pt x="2526" y="3960"/>
                  </a:lnTo>
                  <a:lnTo>
                    <a:pt x="2528" y="3954"/>
                  </a:lnTo>
                  <a:lnTo>
                    <a:pt x="2528" y="3942"/>
                  </a:lnTo>
                  <a:lnTo>
                    <a:pt x="2528" y="3934"/>
                  </a:lnTo>
                  <a:lnTo>
                    <a:pt x="2532" y="3926"/>
                  </a:lnTo>
                  <a:lnTo>
                    <a:pt x="2542" y="3916"/>
                  </a:lnTo>
                  <a:lnTo>
                    <a:pt x="2562" y="3906"/>
                  </a:lnTo>
                  <a:lnTo>
                    <a:pt x="2566" y="3902"/>
                  </a:lnTo>
                  <a:lnTo>
                    <a:pt x="2572" y="3902"/>
                  </a:lnTo>
                  <a:lnTo>
                    <a:pt x="2578" y="3902"/>
                  </a:lnTo>
                  <a:lnTo>
                    <a:pt x="2584" y="3902"/>
                  </a:lnTo>
                  <a:lnTo>
                    <a:pt x="2586" y="3900"/>
                  </a:lnTo>
                  <a:lnTo>
                    <a:pt x="2594" y="3894"/>
                  </a:lnTo>
                  <a:lnTo>
                    <a:pt x="2600" y="3892"/>
                  </a:lnTo>
                  <a:lnTo>
                    <a:pt x="2606" y="3890"/>
                  </a:lnTo>
                  <a:lnTo>
                    <a:pt x="2614" y="3888"/>
                  </a:lnTo>
                  <a:lnTo>
                    <a:pt x="2624" y="3890"/>
                  </a:lnTo>
                  <a:lnTo>
                    <a:pt x="2630" y="3890"/>
                  </a:lnTo>
                  <a:lnTo>
                    <a:pt x="2634" y="3890"/>
                  </a:lnTo>
                  <a:lnTo>
                    <a:pt x="2638" y="3888"/>
                  </a:lnTo>
                  <a:lnTo>
                    <a:pt x="2642" y="3886"/>
                  </a:lnTo>
                  <a:lnTo>
                    <a:pt x="2646" y="3878"/>
                  </a:lnTo>
                  <a:lnTo>
                    <a:pt x="2650" y="3868"/>
                  </a:lnTo>
                  <a:lnTo>
                    <a:pt x="2654" y="3858"/>
                  </a:lnTo>
                  <a:lnTo>
                    <a:pt x="2658" y="3850"/>
                  </a:lnTo>
                  <a:lnTo>
                    <a:pt x="2664" y="3844"/>
                  </a:lnTo>
                  <a:lnTo>
                    <a:pt x="2670" y="3842"/>
                  </a:lnTo>
                  <a:lnTo>
                    <a:pt x="2676" y="3842"/>
                  </a:lnTo>
                  <a:lnTo>
                    <a:pt x="2690" y="3840"/>
                  </a:lnTo>
                  <a:lnTo>
                    <a:pt x="2698" y="3836"/>
                  </a:lnTo>
                  <a:lnTo>
                    <a:pt x="2702" y="3830"/>
                  </a:lnTo>
                  <a:lnTo>
                    <a:pt x="2704" y="3822"/>
                  </a:lnTo>
                  <a:lnTo>
                    <a:pt x="2708" y="3814"/>
                  </a:lnTo>
                  <a:lnTo>
                    <a:pt x="2712" y="3806"/>
                  </a:lnTo>
                  <a:lnTo>
                    <a:pt x="2720" y="3798"/>
                  </a:lnTo>
                  <a:lnTo>
                    <a:pt x="2734" y="3794"/>
                  </a:lnTo>
                  <a:lnTo>
                    <a:pt x="2746" y="3790"/>
                  </a:lnTo>
                  <a:lnTo>
                    <a:pt x="2752" y="3786"/>
                  </a:lnTo>
                  <a:lnTo>
                    <a:pt x="2754" y="3782"/>
                  </a:lnTo>
                  <a:lnTo>
                    <a:pt x="2752" y="3776"/>
                  </a:lnTo>
                  <a:lnTo>
                    <a:pt x="2750" y="3768"/>
                  </a:lnTo>
                  <a:lnTo>
                    <a:pt x="2750" y="3758"/>
                  </a:lnTo>
                  <a:lnTo>
                    <a:pt x="2750" y="3746"/>
                  </a:lnTo>
                  <a:lnTo>
                    <a:pt x="2754" y="3730"/>
                  </a:lnTo>
                  <a:lnTo>
                    <a:pt x="2760" y="3716"/>
                  </a:lnTo>
                  <a:lnTo>
                    <a:pt x="2764" y="3710"/>
                  </a:lnTo>
                  <a:lnTo>
                    <a:pt x="2768" y="3712"/>
                  </a:lnTo>
                  <a:lnTo>
                    <a:pt x="2770" y="3714"/>
                  </a:lnTo>
                  <a:lnTo>
                    <a:pt x="2772" y="3718"/>
                  </a:lnTo>
                  <a:lnTo>
                    <a:pt x="2776" y="3720"/>
                  </a:lnTo>
                  <a:lnTo>
                    <a:pt x="2780" y="3716"/>
                  </a:lnTo>
                  <a:lnTo>
                    <a:pt x="2786" y="3704"/>
                  </a:lnTo>
                  <a:lnTo>
                    <a:pt x="2792" y="3692"/>
                  </a:lnTo>
                  <a:lnTo>
                    <a:pt x="2796" y="3684"/>
                  </a:lnTo>
                  <a:lnTo>
                    <a:pt x="2806" y="3674"/>
                  </a:lnTo>
                  <a:lnTo>
                    <a:pt x="2816" y="3664"/>
                  </a:lnTo>
                  <a:lnTo>
                    <a:pt x="2820" y="3656"/>
                  </a:lnTo>
                  <a:lnTo>
                    <a:pt x="2824" y="3644"/>
                  </a:lnTo>
                  <a:lnTo>
                    <a:pt x="2830" y="3628"/>
                  </a:lnTo>
                  <a:lnTo>
                    <a:pt x="2834" y="3618"/>
                  </a:lnTo>
                  <a:lnTo>
                    <a:pt x="2834" y="3616"/>
                  </a:lnTo>
                  <a:lnTo>
                    <a:pt x="2832" y="3614"/>
                  </a:lnTo>
                  <a:lnTo>
                    <a:pt x="2822" y="3608"/>
                  </a:lnTo>
                  <a:close/>
                  <a:moveTo>
                    <a:pt x="2468" y="3400"/>
                  </a:moveTo>
                  <a:lnTo>
                    <a:pt x="2468" y="3400"/>
                  </a:lnTo>
                  <a:lnTo>
                    <a:pt x="2470" y="3400"/>
                  </a:lnTo>
                  <a:lnTo>
                    <a:pt x="2468" y="3400"/>
                  </a:lnTo>
                  <a:close/>
                  <a:moveTo>
                    <a:pt x="1836" y="3098"/>
                  </a:moveTo>
                  <a:lnTo>
                    <a:pt x="1836" y="3098"/>
                  </a:lnTo>
                  <a:lnTo>
                    <a:pt x="1838" y="3094"/>
                  </a:lnTo>
                  <a:lnTo>
                    <a:pt x="1842" y="3094"/>
                  </a:lnTo>
                  <a:lnTo>
                    <a:pt x="1838" y="3094"/>
                  </a:lnTo>
                  <a:lnTo>
                    <a:pt x="1836" y="3098"/>
                  </a:lnTo>
                  <a:close/>
                  <a:moveTo>
                    <a:pt x="1856" y="3100"/>
                  </a:moveTo>
                  <a:lnTo>
                    <a:pt x="1856" y="3100"/>
                  </a:lnTo>
                  <a:lnTo>
                    <a:pt x="1856" y="3102"/>
                  </a:lnTo>
                  <a:lnTo>
                    <a:pt x="1856" y="3100"/>
                  </a:lnTo>
                  <a:lnTo>
                    <a:pt x="1856" y="3090"/>
                  </a:lnTo>
                  <a:lnTo>
                    <a:pt x="1858" y="3084"/>
                  </a:lnTo>
                  <a:lnTo>
                    <a:pt x="1860" y="3082"/>
                  </a:lnTo>
                  <a:lnTo>
                    <a:pt x="1858" y="3084"/>
                  </a:lnTo>
                  <a:lnTo>
                    <a:pt x="1856" y="3090"/>
                  </a:lnTo>
                  <a:lnTo>
                    <a:pt x="1856" y="3100"/>
                  </a:lnTo>
                  <a:close/>
                </a:path>
              </a:pathLst>
            </a:custGeom>
            <a:solidFill>
              <a:srgbClr val="00B050"/>
            </a:solidFill>
            <a:ln w="9525">
              <a:noFill/>
              <a:round/>
              <a:headEnd/>
              <a:tailEnd/>
            </a:ln>
          </p:spPr>
          <p:txBody>
            <a:bodyPr/>
            <a:lstStyle/>
            <a:p>
              <a:endParaRPr lang="zh-CN" altLang="en-US"/>
            </a:p>
          </p:txBody>
        </p:sp>
        <p:sp>
          <p:nvSpPr>
            <p:cNvPr id="108" name="TextBox 7"/>
            <p:cNvSpPr txBox="1"/>
            <p:nvPr/>
          </p:nvSpPr>
          <p:spPr>
            <a:xfrm>
              <a:off x="4035438" y="4369489"/>
              <a:ext cx="1649635" cy="549381"/>
            </a:xfrm>
            <a:prstGeom prst="rect">
              <a:avLst/>
            </a:prstGeom>
            <a:noFill/>
          </p:spPr>
          <p:txBody>
            <a:bodyPr wrap="square" lIns="0" tIns="0" rIns="0" bIns="0" rtlCol="0" anchor="t">
              <a:spAutoFit/>
            </a:bodyPr>
            <a:lstStyle/>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TEXT HERE </a:t>
              </a:r>
            </a:p>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TEXT HERE </a:t>
              </a:r>
            </a:p>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TEXT HERE</a:t>
              </a:r>
            </a:p>
          </p:txBody>
        </p:sp>
      </p:grpSp>
      <p:grpSp>
        <p:nvGrpSpPr>
          <p:cNvPr id="21" name="组合 20"/>
          <p:cNvGrpSpPr/>
          <p:nvPr/>
        </p:nvGrpSpPr>
        <p:grpSpPr>
          <a:xfrm>
            <a:off x="6348566" y="2393591"/>
            <a:ext cx="1649635" cy="2142507"/>
            <a:chOff x="5926808" y="2776363"/>
            <a:chExt cx="1649635" cy="2142507"/>
          </a:xfrm>
        </p:grpSpPr>
        <p:sp>
          <p:nvSpPr>
            <p:cNvPr id="106" name="Freeform 6151"/>
            <p:cNvSpPr>
              <a:spLocks noChangeAspect="1" noEditPoints="1"/>
            </p:cNvSpPr>
            <p:nvPr/>
          </p:nvSpPr>
          <p:spPr bwMode="auto">
            <a:xfrm>
              <a:off x="6125453" y="2776363"/>
              <a:ext cx="1252345" cy="1118120"/>
            </a:xfrm>
            <a:custGeom>
              <a:avLst/>
              <a:gdLst>
                <a:gd name="T0" fmla="*/ 812451 w 2690"/>
                <a:gd name="T1" fmla="*/ 641405 h 2404"/>
                <a:gd name="T2" fmla="*/ 1905057 w 2690"/>
                <a:gd name="T3" fmla="*/ 657732 h 2404"/>
                <a:gd name="T4" fmla="*/ 1804668 w 2690"/>
                <a:gd name="T5" fmla="*/ 1378439 h 2404"/>
                <a:gd name="T6" fmla="*/ 1680932 w 2690"/>
                <a:gd name="T7" fmla="*/ 1168524 h 2404"/>
                <a:gd name="T8" fmla="*/ 1466147 w 2690"/>
                <a:gd name="T9" fmla="*/ 802340 h 2404"/>
                <a:gd name="T10" fmla="*/ 1344746 w 2690"/>
                <a:gd name="T11" fmla="*/ 720707 h 2404"/>
                <a:gd name="T12" fmla="*/ 1099610 w 2690"/>
                <a:gd name="T13" fmla="*/ 900300 h 2404"/>
                <a:gd name="T14" fmla="*/ 1085602 w 2690"/>
                <a:gd name="T15" fmla="*/ 697383 h 2404"/>
                <a:gd name="T16" fmla="*/ 896497 w 2690"/>
                <a:gd name="T17" fmla="*/ 632076 h 2404"/>
                <a:gd name="T18" fmla="*/ 751750 w 2690"/>
                <a:gd name="T19" fmla="*/ 851320 h 2404"/>
                <a:gd name="T20" fmla="*/ 506614 w 2690"/>
                <a:gd name="T21" fmla="*/ 925956 h 2404"/>
                <a:gd name="T22" fmla="*/ 247471 w 2690"/>
                <a:gd name="T23" fmla="*/ 1163859 h 2404"/>
                <a:gd name="T24" fmla="*/ 39689 w 2690"/>
                <a:gd name="T25" fmla="*/ 1476399 h 2404"/>
                <a:gd name="T26" fmla="*/ 112062 w 2690"/>
                <a:gd name="T27" fmla="*/ 1842583 h 2404"/>
                <a:gd name="T28" fmla="*/ 308171 w 2690"/>
                <a:gd name="T29" fmla="*/ 1987191 h 2404"/>
                <a:gd name="T30" fmla="*/ 751750 w 2690"/>
                <a:gd name="T31" fmla="*/ 1842583 h 2404"/>
                <a:gd name="T32" fmla="*/ 1087937 w 2690"/>
                <a:gd name="T33" fmla="*/ 2001185 h 2404"/>
                <a:gd name="T34" fmla="*/ 1169649 w 2690"/>
                <a:gd name="T35" fmla="*/ 2012847 h 2404"/>
                <a:gd name="T36" fmla="*/ 1372761 w 2690"/>
                <a:gd name="T37" fmla="*/ 2264744 h 2404"/>
                <a:gd name="T38" fmla="*/ 1580543 w 2690"/>
                <a:gd name="T39" fmla="*/ 2281071 h 2404"/>
                <a:gd name="T40" fmla="*/ 1865368 w 2690"/>
                <a:gd name="T41" fmla="*/ 1837918 h 2404"/>
                <a:gd name="T42" fmla="*/ 1648248 w 2690"/>
                <a:gd name="T43" fmla="*/ 2369702 h 2404"/>
                <a:gd name="T44" fmla="*/ 1998442 w 2690"/>
                <a:gd name="T45" fmla="*/ 398838 h 2404"/>
                <a:gd name="T46" fmla="*/ 1564201 w 2690"/>
                <a:gd name="T47" fmla="*/ 2439673 h 2404"/>
                <a:gd name="T48" fmla="*/ 1606224 w 2690"/>
                <a:gd name="T49" fmla="*/ 2558625 h 2404"/>
                <a:gd name="T50" fmla="*/ 1143968 w 2690"/>
                <a:gd name="T51" fmla="*/ 2085151 h 2404"/>
                <a:gd name="T52" fmla="*/ 2603111 w 2690"/>
                <a:gd name="T53" fmla="*/ 1016919 h 2404"/>
                <a:gd name="T54" fmla="*/ 2437352 w 2690"/>
                <a:gd name="T55" fmla="*/ 1240828 h 2404"/>
                <a:gd name="T56" fmla="*/ 2537741 w 2690"/>
                <a:gd name="T57" fmla="*/ 869979 h 2404"/>
                <a:gd name="T58" fmla="*/ 2056807 w 2690"/>
                <a:gd name="T59" fmla="*/ 445485 h 2404"/>
                <a:gd name="T60" fmla="*/ 2070815 w 2690"/>
                <a:gd name="T61" fmla="*/ 405835 h 2404"/>
                <a:gd name="T62" fmla="*/ 2138519 w 2690"/>
                <a:gd name="T63" fmla="*/ 429159 h 2404"/>
                <a:gd name="T64" fmla="*/ 2199220 w 2690"/>
                <a:gd name="T65" fmla="*/ 653067 h 2404"/>
                <a:gd name="T66" fmla="*/ 2551749 w 2690"/>
                <a:gd name="T67" fmla="*/ 937618 h 2404"/>
                <a:gd name="T68" fmla="*/ 2866923 w 2690"/>
                <a:gd name="T69" fmla="*/ 2428011 h 2404"/>
                <a:gd name="T70" fmla="*/ 2638130 w 2690"/>
                <a:gd name="T71" fmla="*/ 2605272 h 2404"/>
                <a:gd name="T72" fmla="*/ 2596107 w 2690"/>
                <a:gd name="T73" fmla="*/ 2801193 h 2404"/>
                <a:gd name="T74" fmla="*/ 2801554 w 2690"/>
                <a:gd name="T75" fmla="*/ 2574951 h 2404"/>
                <a:gd name="T76" fmla="*/ 3105056 w 2690"/>
                <a:gd name="T77" fmla="*/ 956277 h 2404"/>
                <a:gd name="T78" fmla="*/ 2897274 w 2690"/>
                <a:gd name="T79" fmla="*/ 2150458 h 2404"/>
                <a:gd name="T80" fmla="*/ 2876262 w 2690"/>
                <a:gd name="T81" fmla="*/ 2134131 h 2404"/>
                <a:gd name="T82" fmla="*/ 2920620 w 2690"/>
                <a:gd name="T83" fmla="*/ 2472327 h 2404"/>
                <a:gd name="T84" fmla="*/ 3039686 w 2690"/>
                <a:gd name="T85" fmla="*/ 2215764 h 2404"/>
                <a:gd name="T86" fmla="*/ 2624122 w 2690"/>
                <a:gd name="T87" fmla="*/ 1072896 h 2404"/>
                <a:gd name="T88" fmla="*/ 1776652 w 2690"/>
                <a:gd name="T89" fmla="*/ 573766 h 2404"/>
                <a:gd name="T90" fmla="*/ 1594551 w 2690"/>
                <a:gd name="T91" fmla="*/ 293880 h 2404"/>
                <a:gd name="T92" fmla="*/ 1052917 w 2690"/>
                <a:gd name="T93" fmla="*/ 90963 h 2404"/>
                <a:gd name="T94" fmla="*/ 1003890 w 2690"/>
                <a:gd name="T95" fmla="*/ 359187 h 2404"/>
                <a:gd name="T96" fmla="*/ 1162645 w 2690"/>
                <a:gd name="T97" fmla="*/ 475806 h 2404"/>
                <a:gd name="T98" fmla="*/ 996886 w 2690"/>
                <a:gd name="T99" fmla="*/ 373181 h 2404"/>
                <a:gd name="T100" fmla="*/ 1407781 w 2690"/>
                <a:gd name="T101" fmla="*/ 471141 h 2404"/>
                <a:gd name="T102" fmla="*/ 1750971 w 2690"/>
                <a:gd name="T103" fmla="*/ 606420 h 2404"/>
                <a:gd name="T104" fmla="*/ 1589882 w 2690"/>
                <a:gd name="T105" fmla="*/ 382511 h 2404"/>
                <a:gd name="T106" fmla="*/ 1274707 w 2690"/>
                <a:gd name="T107" fmla="*/ 135278 h 2404"/>
                <a:gd name="T108" fmla="*/ 1767314 w 2690"/>
                <a:gd name="T109" fmla="*/ 347525 h 2404"/>
                <a:gd name="T110" fmla="*/ 1748637 w 2690"/>
                <a:gd name="T111" fmla="*/ 307875 h 2404"/>
                <a:gd name="T112" fmla="*/ 1877041 w 2690"/>
                <a:gd name="T113" fmla="*/ 249565 h 2404"/>
                <a:gd name="T114" fmla="*/ 838132 w 2690"/>
                <a:gd name="T115" fmla="*/ 83966 h 2404"/>
                <a:gd name="T116" fmla="*/ 915174 w 2690"/>
                <a:gd name="T117" fmla="*/ 214579 h 2404"/>
                <a:gd name="T118" fmla="*/ 1192995 w 2690"/>
                <a:gd name="T119" fmla="*/ 391840 h 2404"/>
                <a:gd name="T120" fmla="*/ 1090271 w 2690"/>
                <a:gd name="T121" fmla="*/ 128281 h 2404"/>
                <a:gd name="T122" fmla="*/ 863812 w 2690"/>
                <a:gd name="T123" fmla="*/ 41983 h 2404"/>
                <a:gd name="T124" fmla="*/ 1874706 w 2690"/>
                <a:gd name="T125" fmla="*/ 1450743 h 2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90"/>
                <a:gd name="T190" fmla="*/ 0 h 2404"/>
                <a:gd name="T191" fmla="*/ 2690 w 2690"/>
                <a:gd name="T192" fmla="*/ 2404 h 2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90" h="2404">
                  <a:moveTo>
                    <a:pt x="692" y="12"/>
                  </a:moveTo>
                  <a:lnTo>
                    <a:pt x="692" y="12"/>
                  </a:lnTo>
                  <a:lnTo>
                    <a:pt x="698" y="14"/>
                  </a:lnTo>
                  <a:lnTo>
                    <a:pt x="702" y="18"/>
                  </a:lnTo>
                  <a:lnTo>
                    <a:pt x="708" y="20"/>
                  </a:lnTo>
                  <a:lnTo>
                    <a:pt x="714" y="20"/>
                  </a:lnTo>
                  <a:lnTo>
                    <a:pt x="716" y="20"/>
                  </a:lnTo>
                  <a:lnTo>
                    <a:pt x="714" y="18"/>
                  </a:lnTo>
                  <a:lnTo>
                    <a:pt x="712" y="16"/>
                  </a:lnTo>
                  <a:lnTo>
                    <a:pt x="710" y="12"/>
                  </a:lnTo>
                  <a:lnTo>
                    <a:pt x="708" y="12"/>
                  </a:lnTo>
                  <a:lnTo>
                    <a:pt x="710" y="12"/>
                  </a:lnTo>
                  <a:lnTo>
                    <a:pt x="714" y="12"/>
                  </a:lnTo>
                  <a:lnTo>
                    <a:pt x="718" y="16"/>
                  </a:lnTo>
                  <a:lnTo>
                    <a:pt x="722" y="18"/>
                  </a:lnTo>
                  <a:lnTo>
                    <a:pt x="728" y="18"/>
                  </a:lnTo>
                  <a:lnTo>
                    <a:pt x="730" y="16"/>
                  </a:lnTo>
                  <a:lnTo>
                    <a:pt x="730" y="12"/>
                  </a:lnTo>
                  <a:lnTo>
                    <a:pt x="724" y="6"/>
                  </a:lnTo>
                  <a:lnTo>
                    <a:pt x="714" y="2"/>
                  </a:lnTo>
                  <a:lnTo>
                    <a:pt x="708" y="0"/>
                  </a:lnTo>
                  <a:lnTo>
                    <a:pt x="702" y="2"/>
                  </a:lnTo>
                  <a:lnTo>
                    <a:pt x="694" y="4"/>
                  </a:lnTo>
                  <a:lnTo>
                    <a:pt x="688" y="8"/>
                  </a:lnTo>
                  <a:lnTo>
                    <a:pt x="688" y="10"/>
                  </a:lnTo>
                  <a:lnTo>
                    <a:pt x="692" y="12"/>
                  </a:lnTo>
                  <a:close/>
                  <a:moveTo>
                    <a:pt x="742" y="352"/>
                  </a:moveTo>
                  <a:lnTo>
                    <a:pt x="742" y="352"/>
                  </a:lnTo>
                  <a:lnTo>
                    <a:pt x="740" y="350"/>
                  </a:lnTo>
                  <a:lnTo>
                    <a:pt x="736" y="352"/>
                  </a:lnTo>
                  <a:lnTo>
                    <a:pt x="732" y="358"/>
                  </a:lnTo>
                  <a:lnTo>
                    <a:pt x="728" y="366"/>
                  </a:lnTo>
                  <a:lnTo>
                    <a:pt x="724" y="382"/>
                  </a:lnTo>
                  <a:lnTo>
                    <a:pt x="724" y="386"/>
                  </a:lnTo>
                  <a:lnTo>
                    <a:pt x="724" y="388"/>
                  </a:lnTo>
                  <a:lnTo>
                    <a:pt x="726" y="388"/>
                  </a:lnTo>
                  <a:lnTo>
                    <a:pt x="736" y="382"/>
                  </a:lnTo>
                  <a:lnTo>
                    <a:pt x="742" y="374"/>
                  </a:lnTo>
                  <a:lnTo>
                    <a:pt x="744" y="364"/>
                  </a:lnTo>
                  <a:lnTo>
                    <a:pt x="742" y="352"/>
                  </a:lnTo>
                  <a:close/>
                  <a:moveTo>
                    <a:pt x="696" y="550"/>
                  </a:moveTo>
                  <a:lnTo>
                    <a:pt x="696" y="550"/>
                  </a:lnTo>
                  <a:lnTo>
                    <a:pt x="692" y="548"/>
                  </a:lnTo>
                  <a:lnTo>
                    <a:pt x="690" y="548"/>
                  </a:lnTo>
                  <a:lnTo>
                    <a:pt x="690" y="552"/>
                  </a:lnTo>
                  <a:lnTo>
                    <a:pt x="692" y="556"/>
                  </a:lnTo>
                  <a:lnTo>
                    <a:pt x="700" y="566"/>
                  </a:lnTo>
                  <a:lnTo>
                    <a:pt x="710" y="578"/>
                  </a:lnTo>
                  <a:lnTo>
                    <a:pt x="714" y="580"/>
                  </a:lnTo>
                  <a:lnTo>
                    <a:pt x="718" y="578"/>
                  </a:lnTo>
                  <a:lnTo>
                    <a:pt x="724" y="576"/>
                  </a:lnTo>
                  <a:lnTo>
                    <a:pt x="728" y="574"/>
                  </a:lnTo>
                  <a:lnTo>
                    <a:pt x="734" y="568"/>
                  </a:lnTo>
                  <a:lnTo>
                    <a:pt x="736" y="564"/>
                  </a:lnTo>
                  <a:lnTo>
                    <a:pt x="738" y="558"/>
                  </a:lnTo>
                  <a:lnTo>
                    <a:pt x="736" y="552"/>
                  </a:lnTo>
                  <a:lnTo>
                    <a:pt x="730" y="546"/>
                  </a:lnTo>
                  <a:lnTo>
                    <a:pt x="728" y="544"/>
                  </a:lnTo>
                  <a:lnTo>
                    <a:pt x="724" y="546"/>
                  </a:lnTo>
                  <a:lnTo>
                    <a:pt x="722" y="548"/>
                  </a:lnTo>
                  <a:lnTo>
                    <a:pt x="718" y="552"/>
                  </a:lnTo>
                  <a:lnTo>
                    <a:pt x="712" y="554"/>
                  </a:lnTo>
                  <a:lnTo>
                    <a:pt x="706" y="554"/>
                  </a:lnTo>
                  <a:lnTo>
                    <a:pt x="696" y="550"/>
                  </a:lnTo>
                  <a:close/>
                  <a:moveTo>
                    <a:pt x="936" y="688"/>
                  </a:moveTo>
                  <a:lnTo>
                    <a:pt x="936" y="688"/>
                  </a:lnTo>
                  <a:lnTo>
                    <a:pt x="938" y="696"/>
                  </a:lnTo>
                  <a:lnTo>
                    <a:pt x="940" y="696"/>
                  </a:lnTo>
                  <a:lnTo>
                    <a:pt x="942" y="696"/>
                  </a:lnTo>
                  <a:lnTo>
                    <a:pt x="946" y="692"/>
                  </a:lnTo>
                  <a:lnTo>
                    <a:pt x="950" y="684"/>
                  </a:lnTo>
                  <a:lnTo>
                    <a:pt x="950" y="680"/>
                  </a:lnTo>
                  <a:lnTo>
                    <a:pt x="950" y="678"/>
                  </a:lnTo>
                  <a:lnTo>
                    <a:pt x="946" y="676"/>
                  </a:lnTo>
                  <a:lnTo>
                    <a:pt x="942" y="676"/>
                  </a:lnTo>
                  <a:lnTo>
                    <a:pt x="940" y="676"/>
                  </a:lnTo>
                  <a:lnTo>
                    <a:pt x="936" y="680"/>
                  </a:lnTo>
                  <a:lnTo>
                    <a:pt x="934" y="684"/>
                  </a:lnTo>
                  <a:lnTo>
                    <a:pt x="936" y="688"/>
                  </a:lnTo>
                  <a:close/>
                  <a:moveTo>
                    <a:pt x="1610" y="556"/>
                  </a:moveTo>
                  <a:lnTo>
                    <a:pt x="1610" y="556"/>
                  </a:lnTo>
                  <a:lnTo>
                    <a:pt x="1616" y="560"/>
                  </a:lnTo>
                  <a:lnTo>
                    <a:pt x="1624" y="562"/>
                  </a:lnTo>
                  <a:lnTo>
                    <a:pt x="1632" y="564"/>
                  </a:lnTo>
                  <a:lnTo>
                    <a:pt x="1634" y="564"/>
                  </a:lnTo>
                  <a:lnTo>
                    <a:pt x="1634" y="562"/>
                  </a:lnTo>
                  <a:lnTo>
                    <a:pt x="1628" y="558"/>
                  </a:lnTo>
                  <a:lnTo>
                    <a:pt x="1618" y="552"/>
                  </a:lnTo>
                  <a:lnTo>
                    <a:pt x="1610" y="550"/>
                  </a:lnTo>
                  <a:lnTo>
                    <a:pt x="1610" y="552"/>
                  </a:lnTo>
                  <a:lnTo>
                    <a:pt x="1610" y="556"/>
                  </a:lnTo>
                  <a:close/>
                  <a:moveTo>
                    <a:pt x="1402" y="2052"/>
                  </a:moveTo>
                  <a:lnTo>
                    <a:pt x="1402" y="2052"/>
                  </a:lnTo>
                  <a:lnTo>
                    <a:pt x="1404" y="2054"/>
                  </a:lnTo>
                  <a:lnTo>
                    <a:pt x="1410" y="2056"/>
                  </a:lnTo>
                  <a:lnTo>
                    <a:pt x="1416" y="2056"/>
                  </a:lnTo>
                  <a:lnTo>
                    <a:pt x="1420" y="2054"/>
                  </a:lnTo>
                  <a:lnTo>
                    <a:pt x="1420" y="2052"/>
                  </a:lnTo>
                  <a:lnTo>
                    <a:pt x="1418" y="2048"/>
                  </a:lnTo>
                  <a:lnTo>
                    <a:pt x="1412" y="2048"/>
                  </a:lnTo>
                  <a:lnTo>
                    <a:pt x="1404" y="2048"/>
                  </a:lnTo>
                  <a:lnTo>
                    <a:pt x="1402" y="2050"/>
                  </a:lnTo>
                  <a:lnTo>
                    <a:pt x="1402" y="2052"/>
                  </a:lnTo>
                  <a:close/>
                  <a:moveTo>
                    <a:pt x="1610" y="1344"/>
                  </a:moveTo>
                  <a:lnTo>
                    <a:pt x="1610" y="1344"/>
                  </a:lnTo>
                  <a:lnTo>
                    <a:pt x="1612" y="1338"/>
                  </a:lnTo>
                  <a:lnTo>
                    <a:pt x="1614" y="1334"/>
                  </a:lnTo>
                  <a:lnTo>
                    <a:pt x="1612" y="1324"/>
                  </a:lnTo>
                  <a:lnTo>
                    <a:pt x="1610" y="1312"/>
                  </a:lnTo>
                  <a:lnTo>
                    <a:pt x="1608" y="1304"/>
                  </a:lnTo>
                  <a:lnTo>
                    <a:pt x="1610" y="1294"/>
                  </a:lnTo>
                  <a:lnTo>
                    <a:pt x="1610" y="1280"/>
                  </a:lnTo>
                  <a:lnTo>
                    <a:pt x="1608" y="1276"/>
                  </a:lnTo>
                  <a:lnTo>
                    <a:pt x="1606" y="1276"/>
                  </a:lnTo>
                  <a:lnTo>
                    <a:pt x="1604" y="1274"/>
                  </a:lnTo>
                  <a:lnTo>
                    <a:pt x="1600" y="1270"/>
                  </a:lnTo>
                  <a:lnTo>
                    <a:pt x="1598" y="1266"/>
                  </a:lnTo>
                  <a:lnTo>
                    <a:pt x="1596" y="1256"/>
                  </a:lnTo>
                  <a:lnTo>
                    <a:pt x="1594" y="1246"/>
                  </a:lnTo>
                  <a:lnTo>
                    <a:pt x="1590" y="1238"/>
                  </a:lnTo>
                  <a:lnTo>
                    <a:pt x="1582" y="1226"/>
                  </a:lnTo>
                  <a:lnTo>
                    <a:pt x="1570" y="1214"/>
                  </a:lnTo>
                  <a:lnTo>
                    <a:pt x="1560" y="1198"/>
                  </a:lnTo>
                  <a:lnTo>
                    <a:pt x="1550" y="1184"/>
                  </a:lnTo>
                  <a:lnTo>
                    <a:pt x="1548" y="1182"/>
                  </a:lnTo>
                  <a:lnTo>
                    <a:pt x="1546" y="1182"/>
                  </a:lnTo>
                  <a:lnTo>
                    <a:pt x="1542" y="1182"/>
                  </a:lnTo>
                  <a:lnTo>
                    <a:pt x="1538" y="1180"/>
                  </a:lnTo>
                  <a:lnTo>
                    <a:pt x="1534" y="1176"/>
                  </a:lnTo>
                  <a:lnTo>
                    <a:pt x="1526" y="1166"/>
                  </a:lnTo>
                  <a:lnTo>
                    <a:pt x="1518" y="1156"/>
                  </a:lnTo>
                  <a:lnTo>
                    <a:pt x="1514" y="1146"/>
                  </a:lnTo>
                  <a:lnTo>
                    <a:pt x="1514" y="1136"/>
                  </a:lnTo>
                  <a:lnTo>
                    <a:pt x="1514" y="1126"/>
                  </a:lnTo>
                  <a:lnTo>
                    <a:pt x="1514" y="1110"/>
                  </a:lnTo>
                  <a:lnTo>
                    <a:pt x="1514" y="1104"/>
                  </a:lnTo>
                  <a:lnTo>
                    <a:pt x="1510" y="1098"/>
                  </a:lnTo>
                  <a:lnTo>
                    <a:pt x="1508" y="1096"/>
                  </a:lnTo>
                  <a:lnTo>
                    <a:pt x="1506" y="1096"/>
                  </a:lnTo>
                  <a:lnTo>
                    <a:pt x="1502" y="1102"/>
                  </a:lnTo>
                  <a:lnTo>
                    <a:pt x="1502" y="1104"/>
                  </a:lnTo>
                  <a:lnTo>
                    <a:pt x="1498" y="1104"/>
                  </a:lnTo>
                  <a:lnTo>
                    <a:pt x="1494" y="1102"/>
                  </a:lnTo>
                  <a:lnTo>
                    <a:pt x="1490" y="1096"/>
                  </a:lnTo>
                  <a:lnTo>
                    <a:pt x="1484" y="1090"/>
                  </a:lnTo>
                  <a:lnTo>
                    <a:pt x="1480" y="1090"/>
                  </a:lnTo>
                  <a:lnTo>
                    <a:pt x="1480" y="1092"/>
                  </a:lnTo>
                  <a:lnTo>
                    <a:pt x="1480" y="1098"/>
                  </a:lnTo>
                  <a:lnTo>
                    <a:pt x="1478" y="1102"/>
                  </a:lnTo>
                  <a:lnTo>
                    <a:pt x="1478" y="1106"/>
                  </a:lnTo>
                  <a:lnTo>
                    <a:pt x="1474" y="1104"/>
                  </a:lnTo>
                  <a:lnTo>
                    <a:pt x="1470" y="1100"/>
                  </a:lnTo>
                  <a:lnTo>
                    <a:pt x="1464" y="1092"/>
                  </a:lnTo>
                  <a:lnTo>
                    <a:pt x="1462" y="1086"/>
                  </a:lnTo>
                  <a:lnTo>
                    <a:pt x="1462" y="1080"/>
                  </a:lnTo>
                  <a:lnTo>
                    <a:pt x="1462" y="1076"/>
                  </a:lnTo>
                  <a:lnTo>
                    <a:pt x="1464" y="1066"/>
                  </a:lnTo>
                  <a:lnTo>
                    <a:pt x="1462" y="1060"/>
                  </a:lnTo>
                  <a:lnTo>
                    <a:pt x="1462" y="1054"/>
                  </a:lnTo>
                  <a:lnTo>
                    <a:pt x="1458" y="1046"/>
                  </a:lnTo>
                  <a:lnTo>
                    <a:pt x="1452" y="1038"/>
                  </a:lnTo>
                  <a:lnTo>
                    <a:pt x="1440" y="1022"/>
                  </a:lnTo>
                  <a:lnTo>
                    <a:pt x="1430" y="1012"/>
                  </a:lnTo>
                  <a:lnTo>
                    <a:pt x="1428" y="1008"/>
                  </a:lnTo>
                  <a:lnTo>
                    <a:pt x="1432" y="1008"/>
                  </a:lnTo>
                  <a:lnTo>
                    <a:pt x="1436" y="1008"/>
                  </a:lnTo>
                  <a:lnTo>
                    <a:pt x="1438" y="1006"/>
                  </a:lnTo>
                  <a:lnTo>
                    <a:pt x="1440" y="1002"/>
                  </a:lnTo>
                  <a:lnTo>
                    <a:pt x="1438" y="998"/>
                  </a:lnTo>
                  <a:lnTo>
                    <a:pt x="1436" y="994"/>
                  </a:lnTo>
                  <a:lnTo>
                    <a:pt x="1430" y="988"/>
                  </a:lnTo>
                  <a:lnTo>
                    <a:pt x="1422" y="984"/>
                  </a:lnTo>
                  <a:lnTo>
                    <a:pt x="1410" y="978"/>
                  </a:lnTo>
                  <a:lnTo>
                    <a:pt x="1398" y="974"/>
                  </a:lnTo>
                  <a:lnTo>
                    <a:pt x="1392" y="968"/>
                  </a:lnTo>
                  <a:lnTo>
                    <a:pt x="1388" y="964"/>
                  </a:lnTo>
                  <a:lnTo>
                    <a:pt x="1386" y="960"/>
                  </a:lnTo>
                  <a:lnTo>
                    <a:pt x="1384" y="956"/>
                  </a:lnTo>
                  <a:lnTo>
                    <a:pt x="1380" y="952"/>
                  </a:lnTo>
                  <a:lnTo>
                    <a:pt x="1374" y="950"/>
                  </a:lnTo>
                  <a:lnTo>
                    <a:pt x="1364" y="946"/>
                  </a:lnTo>
                  <a:lnTo>
                    <a:pt x="1354" y="942"/>
                  </a:lnTo>
                  <a:lnTo>
                    <a:pt x="1346" y="938"/>
                  </a:lnTo>
                  <a:lnTo>
                    <a:pt x="1340" y="934"/>
                  </a:lnTo>
                  <a:lnTo>
                    <a:pt x="1338" y="928"/>
                  </a:lnTo>
                  <a:lnTo>
                    <a:pt x="1334" y="916"/>
                  </a:lnTo>
                  <a:lnTo>
                    <a:pt x="1332" y="908"/>
                  </a:lnTo>
                  <a:lnTo>
                    <a:pt x="1328" y="902"/>
                  </a:lnTo>
                  <a:lnTo>
                    <a:pt x="1324" y="896"/>
                  </a:lnTo>
                  <a:lnTo>
                    <a:pt x="1324" y="886"/>
                  </a:lnTo>
                  <a:lnTo>
                    <a:pt x="1322" y="864"/>
                  </a:lnTo>
                  <a:lnTo>
                    <a:pt x="1322" y="852"/>
                  </a:lnTo>
                  <a:lnTo>
                    <a:pt x="1320" y="840"/>
                  </a:lnTo>
                  <a:lnTo>
                    <a:pt x="1316" y="828"/>
                  </a:lnTo>
                  <a:lnTo>
                    <a:pt x="1308" y="818"/>
                  </a:lnTo>
                  <a:lnTo>
                    <a:pt x="1304" y="812"/>
                  </a:lnTo>
                  <a:lnTo>
                    <a:pt x="1302" y="806"/>
                  </a:lnTo>
                  <a:lnTo>
                    <a:pt x="1298" y="794"/>
                  </a:lnTo>
                  <a:lnTo>
                    <a:pt x="1296" y="780"/>
                  </a:lnTo>
                  <a:lnTo>
                    <a:pt x="1296" y="764"/>
                  </a:lnTo>
                  <a:lnTo>
                    <a:pt x="1296" y="750"/>
                  </a:lnTo>
                  <a:lnTo>
                    <a:pt x="1294" y="736"/>
                  </a:lnTo>
                  <a:lnTo>
                    <a:pt x="1290" y="726"/>
                  </a:lnTo>
                  <a:lnTo>
                    <a:pt x="1286" y="722"/>
                  </a:lnTo>
                  <a:lnTo>
                    <a:pt x="1282" y="718"/>
                  </a:lnTo>
                  <a:lnTo>
                    <a:pt x="1274" y="712"/>
                  </a:lnTo>
                  <a:lnTo>
                    <a:pt x="1268" y="704"/>
                  </a:lnTo>
                  <a:lnTo>
                    <a:pt x="1262" y="692"/>
                  </a:lnTo>
                  <a:lnTo>
                    <a:pt x="1258" y="690"/>
                  </a:lnTo>
                  <a:lnTo>
                    <a:pt x="1256" y="688"/>
                  </a:lnTo>
                  <a:lnTo>
                    <a:pt x="1254" y="690"/>
                  </a:lnTo>
                  <a:lnTo>
                    <a:pt x="1250" y="698"/>
                  </a:lnTo>
                  <a:lnTo>
                    <a:pt x="1244" y="702"/>
                  </a:lnTo>
                  <a:lnTo>
                    <a:pt x="1240" y="704"/>
                  </a:lnTo>
                  <a:lnTo>
                    <a:pt x="1236" y="702"/>
                  </a:lnTo>
                  <a:lnTo>
                    <a:pt x="1232" y="696"/>
                  </a:lnTo>
                  <a:lnTo>
                    <a:pt x="1228" y="690"/>
                  </a:lnTo>
                  <a:lnTo>
                    <a:pt x="1226" y="682"/>
                  </a:lnTo>
                  <a:lnTo>
                    <a:pt x="1224" y="664"/>
                  </a:lnTo>
                  <a:lnTo>
                    <a:pt x="1224" y="650"/>
                  </a:lnTo>
                  <a:lnTo>
                    <a:pt x="1224" y="634"/>
                  </a:lnTo>
                  <a:lnTo>
                    <a:pt x="1220" y="620"/>
                  </a:lnTo>
                  <a:lnTo>
                    <a:pt x="1216" y="614"/>
                  </a:lnTo>
                  <a:lnTo>
                    <a:pt x="1212" y="606"/>
                  </a:lnTo>
                  <a:lnTo>
                    <a:pt x="1208" y="600"/>
                  </a:lnTo>
                  <a:lnTo>
                    <a:pt x="1206" y="596"/>
                  </a:lnTo>
                  <a:lnTo>
                    <a:pt x="1206" y="588"/>
                  </a:lnTo>
                  <a:lnTo>
                    <a:pt x="1208" y="584"/>
                  </a:lnTo>
                  <a:lnTo>
                    <a:pt x="1206" y="582"/>
                  </a:lnTo>
                  <a:lnTo>
                    <a:pt x="1204" y="578"/>
                  </a:lnTo>
                  <a:lnTo>
                    <a:pt x="1200" y="576"/>
                  </a:lnTo>
                  <a:lnTo>
                    <a:pt x="1196" y="572"/>
                  </a:lnTo>
                  <a:lnTo>
                    <a:pt x="1194" y="562"/>
                  </a:lnTo>
                  <a:lnTo>
                    <a:pt x="1192" y="548"/>
                  </a:lnTo>
                  <a:lnTo>
                    <a:pt x="1190" y="534"/>
                  </a:lnTo>
                  <a:lnTo>
                    <a:pt x="1188" y="526"/>
                  </a:lnTo>
                  <a:lnTo>
                    <a:pt x="1184" y="522"/>
                  </a:lnTo>
                  <a:lnTo>
                    <a:pt x="1180" y="520"/>
                  </a:lnTo>
                  <a:lnTo>
                    <a:pt x="1176" y="520"/>
                  </a:lnTo>
                  <a:lnTo>
                    <a:pt x="1172" y="522"/>
                  </a:lnTo>
                  <a:lnTo>
                    <a:pt x="1170" y="526"/>
                  </a:lnTo>
                  <a:lnTo>
                    <a:pt x="1166" y="532"/>
                  </a:lnTo>
                  <a:lnTo>
                    <a:pt x="1166" y="538"/>
                  </a:lnTo>
                  <a:lnTo>
                    <a:pt x="1164" y="552"/>
                  </a:lnTo>
                  <a:lnTo>
                    <a:pt x="1162" y="564"/>
                  </a:lnTo>
                  <a:lnTo>
                    <a:pt x="1150" y="594"/>
                  </a:lnTo>
                  <a:lnTo>
                    <a:pt x="1146" y="602"/>
                  </a:lnTo>
                  <a:lnTo>
                    <a:pt x="1146" y="608"/>
                  </a:lnTo>
                  <a:lnTo>
                    <a:pt x="1146" y="612"/>
                  </a:lnTo>
                  <a:lnTo>
                    <a:pt x="1150" y="614"/>
                  </a:lnTo>
                  <a:lnTo>
                    <a:pt x="1152" y="616"/>
                  </a:lnTo>
                  <a:lnTo>
                    <a:pt x="1152" y="618"/>
                  </a:lnTo>
                  <a:lnTo>
                    <a:pt x="1150" y="622"/>
                  </a:lnTo>
                  <a:lnTo>
                    <a:pt x="1144" y="630"/>
                  </a:lnTo>
                  <a:lnTo>
                    <a:pt x="1144" y="636"/>
                  </a:lnTo>
                  <a:lnTo>
                    <a:pt x="1144" y="646"/>
                  </a:lnTo>
                  <a:lnTo>
                    <a:pt x="1138" y="658"/>
                  </a:lnTo>
                  <a:lnTo>
                    <a:pt x="1136" y="668"/>
                  </a:lnTo>
                  <a:lnTo>
                    <a:pt x="1136" y="676"/>
                  </a:lnTo>
                  <a:lnTo>
                    <a:pt x="1140" y="700"/>
                  </a:lnTo>
                  <a:lnTo>
                    <a:pt x="1144" y="724"/>
                  </a:lnTo>
                  <a:lnTo>
                    <a:pt x="1144" y="736"/>
                  </a:lnTo>
                  <a:lnTo>
                    <a:pt x="1142" y="748"/>
                  </a:lnTo>
                  <a:lnTo>
                    <a:pt x="1136" y="768"/>
                  </a:lnTo>
                  <a:lnTo>
                    <a:pt x="1136" y="780"/>
                  </a:lnTo>
                  <a:lnTo>
                    <a:pt x="1136" y="792"/>
                  </a:lnTo>
                  <a:lnTo>
                    <a:pt x="1130" y="806"/>
                  </a:lnTo>
                  <a:lnTo>
                    <a:pt x="1124" y="816"/>
                  </a:lnTo>
                  <a:lnTo>
                    <a:pt x="1120" y="826"/>
                  </a:lnTo>
                  <a:lnTo>
                    <a:pt x="1116" y="840"/>
                  </a:lnTo>
                  <a:lnTo>
                    <a:pt x="1114" y="850"/>
                  </a:lnTo>
                  <a:lnTo>
                    <a:pt x="1110" y="856"/>
                  </a:lnTo>
                  <a:lnTo>
                    <a:pt x="1102" y="862"/>
                  </a:lnTo>
                  <a:lnTo>
                    <a:pt x="1096" y="866"/>
                  </a:lnTo>
                  <a:lnTo>
                    <a:pt x="1088" y="866"/>
                  </a:lnTo>
                  <a:lnTo>
                    <a:pt x="1078" y="864"/>
                  </a:lnTo>
                  <a:lnTo>
                    <a:pt x="1068" y="860"/>
                  </a:lnTo>
                  <a:lnTo>
                    <a:pt x="1060" y="854"/>
                  </a:lnTo>
                  <a:lnTo>
                    <a:pt x="1052" y="848"/>
                  </a:lnTo>
                  <a:lnTo>
                    <a:pt x="1046" y="842"/>
                  </a:lnTo>
                  <a:lnTo>
                    <a:pt x="1044" y="836"/>
                  </a:lnTo>
                  <a:lnTo>
                    <a:pt x="1040" y="830"/>
                  </a:lnTo>
                  <a:lnTo>
                    <a:pt x="1036" y="826"/>
                  </a:lnTo>
                  <a:lnTo>
                    <a:pt x="1028" y="824"/>
                  </a:lnTo>
                  <a:lnTo>
                    <a:pt x="1022" y="822"/>
                  </a:lnTo>
                  <a:lnTo>
                    <a:pt x="1014" y="818"/>
                  </a:lnTo>
                  <a:lnTo>
                    <a:pt x="1004" y="812"/>
                  </a:lnTo>
                  <a:lnTo>
                    <a:pt x="990" y="800"/>
                  </a:lnTo>
                  <a:lnTo>
                    <a:pt x="978" y="788"/>
                  </a:lnTo>
                  <a:lnTo>
                    <a:pt x="968" y="782"/>
                  </a:lnTo>
                  <a:lnTo>
                    <a:pt x="962" y="780"/>
                  </a:lnTo>
                  <a:lnTo>
                    <a:pt x="956" y="778"/>
                  </a:lnTo>
                  <a:lnTo>
                    <a:pt x="948" y="776"/>
                  </a:lnTo>
                  <a:lnTo>
                    <a:pt x="942" y="772"/>
                  </a:lnTo>
                  <a:lnTo>
                    <a:pt x="934" y="764"/>
                  </a:lnTo>
                  <a:lnTo>
                    <a:pt x="922" y="752"/>
                  </a:lnTo>
                  <a:lnTo>
                    <a:pt x="912" y="744"/>
                  </a:lnTo>
                  <a:lnTo>
                    <a:pt x="898" y="732"/>
                  </a:lnTo>
                  <a:lnTo>
                    <a:pt x="896" y="728"/>
                  </a:lnTo>
                  <a:lnTo>
                    <a:pt x="896" y="722"/>
                  </a:lnTo>
                  <a:lnTo>
                    <a:pt x="900" y="712"/>
                  </a:lnTo>
                  <a:lnTo>
                    <a:pt x="908" y="700"/>
                  </a:lnTo>
                  <a:lnTo>
                    <a:pt x="916" y="684"/>
                  </a:lnTo>
                  <a:lnTo>
                    <a:pt x="920" y="674"/>
                  </a:lnTo>
                  <a:lnTo>
                    <a:pt x="920" y="670"/>
                  </a:lnTo>
                  <a:lnTo>
                    <a:pt x="918" y="670"/>
                  </a:lnTo>
                  <a:lnTo>
                    <a:pt x="916" y="668"/>
                  </a:lnTo>
                  <a:lnTo>
                    <a:pt x="914" y="666"/>
                  </a:lnTo>
                  <a:lnTo>
                    <a:pt x="914" y="662"/>
                  </a:lnTo>
                  <a:lnTo>
                    <a:pt x="918" y="652"/>
                  </a:lnTo>
                  <a:lnTo>
                    <a:pt x="924" y="644"/>
                  </a:lnTo>
                  <a:lnTo>
                    <a:pt x="928" y="640"/>
                  </a:lnTo>
                  <a:lnTo>
                    <a:pt x="930" y="642"/>
                  </a:lnTo>
                  <a:lnTo>
                    <a:pt x="934" y="646"/>
                  </a:lnTo>
                  <a:lnTo>
                    <a:pt x="936" y="648"/>
                  </a:lnTo>
                  <a:lnTo>
                    <a:pt x="936" y="650"/>
                  </a:lnTo>
                  <a:lnTo>
                    <a:pt x="938" y="646"/>
                  </a:lnTo>
                  <a:lnTo>
                    <a:pt x="940" y="638"/>
                  </a:lnTo>
                  <a:lnTo>
                    <a:pt x="942" y="626"/>
                  </a:lnTo>
                  <a:lnTo>
                    <a:pt x="946" y="618"/>
                  </a:lnTo>
                  <a:lnTo>
                    <a:pt x="950" y="612"/>
                  </a:lnTo>
                  <a:lnTo>
                    <a:pt x="956" y="606"/>
                  </a:lnTo>
                  <a:lnTo>
                    <a:pt x="958" y="604"/>
                  </a:lnTo>
                  <a:lnTo>
                    <a:pt x="960" y="602"/>
                  </a:lnTo>
                  <a:lnTo>
                    <a:pt x="960" y="598"/>
                  </a:lnTo>
                  <a:lnTo>
                    <a:pt x="956" y="596"/>
                  </a:lnTo>
                  <a:lnTo>
                    <a:pt x="950" y="590"/>
                  </a:lnTo>
                  <a:lnTo>
                    <a:pt x="946" y="586"/>
                  </a:lnTo>
                  <a:lnTo>
                    <a:pt x="942" y="580"/>
                  </a:lnTo>
                  <a:lnTo>
                    <a:pt x="942" y="578"/>
                  </a:lnTo>
                  <a:lnTo>
                    <a:pt x="940" y="578"/>
                  </a:lnTo>
                  <a:lnTo>
                    <a:pt x="934" y="582"/>
                  </a:lnTo>
                  <a:lnTo>
                    <a:pt x="930" y="584"/>
                  </a:lnTo>
                  <a:lnTo>
                    <a:pt x="928" y="588"/>
                  </a:lnTo>
                  <a:lnTo>
                    <a:pt x="928" y="594"/>
                  </a:lnTo>
                  <a:lnTo>
                    <a:pt x="930" y="598"/>
                  </a:lnTo>
                  <a:lnTo>
                    <a:pt x="928" y="600"/>
                  </a:lnTo>
                  <a:lnTo>
                    <a:pt x="926" y="602"/>
                  </a:lnTo>
                  <a:lnTo>
                    <a:pt x="922" y="604"/>
                  </a:lnTo>
                  <a:lnTo>
                    <a:pt x="920" y="604"/>
                  </a:lnTo>
                  <a:lnTo>
                    <a:pt x="918" y="598"/>
                  </a:lnTo>
                  <a:lnTo>
                    <a:pt x="918" y="592"/>
                  </a:lnTo>
                  <a:lnTo>
                    <a:pt x="918" y="590"/>
                  </a:lnTo>
                  <a:lnTo>
                    <a:pt x="916" y="590"/>
                  </a:lnTo>
                  <a:lnTo>
                    <a:pt x="914" y="588"/>
                  </a:lnTo>
                  <a:lnTo>
                    <a:pt x="914" y="586"/>
                  </a:lnTo>
                  <a:lnTo>
                    <a:pt x="914" y="578"/>
                  </a:lnTo>
                  <a:lnTo>
                    <a:pt x="914" y="574"/>
                  </a:lnTo>
                  <a:lnTo>
                    <a:pt x="912" y="574"/>
                  </a:lnTo>
                  <a:lnTo>
                    <a:pt x="906" y="576"/>
                  </a:lnTo>
                  <a:lnTo>
                    <a:pt x="898" y="584"/>
                  </a:lnTo>
                  <a:lnTo>
                    <a:pt x="888" y="590"/>
                  </a:lnTo>
                  <a:lnTo>
                    <a:pt x="882" y="594"/>
                  </a:lnTo>
                  <a:lnTo>
                    <a:pt x="878" y="594"/>
                  </a:lnTo>
                  <a:lnTo>
                    <a:pt x="874" y="592"/>
                  </a:lnTo>
                  <a:lnTo>
                    <a:pt x="870" y="586"/>
                  </a:lnTo>
                  <a:lnTo>
                    <a:pt x="866" y="584"/>
                  </a:lnTo>
                  <a:lnTo>
                    <a:pt x="860" y="584"/>
                  </a:lnTo>
                  <a:lnTo>
                    <a:pt x="854" y="586"/>
                  </a:lnTo>
                  <a:lnTo>
                    <a:pt x="848" y="586"/>
                  </a:lnTo>
                  <a:lnTo>
                    <a:pt x="844" y="584"/>
                  </a:lnTo>
                  <a:lnTo>
                    <a:pt x="842" y="580"/>
                  </a:lnTo>
                  <a:lnTo>
                    <a:pt x="834" y="572"/>
                  </a:lnTo>
                  <a:lnTo>
                    <a:pt x="830" y="570"/>
                  </a:lnTo>
                  <a:lnTo>
                    <a:pt x="822" y="570"/>
                  </a:lnTo>
                  <a:lnTo>
                    <a:pt x="814" y="570"/>
                  </a:lnTo>
                  <a:lnTo>
                    <a:pt x="808" y="568"/>
                  </a:lnTo>
                  <a:lnTo>
                    <a:pt x="804" y="564"/>
                  </a:lnTo>
                  <a:lnTo>
                    <a:pt x="802" y="560"/>
                  </a:lnTo>
                  <a:lnTo>
                    <a:pt x="798" y="554"/>
                  </a:lnTo>
                  <a:lnTo>
                    <a:pt x="796" y="554"/>
                  </a:lnTo>
                  <a:lnTo>
                    <a:pt x="792" y="554"/>
                  </a:lnTo>
                  <a:lnTo>
                    <a:pt x="788" y="554"/>
                  </a:lnTo>
                  <a:lnTo>
                    <a:pt x="784" y="554"/>
                  </a:lnTo>
                  <a:lnTo>
                    <a:pt x="782" y="550"/>
                  </a:lnTo>
                  <a:lnTo>
                    <a:pt x="776" y="546"/>
                  </a:lnTo>
                  <a:lnTo>
                    <a:pt x="774" y="544"/>
                  </a:lnTo>
                  <a:lnTo>
                    <a:pt x="768" y="542"/>
                  </a:lnTo>
                  <a:lnTo>
                    <a:pt x="758" y="542"/>
                  </a:lnTo>
                  <a:lnTo>
                    <a:pt x="752" y="544"/>
                  </a:lnTo>
                  <a:lnTo>
                    <a:pt x="750" y="546"/>
                  </a:lnTo>
                  <a:lnTo>
                    <a:pt x="750" y="548"/>
                  </a:lnTo>
                  <a:lnTo>
                    <a:pt x="754" y="556"/>
                  </a:lnTo>
                  <a:lnTo>
                    <a:pt x="756" y="558"/>
                  </a:lnTo>
                  <a:lnTo>
                    <a:pt x="762" y="560"/>
                  </a:lnTo>
                  <a:lnTo>
                    <a:pt x="774" y="560"/>
                  </a:lnTo>
                  <a:lnTo>
                    <a:pt x="778" y="560"/>
                  </a:lnTo>
                  <a:lnTo>
                    <a:pt x="782" y="564"/>
                  </a:lnTo>
                  <a:lnTo>
                    <a:pt x="784" y="570"/>
                  </a:lnTo>
                  <a:lnTo>
                    <a:pt x="782" y="580"/>
                  </a:lnTo>
                  <a:lnTo>
                    <a:pt x="778" y="594"/>
                  </a:lnTo>
                  <a:lnTo>
                    <a:pt x="778" y="596"/>
                  </a:lnTo>
                  <a:lnTo>
                    <a:pt x="776" y="596"/>
                  </a:lnTo>
                  <a:lnTo>
                    <a:pt x="768" y="594"/>
                  </a:lnTo>
                  <a:lnTo>
                    <a:pt x="760" y="594"/>
                  </a:lnTo>
                  <a:lnTo>
                    <a:pt x="750" y="596"/>
                  </a:lnTo>
                  <a:lnTo>
                    <a:pt x="742" y="596"/>
                  </a:lnTo>
                  <a:lnTo>
                    <a:pt x="736" y="596"/>
                  </a:lnTo>
                  <a:lnTo>
                    <a:pt x="728" y="592"/>
                  </a:lnTo>
                  <a:lnTo>
                    <a:pt x="726" y="592"/>
                  </a:lnTo>
                  <a:lnTo>
                    <a:pt x="720" y="594"/>
                  </a:lnTo>
                  <a:lnTo>
                    <a:pt x="700" y="608"/>
                  </a:lnTo>
                  <a:lnTo>
                    <a:pt x="688" y="620"/>
                  </a:lnTo>
                  <a:lnTo>
                    <a:pt x="680" y="628"/>
                  </a:lnTo>
                  <a:lnTo>
                    <a:pt x="678" y="634"/>
                  </a:lnTo>
                  <a:lnTo>
                    <a:pt x="676" y="638"/>
                  </a:lnTo>
                  <a:lnTo>
                    <a:pt x="676" y="644"/>
                  </a:lnTo>
                  <a:lnTo>
                    <a:pt x="674" y="652"/>
                  </a:lnTo>
                  <a:lnTo>
                    <a:pt x="670" y="662"/>
                  </a:lnTo>
                  <a:lnTo>
                    <a:pt x="662" y="674"/>
                  </a:lnTo>
                  <a:lnTo>
                    <a:pt x="654" y="688"/>
                  </a:lnTo>
                  <a:lnTo>
                    <a:pt x="650" y="698"/>
                  </a:lnTo>
                  <a:lnTo>
                    <a:pt x="652" y="706"/>
                  </a:lnTo>
                  <a:lnTo>
                    <a:pt x="654" y="710"/>
                  </a:lnTo>
                  <a:lnTo>
                    <a:pt x="662" y="716"/>
                  </a:lnTo>
                  <a:lnTo>
                    <a:pt x="662" y="720"/>
                  </a:lnTo>
                  <a:lnTo>
                    <a:pt x="658" y="724"/>
                  </a:lnTo>
                  <a:lnTo>
                    <a:pt x="652" y="728"/>
                  </a:lnTo>
                  <a:lnTo>
                    <a:pt x="648" y="730"/>
                  </a:lnTo>
                  <a:lnTo>
                    <a:pt x="644" y="730"/>
                  </a:lnTo>
                  <a:lnTo>
                    <a:pt x="640" y="728"/>
                  </a:lnTo>
                  <a:lnTo>
                    <a:pt x="630" y="722"/>
                  </a:lnTo>
                  <a:lnTo>
                    <a:pt x="626" y="722"/>
                  </a:lnTo>
                  <a:lnTo>
                    <a:pt x="618" y="722"/>
                  </a:lnTo>
                  <a:lnTo>
                    <a:pt x="612" y="722"/>
                  </a:lnTo>
                  <a:lnTo>
                    <a:pt x="608" y="718"/>
                  </a:lnTo>
                  <a:lnTo>
                    <a:pt x="596" y="712"/>
                  </a:lnTo>
                  <a:lnTo>
                    <a:pt x="574" y="688"/>
                  </a:lnTo>
                  <a:lnTo>
                    <a:pt x="562" y="676"/>
                  </a:lnTo>
                  <a:lnTo>
                    <a:pt x="554" y="670"/>
                  </a:lnTo>
                  <a:lnTo>
                    <a:pt x="550" y="668"/>
                  </a:lnTo>
                  <a:lnTo>
                    <a:pt x="548" y="668"/>
                  </a:lnTo>
                  <a:lnTo>
                    <a:pt x="546" y="670"/>
                  </a:lnTo>
                  <a:lnTo>
                    <a:pt x="544" y="674"/>
                  </a:lnTo>
                  <a:lnTo>
                    <a:pt x="542" y="682"/>
                  </a:lnTo>
                  <a:lnTo>
                    <a:pt x="540" y="684"/>
                  </a:lnTo>
                  <a:lnTo>
                    <a:pt x="536" y="684"/>
                  </a:lnTo>
                  <a:lnTo>
                    <a:pt x="532" y="682"/>
                  </a:lnTo>
                  <a:lnTo>
                    <a:pt x="526" y="678"/>
                  </a:lnTo>
                  <a:lnTo>
                    <a:pt x="522" y="678"/>
                  </a:lnTo>
                  <a:lnTo>
                    <a:pt x="518" y="682"/>
                  </a:lnTo>
                  <a:lnTo>
                    <a:pt x="516" y="690"/>
                  </a:lnTo>
                  <a:lnTo>
                    <a:pt x="516" y="698"/>
                  </a:lnTo>
                  <a:lnTo>
                    <a:pt x="514" y="700"/>
                  </a:lnTo>
                  <a:lnTo>
                    <a:pt x="510" y="700"/>
                  </a:lnTo>
                  <a:lnTo>
                    <a:pt x="508" y="698"/>
                  </a:lnTo>
                  <a:lnTo>
                    <a:pt x="502" y="696"/>
                  </a:lnTo>
                  <a:lnTo>
                    <a:pt x="498" y="698"/>
                  </a:lnTo>
                  <a:lnTo>
                    <a:pt x="490" y="704"/>
                  </a:lnTo>
                  <a:lnTo>
                    <a:pt x="482" y="718"/>
                  </a:lnTo>
                  <a:lnTo>
                    <a:pt x="474" y="732"/>
                  </a:lnTo>
                  <a:lnTo>
                    <a:pt x="468" y="742"/>
                  </a:lnTo>
                  <a:lnTo>
                    <a:pt x="458" y="752"/>
                  </a:lnTo>
                  <a:lnTo>
                    <a:pt x="454" y="756"/>
                  </a:lnTo>
                  <a:lnTo>
                    <a:pt x="452" y="762"/>
                  </a:lnTo>
                  <a:lnTo>
                    <a:pt x="450" y="768"/>
                  </a:lnTo>
                  <a:lnTo>
                    <a:pt x="448" y="780"/>
                  </a:lnTo>
                  <a:lnTo>
                    <a:pt x="448" y="794"/>
                  </a:lnTo>
                  <a:lnTo>
                    <a:pt x="446" y="798"/>
                  </a:lnTo>
                  <a:lnTo>
                    <a:pt x="444" y="800"/>
                  </a:lnTo>
                  <a:lnTo>
                    <a:pt x="440" y="798"/>
                  </a:lnTo>
                  <a:lnTo>
                    <a:pt x="434" y="794"/>
                  </a:lnTo>
                  <a:lnTo>
                    <a:pt x="428" y="792"/>
                  </a:lnTo>
                  <a:lnTo>
                    <a:pt x="426" y="792"/>
                  </a:lnTo>
                  <a:lnTo>
                    <a:pt x="422" y="794"/>
                  </a:lnTo>
                  <a:lnTo>
                    <a:pt x="420" y="798"/>
                  </a:lnTo>
                  <a:lnTo>
                    <a:pt x="418" y="804"/>
                  </a:lnTo>
                  <a:lnTo>
                    <a:pt x="416" y="824"/>
                  </a:lnTo>
                  <a:lnTo>
                    <a:pt x="414" y="840"/>
                  </a:lnTo>
                  <a:lnTo>
                    <a:pt x="414" y="842"/>
                  </a:lnTo>
                  <a:lnTo>
                    <a:pt x="412" y="842"/>
                  </a:lnTo>
                  <a:lnTo>
                    <a:pt x="408" y="828"/>
                  </a:lnTo>
                  <a:lnTo>
                    <a:pt x="402" y="818"/>
                  </a:lnTo>
                  <a:lnTo>
                    <a:pt x="400" y="812"/>
                  </a:lnTo>
                  <a:lnTo>
                    <a:pt x="396" y="810"/>
                  </a:lnTo>
                  <a:lnTo>
                    <a:pt x="392" y="810"/>
                  </a:lnTo>
                  <a:lnTo>
                    <a:pt x="386" y="812"/>
                  </a:lnTo>
                  <a:lnTo>
                    <a:pt x="382" y="816"/>
                  </a:lnTo>
                  <a:lnTo>
                    <a:pt x="376" y="822"/>
                  </a:lnTo>
                  <a:lnTo>
                    <a:pt x="366" y="840"/>
                  </a:lnTo>
                  <a:lnTo>
                    <a:pt x="360" y="852"/>
                  </a:lnTo>
                  <a:lnTo>
                    <a:pt x="360" y="864"/>
                  </a:lnTo>
                  <a:lnTo>
                    <a:pt x="362" y="872"/>
                  </a:lnTo>
                  <a:lnTo>
                    <a:pt x="362" y="880"/>
                  </a:lnTo>
                  <a:lnTo>
                    <a:pt x="362" y="886"/>
                  </a:lnTo>
                  <a:lnTo>
                    <a:pt x="358" y="894"/>
                  </a:lnTo>
                  <a:lnTo>
                    <a:pt x="350" y="902"/>
                  </a:lnTo>
                  <a:lnTo>
                    <a:pt x="344" y="908"/>
                  </a:lnTo>
                  <a:lnTo>
                    <a:pt x="338" y="916"/>
                  </a:lnTo>
                  <a:lnTo>
                    <a:pt x="334" y="930"/>
                  </a:lnTo>
                  <a:lnTo>
                    <a:pt x="330" y="940"/>
                  </a:lnTo>
                  <a:lnTo>
                    <a:pt x="324" y="948"/>
                  </a:lnTo>
                  <a:lnTo>
                    <a:pt x="316" y="958"/>
                  </a:lnTo>
                  <a:lnTo>
                    <a:pt x="304" y="968"/>
                  </a:lnTo>
                  <a:lnTo>
                    <a:pt x="290" y="976"/>
                  </a:lnTo>
                  <a:lnTo>
                    <a:pt x="276" y="980"/>
                  </a:lnTo>
                  <a:lnTo>
                    <a:pt x="266" y="982"/>
                  </a:lnTo>
                  <a:lnTo>
                    <a:pt x="256" y="980"/>
                  </a:lnTo>
                  <a:lnTo>
                    <a:pt x="240" y="980"/>
                  </a:lnTo>
                  <a:lnTo>
                    <a:pt x="234" y="982"/>
                  </a:lnTo>
                  <a:lnTo>
                    <a:pt x="232" y="986"/>
                  </a:lnTo>
                  <a:lnTo>
                    <a:pt x="228" y="990"/>
                  </a:lnTo>
                  <a:lnTo>
                    <a:pt x="224" y="994"/>
                  </a:lnTo>
                  <a:lnTo>
                    <a:pt x="212" y="998"/>
                  </a:lnTo>
                  <a:lnTo>
                    <a:pt x="198" y="1002"/>
                  </a:lnTo>
                  <a:lnTo>
                    <a:pt x="180" y="1012"/>
                  </a:lnTo>
                  <a:lnTo>
                    <a:pt x="170" y="1016"/>
                  </a:lnTo>
                  <a:lnTo>
                    <a:pt x="162" y="1016"/>
                  </a:lnTo>
                  <a:lnTo>
                    <a:pt x="150" y="1012"/>
                  </a:lnTo>
                  <a:lnTo>
                    <a:pt x="142" y="1012"/>
                  </a:lnTo>
                  <a:lnTo>
                    <a:pt x="134" y="1014"/>
                  </a:lnTo>
                  <a:lnTo>
                    <a:pt x="124" y="1020"/>
                  </a:lnTo>
                  <a:lnTo>
                    <a:pt x="110" y="1034"/>
                  </a:lnTo>
                  <a:lnTo>
                    <a:pt x="98" y="1048"/>
                  </a:lnTo>
                  <a:lnTo>
                    <a:pt x="86" y="1058"/>
                  </a:lnTo>
                  <a:lnTo>
                    <a:pt x="78" y="1062"/>
                  </a:lnTo>
                  <a:lnTo>
                    <a:pt x="72" y="1066"/>
                  </a:lnTo>
                  <a:lnTo>
                    <a:pt x="66" y="1068"/>
                  </a:lnTo>
                  <a:lnTo>
                    <a:pt x="60" y="1074"/>
                  </a:lnTo>
                  <a:lnTo>
                    <a:pt x="54" y="1082"/>
                  </a:lnTo>
                  <a:lnTo>
                    <a:pt x="50" y="1094"/>
                  </a:lnTo>
                  <a:lnTo>
                    <a:pt x="44" y="1104"/>
                  </a:lnTo>
                  <a:lnTo>
                    <a:pt x="42" y="1106"/>
                  </a:lnTo>
                  <a:lnTo>
                    <a:pt x="42" y="1104"/>
                  </a:lnTo>
                  <a:lnTo>
                    <a:pt x="40" y="1100"/>
                  </a:lnTo>
                  <a:lnTo>
                    <a:pt x="38" y="1092"/>
                  </a:lnTo>
                  <a:lnTo>
                    <a:pt x="38" y="1084"/>
                  </a:lnTo>
                  <a:lnTo>
                    <a:pt x="36" y="1078"/>
                  </a:lnTo>
                  <a:lnTo>
                    <a:pt x="34" y="1078"/>
                  </a:lnTo>
                  <a:lnTo>
                    <a:pt x="30" y="1078"/>
                  </a:lnTo>
                  <a:lnTo>
                    <a:pt x="24" y="1088"/>
                  </a:lnTo>
                  <a:lnTo>
                    <a:pt x="18" y="1100"/>
                  </a:lnTo>
                  <a:lnTo>
                    <a:pt x="16" y="1110"/>
                  </a:lnTo>
                  <a:lnTo>
                    <a:pt x="18" y="1118"/>
                  </a:lnTo>
                  <a:lnTo>
                    <a:pt x="20" y="1126"/>
                  </a:lnTo>
                  <a:lnTo>
                    <a:pt x="22" y="1134"/>
                  </a:lnTo>
                  <a:lnTo>
                    <a:pt x="22" y="1144"/>
                  </a:lnTo>
                  <a:lnTo>
                    <a:pt x="20" y="1154"/>
                  </a:lnTo>
                  <a:lnTo>
                    <a:pt x="12" y="1170"/>
                  </a:lnTo>
                  <a:lnTo>
                    <a:pt x="8" y="1180"/>
                  </a:lnTo>
                  <a:lnTo>
                    <a:pt x="4" y="1188"/>
                  </a:lnTo>
                  <a:lnTo>
                    <a:pt x="4" y="1196"/>
                  </a:lnTo>
                  <a:lnTo>
                    <a:pt x="4" y="1204"/>
                  </a:lnTo>
                  <a:lnTo>
                    <a:pt x="8" y="1220"/>
                  </a:lnTo>
                  <a:lnTo>
                    <a:pt x="16" y="1236"/>
                  </a:lnTo>
                  <a:lnTo>
                    <a:pt x="34" y="1266"/>
                  </a:lnTo>
                  <a:lnTo>
                    <a:pt x="40" y="1280"/>
                  </a:lnTo>
                  <a:lnTo>
                    <a:pt x="40" y="1288"/>
                  </a:lnTo>
                  <a:lnTo>
                    <a:pt x="42" y="1294"/>
                  </a:lnTo>
                  <a:lnTo>
                    <a:pt x="40" y="1304"/>
                  </a:lnTo>
                  <a:lnTo>
                    <a:pt x="38" y="1304"/>
                  </a:lnTo>
                  <a:lnTo>
                    <a:pt x="36" y="1304"/>
                  </a:lnTo>
                  <a:lnTo>
                    <a:pt x="32" y="1298"/>
                  </a:lnTo>
                  <a:lnTo>
                    <a:pt x="26" y="1288"/>
                  </a:lnTo>
                  <a:lnTo>
                    <a:pt x="14" y="1268"/>
                  </a:lnTo>
                  <a:lnTo>
                    <a:pt x="10" y="1264"/>
                  </a:lnTo>
                  <a:lnTo>
                    <a:pt x="8" y="1264"/>
                  </a:lnTo>
                  <a:lnTo>
                    <a:pt x="6" y="1270"/>
                  </a:lnTo>
                  <a:lnTo>
                    <a:pt x="8" y="1276"/>
                  </a:lnTo>
                  <a:lnTo>
                    <a:pt x="14" y="1290"/>
                  </a:lnTo>
                  <a:lnTo>
                    <a:pt x="20" y="1304"/>
                  </a:lnTo>
                  <a:lnTo>
                    <a:pt x="22" y="1310"/>
                  </a:lnTo>
                  <a:lnTo>
                    <a:pt x="22" y="1316"/>
                  </a:lnTo>
                  <a:lnTo>
                    <a:pt x="20" y="1316"/>
                  </a:lnTo>
                  <a:lnTo>
                    <a:pt x="16" y="1312"/>
                  </a:lnTo>
                  <a:lnTo>
                    <a:pt x="10" y="1298"/>
                  </a:lnTo>
                  <a:lnTo>
                    <a:pt x="6" y="1292"/>
                  </a:lnTo>
                  <a:lnTo>
                    <a:pt x="2" y="1288"/>
                  </a:lnTo>
                  <a:lnTo>
                    <a:pt x="0" y="1290"/>
                  </a:lnTo>
                  <a:lnTo>
                    <a:pt x="0" y="1298"/>
                  </a:lnTo>
                  <a:lnTo>
                    <a:pt x="0" y="1306"/>
                  </a:lnTo>
                  <a:lnTo>
                    <a:pt x="4" y="1316"/>
                  </a:lnTo>
                  <a:lnTo>
                    <a:pt x="18" y="1334"/>
                  </a:lnTo>
                  <a:lnTo>
                    <a:pt x="30" y="1354"/>
                  </a:lnTo>
                  <a:lnTo>
                    <a:pt x="34" y="1364"/>
                  </a:lnTo>
                  <a:lnTo>
                    <a:pt x="36" y="1374"/>
                  </a:lnTo>
                  <a:lnTo>
                    <a:pt x="36" y="1390"/>
                  </a:lnTo>
                  <a:lnTo>
                    <a:pt x="40" y="1402"/>
                  </a:lnTo>
                  <a:lnTo>
                    <a:pt x="48" y="1414"/>
                  </a:lnTo>
                  <a:lnTo>
                    <a:pt x="60" y="1438"/>
                  </a:lnTo>
                  <a:lnTo>
                    <a:pt x="66" y="1452"/>
                  </a:lnTo>
                  <a:lnTo>
                    <a:pt x="68" y="1462"/>
                  </a:lnTo>
                  <a:lnTo>
                    <a:pt x="68" y="1482"/>
                  </a:lnTo>
                  <a:lnTo>
                    <a:pt x="70" y="1494"/>
                  </a:lnTo>
                  <a:lnTo>
                    <a:pt x="72" y="1510"/>
                  </a:lnTo>
                  <a:lnTo>
                    <a:pt x="76" y="1530"/>
                  </a:lnTo>
                  <a:lnTo>
                    <a:pt x="86" y="1556"/>
                  </a:lnTo>
                  <a:lnTo>
                    <a:pt x="96" y="1580"/>
                  </a:lnTo>
                  <a:lnTo>
                    <a:pt x="100" y="1598"/>
                  </a:lnTo>
                  <a:lnTo>
                    <a:pt x="102" y="1610"/>
                  </a:lnTo>
                  <a:lnTo>
                    <a:pt x="100" y="1620"/>
                  </a:lnTo>
                  <a:lnTo>
                    <a:pt x="96" y="1632"/>
                  </a:lnTo>
                  <a:lnTo>
                    <a:pt x="94" y="1638"/>
                  </a:lnTo>
                  <a:lnTo>
                    <a:pt x="94" y="1646"/>
                  </a:lnTo>
                  <a:lnTo>
                    <a:pt x="96" y="1656"/>
                  </a:lnTo>
                  <a:lnTo>
                    <a:pt x="96" y="1664"/>
                  </a:lnTo>
                  <a:lnTo>
                    <a:pt x="94" y="1672"/>
                  </a:lnTo>
                  <a:lnTo>
                    <a:pt x="92" y="1678"/>
                  </a:lnTo>
                  <a:lnTo>
                    <a:pt x="88" y="1682"/>
                  </a:lnTo>
                  <a:lnTo>
                    <a:pt x="84" y="1684"/>
                  </a:lnTo>
                  <a:lnTo>
                    <a:pt x="80" y="1684"/>
                  </a:lnTo>
                  <a:lnTo>
                    <a:pt x="74" y="1684"/>
                  </a:lnTo>
                  <a:lnTo>
                    <a:pt x="70" y="1684"/>
                  </a:lnTo>
                  <a:lnTo>
                    <a:pt x="68" y="1688"/>
                  </a:lnTo>
                  <a:lnTo>
                    <a:pt x="66" y="1694"/>
                  </a:lnTo>
                  <a:lnTo>
                    <a:pt x="66" y="1702"/>
                  </a:lnTo>
                  <a:lnTo>
                    <a:pt x="68" y="1710"/>
                  </a:lnTo>
                  <a:lnTo>
                    <a:pt x="70" y="1716"/>
                  </a:lnTo>
                  <a:lnTo>
                    <a:pt x="76" y="1722"/>
                  </a:lnTo>
                  <a:lnTo>
                    <a:pt x="82" y="1722"/>
                  </a:lnTo>
                  <a:lnTo>
                    <a:pt x="88" y="1722"/>
                  </a:lnTo>
                  <a:lnTo>
                    <a:pt x="92" y="1726"/>
                  </a:lnTo>
                  <a:lnTo>
                    <a:pt x="104" y="1738"/>
                  </a:lnTo>
                  <a:lnTo>
                    <a:pt x="114" y="1746"/>
                  </a:lnTo>
                  <a:lnTo>
                    <a:pt x="124" y="1754"/>
                  </a:lnTo>
                  <a:lnTo>
                    <a:pt x="138" y="1760"/>
                  </a:lnTo>
                  <a:lnTo>
                    <a:pt x="156" y="1762"/>
                  </a:lnTo>
                  <a:lnTo>
                    <a:pt x="174" y="1764"/>
                  </a:lnTo>
                  <a:lnTo>
                    <a:pt x="188" y="1760"/>
                  </a:lnTo>
                  <a:lnTo>
                    <a:pt x="200" y="1756"/>
                  </a:lnTo>
                  <a:lnTo>
                    <a:pt x="208" y="1750"/>
                  </a:lnTo>
                  <a:lnTo>
                    <a:pt x="222" y="1736"/>
                  </a:lnTo>
                  <a:lnTo>
                    <a:pt x="230" y="1732"/>
                  </a:lnTo>
                  <a:lnTo>
                    <a:pt x="238" y="1730"/>
                  </a:lnTo>
                  <a:lnTo>
                    <a:pt x="246" y="1728"/>
                  </a:lnTo>
                  <a:lnTo>
                    <a:pt x="252" y="1724"/>
                  </a:lnTo>
                  <a:lnTo>
                    <a:pt x="254" y="1720"/>
                  </a:lnTo>
                  <a:lnTo>
                    <a:pt x="258" y="1714"/>
                  </a:lnTo>
                  <a:lnTo>
                    <a:pt x="260" y="1708"/>
                  </a:lnTo>
                  <a:lnTo>
                    <a:pt x="264" y="1704"/>
                  </a:lnTo>
                  <a:lnTo>
                    <a:pt x="270" y="1702"/>
                  </a:lnTo>
                  <a:lnTo>
                    <a:pt x="278" y="1700"/>
                  </a:lnTo>
                  <a:lnTo>
                    <a:pt x="290" y="1700"/>
                  </a:lnTo>
                  <a:lnTo>
                    <a:pt x="300" y="1700"/>
                  </a:lnTo>
                  <a:lnTo>
                    <a:pt x="316" y="1696"/>
                  </a:lnTo>
                  <a:lnTo>
                    <a:pt x="322" y="1694"/>
                  </a:lnTo>
                  <a:lnTo>
                    <a:pt x="328" y="1694"/>
                  </a:lnTo>
                  <a:lnTo>
                    <a:pt x="336" y="1694"/>
                  </a:lnTo>
                  <a:lnTo>
                    <a:pt x="344" y="1698"/>
                  </a:lnTo>
                  <a:lnTo>
                    <a:pt x="354" y="1702"/>
                  </a:lnTo>
                  <a:lnTo>
                    <a:pt x="360" y="1704"/>
                  </a:lnTo>
                  <a:lnTo>
                    <a:pt x="364" y="1704"/>
                  </a:lnTo>
                  <a:lnTo>
                    <a:pt x="368" y="1702"/>
                  </a:lnTo>
                  <a:lnTo>
                    <a:pt x="372" y="1698"/>
                  </a:lnTo>
                  <a:lnTo>
                    <a:pt x="378" y="1698"/>
                  </a:lnTo>
                  <a:lnTo>
                    <a:pt x="386" y="1698"/>
                  </a:lnTo>
                  <a:lnTo>
                    <a:pt x="398" y="1702"/>
                  </a:lnTo>
                  <a:lnTo>
                    <a:pt x="406" y="1702"/>
                  </a:lnTo>
                  <a:lnTo>
                    <a:pt x="410" y="1702"/>
                  </a:lnTo>
                  <a:lnTo>
                    <a:pt x="416" y="1702"/>
                  </a:lnTo>
                  <a:lnTo>
                    <a:pt x="420" y="1698"/>
                  </a:lnTo>
                  <a:lnTo>
                    <a:pt x="426" y="1690"/>
                  </a:lnTo>
                  <a:lnTo>
                    <a:pt x="430" y="1678"/>
                  </a:lnTo>
                  <a:lnTo>
                    <a:pt x="434" y="1668"/>
                  </a:lnTo>
                  <a:lnTo>
                    <a:pt x="438" y="1656"/>
                  </a:lnTo>
                  <a:lnTo>
                    <a:pt x="446" y="1650"/>
                  </a:lnTo>
                  <a:lnTo>
                    <a:pt x="450" y="1646"/>
                  </a:lnTo>
                  <a:lnTo>
                    <a:pt x="454" y="1646"/>
                  </a:lnTo>
                  <a:lnTo>
                    <a:pt x="464" y="1644"/>
                  </a:lnTo>
                  <a:lnTo>
                    <a:pt x="472" y="1640"/>
                  </a:lnTo>
                  <a:lnTo>
                    <a:pt x="484" y="1628"/>
                  </a:lnTo>
                  <a:lnTo>
                    <a:pt x="492" y="1622"/>
                  </a:lnTo>
                  <a:lnTo>
                    <a:pt x="502" y="1616"/>
                  </a:lnTo>
                  <a:lnTo>
                    <a:pt x="514" y="1614"/>
                  </a:lnTo>
                  <a:lnTo>
                    <a:pt x="530" y="1614"/>
                  </a:lnTo>
                  <a:lnTo>
                    <a:pt x="544" y="1614"/>
                  </a:lnTo>
                  <a:lnTo>
                    <a:pt x="556" y="1614"/>
                  </a:lnTo>
                  <a:lnTo>
                    <a:pt x="578" y="1610"/>
                  </a:lnTo>
                  <a:lnTo>
                    <a:pt x="596" y="1602"/>
                  </a:lnTo>
                  <a:lnTo>
                    <a:pt x="614" y="1594"/>
                  </a:lnTo>
                  <a:lnTo>
                    <a:pt x="630" y="1586"/>
                  </a:lnTo>
                  <a:lnTo>
                    <a:pt x="644" y="1580"/>
                  </a:lnTo>
                  <a:lnTo>
                    <a:pt x="660" y="1574"/>
                  </a:lnTo>
                  <a:lnTo>
                    <a:pt x="668" y="1574"/>
                  </a:lnTo>
                  <a:lnTo>
                    <a:pt x="676" y="1574"/>
                  </a:lnTo>
                  <a:lnTo>
                    <a:pt x="696" y="1578"/>
                  </a:lnTo>
                  <a:lnTo>
                    <a:pt x="706" y="1576"/>
                  </a:lnTo>
                  <a:lnTo>
                    <a:pt x="712" y="1574"/>
                  </a:lnTo>
                  <a:lnTo>
                    <a:pt x="716" y="1572"/>
                  </a:lnTo>
                  <a:lnTo>
                    <a:pt x="718" y="1570"/>
                  </a:lnTo>
                  <a:lnTo>
                    <a:pt x="724" y="1572"/>
                  </a:lnTo>
                  <a:lnTo>
                    <a:pt x="752" y="1586"/>
                  </a:lnTo>
                  <a:lnTo>
                    <a:pt x="772" y="1596"/>
                  </a:lnTo>
                  <a:lnTo>
                    <a:pt x="786" y="1602"/>
                  </a:lnTo>
                  <a:lnTo>
                    <a:pt x="798" y="1606"/>
                  </a:lnTo>
                  <a:lnTo>
                    <a:pt x="806" y="1606"/>
                  </a:lnTo>
                  <a:lnTo>
                    <a:pt x="822" y="1608"/>
                  </a:lnTo>
                  <a:lnTo>
                    <a:pt x="828" y="1612"/>
                  </a:lnTo>
                  <a:lnTo>
                    <a:pt x="838" y="1618"/>
                  </a:lnTo>
                  <a:lnTo>
                    <a:pt x="846" y="1626"/>
                  </a:lnTo>
                  <a:lnTo>
                    <a:pt x="848" y="1632"/>
                  </a:lnTo>
                  <a:lnTo>
                    <a:pt x="848" y="1636"/>
                  </a:lnTo>
                  <a:lnTo>
                    <a:pt x="846" y="1642"/>
                  </a:lnTo>
                  <a:lnTo>
                    <a:pt x="844" y="1646"/>
                  </a:lnTo>
                  <a:lnTo>
                    <a:pt x="844" y="1650"/>
                  </a:lnTo>
                  <a:lnTo>
                    <a:pt x="848" y="1656"/>
                  </a:lnTo>
                  <a:lnTo>
                    <a:pt x="860" y="1662"/>
                  </a:lnTo>
                  <a:lnTo>
                    <a:pt x="866" y="1666"/>
                  </a:lnTo>
                  <a:lnTo>
                    <a:pt x="870" y="1672"/>
                  </a:lnTo>
                  <a:lnTo>
                    <a:pt x="876" y="1682"/>
                  </a:lnTo>
                  <a:lnTo>
                    <a:pt x="880" y="1694"/>
                  </a:lnTo>
                  <a:lnTo>
                    <a:pt x="882" y="1708"/>
                  </a:lnTo>
                  <a:lnTo>
                    <a:pt x="884" y="1722"/>
                  </a:lnTo>
                  <a:lnTo>
                    <a:pt x="886" y="1732"/>
                  </a:lnTo>
                  <a:lnTo>
                    <a:pt x="892" y="1742"/>
                  </a:lnTo>
                  <a:lnTo>
                    <a:pt x="894" y="1746"/>
                  </a:lnTo>
                  <a:lnTo>
                    <a:pt x="900" y="1748"/>
                  </a:lnTo>
                  <a:lnTo>
                    <a:pt x="914" y="1756"/>
                  </a:lnTo>
                  <a:lnTo>
                    <a:pt x="914" y="1758"/>
                  </a:lnTo>
                  <a:lnTo>
                    <a:pt x="914" y="1756"/>
                  </a:lnTo>
                  <a:lnTo>
                    <a:pt x="914" y="1750"/>
                  </a:lnTo>
                  <a:lnTo>
                    <a:pt x="916" y="1742"/>
                  </a:lnTo>
                  <a:lnTo>
                    <a:pt x="920" y="1730"/>
                  </a:lnTo>
                  <a:lnTo>
                    <a:pt x="932" y="1716"/>
                  </a:lnTo>
                  <a:lnTo>
                    <a:pt x="944" y="1702"/>
                  </a:lnTo>
                  <a:lnTo>
                    <a:pt x="952" y="1694"/>
                  </a:lnTo>
                  <a:lnTo>
                    <a:pt x="958" y="1690"/>
                  </a:lnTo>
                  <a:lnTo>
                    <a:pt x="962" y="1690"/>
                  </a:lnTo>
                  <a:lnTo>
                    <a:pt x="964" y="1690"/>
                  </a:lnTo>
                  <a:lnTo>
                    <a:pt x="966" y="1680"/>
                  </a:lnTo>
                  <a:lnTo>
                    <a:pt x="968" y="1672"/>
                  </a:lnTo>
                  <a:lnTo>
                    <a:pt x="972" y="1666"/>
                  </a:lnTo>
                  <a:lnTo>
                    <a:pt x="980" y="1658"/>
                  </a:lnTo>
                  <a:lnTo>
                    <a:pt x="986" y="1650"/>
                  </a:lnTo>
                  <a:lnTo>
                    <a:pt x="988" y="1646"/>
                  </a:lnTo>
                  <a:lnTo>
                    <a:pt x="990" y="1640"/>
                  </a:lnTo>
                  <a:lnTo>
                    <a:pt x="990" y="1632"/>
                  </a:lnTo>
                  <a:lnTo>
                    <a:pt x="990" y="1630"/>
                  </a:lnTo>
                  <a:lnTo>
                    <a:pt x="990" y="1632"/>
                  </a:lnTo>
                  <a:lnTo>
                    <a:pt x="998" y="1646"/>
                  </a:lnTo>
                  <a:lnTo>
                    <a:pt x="998" y="1654"/>
                  </a:lnTo>
                  <a:lnTo>
                    <a:pt x="996" y="1664"/>
                  </a:lnTo>
                  <a:lnTo>
                    <a:pt x="988" y="1686"/>
                  </a:lnTo>
                  <a:lnTo>
                    <a:pt x="980" y="1710"/>
                  </a:lnTo>
                  <a:lnTo>
                    <a:pt x="978" y="1718"/>
                  </a:lnTo>
                  <a:lnTo>
                    <a:pt x="978" y="1726"/>
                  </a:lnTo>
                  <a:lnTo>
                    <a:pt x="980" y="1736"/>
                  </a:lnTo>
                  <a:lnTo>
                    <a:pt x="980" y="1746"/>
                  </a:lnTo>
                  <a:lnTo>
                    <a:pt x="976" y="1750"/>
                  </a:lnTo>
                  <a:lnTo>
                    <a:pt x="972" y="1752"/>
                  </a:lnTo>
                  <a:lnTo>
                    <a:pt x="968" y="1752"/>
                  </a:lnTo>
                  <a:lnTo>
                    <a:pt x="964" y="1754"/>
                  </a:lnTo>
                  <a:lnTo>
                    <a:pt x="960" y="1756"/>
                  </a:lnTo>
                  <a:lnTo>
                    <a:pt x="956" y="1758"/>
                  </a:lnTo>
                  <a:lnTo>
                    <a:pt x="954" y="1762"/>
                  </a:lnTo>
                  <a:lnTo>
                    <a:pt x="954" y="1766"/>
                  </a:lnTo>
                  <a:lnTo>
                    <a:pt x="958" y="1770"/>
                  </a:lnTo>
                  <a:lnTo>
                    <a:pt x="962" y="1770"/>
                  </a:lnTo>
                  <a:lnTo>
                    <a:pt x="972" y="1770"/>
                  </a:lnTo>
                  <a:lnTo>
                    <a:pt x="978" y="1770"/>
                  </a:lnTo>
                  <a:lnTo>
                    <a:pt x="982" y="1766"/>
                  </a:lnTo>
                  <a:lnTo>
                    <a:pt x="990" y="1758"/>
                  </a:lnTo>
                  <a:lnTo>
                    <a:pt x="994" y="1750"/>
                  </a:lnTo>
                  <a:lnTo>
                    <a:pt x="996" y="1740"/>
                  </a:lnTo>
                  <a:lnTo>
                    <a:pt x="1000" y="1730"/>
                  </a:lnTo>
                  <a:lnTo>
                    <a:pt x="1002" y="1726"/>
                  </a:lnTo>
                  <a:lnTo>
                    <a:pt x="1004" y="1726"/>
                  </a:lnTo>
                  <a:lnTo>
                    <a:pt x="1006" y="1726"/>
                  </a:lnTo>
                  <a:lnTo>
                    <a:pt x="1012" y="1734"/>
                  </a:lnTo>
                  <a:lnTo>
                    <a:pt x="1016" y="1744"/>
                  </a:lnTo>
                  <a:lnTo>
                    <a:pt x="1018" y="1754"/>
                  </a:lnTo>
                  <a:lnTo>
                    <a:pt x="1016" y="1762"/>
                  </a:lnTo>
                  <a:lnTo>
                    <a:pt x="1014" y="1770"/>
                  </a:lnTo>
                  <a:lnTo>
                    <a:pt x="1006" y="1784"/>
                  </a:lnTo>
                  <a:lnTo>
                    <a:pt x="1004" y="1788"/>
                  </a:lnTo>
                  <a:lnTo>
                    <a:pt x="1006" y="1792"/>
                  </a:lnTo>
                  <a:lnTo>
                    <a:pt x="1008" y="1794"/>
                  </a:lnTo>
                  <a:lnTo>
                    <a:pt x="1012" y="1794"/>
                  </a:lnTo>
                  <a:lnTo>
                    <a:pt x="1020" y="1792"/>
                  </a:lnTo>
                  <a:lnTo>
                    <a:pt x="1030" y="1792"/>
                  </a:lnTo>
                  <a:lnTo>
                    <a:pt x="1036" y="1792"/>
                  </a:lnTo>
                  <a:lnTo>
                    <a:pt x="1042" y="1794"/>
                  </a:lnTo>
                  <a:lnTo>
                    <a:pt x="1048" y="1800"/>
                  </a:lnTo>
                  <a:lnTo>
                    <a:pt x="1054" y="1806"/>
                  </a:lnTo>
                  <a:lnTo>
                    <a:pt x="1060" y="1814"/>
                  </a:lnTo>
                  <a:lnTo>
                    <a:pt x="1066" y="1824"/>
                  </a:lnTo>
                  <a:lnTo>
                    <a:pt x="1070" y="1832"/>
                  </a:lnTo>
                  <a:lnTo>
                    <a:pt x="1072" y="1842"/>
                  </a:lnTo>
                  <a:lnTo>
                    <a:pt x="1072" y="1850"/>
                  </a:lnTo>
                  <a:lnTo>
                    <a:pt x="1070" y="1858"/>
                  </a:lnTo>
                  <a:lnTo>
                    <a:pt x="1068" y="1866"/>
                  </a:lnTo>
                  <a:lnTo>
                    <a:pt x="1068" y="1874"/>
                  </a:lnTo>
                  <a:lnTo>
                    <a:pt x="1074" y="1886"/>
                  </a:lnTo>
                  <a:lnTo>
                    <a:pt x="1080" y="1896"/>
                  </a:lnTo>
                  <a:lnTo>
                    <a:pt x="1088" y="1904"/>
                  </a:lnTo>
                  <a:lnTo>
                    <a:pt x="1098" y="1914"/>
                  </a:lnTo>
                  <a:lnTo>
                    <a:pt x="1106" y="1920"/>
                  </a:lnTo>
                  <a:lnTo>
                    <a:pt x="1114" y="1924"/>
                  </a:lnTo>
                  <a:lnTo>
                    <a:pt x="1120" y="1926"/>
                  </a:lnTo>
                  <a:lnTo>
                    <a:pt x="1126" y="1930"/>
                  </a:lnTo>
                  <a:lnTo>
                    <a:pt x="1134" y="1938"/>
                  </a:lnTo>
                  <a:lnTo>
                    <a:pt x="1138" y="1944"/>
                  </a:lnTo>
                  <a:lnTo>
                    <a:pt x="1142" y="1944"/>
                  </a:lnTo>
                  <a:lnTo>
                    <a:pt x="1146" y="1942"/>
                  </a:lnTo>
                  <a:lnTo>
                    <a:pt x="1152" y="1936"/>
                  </a:lnTo>
                  <a:lnTo>
                    <a:pt x="1156" y="1936"/>
                  </a:lnTo>
                  <a:lnTo>
                    <a:pt x="1160" y="1936"/>
                  </a:lnTo>
                  <a:lnTo>
                    <a:pt x="1176" y="1942"/>
                  </a:lnTo>
                  <a:lnTo>
                    <a:pt x="1198" y="1956"/>
                  </a:lnTo>
                  <a:lnTo>
                    <a:pt x="1210" y="1962"/>
                  </a:lnTo>
                  <a:lnTo>
                    <a:pt x="1218" y="1964"/>
                  </a:lnTo>
                  <a:lnTo>
                    <a:pt x="1224" y="1964"/>
                  </a:lnTo>
                  <a:lnTo>
                    <a:pt x="1230" y="1960"/>
                  </a:lnTo>
                  <a:lnTo>
                    <a:pt x="1238" y="1952"/>
                  </a:lnTo>
                  <a:lnTo>
                    <a:pt x="1244" y="1946"/>
                  </a:lnTo>
                  <a:lnTo>
                    <a:pt x="1252" y="1940"/>
                  </a:lnTo>
                  <a:lnTo>
                    <a:pt x="1260" y="1936"/>
                  </a:lnTo>
                  <a:lnTo>
                    <a:pt x="1264" y="1930"/>
                  </a:lnTo>
                  <a:lnTo>
                    <a:pt x="1270" y="1920"/>
                  </a:lnTo>
                  <a:lnTo>
                    <a:pt x="1270" y="1918"/>
                  </a:lnTo>
                  <a:lnTo>
                    <a:pt x="1272" y="1916"/>
                  </a:lnTo>
                  <a:lnTo>
                    <a:pt x="1276" y="1916"/>
                  </a:lnTo>
                  <a:lnTo>
                    <a:pt x="1282" y="1918"/>
                  </a:lnTo>
                  <a:lnTo>
                    <a:pt x="1286" y="1924"/>
                  </a:lnTo>
                  <a:lnTo>
                    <a:pt x="1288" y="1928"/>
                  </a:lnTo>
                  <a:lnTo>
                    <a:pt x="1284" y="1930"/>
                  </a:lnTo>
                  <a:lnTo>
                    <a:pt x="1280" y="1934"/>
                  </a:lnTo>
                  <a:lnTo>
                    <a:pt x="1274" y="1940"/>
                  </a:lnTo>
                  <a:lnTo>
                    <a:pt x="1274" y="1944"/>
                  </a:lnTo>
                  <a:lnTo>
                    <a:pt x="1278" y="1946"/>
                  </a:lnTo>
                  <a:lnTo>
                    <a:pt x="1282" y="1948"/>
                  </a:lnTo>
                  <a:lnTo>
                    <a:pt x="1288" y="1948"/>
                  </a:lnTo>
                  <a:lnTo>
                    <a:pt x="1290" y="1944"/>
                  </a:lnTo>
                  <a:lnTo>
                    <a:pt x="1292" y="1942"/>
                  </a:lnTo>
                  <a:lnTo>
                    <a:pt x="1296" y="1936"/>
                  </a:lnTo>
                  <a:lnTo>
                    <a:pt x="1296" y="1942"/>
                  </a:lnTo>
                  <a:lnTo>
                    <a:pt x="1298" y="1948"/>
                  </a:lnTo>
                  <a:lnTo>
                    <a:pt x="1300" y="1952"/>
                  </a:lnTo>
                  <a:lnTo>
                    <a:pt x="1306" y="1956"/>
                  </a:lnTo>
                  <a:lnTo>
                    <a:pt x="1316" y="1964"/>
                  </a:lnTo>
                  <a:lnTo>
                    <a:pt x="1324" y="1970"/>
                  </a:lnTo>
                  <a:lnTo>
                    <a:pt x="1334" y="1982"/>
                  </a:lnTo>
                  <a:lnTo>
                    <a:pt x="1338" y="1988"/>
                  </a:lnTo>
                  <a:lnTo>
                    <a:pt x="1340" y="1988"/>
                  </a:lnTo>
                  <a:lnTo>
                    <a:pt x="1340" y="1980"/>
                  </a:lnTo>
                  <a:lnTo>
                    <a:pt x="1340" y="1974"/>
                  </a:lnTo>
                  <a:lnTo>
                    <a:pt x="1340" y="1968"/>
                  </a:lnTo>
                  <a:lnTo>
                    <a:pt x="1342" y="1962"/>
                  </a:lnTo>
                  <a:lnTo>
                    <a:pt x="1346" y="1960"/>
                  </a:lnTo>
                  <a:lnTo>
                    <a:pt x="1354" y="1956"/>
                  </a:lnTo>
                  <a:lnTo>
                    <a:pt x="1362" y="1950"/>
                  </a:lnTo>
                  <a:lnTo>
                    <a:pt x="1386" y="1930"/>
                  </a:lnTo>
                  <a:lnTo>
                    <a:pt x="1398" y="1920"/>
                  </a:lnTo>
                  <a:lnTo>
                    <a:pt x="1412" y="1912"/>
                  </a:lnTo>
                  <a:lnTo>
                    <a:pt x="1428" y="1908"/>
                  </a:lnTo>
                  <a:lnTo>
                    <a:pt x="1434" y="1908"/>
                  </a:lnTo>
                  <a:lnTo>
                    <a:pt x="1442" y="1908"/>
                  </a:lnTo>
                  <a:lnTo>
                    <a:pt x="1456" y="1910"/>
                  </a:lnTo>
                  <a:lnTo>
                    <a:pt x="1466" y="1906"/>
                  </a:lnTo>
                  <a:lnTo>
                    <a:pt x="1474" y="1902"/>
                  </a:lnTo>
                  <a:lnTo>
                    <a:pt x="1478" y="1896"/>
                  </a:lnTo>
                  <a:lnTo>
                    <a:pt x="1482" y="1890"/>
                  </a:lnTo>
                  <a:lnTo>
                    <a:pt x="1482" y="1884"/>
                  </a:lnTo>
                  <a:lnTo>
                    <a:pt x="1482" y="1878"/>
                  </a:lnTo>
                  <a:lnTo>
                    <a:pt x="1478" y="1874"/>
                  </a:lnTo>
                  <a:lnTo>
                    <a:pt x="1476" y="1870"/>
                  </a:lnTo>
                  <a:lnTo>
                    <a:pt x="1476" y="1866"/>
                  </a:lnTo>
                  <a:lnTo>
                    <a:pt x="1480" y="1856"/>
                  </a:lnTo>
                  <a:lnTo>
                    <a:pt x="1486" y="1842"/>
                  </a:lnTo>
                  <a:lnTo>
                    <a:pt x="1488" y="1836"/>
                  </a:lnTo>
                  <a:lnTo>
                    <a:pt x="1488" y="1828"/>
                  </a:lnTo>
                  <a:lnTo>
                    <a:pt x="1490" y="1812"/>
                  </a:lnTo>
                  <a:lnTo>
                    <a:pt x="1494" y="1794"/>
                  </a:lnTo>
                  <a:lnTo>
                    <a:pt x="1502" y="1776"/>
                  </a:lnTo>
                  <a:lnTo>
                    <a:pt x="1506" y="1770"/>
                  </a:lnTo>
                  <a:lnTo>
                    <a:pt x="1510" y="1766"/>
                  </a:lnTo>
                  <a:lnTo>
                    <a:pt x="1514" y="1760"/>
                  </a:lnTo>
                  <a:lnTo>
                    <a:pt x="1518" y="1750"/>
                  </a:lnTo>
                  <a:lnTo>
                    <a:pt x="1526" y="1718"/>
                  </a:lnTo>
                  <a:lnTo>
                    <a:pt x="1530" y="1700"/>
                  </a:lnTo>
                  <a:lnTo>
                    <a:pt x="1538" y="1680"/>
                  </a:lnTo>
                  <a:lnTo>
                    <a:pt x="1548" y="1662"/>
                  </a:lnTo>
                  <a:lnTo>
                    <a:pt x="1554" y="1654"/>
                  </a:lnTo>
                  <a:lnTo>
                    <a:pt x="1562" y="1646"/>
                  </a:lnTo>
                  <a:lnTo>
                    <a:pt x="1574" y="1634"/>
                  </a:lnTo>
                  <a:lnTo>
                    <a:pt x="1582" y="1626"/>
                  </a:lnTo>
                  <a:lnTo>
                    <a:pt x="1586" y="1618"/>
                  </a:lnTo>
                  <a:lnTo>
                    <a:pt x="1588" y="1612"/>
                  </a:lnTo>
                  <a:lnTo>
                    <a:pt x="1588" y="1604"/>
                  </a:lnTo>
                  <a:lnTo>
                    <a:pt x="1590" y="1598"/>
                  </a:lnTo>
                  <a:lnTo>
                    <a:pt x="1594" y="1590"/>
                  </a:lnTo>
                  <a:lnTo>
                    <a:pt x="1598" y="1576"/>
                  </a:lnTo>
                  <a:lnTo>
                    <a:pt x="1602" y="1566"/>
                  </a:lnTo>
                  <a:lnTo>
                    <a:pt x="1602" y="1556"/>
                  </a:lnTo>
                  <a:lnTo>
                    <a:pt x="1602" y="1546"/>
                  </a:lnTo>
                  <a:lnTo>
                    <a:pt x="1602" y="1532"/>
                  </a:lnTo>
                  <a:lnTo>
                    <a:pt x="1604" y="1524"/>
                  </a:lnTo>
                  <a:lnTo>
                    <a:pt x="1606" y="1516"/>
                  </a:lnTo>
                  <a:lnTo>
                    <a:pt x="1612" y="1504"/>
                  </a:lnTo>
                  <a:lnTo>
                    <a:pt x="1614" y="1494"/>
                  </a:lnTo>
                  <a:lnTo>
                    <a:pt x="1616" y="1476"/>
                  </a:lnTo>
                  <a:lnTo>
                    <a:pt x="1618" y="1458"/>
                  </a:lnTo>
                  <a:lnTo>
                    <a:pt x="1620" y="1448"/>
                  </a:lnTo>
                  <a:lnTo>
                    <a:pt x="1626" y="1438"/>
                  </a:lnTo>
                  <a:lnTo>
                    <a:pt x="1628" y="1432"/>
                  </a:lnTo>
                  <a:lnTo>
                    <a:pt x="1630" y="1426"/>
                  </a:lnTo>
                  <a:lnTo>
                    <a:pt x="1628" y="1412"/>
                  </a:lnTo>
                  <a:lnTo>
                    <a:pt x="1626" y="1398"/>
                  </a:lnTo>
                  <a:lnTo>
                    <a:pt x="1622" y="1384"/>
                  </a:lnTo>
                  <a:lnTo>
                    <a:pt x="1612" y="1358"/>
                  </a:lnTo>
                  <a:lnTo>
                    <a:pt x="1610" y="1350"/>
                  </a:lnTo>
                  <a:lnTo>
                    <a:pt x="1610" y="1344"/>
                  </a:lnTo>
                  <a:close/>
                  <a:moveTo>
                    <a:pt x="1412" y="2026"/>
                  </a:moveTo>
                  <a:lnTo>
                    <a:pt x="1412" y="2026"/>
                  </a:lnTo>
                  <a:lnTo>
                    <a:pt x="1408" y="2024"/>
                  </a:lnTo>
                  <a:lnTo>
                    <a:pt x="1406" y="2020"/>
                  </a:lnTo>
                  <a:lnTo>
                    <a:pt x="1404" y="2016"/>
                  </a:lnTo>
                  <a:lnTo>
                    <a:pt x="1402" y="2014"/>
                  </a:lnTo>
                  <a:lnTo>
                    <a:pt x="1400" y="2014"/>
                  </a:lnTo>
                  <a:lnTo>
                    <a:pt x="1396" y="2018"/>
                  </a:lnTo>
                  <a:lnTo>
                    <a:pt x="1392" y="2022"/>
                  </a:lnTo>
                  <a:lnTo>
                    <a:pt x="1392" y="2024"/>
                  </a:lnTo>
                  <a:lnTo>
                    <a:pt x="1394" y="2024"/>
                  </a:lnTo>
                  <a:lnTo>
                    <a:pt x="1396" y="2026"/>
                  </a:lnTo>
                  <a:lnTo>
                    <a:pt x="1398" y="2028"/>
                  </a:lnTo>
                  <a:lnTo>
                    <a:pt x="1400" y="2038"/>
                  </a:lnTo>
                  <a:lnTo>
                    <a:pt x="1402" y="2040"/>
                  </a:lnTo>
                  <a:lnTo>
                    <a:pt x="1404" y="2042"/>
                  </a:lnTo>
                  <a:lnTo>
                    <a:pt x="1410" y="2044"/>
                  </a:lnTo>
                  <a:lnTo>
                    <a:pt x="1414" y="2042"/>
                  </a:lnTo>
                  <a:lnTo>
                    <a:pt x="1414" y="2040"/>
                  </a:lnTo>
                  <a:lnTo>
                    <a:pt x="1414" y="2036"/>
                  </a:lnTo>
                  <a:lnTo>
                    <a:pt x="1412" y="2034"/>
                  </a:lnTo>
                  <a:lnTo>
                    <a:pt x="1412" y="2032"/>
                  </a:lnTo>
                  <a:lnTo>
                    <a:pt x="1414" y="2030"/>
                  </a:lnTo>
                  <a:lnTo>
                    <a:pt x="1416" y="2028"/>
                  </a:lnTo>
                  <a:lnTo>
                    <a:pt x="1412" y="2026"/>
                  </a:lnTo>
                  <a:close/>
                  <a:moveTo>
                    <a:pt x="1708" y="300"/>
                  </a:moveTo>
                  <a:lnTo>
                    <a:pt x="1708" y="300"/>
                  </a:lnTo>
                  <a:lnTo>
                    <a:pt x="1704" y="298"/>
                  </a:lnTo>
                  <a:lnTo>
                    <a:pt x="1700" y="294"/>
                  </a:lnTo>
                  <a:lnTo>
                    <a:pt x="1694" y="284"/>
                  </a:lnTo>
                  <a:lnTo>
                    <a:pt x="1688" y="274"/>
                  </a:lnTo>
                  <a:lnTo>
                    <a:pt x="1686" y="272"/>
                  </a:lnTo>
                  <a:lnTo>
                    <a:pt x="1682" y="268"/>
                  </a:lnTo>
                  <a:lnTo>
                    <a:pt x="1678" y="266"/>
                  </a:lnTo>
                  <a:lnTo>
                    <a:pt x="1676" y="262"/>
                  </a:lnTo>
                  <a:lnTo>
                    <a:pt x="1672" y="252"/>
                  </a:lnTo>
                  <a:lnTo>
                    <a:pt x="1668" y="244"/>
                  </a:lnTo>
                  <a:lnTo>
                    <a:pt x="1668" y="242"/>
                  </a:lnTo>
                  <a:lnTo>
                    <a:pt x="1664" y="244"/>
                  </a:lnTo>
                  <a:lnTo>
                    <a:pt x="1662" y="248"/>
                  </a:lnTo>
                  <a:lnTo>
                    <a:pt x="1662" y="250"/>
                  </a:lnTo>
                  <a:lnTo>
                    <a:pt x="1666" y="256"/>
                  </a:lnTo>
                  <a:lnTo>
                    <a:pt x="1670" y="264"/>
                  </a:lnTo>
                  <a:lnTo>
                    <a:pt x="1672" y="268"/>
                  </a:lnTo>
                  <a:lnTo>
                    <a:pt x="1672" y="276"/>
                  </a:lnTo>
                  <a:lnTo>
                    <a:pt x="1672" y="282"/>
                  </a:lnTo>
                  <a:lnTo>
                    <a:pt x="1672" y="288"/>
                  </a:lnTo>
                  <a:lnTo>
                    <a:pt x="1680" y="298"/>
                  </a:lnTo>
                  <a:lnTo>
                    <a:pt x="1688" y="306"/>
                  </a:lnTo>
                  <a:lnTo>
                    <a:pt x="1690" y="310"/>
                  </a:lnTo>
                  <a:lnTo>
                    <a:pt x="1692" y="316"/>
                  </a:lnTo>
                  <a:lnTo>
                    <a:pt x="1694" y="324"/>
                  </a:lnTo>
                  <a:lnTo>
                    <a:pt x="1700" y="330"/>
                  </a:lnTo>
                  <a:lnTo>
                    <a:pt x="1708" y="332"/>
                  </a:lnTo>
                  <a:lnTo>
                    <a:pt x="1716" y="330"/>
                  </a:lnTo>
                  <a:lnTo>
                    <a:pt x="1720" y="328"/>
                  </a:lnTo>
                  <a:lnTo>
                    <a:pt x="1722" y="326"/>
                  </a:lnTo>
                  <a:lnTo>
                    <a:pt x="1722" y="322"/>
                  </a:lnTo>
                  <a:lnTo>
                    <a:pt x="1720" y="316"/>
                  </a:lnTo>
                  <a:lnTo>
                    <a:pt x="1716" y="306"/>
                  </a:lnTo>
                  <a:lnTo>
                    <a:pt x="1712" y="304"/>
                  </a:lnTo>
                  <a:lnTo>
                    <a:pt x="1708" y="300"/>
                  </a:lnTo>
                  <a:close/>
                  <a:moveTo>
                    <a:pt x="1712" y="342"/>
                  </a:moveTo>
                  <a:lnTo>
                    <a:pt x="1712" y="342"/>
                  </a:lnTo>
                  <a:lnTo>
                    <a:pt x="1712" y="346"/>
                  </a:lnTo>
                  <a:lnTo>
                    <a:pt x="1716" y="346"/>
                  </a:lnTo>
                  <a:lnTo>
                    <a:pt x="1718" y="346"/>
                  </a:lnTo>
                  <a:lnTo>
                    <a:pt x="1720" y="344"/>
                  </a:lnTo>
                  <a:lnTo>
                    <a:pt x="1718" y="340"/>
                  </a:lnTo>
                  <a:lnTo>
                    <a:pt x="1716" y="338"/>
                  </a:lnTo>
                  <a:lnTo>
                    <a:pt x="1712" y="340"/>
                  </a:lnTo>
                  <a:lnTo>
                    <a:pt x="1712" y="342"/>
                  </a:lnTo>
                  <a:close/>
                  <a:moveTo>
                    <a:pt x="1238" y="2006"/>
                  </a:moveTo>
                  <a:lnTo>
                    <a:pt x="1238" y="2006"/>
                  </a:lnTo>
                  <a:lnTo>
                    <a:pt x="1236" y="2012"/>
                  </a:lnTo>
                  <a:lnTo>
                    <a:pt x="1234" y="2024"/>
                  </a:lnTo>
                  <a:lnTo>
                    <a:pt x="1236" y="2032"/>
                  </a:lnTo>
                  <a:lnTo>
                    <a:pt x="1240" y="2034"/>
                  </a:lnTo>
                  <a:lnTo>
                    <a:pt x="1242" y="2032"/>
                  </a:lnTo>
                  <a:lnTo>
                    <a:pt x="1244" y="2028"/>
                  </a:lnTo>
                  <a:lnTo>
                    <a:pt x="1246" y="2024"/>
                  </a:lnTo>
                  <a:lnTo>
                    <a:pt x="1246" y="2014"/>
                  </a:lnTo>
                  <a:lnTo>
                    <a:pt x="1242" y="2006"/>
                  </a:lnTo>
                  <a:lnTo>
                    <a:pt x="1240" y="2004"/>
                  </a:lnTo>
                  <a:lnTo>
                    <a:pt x="1238" y="2006"/>
                  </a:lnTo>
                  <a:close/>
                  <a:moveTo>
                    <a:pt x="1414" y="2116"/>
                  </a:moveTo>
                  <a:lnTo>
                    <a:pt x="1414" y="2116"/>
                  </a:lnTo>
                  <a:lnTo>
                    <a:pt x="1414" y="2106"/>
                  </a:lnTo>
                  <a:lnTo>
                    <a:pt x="1414" y="2096"/>
                  </a:lnTo>
                  <a:lnTo>
                    <a:pt x="1414" y="2088"/>
                  </a:lnTo>
                  <a:lnTo>
                    <a:pt x="1412" y="2082"/>
                  </a:lnTo>
                  <a:lnTo>
                    <a:pt x="1408" y="2076"/>
                  </a:lnTo>
                  <a:lnTo>
                    <a:pt x="1406" y="2072"/>
                  </a:lnTo>
                  <a:lnTo>
                    <a:pt x="1402" y="2072"/>
                  </a:lnTo>
                  <a:lnTo>
                    <a:pt x="1400" y="2074"/>
                  </a:lnTo>
                  <a:lnTo>
                    <a:pt x="1398" y="2078"/>
                  </a:lnTo>
                  <a:lnTo>
                    <a:pt x="1396" y="2078"/>
                  </a:lnTo>
                  <a:lnTo>
                    <a:pt x="1392" y="2076"/>
                  </a:lnTo>
                  <a:lnTo>
                    <a:pt x="1388" y="2076"/>
                  </a:lnTo>
                  <a:lnTo>
                    <a:pt x="1386" y="2078"/>
                  </a:lnTo>
                  <a:lnTo>
                    <a:pt x="1382" y="2080"/>
                  </a:lnTo>
                  <a:lnTo>
                    <a:pt x="1380" y="2082"/>
                  </a:lnTo>
                  <a:lnTo>
                    <a:pt x="1378" y="2082"/>
                  </a:lnTo>
                  <a:lnTo>
                    <a:pt x="1370" y="2082"/>
                  </a:lnTo>
                  <a:lnTo>
                    <a:pt x="1352" y="2088"/>
                  </a:lnTo>
                  <a:lnTo>
                    <a:pt x="1340" y="2092"/>
                  </a:lnTo>
                  <a:lnTo>
                    <a:pt x="1332" y="2094"/>
                  </a:lnTo>
                  <a:lnTo>
                    <a:pt x="1324" y="2092"/>
                  </a:lnTo>
                  <a:lnTo>
                    <a:pt x="1320" y="2088"/>
                  </a:lnTo>
                  <a:lnTo>
                    <a:pt x="1310" y="2080"/>
                  </a:lnTo>
                  <a:lnTo>
                    <a:pt x="1304" y="2076"/>
                  </a:lnTo>
                  <a:lnTo>
                    <a:pt x="1296" y="2076"/>
                  </a:lnTo>
                  <a:lnTo>
                    <a:pt x="1288" y="2074"/>
                  </a:lnTo>
                  <a:lnTo>
                    <a:pt x="1282" y="2072"/>
                  </a:lnTo>
                  <a:lnTo>
                    <a:pt x="1274" y="2066"/>
                  </a:lnTo>
                  <a:lnTo>
                    <a:pt x="1272" y="2064"/>
                  </a:lnTo>
                  <a:lnTo>
                    <a:pt x="1270" y="2064"/>
                  </a:lnTo>
                  <a:lnTo>
                    <a:pt x="1266" y="2078"/>
                  </a:lnTo>
                  <a:lnTo>
                    <a:pt x="1264" y="2086"/>
                  </a:lnTo>
                  <a:lnTo>
                    <a:pt x="1266" y="2094"/>
                  </a:lnTo>
                  <a:lnTo>
                    <a:pt x="1276" y="2118"/>
                  </a:lnTo>
                  <a:lnTo>
                    <a:pt x="1280" y="2130"/>
                  </a:lnTo>
                  <a:lnTo>
                    <a:pt x="1284" y="2134"/>
                  </a:lnTo>
                  <a:lnTo>
                    <a:pt x="1288" y="2136"/>
                  </a:lnTo>
                  <a:lnTo>
                    <a:pt x="1288" y="2144"/>
                  </a:lnTo>
                  <a:lnTo>
                    <a:pt x="1288" y="2158"/>
                  </a:lnTo>
                  <a:lnTo>
                    <a:pt x="1292" y="2174"/>
                  </a:lnTo>
                  <a:lnTo>
                    <a:pt x="1296" y="2186"/>
                  </a:lnTo>
                  <a:lnTo>
                    <a:pt x="1300" y="2192"/>
                  </a:lnTo>
                  <a:lnTo>
                    <a:pt x="1304" y="2198"/>
                  </a:lnTo>
                  <a:lnTo>
                    <a:pt x="1310" y="2202"/>
                  </a:lnTo>
                  <a:lnTo>
                    <a:pt x="1312" y="2206"/>
                  </a:lnTo>
                  <a:lnTo>
                    <a:pt x="1318" y="2216"/>
                  </a:lnTo>
                  <a:lnTo>
                    <a:pt x="1322" y="2224"/>
                  </a:lnTo>
                  <a:lnTo>
                    <a:pt x="1324" y="2226"/>
                  </a:lnTo>
                  <a:lnTo>
                    <a:pt x="1328" y="2226"/>
                  </a:lnTo>
                  <a:lnTo>
                    <a:pt x="1332" y="2226"/>
                  </a:lnTo>
                  <a:lnTo>
                    <a:pt x="1338" y="2226"/>
                  </a:lnTo>
                  <a:lnTo>
                    <a:pt x="1352" y="2230"/>
                  </a:lnTo>
                  <a:lnTo>
                    <a:pt x="1356" y="2232"/>
                  </a:lnTo>
                  <a:lnTo>
                    <a:pt x="1358" y="2230"/>
                  </a:lnTo>
                  <a:lnTo>
                    <a:pt x="1360" y="2226"/>
                  </a:lnTo>
                  <a:lnTo>
                    <a:pt x="1362" y="2220"/>
                  </a:lnTo>
                  <a:lnTo>
                    <a:pt x="1366" y="2214"/>
                  </a:lnTo>
                  <a:lnTo>
                    <a:pt x="1370" y="2212"/>
                  </a:lnTo>
                  <a:lnTo>
                    <a:pt x="1372" y="2208"/>
                  </a:lnTo>
                  <a:lnTo>
                    <a:pt x="1374" y="2200"/>
                  </a:lnTo>
                  <a:lnTo>
                    <a:pt x="1376" y="2194"/>
                  </a:lnTo>
                  <a:lnTo>
                    <a:pt x="1378" y="2194"/>
                  </a:lnTo>
                  <a:lnTo>
                    <a:pt x="1378" y="2196"/>
                  </a:lnTo>
                  <a:lnTo>
                    <a:pt x="1380" y="2198"/>
                  </a:lnTo>
                  <a:lnTo>
                    <a:pt x="1382" y="2198"/>
                  </a:lnTo>
                  <a:lnTo>
                    <a:pt x="1382" y="2194"/>
                  </a:lnTo>
                  <a:lnTo>
                    <a:pt x="1384" y="2190"/>
                  </a:lnTo>
                  <a:lnTo>
                    <a:pt x="1386" y="2188"/>
                  </a:lnTo>
                  <a:lnTo>
                    <a:pt x="1388" y="2188"/>
                  </a:lnTo>
                  <a:lnTo>
                    <a:pt x="1392" y="2192"/>
                  </a:lnTo>
                  <a:lnTo>
                    <a:pt x="1394" y="2194"/>
                  </a:lnTo>
                  <a:lnTo>
                    <a:pt x="1394" y="2196"/>
                  </a:lnTo>
                  <a:lnTo>
                    <a:pt x="1392" y="2196"/>
                  </a:lnTo>
                  <a:lnTo>
                    <a:pt x="1388" y="2198"/>
                  </a:lnTo>
                  <a:lnTo>
                    <a:pt x="1388" y="2202"/>
                  </a:lnTo>
                  <a:lnTo>
                    <a:pt x="1390" y="2206"/>
                  </a:lnTo>
                  <a:lnTo>
                    <a:pt x="1398" y="2210"/>
                  </a:lnTo>
                  <a:lnTo>
                    <a:pt x="1402" y="2208"/>
                  </a:lnTo>
                  <a:lnTo>
                    <a:pt x="1404" y="2206"/>
                  </a:lnTo>
                  <a:lnTo>
                    <a:pt x="1402" y="2194"/>
                  </a:lnTo>
                  <a:lnTo>
                    <a:pt x="1400" y="2180"/>
                  </a:lnTo>
                  <a:lnTo>
                    <a:pt x="1400" y="2174"/>
                  </a:lnTo>
                  <a:lnTo>
                    <a:pt x="1402" y="2170"/>
                  </a:lnTo>
                  <a:lnTo>
                    <a:pt x="1404" y="2168"/>
                  </a:lnTo>
                  <a:lnTo>
                    <a:pt x="1404" y="2166"/>
                  </a:lnTo>
                  <a:lnTo>
                    <a:pt x="1402" y="2160"/>
                  </a:lnTo>
                  <a:lnTo>
                    <a:pt x="1402" y="2152"/>
                  </a:lnTo>
                  <a:lnTo>
                    <a:pt x="1402" y="2150"/>
                  </a:lnTo>
                  <a:lnTo>
                    <a:pt x="1404" y="2146"/>
                  </a:lnTo>
                  <a:lnTo>
                    <a:pt x="1408" y="2144"/>
                  </a:lnTo>
                  <a:lnTo>
                    <a:pt x="1410" y="2144"/>
                  </a:lnTo>
                  <a:lnTo>
                    <a:pt x="1410" y="2150"/>
                  </a:lnTo>
                  <a:lnTo>
                    <a:pt x="1412" y="2154"/>
                  </a:lnTo>
                  <a:lnTo>
                    <a:pt x="1414" y="2152"/>
                  </a:lnTo>
                  <a:lnTo>
                    <a:pt x="1416" y="2148"/>
                  </a:lnTo>
                  <a:lnTo>
                    <a:pt x="1416" y="2146"/>
                  </a:lnTo>
                  <a:lnTo>
                    <a:pt x="1414" y="2140"/>
                  </a:lnTo>
                  <a:lnTo>
                    <a:pt x="1412" y="2132"/>
                  </a:lnTo>
                  <a:lnTo>
                    <a:pt x="1412" y="2124"/>
                  </a:lnTo>
                  <a:lnTo>
                    <a:pt x="1414" y="2116"/>
                  </a:lnTo>
                  <a:close/>
                  <a:moveTo>
                    <a:pt x="984" y="1792"/>
                  </a:moveTo>
                  <a:lnTo>
                    <a:pt x="984" y="1792"/>
                  </a:lnTo>
                  <a:lnTo>
                    <a:pt x="980" y="1788"/>
                  </a:lnTo>
                  <a:lnTo>
                    <a:pt x="974" y="1788"/>
                  </a:lnTo>
                  <a:lnTo>
                    <a:pt x="966" y="1788"/>
                  </a:lnTo>
                  <a:lnTo>
                    <a:pt x="958" y="1792"/>
                  </a:lnTo>
                  <a:lnTo>
                    <a:pt x="950" y="1794"/>
                  </a:lnTo>
                  <a:lnTo>
                    <a:pt x="944" y="1798"/>
                  </a:lnTo>
                  <a:lnTo>
                    <a:pt x="942" y="1804"/>
                  </a:lnTo>
                  <a:lnTo>
                    <a:pt x="940" y="1808"/>
                  </a:lnTo>
                  <a:lnTo>
                    <a:pt x="942" y="1810"/>
                  </a:lnTo>
                  <a:lnTo>
                    <a:pt x="948" y="1812"/>
                  </a:lnTo>
                  <a:lnTo>
                    <a:pt x="960" y="1814"/>
                  </a:lnTo>
                  <a:lnTo>
                    <a:pt x="974" y="1812"/>
                  </a:lnTo>
                  <a:lnTo>
                    <a:pt x="982" y="1810"/>
                  </a:lnTo>
                  <a:lnTo>
                    <a:pt x="990" y="1808"/>
                  </a:lnTo>
                  <a:lnTo>
                    <a:pt x="998" y="1808"/>
                  </a:lnTo>
                  <a:lnTo>
                    <a:pt x="1004" y="1806"/>
                  </a:lnTo>
                  <a:lnTo>
                    <a:pt x="1004" y="1804"/>
                  </a:lnTo>
                  <a:lnTo>
                    <a:pt x="1002" y="1800"/>
                  </a:lnTo>
                  <a:lnTo>
                    <a:pt x="1000" y="1798"/>
                  </a:lnTo>
                  <a:lnTo>
                    <a:pt x="994" y="1798"/>
                  </a:lnTo>
                  <a:lnTo>
                    <a:pt x="990" y="1796"/>
                  </a:lnTo>
                  <a:lnTo>
                    <a:pt x="984" y="1792"/>
                  </a:lnTo>
                  <a:close/>
                  <a:moveTo>
                    <a:pt x="2204" y="1064"/>
                  </a:moveTo>
                  <a:lnTo>
                    <a:pt x="2204" y="1064"/>
                  </a:lnTo>
                  <a:lnTo>
                    <a:pt x="2206" y="1066"/>
                  </a:lnTo>
                  <a:lnTo>
                    <a:pt x="2208" y="1066"/>
                  </a:lnTo>
                  <a:lnTo>
                    <a:pt x="2212" y="1066"/>
                  </a:lnTo>
                  <a:lnTo>
                    <a:pt x="2214" y="1060"/>
                  </a:lnTo>
                  <a:lnTo>
                    <a:pt x="2214" y="1058"/>
                  </a:lnTo>
                  <a:lnTo>
                    <a:pt x="2212" y="1054"/>
                  </a:lnTo>
                  <a:lnTo>
                    <a:pt x="2210" y="1050"/>
                  </a:lnTo>
                  <a:lnTo>
                    <a:pt x="2208" y="1048"/>
                  </a:lnTo>
                  <a:lnTo>
                    <a:pt x="2206" y="1048"/>
                  </a:lnTo>
                  <a:lnTo>
                    <a:pt x="2204" y="1050"/>
                  </a:lnTo>
                  <a:lnTo>
                    <a:pt x="2202" y="1054"/>
                  </a:lnTo>
                  <a:lnTo>
                    <a:pt x="2204" y="1064"/>
                  </a:lnTo>
                  <a:close/>
                  <a:moveTo>
                    <a:pt x="2218" y="862"/>
                  </a:moveTo>
                  <a:lnTo>
                    <a:pt x="2218" y="862"/>
                  </a:lnTo>
                  <a:lnTo>
                    <a:pt x="2216" y="866"/>
                  </a:lnTo>
                  <a:lnTo>
                    <a:pt x="2218" y="870"/>
                  </a:lnTo>
                  <a:lnTo>
                    <a:pt x="2222" y="872"/>
                  </a:lnTo>
                  <a:lnTo>
                    <a:pt x="2228" y="874"/>
                  </a:lnTo>
                  <a:lnTo>
                    <a:pt x="2230" y="872"/>
                  </a:lnTo>
                  <a:lnTo>
                    <a:pt x="2230" y="870"/>
                  </a:lnTo>
                  <a:lnTo>
                    <a:pt x="2228" y="864"/>
                  </a:lnTo>
                  <a:lnTo>
                    <a:pt x="2222" y="860"/>
                  </a:lnTo>
                  <a:lnTo>
                    <a:pt x="2220" y="860"/>
                  </a:lnTo>
                  <a:lnTo>
                    <a:pt x="2218" y="862"/>
                  </a:lnTo>
                  <a:close/>
                  <a:moveTo>
                    <a:pt x="2220" y="824"/>
                  </a:moveTo>
                  <a:lnTo>
                    <a:pt x="2220" y="824"/>
                  </a:lnTo>
                  <a:lnTo>
                    <a:pt x="2222" y="824"/>
                  </a:lnTo>
                  <a:lnTo>
                    <a:pt x="2222" y="822"/>
                  </a:lnTo>
                  <a:lnTo>
                    <a:pt x="2216" y="814"/>
                  </a:lnTo>
                  <a:lnTo>
                    <a:pt x="2216" y="812"/>
                  </a:lnTo>
                  <a:lnTo>
                    <a:pt x="2214" y="814"/>
                  </a:lnTo>
                  <a:lnTo>
                    <a:pt x="2212" y="816"/>
                  </a:lnTo>
                  <a:lnTo>
                    <a:pt x="2214" y="822"/>
                  </a:lnTo>
                  <a:lnTo>
                    <a:pt x="2216" y="822"/>
                  </a:lnTo>
                  <a:lnTo>
                    <a:pt x="2220" y="824"/>
                  </a:lnTo>
                  <a:close/>
                  <a:moveTo>
                    <a:pt x="2124" y="1064"/>
                  </a:moveTo>
                  <a:lnTo>
                    <a:pt x="2124" y="1064"/>
                  </a:lnTo>
                  <a:lnTo>
                    <a:pt x="2118" y="1060"/>
                  </a:lnTo>
                  <a:lnTo>
                    <a:pt x="2116" y="1060"/>
                  </a:lnTo>
                  <a:lnTo>
                    <a:pt x="2114" y="1062"/>
                  </a:lnTo>
                  <a:lnTo>
                    <a:pt x="2096" y="1042"/>
                  </a:lnTo>
                  <a:lnTo>
                    <a:pt x="2094" y="1038"/>
                  </a:lnTo>
                  <a:lnTo>
                    <a:pt x="2090" y="1032"/>
                  </a:lnTo>
                  <a:lnTo>
                    <a:pt x="2076" y="1018"/>
                  </a:lnTo>
                  <a:lnTo>
                    <a:pt x="2060" y="1008"/>
                  </a:lnTo>
                  <a:lnTo>
                    <a:pt x="2050" y="1000"/>
                  </a:lnTo>
                  <a:lnTo>
                    <a:pt x="2050" y="1004"/>
                  </a:lnTo>
                  <a:lnTo>
                    <a:pt x="2044" y="998"/>
                  </a:lnTo>
                  <a:lnTo>
                    <a:pt x="2040" y="994"/>
                  </a:lnTo>
                  <a:lnTo>
                    <a:pt x="2036" y="992"/>
                  </a:lnTo>
                  <a:lnTo>
                    <a:pt x="2040" y="1000"/>
                  </a:lnTo>
                  <a:lnTo>
                    <a:pt x="2050" y="1020"/>
                  </a:lnTo>
                  <a:lnTo>
                    <a:pt x="2052" y="1024"/>
                  </a:lnTo>
                  <a:lnTo>
                    <a:pt x="2052" y="1026"/>
                  </a:lnTo>
                  <a:lnTo>
                    <a:pt x="2064" y="1036"/>
                  </a:lnTo>
                  <a:lnTo>
                    <a:pt x="2070" y="1042"/>
                  </a:lnTo>
                  <a:lnTo>
                    <a:pt x="2076" y="1056"/>
                  </a:lnTo>
                  <a:lnTo>
                    <a:pt x="2076" y="1054"/>
                  </a:lnTo>
                  <a:lnTo>
                    <a:pt x="2078" y="1058"/>
                  </a:lnTo>
                  <a:lnTo>
                    <a:pt x="2082" y="1058"/>
                  </a:lnTo>
                  <a:lnTo>
                    <a:pt x="2088" y="1064"/>
                  </a:lnTo>
                  <a:lnTo>
                    <a:pt x="2094" y="1070"/>
                  </a:lnTo>
                  <a:lnTo>
                    <a:pt x="2102" y="1074"/>
                  </a:lnTo>
                  <a:lnTo>
                    <a:pt x="2110" y="1080"/>
                  </a:lnTo>
                  <a:lnTo>
                    <a:pt x="2116" y="1086"/>
                  </a:lnTo>
                  <a:lnTo>
                    <a:pt x="2136" y="1098"/>
                  </a:lnTo>
                  <a:lnTo>
                    <a:pt x="2136" y="1102"/>
                  </a:lnTo>
                  <a:lnTo>
                    <a:pt x="2136" y="1104"/>
                  </a:lnTo>
                  <a:lnTo>
                    <a:pt x="2154" y="1100"/>
                  </a:lnTo>
                  <a:lnTo>
                    <a:pt x="2158" y="1098"/>
                  </a:lnTo>
                  <a:lnTo>
                    <a:pt x="2158" y="1096"/>
                  </a:lnTo>
                  <a:lnTo>
                    <a:pt x="2148" y="1086"/>
                  </a:lnTo>
                  <a:lnTo>
                    <a:pt x="2124" y="1064"/>
                  </a:lnTo>
                  <a:close/>
                  <a:moveTo>
                    <a:pt x="2172" y="1036"/>
                  </a:moveTo>
                  <a:lnTo>
                    <a:pt x="2172" y="1036"/>
                  </a:lnTo>
                  <a:lnTo>
                    <a:pt x="2178" y="1038"/>
                  </a:lnTo>
                  <a:lnTo>
                    <a:pt x="2182" y="1040"/>
                  </a:lnTo>
                  <a:lnTo>
                    <a:pt x="2184" y="1038"/>
                  </a:lnTo>
                  <a:lnTo>
                    <a:pt x="2186" y="1036"/>
                  </a:lnTo>
                  <a:lnTo>
                    <a:pt x="2186" y="1030"/>
                  </a:lnTo>
                  <a:lnTo>
                    <a:pt x="2182" y="1024"/>
                  </a:lnTo>
                  <a:lnTo>
                    <a:pt x="2176" y="1018"/>
                  </a:lnTo>
                  <a:lnTo>
                    <a:pt x="2172" y="1016"/>
                  </a:lnTo>
                  <a:lnTo>
                    <a:pt x="2168" y="1018"/>
                  </a:lnTo>
                  <a:lnTo>
                    <a:pt x="2168" y="1020"/>
                  </a:lnTo>
                  <a:lnTo>
                    <a:pt x="2170" y="1020"/>
                  </a:lnTo>
                  <a:lnTo>
                    <a:pt x="2172" y="1022"/>
                  </a:lnTo>
                  <a:lnTo>
                    <a:pt x="2172" y="1024"/>
                  </a:lnTo>
                  <a:lnTo>
                    <a:pt x="2170" y="1028"/>
                  </a:lnTo>
                  <a:lnTo>
                    <a:pt x="2168" y="1032"/>
                  </a:lnTo>
                  <a:lnTo>
                    <a:pt x="2170" y="1034"/>
                  </a:lnTo>
                  <a:lnTo>
                    <a:pt x="2172" y="1036"/>
                  </a:lnTo>
                  <a:close/>
                  <a:moveTo>
                    <a:pt x="2152" y="752"/>
                  </a:moveTo>
                  <a:lnTo>
                    <a:pt x="2152" y="752"/>
                  </a:lnTo>
                  <a:lnTo>
                    <a:pt x="2154" y="760"/>
                  </a:lnTo>
                  <a:lnTo>
                    <a:pt x="2156" y="764"/>
                  </a:lnTo>
                  <a:lnTo>
                    <a:pt x="2160" y="766"/>
                  </a:lnTo>
                  <a:lnTo>
                    <a:pt x="2168" y="764"/>
                  </a:lnTo>
                  <a:lnTo>
                    <a:pt x="2172" y="762"/>
                  </a:lnTo>
                  <a:lnTo>
                    <a:pt x="2174" y="760"/>
                  </a:lnTo>
                  <a:lnTo>
                    <a:pt x="2176" y="758"/>
                  </a:lnTo>
                  <a:lnTo>
                    <a:pt x="2176" y="754"/>
                  </a:lnTo>
                  <a:lnTo>
                    <a:pt x="2174" y="746"/>
                  </a:lnTo>
                  <a:lnTo>
                    <a:pt x="2170" y="736"/>
                  </a:lnTo>
                  <a:lnTo>
                    <a:pt x="2168" y="732"/>
                  </a:lnTo>
                  <a:lnTo>
                    <a:pt x="2166" y="732"/>
                  </a:lnTo>
                  <a:lnTo>
                    <a:pt x="2164" y="734"/>
                  </a:lnTo>
                  <a:lnTo>
                    <a:pt x="2162" y="736"/>
                  </a:lnTo>
                  <a:lnTo>
                    <a:pt x="2158" y="730"/>
                  </a:lnTo>
                  <a:lnTo>
                    <a:pt x="2156" y="724"/>
                  </a:lnTo>
                  <a:lnTo>
                    <a:pt x="2154" y="718"/>
                  </a:lnTo>
                  <a:lnTo>
                    <a:pt x="2152" y="716"/>
                  </a:lnTo>
                  <a:lnTo>
                    <a:pt x="2148" y="716"/>
                  </a:lnTo>
                  <a:lnTo>
                    <a:pt x="2146" y="718"/>
                  </a:lnTo>
                  <a:lnTo>
                    <a:pt x="2146" y="722"/>
                  </a:lnTo>
                  <a:lnTo>
                    <a:pt x="2148" y="726"/>
                  </a:lnTo>
                  <a:lnTo>
                    <a:pt x="2152" y="736"/>
                  </a:lnTo>
                  <a:lnTo>
                    <a:pt x="2152" y="742"/>
                  </a:lnTo>
                  <a:lnTo>
                    <a:pt x="2152" y="746"/>
                  </a:lnTo>
                  <a:lnTo>
                    <a:pt x="2152" y="752"/>
                  </a:lnTo>
                  <a:close/>
                  <a:moveTo>
                    <a:pt x="2196" y="758"/>
                  </a:moveTo>
                  <a:lnTo>
                    <a:pt x="2196" y="758"/>
                  </a:lnTo>
                  <a:lnTo>
                    <a:pt x="2202" y="754"/>
                  </a:lnTo>
                  <a:lnTo>
                    <a:pt x="2206" y="750"/>
                  </a:lnTo>
                  <a:lnTo>
                    <a:pt x="2208" y="748"/>
                  </a:lnTo>
                  <a:lnTo>
                    <a:pt x="2206" y="746"/>
                  </a:lnTo>
                  <a:lnTo>
                    <a:pt x="2202" y="746"/>
                  </a:lnTo>
                  <a:lnTo>
                    <a:pt x="2198" y="748"/>
                  </a:lnTo>
                  <a:lnTo>
                    <a:pt x="2194" y="752"/>
                  </a:lnTo>
                  <a:lnTo>
                    <a:pt x="2194" y="754"/>
                  </a:lnTo>
                  <a:lnTo>
                    <a:pt x="2196" y="758"/>
                  </a:lnTo>
                  <a:close/>
                  <a:moveTo>
                    <a:pt x="2206" y="798"/>
                  </a:moveTo>
                  <a:lnTo>
                    <a:pt x="2206" y="798"/>
                  </a:lnTo>
                  <a:lnTo>
                    <a:pt x="2210" y="800"/>
                  </a:lnTo>
                  <a:lnTo>
                    <a:pt x="2214" y="800"/>
                  </a:lnTo>
                  <a:lnTo>
                    <a:pt x="2216" y="798"/>
                  </a:lnTo>
                  <a:lnTo>
                    <a:pt x="2216" y="792"/>
                  </a:lnTo>
                  <a:lnTo>
                    <a:pt x="2216" y="790"/>
                  </a:lnTo>
                  <a:lnTo>
                    <a:pt x="2214" y="788"/>
                  </a:lnTo>
                  <a:lnTo>
                    <a:pt x="2208" y="790"/>
                  </a:lnTo>
                  <a:lnTo>
                    <a:pt x="2204" y="794"/>
                  </a:lnTo>
                  <a:lnTo>
                    <a:pt x="2204" y="796"/>
                  </a:lnTo>
                  <a:lnTo>
                    <a:pt x="2206" y="798"/>
                  </a:lnTo>
                  <a:close/>
                  <a:moveTo>
                    <a:pt x="1762" y="382"/>
                  </a:moveTo>
                  <a:lnTo>
                    <a:pt x="1762" y="382"/>
                  </a:lnTo>
                  <a:lnTo>
                    <a:pt x="1762" y="386"/>
                  </a:lnTo>
                  <a:lnTo>
                    <a:pt x="1764" y="392"/>
                  </a:lnTo>
                  <a:lnTo>
                    <a:pt x="1768" y="394"/>
                  </a:lnTo>
                  <a:lnTo>
                    <a:pt x="1770" y="394"/>
                  </a:lnTo>
                  <a:lnTo>
                    <a:pt x="1772" y="392"/>
                  </a:lnTo>
                  <a:lnTo>
                    <a:pt x="1774" y="390"/>
                  </a:lnTo>
                  <a:lnTo>
                    <a:pt x="1772" y="386"/>
                  </a:lnTo>
                  <a:lnTo>
                    <a:pt x="1770" y="382"/>
                  </a:lnTo>
                  <a:lnTo>
                    <a:pt x="1766" y="378"/>
                  </a:lnTo>
                  <a:lnTo>
                    <a:pt x="1764" y="380"/>
                  </a:lnTo>
                  <a:lnTo>
                    <a:pt x="1762" y="382"/>
                  </a:lnTo>
                  <a:close/>
                  <a:moveTo>
                    <a:pt x="1786" y="386"/>
                  </a:moveTo>
                  <a:lnTo>
                    <a:pt x="1786" y="386"/>
                  </a:lnTo>
                  <a:lnTo>
                    <a:pt x="1784" y="386"/>
                  </a:lnTo>
                  <a:lnTo>
                    <a:pt x="1780" y="388"/>
                  </a:lnTo>
                  <a:lnTo>
                    <a:pt x="1776" y="396"/>
                  </a:lnTo>
                  <a:lnTo>
                    <a:pt x="1776" y="402"/>
                  </a:lnTo>
                  <a:lnTo>
                    <a:pt x="1778" y="404"/>
                  </a:lnTo>
                  <a:lnTo>
                    <a:pt x="1780" y="404"/>
                  </a:lnTo>
                  <a:lnTo>
                    <a:pt x="1784" y="402"/>
                  </a:lnTo>
                  <a:lnTo>
                    <a:pt x="1788" y="404"/>
                  </a:lnTo>
                  <a:lnTo>
                    <a:pt x="1790" y="410"/>
                  </a:lnTo>
                  <a:lnTo>
                    <a:pt x="1794" y="414"/>
                  </a:lnTo>
                  <a:lnTo>
                    <a:pt x="1796" y="416"/>
                  </a:lnTo>
                  <a:lnTo>
                    <a:pt x="1800" y="412"/>
                  </a:lnTo>
                  <a:lnTo>
                    <a:pt x="1798" y="408"/>
                  </a:lnTo>
                  <a:lnTo>
                    <a:pt x="1794" y="402"/>
                  </a:lnTo>
                  <a:lnTo>
                    <a:pt x="1790" y="396"/>
                  </a:lnTo>
                  <a:lnTo>
                    <a:pt x="1790" y="392"/>
                  </a:lnTo>
                  <a:lnTo>
                    <a:pt x="1790" y="390"/>
                  </a:lnTo>
                  <a:lnTo>
                    <a:pt x="1786" y="386"/>
                  </a:lnTo>
                  <a:close/>
                  <a:moveTo>
                    <a:pt x="1754" y="340"/>
                  </a:moveTo>
                  <a:lnTo>
                    <a:pt x="1754" y="340"/>
                  </a:lnTo>
                  <a:lnTo>
                    <a:pt x="1758" y="346"/>
                  </a:lnTo>
                  <a:lnTo>
                    <a:pt x="1766" y="354"/>
                  </a:lnTo>
                  <a:lnTo>
                    <a:pt x="1776" y="360"/>
                  </a:lnTo>
                  <a:lnTo>
                    <a:pt x="1780" y="360"/>
                  </a:lnTo>
                  <a:lnTo>
                    <a:pt x="1784" y="360"/>
                  </a:lnTo>
                  <a:lnTo>
                    <a:pt x="1788" y="358"/>
                  </a:lnTo>
                  <a:lnTo>
                    <a:pt x="1784" y="356"/>
                  </a:lnTo>
                  <a:lnTo>
                    <a:pt x="1776" y="352"/>
                  </a:lnTo>
                  <a:lnTo>
                    <a:pt x="1774" y="348"/>
                  </a:lnTo>
                  <a:lnTo>
                    <a:pt x="1772" y="344"/>
                  </a:lnTo>
                  <a:lnTo>
                    <a:pt x="1768" y="336"/>
                  </a:lnTo>
                  <a:lnTo>
                    <a:pt x="1764" y="332"/>
                  </a:lnTo>
                  <a:lnTo>
                    <a:pt x="1746" y="320"/>
                  </a:lnTo>
                  <a:lnTo>
                    <a:pt x="1742" y="318"/>
                  </a:lnTo>
                  <a:lnTo>
                    <a:pt x="1740" y="320"/>
                  </a:lnTo>
                  <a:lnTo>
                    <a:pt x="1742" y="328"/>
                  </a:lnTo>
                  <a:lnTo>
                    <a:pt x="1744" y="332"/>
                  </a:lnTo>
                  <a:lnTo>
                    <a:pt x="1748" y="334"/>
                  </a:lnTo>
                  <a:lnTo>
                    <a:pt x="1752" y="336"/>
                  </a:lnTo>
                  <a:lnTo>
                    <a:pt x="1754" y="340"/>
                  </a:lnTo>
                  <a:close/>
                  <a:moveTo>
                    <a:pt x="1744" y="368"/>
                  </a:moveTo>
                  <a:lnTo>
                    <a:pt x="1744" y="368"/>
                  </a:lnTo>
                  <a:lnTo>
                    <a:pt x="1744" y="374"/>
                  </a:lnTo>
                  <a:lnTo>
                    <a:pt x="1748" y="378"/>
                  </a:lnTo>
                  <a:lnTo>
                    <a:pt x="1752" y="382"/>
                  </a:lnTo>
                  <a:lnTo>
                    <a:pt x="1754" y="380"/>
                  </a:lnTo>
                  <a:lnTo>
                    <a:pt x="1756" y="380"/>
                  </a:lnTo>
                  <a:lnTo>
                    <a:pt x="1758" y="376"/>
                  </a:lnTo>
                  <a:lnTo>
                    <a:pt x="1758" y="374"/>
                  </a:lnTo>
                  <a:lnTo>
                    <a:pt x="1752" y="368"/>
                  </a:lnTo>
                  <a:lnTo>
                    <a:pt x="1746" y="366"/>
                  </a:lnTo>
                  <a:lnTo>
                    <a:pt x="1744" y="366"/>
                  </a:lnTo>
                  <a:lnTo>
                    <a:pt x="1744" y="368"/>
                  </a:lnTo>
                  <a:close/>
                  <a:moveTo>
                    <a:pt x="1802" y="416"/>
                  </a:moveTo>
                  <a:lnTo>
                    <a:pt x="1802" y="416"/>
                  </a:lnTo>
                  <a:lnTo>
                    <a:pt x="1800" y="420"/>
                  </a:lnTo>
                  <a:lnTo>
                    <a:pt x="1800" y="424"/>
                  </a:lnTo>
                  <a:lnTo>
                    <a:pt x="1804" y="426"/>
                  </a:lnTo>
                  <a:lnTo>
                    <a:pt x="1810" y="424"/>
                  </a:lnTo>
                  <a:lnTo>
                    <a:pt x="1810" y="422"/>
                  </a:lnTo>
                  <a:lnTo>
                    <a:pt x="1812" y="420"/>
                  </a:lnTo>
                  <a:lnTo>
                    <a:pt x="1810" y="416"/>
                  </a:lnTo>
                  <a:lnTo>
                    <a:pt x="1806" y="414"/>
                  </a:lnTo>
                  <a:lnTo>
                    <a:pt x="1804" y="414"/>
                  </a:lnTo>
                  <a:lnTo>
                    <a:pt x="1802" y="416"/>
                  </a:lnTo>
                  <a:close/>
                  <a:moveTo>
                    <a:pt x="1858" y="386"/>
                  </a:moveTo>
                  <a:lnTo>
                    <a:pt x="1858" y="386"/>
                  </a:lnTo>
                  <a:lnTo>
                    <a:pt x="1848" y="382"/>
                  </a:lnTo>
                  <a:lnTo>
                    <a:pt x="1844" y="378"/>
                  </a:lnTo>
                  <a:lnTo>
                    <a:pt x="1840" y="374"/>
                  </a:lnTo>
                  <a:lnTo>
                    <a:pt x="1832" y="368"/>
                  </a:lnTo>
                  <a:lnTo>
                    <a:pt x="1828" y="366"/>
                  </a:lnTo>
                  <a:lnTo>
                    <a:pt x="1826" y="368"/>
                  </a:lnTo>
                  <a:lnTo>
                    <a:pt x="1828" y="378"/>
                  </a:lnTo>
                  <a:lnTo>
                    <a:pt x="1830" y="382"/>
                  </a:lnTo>
                  <a:lnTo>
                    <a:pt x="1834" y="386"/>
                  </a:lnTo>
                  <a:lnTo>
                    <a:pt x="1848" y="394"/>
                  </a:lnTo>
                  <a:lnTo>
                    <a:pt x="1864" y="404"/>
                  </a:lnTo>
                  <a:lnTo>
                    <a:pt x="1878" y="414"/>
                  </a:lnTo>
                  <a:lnTo>
                    <a:pt x="1880" y="416"/>
                  </a:lnTo>
                  <a:lnTo>
                    <a:pt x="1882" y="416"/>
                  </a:lnTo>
                  <a:lnTo>
                    <a:pt x="1878" y="408"/>
                  </a:lnTo>
                  <a:lnTo>
                    <a:pt x="1870" y="396"/>
                  </a:lnTo>
                  <a:lnTo>
                    <a:pt x="1864" y="390"/>
                  </a:lnTo>
                  <a:lnTo>
                    <a:pt x="1858" y="386"/>
                  </a:lnTo>
                  <a:close/>
                  <a:moveTo>
                    <a:pt x="1882" y="456"/>
                  </a:moveTo>
                  <a:lnTo>
                    <a:pt x="1882" y="456"/>
                  </a:lnTo>
                  <a:lnTo>
                    <a:pt x="1876" y="450"/>
                  </a:lnTo>
                  <a:lnTo>
                    <a:pt x="1872" y="450"/>
                  </a:lnTo>
                  <a:lnTo>
                    <a:pt x="1870" y="454"/>
                  </a:lnTo>
                  <a:lnTo>
                    <a:pt x="1870" y="462"/>
                  </a:lnTo>
                  <a:lnTo>
                    <a:pt x="1870" y="468"/>
                  </a:lnTo>
                  <a:lnTo>
                    <a:pt x="1876" y="474"/>
                  </a:lnTo>
                  <a:lnTo>
                    <a:pt x="1882" y="478"/>
                  </a:lnTo>
                  <a:lnTo>
                    <a:pt x="1892" y="478"/>
                  </a:lnTo>
                  <a:lnTo>
                    <a:pt x="1900" y="476"/>
                  </a:lnTo>
                  <a:lnTo>
                    <a:pt x="1900" y="478"/>
                  </a:lnTo>
                  <a:lnTo>
                    <a:pt x="1902" y="480"/>
                  </a:lnTo>
                  <a:lnTo>
                    <a:pt x="1912" y="482"/>
                  </a:lnTo>
                  <a:lnTo>
                    <a:pt x="1916" y="482"/>
                  </a:lnTo>
                  <a:lnTo>
                    <a:pt x="1920" y="482"/>
                  </a:lnTo>
                  <a:lnTo>
                    <a:pt x="1920" y="480"/>
                  </a:lnTo>
                  <a:lnTo>
                    <a:pt x="1918" y="476"/>
                  </a:lnTo>
                  <a:lnTo>
                    <a:pt x="1914" y="468"/>
                  </a:lnTo>
                  <a:lnTo>
                    <a:pt x="1906" y="460"/>
                  </a:lnTo>
                  <a:lnTo>
                    <a:pt x="1902" y="458"/>
                  </a:lnTo>
                  <a:lnTo>
                    <a:pt x="1900" y="456"/>
                  </a:lnTo>
                  <a:lnTo>
                    <a:pt x="1892" y="456"/>
                  </a:lnTo>
                  <a:lnTo>
                    <a:pt x="1886" y="458"/>
                  </a:lnTo>
                  <a:lnTo>
                    <a:pt x="1884" y="456"/>
                  </a:lnTo>
                  <a:lnTo>
                    <a:pt x="1882" y="456"/>
                  </a:lnTo>
                  <a:close/>
                  <a:moveTo>
                    <a:pt x="1884" y="560"/>
                  </a:moveTo>
                  <a:lnTo>
                    <a:pt x="1884" y="560"/>
                  </a:lnTo>
                  <a:lnTo>
                    <a:pt x="1886" y="564"/>
                  </a:lnTo>
                  <a:lnTo>
                    <a:pt x="1894" y="570"/>
                  </a:lnTo>
                  <a:lnTo>
                    <a:pt x="1902" y="576"/>
                  </a:lnTo>
                  <a:lnTo>
                    <a:pt x="1906" y="576"/>
                  </a:lnTo>
                  <a:lnTo>
                    <a:pt x="1910" y="576"/>
                  </a:lnTo>
                  <a:lnTo>
                    <a:pt x="1910" y="574"/>
                  </a:lnTo>
                  <a:lnTo>
                    <a:pt x="1908" y="570"/>
                  </a:lnTo>
                  <a:lnTo>
                    <a:pt x="1900" y="562"/>
                  </a:lnTo>
                  <a:lnTo>
                    <a:pt x="1890" y="558"/>
                  </a:lnTo>
                  <a:lnTo>
                    <a:pt x="1886" y="558"/>
                  </a:lnTo>
                  <a:lnTo>
                    <a:pt x="1884" y="560"/>
                  </a:lnTo>
                  <a:close/>
                  <a:moveTo>
                    <a:pt x="1966" y="508"/>
                  </a:moveTo>
                  <a:lnTo>
                    <a:pt x="1966" y="508"/>
                  </a:lnTo>
                  <a:lnTo>
                    <a:pt x="1958" y="506"/>
                  </a:lnTo>
                  <a:lnTo>
                    <a:pt x="1950" y="502"/>
                  </a:lnTo>
                  <a:lnTo>
                    <a:pt x="1942" y="498"/>
                  </a:lnTo>
                  <a:lnTo>
                    <a:pt x="1938" y="498"/>
                  </a:lnTo>
                  <a:lnTo>
                    <a:pt x="1936" y="500"/>
                  </a:lnTo>
                  <a:lnTo>
                    <a:pt x="1934" y="500"/>
                  </a:lnTo>
                  <a:lnTo>
                    <a:pt x="1934" y="502"/>
                  </a:lnTo>
                  <a:lnTo>
                    <a:pt x="1938" y="504"/>
                  </a:lnTo>
                  <a:lnTo>
                    <a:pt x="1942" y="506"/>
                  </a:lnTo>
                  <a:lnTo>
                    <a:pt x="1944" y="510"/>
                  </a:lnTo>
                  <a:lnTo>
                    <a:pt x="1944" y="512"/>
                  </a:lnTo>
                  <a:lnTo>
                    <a:pt x="1946" y="516"/>
                  </a:lnTo>
                  <a:lnTo>
                    <a:pt x="1948" y="518"/>
                  </a:lnTo>
                  <a:lnTo>
                    <a:pt x="1956" y="524"/>
                  </a:lnTo>
                  <a:lnTo>
                    <a:pt x="1966" y="528"/>
                  </a:lnTo>
                  <a:lnTo>
                    <a:pt x="1974" y="528"/>
                  </a:lnTo>
                  <a:lnTo>
                    <a:pt x="1976" y="528"/>
                  </a:lnTo>
                  <a:lnTo>
                    <a:pt x="1978" y="526"/>
                  </a:lnTo>
                  <a:lnTo>
                    <a:pt x="1976" y="518"/>
                  </a:lnTo>
                  <a:lnTo>
                    <a:pt x="1972" y="512"/>
                  </a:lnTo>
                  <a:lnTo>
                    <a:pt x="1968" y="510"/>
                  </a:lnTo>
                  <a:lnTo>
                    <a:pt x="1966" y="508"/>
                  </a:lnTo>
                  <a:close/>
                  <a:moveTo>
                    <a:pt x="2174" y="784"/>
                  </a:moveTo>
                  <a:lnTo>
                    <a:pt x="2174" y="784"/>
                  </a:lnTo>
                  <a:lnTo>
                    <a:pt x="2174" y="788"/>
                  </a:lnTo>
                  <a:lnTo>
                    <a:pt x="2180" y="792"/>
                  </a:lnTo>
                  <a:lnTo>
                    <a:pt x="2182" y="794"/>
                  </a:lnTo>
                  <a:lnTo>
                    <a:pt x="2184" y="798"/>
                  </a:lnTo>
                  <a:lnTo>
                    <a:pt x="2186" y="804"/>
                  </a:lnTo>
                  <a:lnTo>
                    <a:pt x="2188" y="808"/>
                  </a:lnTo>
                  <a:lnTo>
                    <a:pt x="2192" y="808"/>
                  </a:lnTo>
                  <a:lnTo>
                    <a:pt x="2196" y="808"/>
                  </a:lnTo>
                  <a:lnTo>
                    <a:pt x="2198" y="806"/>
                  </a:lnTo>
                  <a:lnTo>
                    <a:pt x="2198" y="800"/>
                  </a:lnTo>
                  <a:lnTo>
                    <a:pt x="2196" y="794"/>
                  </a:lnTo>
                  <a:lnTo>
                    <a:pt x="2190" y="788"/>
                  </a:lnTo>
                  <a:lnTo>
                    <a:pt x="2186" y="784"/>
                  </a:lnTo>
                  <a:lnTo>
                    <a:pt x="2180" y="780"/>
                  </a:lnTo>
                  <a:lnTo>
                    <a:pt x="2176" y="780"/>
                  </a:lnTo>
                  <a:lnTo>
                    <a:pt x="2174" y="784"/>
                  </a:lnTo>
                  <a:close/>
                  <a:moveTo>
                    <a:pt x="1938" y="458"/>
                  </a:moveTo>
                  <a:lnTo>
                    <a:pt x="1938" y="458"/>
                  </a:lnTo>
                  <a:lnTo>
                    <a:pt x="1938" y="454"/>
                  </a:lnTo>
                  <a:lnTo>
                    <a:pt x="1938" y="448"/>
                  </a:lnTo>
                  <a:lnTo>
                    <a:pt x="1936" y="444"/>
                  </a:lnTo>
                  <a:lnTo>
                    <a:pt x="1930" y="438"/>
                  </a:lnTo>
                  <a:lnTo>
                    <a:pt x="1928" y="434"/>
                  </a:lnTo>
                  <a:lnTo>
                    <a:pt x="1926" y="428"/>
                  </a:lnTo>
                  <a:lnTo>
                    <a:pt x="1922" y="420"/>
                  </a:lnTo>
                  <a:lnTo>
                    <a:pt x="1920" y="410"/>
                  </a:lnTo>
                  <a:lnTo>
                    <a:pt x="1916" y="408"/>
                  </a:lnTo>
                  <a:lnTo>
                    <a:pt x="1910" y="406"/>
                  </a:lnTo>
                  <a:lnTo>
                    <a:pt x="1908" y="404"/>
                  </a:lnTo>
                  <a:lnTo>
                    <a:pt x="1906" y="406"/>
                  </a:lnTo>
                  <a:lnTo>
                    <a:pt x="1906" y="412"/>
                  </a:lnTo>
                  <a:lnTo>
                    <a:pt x="1912" y="422"/>
                  </a:lnTo>
                  <a:lnTo>
                    <a:pt x="1916" y="440"/>
                  </a:lnTo>
                  <a:lnTo>
                    <a:pt x="1918" y="446"/>
                  </a:lnTo>
                  <a:lnTo>
                    <a:pt x="1920" y="448"/>
                  </a:lnTo>
                  <a:lnTo>
                    <a:pt x="1926" y="452"/>
                  </a:lnTo>
                  <a:lnTo>
                    <a:pt x="1930" y="460"/>
                  </a:lnTo>
                  <a:lnTo>
                    <a:pt x="1936" y="466"/>
                  </a:lnTo>
                  <a:lnTo>
                    <a:pt x="1940" y="470"/>
                  </a:lnTo>
                  <a:lnTo>
                    <a:pt x="1942" y="468"/>
                  </a:lnTo>
                  <a:lnTo>
                    <a:pt x="1938" y="458"/>
                  </a:lnTo>
                  <a:close/>
                  <a:moveTo>
                    <a:pt x="2456" y="2102"/>
                  </a:moveTo>
                  <a:lnTo>
                    <a:pt x="2456" y="2102"/>
                  </a:lnTo>
                  <a:lnTo>
                    <a:pt x="2460" y="2096"/>
                  </a:lnTo>
                  <a:lnTo>
                    <a:pt x="2460" y="2090"/>
                  </a:lnTo>
                  <a:lnTo>
                    <a:pt x="2458" y="2084"/>
                  </a:lnTo>
                  <a:lnTo>
                    <a:pt x="2456" y="2082"/>
                  </a:lnTo>
                  <a:lnTo>
                    <a:pt x="2450" y="2082"/>
                  </a:lnTo>
                  <a:lnTo>
                    <a:pt x="2442" y="2084"/>
                  </a:lnTo>
                  <a:lnTo>
                    <a:pt x="2434" y="2088"/>
                  </a:lnTo>
                  <a:lnTo>
                    <a:pt x="2426" y="2094"/>
                  </a:lnTo>
                  <a:lnTo>
                    <a:pt x="2418" y="2100"/>
                  </a:lnTo>
                  <a:lnTo>
                    <a:pt x="2412" y="2100"/>
                  </a:lnTo>
                  <a:lnTo>
                    <a:pt x="2410" y="2098"/>
                  </a:lnTo>
                  <a:lnTo>
                    <a:pt x="2410" y="2094"/>
                  </a:lnTo>
                  <a:lnTo>
                    <a:pt x="2410" y="2080"/>
                  </a:lnTo>
                  <a:lnTo>
                    <a:pt x="2410" y="2076"/>
                  </a:lnTo>
                  <a:lnTo>
                    <a:pt x="2408" y="2074"/>
                  </a:lnTo>
                  <a:lnTo>
                    <a:pt x="2400" y="2072"/>
                  </a:lnTo>
                  <a:lnTo>
                    <a:pt x="2398" y="2070"/>
                  </a:lnTo>
                  <a:lnTo>
                    <a:pt x="2398" y="2068"/>
                  </a:lnTo>
                  <a:lnTo>
                    <a:pt x="2404" y="2064"/>
                  </a:lnTo>
                  <a:lnTo>
                    <a:pt x="2408" y="2062"/>
                  </a:lnTo>
                  <a:lnTo>
                    <a:pt x="2408" y="2058"/>
                  </a:lnTo>
                  <a:lnTo>
                    <a:pt x="2408" y="2056"/>
                  </a:lnTo>
                  <a:lnTo>
                    <a:pt x="2404" y="2054"/>
                  </a:lnTo>
                  <a:lnTo>
                    <a:pt x="2400" y="2054"/>
                  </a:lnTo>
                  <a:lnTo>
                    <a:pt x="2396" y="2056"/>
                  </a:lnTo>
                  <a:lnTo>
                    <a:pt x="2388" y="2060"/>
                  </a:lnTo>
                  <a:lnTo>
                    <a:pt x="2380" y="2068"/>
                  </a:lnTo>
                  <a:lnTo>
                    <a:pt x="2376" y="2074"/>
                  </a:lnTo>
                  <a:lnTo>
                    <a:pt x="2374" y="2080"/>
                  </a:lnTo>
                  <a:lnTo>
                    <a:pt x="2374" y="2096"/>
                  </a:lnTo>
                  <a:lnTo>
                    <a:pt x="2372" y="2104"/>
                  </a:lnTo>
                  <a:lnTo>
                    <a:pt x="2370" y="2110"/>
                  </a:lnTo>
                  <a:lnTo>
                    <a:pt x="2366" y="2116"/>
                  </a:lnTo>
                  <a:lnTo>
                    <a:pt x="2358" y="2120"/>
                  </a:lnTo>
                  <a:lnTo>
                    <a:pt x="2352" y="2126"/>
                  </a:lnTo>
                  <a:lnTo>
                    <a:pt x="2346" y="2134"/>
                  </a:lnTo>
                  <a:lnTo>
                    <a:pt x="2336" y="2156"/>
                  </a:lnTo>
                  <a:lnTo>
                    <a:pt x="2324" y="2180"/>
                  </a:lnTo>
                  <a:lnTo>
                    <a:pt x="2318" y="2190"/>
                  </a:lnTo>
                  <a:lnTo>
                    <a:pt x="2310" y="2196"/>
                  </a:lnTo>
                  <a:lnTo>
                    <a:pt x="2298" y="2206"/>
                  </a:lnTo>
                  <a:lnTo>
                    <a:pt x="2286" y="2218"/>
                  </a:lnTo>
                  <a:lnTo>
                    <a:pt x="2274" y="2228"/>
                  </a:lnTo>
                  <a:lnTo>
                    <a:pt x="2270" y="2230"/>
                  </a:lnTo>
                  <a:lnTo>
                    <a:pt x="2264" y="2232"/>
                  </a:lnTo>
                  <a:lnTo>
                    <a:pt x="2260" y="2234"/>
                  </a:lnTo>
                  <a:lnTo>
                    <a:pt x="2256" y="2236"/>
                  </a:lnTo>
                  <a:lnTo>
                    <a:pt x="2250" y="2242"/>
                  </a:lnTo>
                  <a:lnTo>
                    <a:pt x="2246" y="2248"/>
                  </a:lnTo>
                  <a:lnTo>
                    <a:pt x="2242" y="2250"/>
                  </a:lnTo>
                  <a:lnTo>
                    <a:pt x="2236" y="2250"/>
                  </a:lnTo>
                  <a:lnTo>
                    <a:pt x="2228" y="2250"/>
                  </a:lnTo>
                  <a:lnTo>
                    <a:pt x="2222" y="2254"/>
                  </a:lnTo>
                  <a:lnTo>
                    <a:pt x="2216" y="2260"/>
                  </a:lnTo>
                  <a:lnTo>
                    <a:pt x="2210" y="2266"/>
                  </a:lnTo>
                  <a:lnTo>
                    <a:pt x="2200" y="2282"/>
                  </a:lnTo>
                  <a:lnTo>
                    <a:pt x="2186" y="2298"/>
                  </a:lnTo>
                  <a:lnTo>
                    <a:pt x="2174" y="2310"/>
                  </a:lnTo>
                  <a:lnTo>
                    <a:pt x="2162" y="2322"/>
                  </a:lnTo>
                  <a:lnTo>
                    <a:pt x="2160" y="2328"/>
                  </a:lnTo>
                  <a:lnTo>
                    <a:pt x="2156" y="2334"/>
                  </a:lnTo>
                  <a:lnTo>
                    <a:pt x="2156" y="2338"/>
                  </a:lnTo>
                  <a:lnTo>
                    <a:pt x="2158" y="2344"/>
                  </a:lnTo>
                  <a:lnTo>
                    <a:pt x="2160" y="2348"/>
                  </a:lnTo>
                  <a:lnTo>
                    <a:pt x="2158" y="2352"/>
                  </a:lnTo>
                  <a:lnTo>
                    <a:pt x="2152" y="2356"/>
                  </a:lnTo>
                  <a:lnTo>
                    <a:pt x="2146" y="2360"/>
                  </a:lnTo>
                  <a:lnTo>
                    <a:pt x="2146" y="2362"/>
                  </a:lnTo>
                  <a:lnTo>
                    <a:pt x="2146" y="2368"/>
                  </a:lnTo>
                  <a:lnTo>
                    <a:pt x="2152" y="2376"/>
                  </a:lnTo>
                  <a:lnTo>
                    <a:pt x="2162" y="2382"/>
                  </a:lnTo>
                  <a:lnTo>
                    <a:pt x="2168" y="2384"/>
                  </a:lnTo>
                  <a:lnTo>
                    <a:pt x="2172" y="2384"/>
                  </a:lnTo>
                  <a:lnTo>
                    <a:pt x="2178" y="2382"/>
                  </a:lnTo>
                  <a:lnTo>
                    <a:pt x="2184" y="2378"/>
                  </a:lnTo>
                  <a:lnTo>
                    <a:pt x="2190" y="2376"/>
                  </a:lnTo>
                  <a:lnTo>
                    <a:pt x="2192" y="2374"/>
                  </a:lnTo>
                  <a:lnTo>
                    <a:pt x="2194" y="2376"/>
                  </a:lnTo>
                  <a:lnTo>
                    <a:pt x="2196" y="2378"/>
                  </a:lnTo>
                  <a:lnTo>
                    <a:pt x="2200" y="2384"/>
                  </a:lnTo>
                  <a:lnTo>
                    <a:pt x="2202" y="2386"/>
                  </a:lnTo>
                  <a:lnTo>
                    <a:pt x="2208" y="2386"/>
                  </a:lnTo>
                  <a:lnTo>
                    <a:pt x="2212" y="2386"/>
                  </a:lnTo>
                  <a:lnTo>
                    <a:pt x="2216" y="2388"/>
                  </a:lnTo>
                  <a:lnTo>
                    <a:pt x="2218" y="2392"/>
                  </a:lnTo>
                  <a:lnTo>
                    <a:pt x="2218" y="2396"/>
                  </a:lnTo>
                  <a:lnTo>
                    <a:pt x="2220" y="2398"/>
                  </a:lnTo>
                  <a:lnTo>
                    <a:pt x="2224" y="2402"/>
                  </a:lnTo>
                  <a:lnTo>
                    <a:pt x="2232" y="2402"/>
                  </a:lnTo>
                  <a:lnTo>
                    <a:pt x="2248" y="2404"/>
                  </a:lnTo>
                  <a:lnTo>
                    <a:pt x="2256" y="2404"/>
                  </a:lnTo>
                  <a:lnTo>
                    <a:pt x="2262" y="2404"/>
                  </a:lnTo>
                  <a:lnTo>
                    <a:pt x="2268" y="2402"/>
                  </a:lnTo>
                  <a:lnTo>
                    <a:pt x="2276" y="2398"/>
                  </a:lnTo>
                  <a:lnTo>
                    <a:pt x="2282" y="2390"/>
                  </a:lnTo>
                  <a:lnTo>
                    <a:pt x="2288" y="2380"/>
                  </a:lnTo>
                  <a:lnTo>
                    <a:pt x="2296" y="2372"/>
                  </a:lnTo>
                  <a:lnTo>
                    <a:pt x="2302" y="2366"/>
                  </a:lnTo>
                  <a:lnTo>
                    <a:pt x="2308" y="2362"/>
                  </a:lnTo>
                  <a:lnTo>
                    <a:pt x="2314" y="2360"/>
                  </a:lnTo>
                  <a:lnTo>
                    <a:pt x="2320" y="2358"/>
                  </a:lnTo>
                  <a:lnTo>
                    <a:pt x="2320" y="2356"/>
                  </a:lnTo>
                  <a:lnTo>
                    <a:pt x="2318" y="2352"/>
                  </a:lnTo>
                  <a:lnTo>
                    <a:pt x="2318" y="2346"/>
                  </a:lnTo>
                  <a:lnTo>
                    <a:pt x="2318" y="2340"/>
                  </a:lnTo>
                  <a:lnTo>
                    <a:pt x="2324" y="2328"/>
                  </a:lnTo>
                  <a:lnTo>
                    <a:pt x="2332" y="2312"/>
                  </a:lnTo>
                  <a:lnTo>
                    <a:pt x="2336" y="2300"/>
                  </a:lnTo>
                  <a:lnTo>
                    <a:pt x="2336" y="2288"/>
                  </a:lnTo>
                  <a:lnTo>
                    <a:pt x="2340" y="2276"/>
                  </a:lnTo>
                  <a:lnTo>
                    <a:pt x="2346" y="2266"/>
                  </a:lnTo>
                  <a:lnTo>
                    <a:pt x="2354" y="2258"/>
                  </a:lnTo>
                  <a:lnTo>
                    <a:pt x="2364" y="2252"/>
                  </a:lnTo>
                  <a:lnTo>
                    <a:pt x="2376" y="2248"/>
                  </a:lnTo>
                  <a:lnTo>
                    <a:pt x="2386" y="2246"/>
                  </a:lnTo>
                  <a:lnTo>
                    <a:pt x="2394" y="2244"/>
                  </a:lnTo>
                  <a:lnTo>
                    <a:pt x="2400" y="2246"/>
                  </a:lnTo>
                  <a:lnTo>
                    <a:pt x="2406" y="2246"/>
                  </a:lnTo>
                  <a:lnTo>
                    <a:pt x="2410" y="2246"/>
                  </a:lnTo>
                  <a:lnTo>
                    <a:pt x="2414" y="2244"/>
                  </a:lnTo>
                  <a:lnTo>
                    <a:pt x="2416" y="2242"/>
                  </a:lnTo>
                  <a:lnTo>
                    <a:pt x="2418" y="2238"/>
                  </a:lnTo>
                  <a:lnTo>
                    <a:pt x="2418" y="2236"/>
                  </a:lnTo>
                  <a:lnTo>
                    <a:pt x="2416" y="2232"/>
                  </a:lnTo>
                  <a:lnTo>
                    <a:pt x="2410" y="2230"/>
                  </a:lnTo>
                  <a:lnTo>
                    <a:pt x="2404" y="2228"/>
                  </a:lnTo>
                  <a:lnTo>
                    <a:pt x="2402" y="2224"/>
                  </a:lnTo>
                  <a:lnTo>
                    <a:pt x="2400" y="2218"/>
                  </a:lnTo>
                  <a:lnTo>
                    <a:pt x="2400" y="2214"/>
                  </a:lnTo>
                  <a:lnTo>
                    <a:pt x="2400" y="2208"/>
                  </a:lnTo>
                  <a:lnTo>
                    <a:pt x="2402" y="2204"/>
                  </a:lnTo>
                  <a:lnTo>
                    <a:pt x="2406" y="2200"/>
                  </a:lnTo>
                  <a:lnTo>
                    <a:pt x="2410" y="2198"/>
                  </a:lnTo>
                  <a:lnTo>
                    <a:pt x="2416" y="2196"/>
                  </a:lnTo>
                  <a:lnTo>
                    <a:pt x="2420" y="2192"/>
                  </a:lnTo>
                  <a:lnTo>
                    <a:pt x="2430" y="2178"/>
                  </a:lnTo>
                  <a:lnTo>
                    <a:pt x="2440" y="2160"/>
                  </a:lnTo>
                  <a:lnTo>
                    <a:pt x="2454" y="2138"/>
                  </a:lnTo>
                  <a:lnTo>
                    <a:pt x="2460" y="2130"/>
                  </a:lnTo>
                  <a:lnTo>
                    <a:pt x="2462" y="2124"/>
                  </a:lnTo>
                  <a:lnTo>
                    <a:pt x="2462" y="2120"/>
                  </a:lnTo>
                  <a:lnTo>
                    <a:pt x="2460" y="2118"/>
                  </a:lnTo>
                  <a:lnTo>
                    <a:pt x="2456" y="2116"/>
                  </a:lnTo>
                  <a:lnTo>
                    <a:pt x="2454" y="2114"/>
                  </a:lnTo>
                  <a:lnTo>
                    <a:pt x="2454" y="2110"/>
                  </a:lnTo>
                  <a:lnTo>
                    <a:pt x="2456" y="2102"/>
                  </a:lnTo>
                  <a:close/>
                  <a:moveTo>
                    <a:pt x="2684" y="808"/>
                  </a:moveTo>
                  <a:lnTo>
                    <a:pt x="2684" y="808"/>
                  </a:lnTo>
                  <a:lnTo>
                    <a:pt x="2680" y="812"/>
                  </a:lnTo>
                  <a:lnTo>
                    <a:pt x="2678" y="810"/>
                  </a:lnTo>
                  <a:lnTo>
                    <a:pt x="2682" y="802"/>
                  </a:lnTo>
                  <a:lnTo>
                    <a:pt x="2688" y="794"/>
                  </a:lnTo>
                  <a:lnTo>
                    <a:pt x="2690" y="792"/>
                  </a:lnTo>
                  <a:lnTo>
                    <a:pt x="2690" y="790"/>
                  </a:lnTo>
                  <a:lnTo>
                    <a:pt x="2688" y="788"/>
                  </a:lnTo>
                  <a:lnTo>
                    <a:pt x="2684" y="790"/>
                  </a:lnTo>
                  <a:lnTo>
                    <a:pt x="2676" y="794"/>
                  </a:lnTo>
                  <a:lnTo>
                    <a:pt x="2664" y="800"/>
                  </a:lnTo>
                  <a:lnTo>
                    <a:pt x="2658" y="804"/>
                  </a:lnTo>
                  <a:lnTo>
                    <a:pt x="2652" y="806"/>
                  </a:lnTo>
                  <a:lnTo>
                    <a:pt x="2648" y="806"/>
                  </a:lnTo>
                  <a:lnTo>
                    <a:pt x="2646" y="812"/>
                  </a:lnTo>
                  <a:lnTo>
                    <a:pt x="2644" y="814"/>
                  </a:lnTo>
                  <a:lnTo>
                    <a:pt x="2642" y="816"/>
                  </a:lnTo>
                  <a:lnTo>
                    <a:pt x="2636" y="814"/>
                  </a:lnTo>
                  <a:lnTo>
                    <a:pt x="2634" y="814"/>
                  </a:lnTo>
                  <a:lnTo>
                    <a:pt x="2634" y="816"/>
                  </a:lnTo>
                  <a:lnTo>
                    <a:pt x="2636" y="826"/>
                  </a:lnTo>
                  <a:lnTo>
                    <a:pt x="2640" y="832"/>
                  </a:lnTo>
                  <a:lnTo>
                    <a:pt x="2642" y="832"/>
                  </a:lnTo>
                  <a:lnTo>
                    <a:pt x="2656" y="822"/>
                  </a:lnTo>
                  <a:lnTo>
                    <a:pt x="2660" y="820"/>
                  </a:lnTo>
                  <a:lnTo>
                    <a:pt x="2662" y="820"/>
                  </a:lnTo>
                  <a:lnTo>
                    <a:pt x="2664" y="820"/>
                  </a:lnTo>
                  <a:lnTo>
                    <a:pt x="2666" y="822"/>
                  </a:lnTo>
                  <a:lnTo>
                    <a:pt x="2666" y="824"/>
                  </a:lnTo>
                  <a:lnTo>
                    <a:pt x="2668" y="824"/>
                  </a:lnTo>
                  <a:lnTo>
                    <a:pt x="2670" y="824"/>
                  </a:lnTo>
                  <a:lnTo>
                    <a:pt x="2678" y="820"/>
                  </a:lnTo>
                  <a:lnTo>
                    <a:pt x="2684" y="820"/>
                  </a:lnTo>
                  <a:lnTo>
                    <a:pt x="2690" y="820"/>
                  </a:lnTo>
                  <a:lnTo>
                    <a:pt x="2688" y="816"/>
                  </a:lnTo>
                  <a:lnTo>
                    <a:pt x="2688" y="810"/>
                  </a:lnTo>
                  <a:lnTo>
                    <a:pt x="2688" y="806"/>
                  </a:lnTo>
                  <a:lnTo>
                    <a:pt x="2684" y="808"/>
                  </a:lnTo>
                  <a:close/>
                  <a:moveTo>
                    <a:pt x="2600" y="1904"/>
                  </a:moveTo>
                  <a:lnTo>
                    <a:pt x="2600" y="1904"/>
                  </a:lnTo>
                  <a:lnTo>
                    <a:pt x="2596" y="1910"/>
                  </a:lnTo>
                  <a:lnTo>
                    <a:pt x="2592" y="1916"/>
                  </a:lnTo>
                  <a:lnTo>
                    <a:pt x="2586" y="1918"/>
                  </a:lnTo>
                  <a:lnTo>
                    <a:pt x="2580" y="1918"/>
                  </a:lnTo>
                  <a:lnTo>
                    <a:pt x="2574" y="1918"/>
                  </a:lnTo>
                  <a:lnTo>
                    <a:pt x="2566" y="1914"/>
                  </a:lnTo>
                  <a:lnTo>
                    <a:pt x="2548" y="1906"/>
                  </a:lnTo>
                  <a:lnTo>
                    <a:pt x="2540" y="1900"/>
                  </a:lnTo>
                  <a:lnTo>
                    <a:pt x="2534" y="1892"/>
                  </a:lnTo>
                  <a:lnTo>
                    <a:pt x="2530" y="1884"/>
                  </a:lnTo>
                  <a:lnTo>
                    <a:pt x="2528" y="1876"/>
                  </a:lnTo>
                  <a:lnTo>
                    <a:pt x="2522" y="1856"/>
                  </a:lnTo>
                  <a:lnTo>
                    <a:pt x="2518" y="1848"/>
                  </a:lnTo>
                  <a:lnTo>
                    <a:pt x="2514" y="1840"/>
                  </a:lnTo>
                  <a:lnTo>
                    <a:pt x="2508" y="1834"/>
                  </a:lnTo>
                  <a:lnTo>
                    <a:pt x="2504" y="1832"/>
                  </a:lnTo>
                  <a:lnTo>
                    <a:pt x="2504" y="1834"/>
                  </a:lnTo>
                  <a:lnTo>
                    <a:pt x="2504" y="1838"/>
                  </a:lnTo>
                  <a:lnTo>
                    <a:pt x="2506" y="1850"/>
                  </a:lnTo>
                  <a:lnTo>
                    <a:pt x="2512" y="1868"/>
                  </a:lnTo>
                  <a:lnTo>
                    <a:pt x="2514" y="1874"/>
                  </a:lnTo>
                  <a:lnTo>
                    <a:pt x="2512" y="1876"/>
                  </a:lnTo>
                  <a:lnTo>
                    <a:pt x="2506" y="1874"/>
                  </a:lnTo>
                  <a:lnTo>
                    <a:pt x="2498" y="1868"/>
                  </a:lnTo>
                  <a:lnTo>
                    <a:pt x="2490" y="1862"/>
                  </a:lnTo>
                  <a:lnTo>
                    <a:pt x="2484" y="1854"/>
                  </a:lnTo>
                  <a:lnTo>
                    <a:pt x="2482" y="1844"/>
                  </a:lnTo>
                  <a:lnTo>
                    <a:pt x="2482" y="1836"/>
                  </a:lnTo>
                  <a:lnTo>
                    <a:pt x="2482" y="1830"/>
                  </a:lnTo>
                  <a:lnTo>
                    <a:pt x="2482" y="1826"/>
                  </a:lnTo>
                  <a:lnTo>
                    <a:pt x="2478" y="1818"/>
                  </a:lnTo>
                  <a:lnTo>
                    <a:pt x="2474" y="1810"/>
                  </a:lnTo>
                  <a:lnTo>
                    <a:pt x="2472" y="1806"/>
                  </a:lnTo>
                  <a:lnTo>
                    <a:pt x="2472" y="1802"/>
                  </a:lnTo>
                  <a:lnTo>
                    <a:pt x="2472" y="1792"/>
                  </a:lnTo>
                  <a:lnTo>
                    <a:pt x="2470" y="1786"/>
                  </a:lnTo>
                  <a:lnTo>
                    <a:pt x="2466" y="1780"/>
                  </a:lnTo>
                  <a:lnTo>
                    <a:pt x="2462" y="1770"/>
                  </a:lnTo>
                  <a:lnTo>
                    <a:pt x="2454" y="1762"/>
                  </a:lnTo>
                  <a:lnTo>
                    <a:pt x="2448" y="1758"/>
                  </a:lnTo>
                  <a:lnTo>
                    <a:pt x="2440" y="1754"/>
                  </a:lnTo>
                  <a:lnTo>
                    <a:pt x="2428" y="1752"/>
                  </a:lnTo>
                  <a:lnTo>
                    <a:pt x="2424" y="1750"/>
                  </a:lnTo>
                  <a:lnTo>
                    <a:pt x="2422" y="1748"/>
                  </a:lnTo>
                  <a:lnTo>
                    <a:pt x="2418" y="1738"/>
                  </a:lnTo>
                  <a:lnTo>
                    <a:pt x="2412" y="1730"/>
                  </a:lnTo>
                  <a:lnTo>
                    <a:pt x="2408" y="1726"/>
                  </a:lnTo>
                  <a:lnTo>
                    <a:pt x="2402" y="1726"/>
                  </a:lnTo>
                  <a:lnTo>
                    <a:pt x="2394" y="1726"/>
                  </a:lnTo>
                  <a:lnTo>
                    <a:pt x="2394" y="1728"/>
                  </a:lnTo>
                  <a:lnTo>
                    <a:pt x="2394" y="1730"/>
                  </a:lnTo>
                  <a:lnTo>
                    <a:pt x="2400" y="1736"/>
                  </a:lnTo>
                  <a:lnTo>
                    <a:pt x="2410" y="1748"/>
                  </a:lnTo>
                  <a:lnTo>
                    <a:pt x="2414" y="1754"/>
                  </a:lnTo>
                  <a:lnTo>
                    <a:pt x="2416" y="1758"/>
                  </a:lnTo>
                  <a:lnTo>
                    <a:pt x="2416" y="1762"/>
                  </a:lnTo>
                  <a:lnTo>
                    <a:pt x="2416" y="1764"/>
                  </a:lnTo>
                  <a:lnTo>
                    <a:pt x="2414" y="1768"/>
                  </a:lnTo>
                  <a:lnTo>
                    <a:pt x="2420" y="1776"/>
                  </a:lnTo>
                  <a:lnTo>
                    <a:pt x="2426" y="1784"/>
                  </a:lnTo>
                  <a:lnTo>
                    <a:pt x="2430" y="1794"/>
                  </a:lnTo>
                  <a:lnTo>
                    <a:pt x="2440" y="1814"/>
                  </a:lnTo>
                  <a:lnTo>
                    <a:pt x="2444" y="1822"/>
                  </a:lnTo>
                  <a:lnTo>
                    <a:pt x="2448" y="1828"/>
                  </a:lnTo>
                  <a:lnTo>
                    <a:pt x="2452" y="1830"/>
                  </a:lnTo>
                  <a:lnTo>
                    <a:pt x="2454" y="1826"/>
                  </a:lnTo>
                  <a:lnTo>
                    <a:pt x="2456" y="1822"/>
                  </a:lnTo>
                  <a:lnTo>
                    <a:pt x="2460" y="1822"/>
                  </a:lnTo>
                  <a:lnTo>
                    <a:pt x="2464" y="1830"/>
                  </a:lnTo>
                  <a:lnTo>
                    <a:pt x="2466" y="1840"/>
                  </a:lnTo>
                  <a:lnTo>
                    <a:pt x="2466" y="1842"/>
                  </a:lnTo>
                  <a:lnTo>
                    <a:pt x="2464" y="1842"/>
                  </a:lnTo>
                  <a:lnTo>
                    <a:pt x="2458" y="1838"/>
                  </a:lnTo>
                  <a:lnTo>
                    <a:pt x="2458" y="1842"/>
                  </a:lnTo>
                  <a:lnTo>
                    <a:pt x="2474" y="1878"/>
                  </a:lnTo>
                  <a:lnTo>
                    <a:pt x="2480" y="1892"/>
                  </a:lnTo>
                  <a:lnTo>
                    <a:pt x="2482" y="1902"/>
                  </a:lnTo>
                  <a:lnTo>
                    <a:pt x="2482" y="1910"/>
                  </a:lnTo>
                  <a:lnTo>
                    <a:pt x="2482" y="1916"/>
                  </a:lnTo>
                  <a:lnTo>
                    <a:pt x="2478" y="1928"/>
                  </a:lnTo>
                  <a:lnTo>
                    <a:pt x="2476" y="1936"/>
                  </a:lnTo>
                  <a:lnTo>
                    <a:pt x="2476" y="1946"/>
                  </a:lnTo>
                  <a:lnTo>
                    <a:pt x="2476" y="1954"/>
                  </a:lnTo>
                  <a:lnTo>
                    <a:pt x="2472" y="1962"/>
                  </a:lnTo>
                  <a:lnTo>
                    <a:pt x="2466" y="1968"/>
                  </a:lnTo>
                  <a:lnTo>
                    <a:pt x="2460" y="1972"/>
                  </a:lnTo>
                  <a:lnTo>
                    <a:pt x="2446" y="1980"/>
                  </a:lnTo>
                  <a:lnTo>
                    <a:pt x="2442" y="1984"/>
                  </a:lnTo>
                  <a:lnTo>
                    <a:pt x="2440" y="1988"/>
                  </a:lnTo>
                  <a:lnTo>
                    <a:pt x="2440" y="1994"/>
                  </a:lnTo>
                  <a:lnTo>
                    <a:pt x="2444" y="2000"/>
                  </a:lnTo>
                  <a:lnTo>
                    <a:pt x="2456" y="2010"/>
                  </a:lnTo>
                  <a:lnTo>
                    <a:pt x="2474" y="2020"/>
                  </a:lnTo>
                  <a:lnTo>
                    <a:pt x="2488" y="2028"/>
                  </a:lnTo>
                  <a:lnTo>
                    <a:pt x="2494" y="2032"/>
                  </a:lnTo>
                  <a:lnTo>
                    <a:pt x="2496" y="2040"/>
                  </a:lnTo>
                  <a:lnTo>
                    <a:pt x="2498" y="2048"/>
                  </a:lnTo>
                  <a:lnTo>
                    <a:pt x="2496" y="2058"/>
                  </a:lnTo>
                  <a:lnTo>
                    <a:pt x="2492" y="2076"/>
                  </a:lnTo>
                  <a:lnTo>
                    <a:pt x="2488" y="2082"/>
                  </a:lnTo>
                  <a:lnTo>
                    <a:pt x="2484" y="2088"/>
                  </a:lnTo>
                  <a:lnTo>
                    <a:pt x="2478" y="2092"/>
                  </a:lnTo>
                  <a:lnTo>
                    <a:pt x="2474" y="2098"/>
                  </a:lnTo>
                  <a:lnTo>
                    <a:pt x="2474" y="2100"/>
                  </a:lnTo>
                  <a:lnTo>
                    <a:pt x="2476" y="2100"/>
                  </a:lnTo>
                  <a:lnTo>
                    <a:pt x="2488" y="2106"/>
                  </a:lnTo>
                  <a:lnTo>
                    <a:pt x="2492" y="2108"/>
                  </a:lnTo>
                  <a:lnTo>
                    <a:pt x="2494" y="2110"/>
                  </a:lnTo>
                  <a:lnTo>
                    <a:pt x="2498" y="2116"/>
                  </a:lnTo>
                  <a:lnTo>
                    <a:pt x="2498" y="2120"/>
                  </a:lnTo>
                  <a:lnTo>
                    <a:pt x="2502" y="2120"/>
                  </a:lnTo>
                  <a:lnTo>
                    <a:pt x="2506" y="2118"/>
                  </a:lnTo>
                  <a:lnTo>
                    <a:pt x="2512" y="2114"/>
                  </a:lnTo>
                  <a:lnTo>
                    <a:pt x="2520" y="2108"/>
                  </a:lnTo>
                  <a:lnTo>
                    <a:pt x="2530" y="2094"/>
                  </a:lnTo>
                  <a:lnTo>
                    <a:pt x="2552" y="2062"/>
                  </a:lnTo>
                  <a:lnTo>
                    <a:pt x="2560" y="2044"/>
                  </a:lnTo>
                  <a:lnTo>
                    <a:pt x="2568" y="2028"/>
                  </a:lnTo>
                  <a:lnTo>
                    <a:pt x="2570" y="2016"/>
                  </a:lnTo>
                  <a:lnTo>
                    <a:pt x="2570" y="2010"/>
                  </a:lnTo>
                  <a:lnTo>
                    <a:pt x="2568" y="2006"/>
                  </a:lnTo>
                  <a:lnTo>
                    <a:pt x="2566" y="2002"/>
                  </a:lnTo>
                  <a:lnTo>
                    <a:pt x="2568" y="1998"/>
                  </a:lnTo>
                  <a:lnTo>
                    <a:pt x="2570" y="1992"/>
                  </a:lnTo>
                  <a:lnTo>
                    <a:pt x="2574" y="1986"/>
                  </a:lnTo>
                  <a:lnTo>
                    <a:pt x="2580" y="1982"/>
                  </a:lnTo>
                  <a:lnTo>
                    <a:pt x="2586" y="1980"/>
                  </a:lnTo>
                  <a:lnTo>
                    <a:pt x="2594" y="1982"/>
                  </a:lnTo>
                  <a:lnTo>
                    <a:pt x="2602" y="1986"/>
                  </a:lnTo>
                  <a:lnTo>
                    <a:pt x="2608" y="1990"/>
                  </a:lnTo>
                  <a:lnTo>
                    <a:pt x="2610" y="1990"/>
                  </a:lnTo>
                  <a:lnTo>
                    <a:pt x="2612" y="1988"/>
                  </a:lnTo>
                  <a:lnTo>
                    <a:pt x="2612" y="1984"/>
                  </a:lnTo>
                  <a:lnTo>
                    <a:pt x="2610" y="1978"/>
                  </a:lnTo>
                  <a:lnTo>
                    <a:pt x="2608" y="1970"/>
                  </a:lnTo>
                  <a:lnTo>
                    <a:pt x="2608" y="1964"/>
                  </a:lnTo>
                  <a:lnTo>
                    <a:pt x="2610" y="1958"/>
                  </a:lnTo>
                  <a:lnTo>
                    <a:pt x="2612" y="1956"/>
                  </a:lnTo>
                  <a:lnTo>
                    <a:pt x="2614" y="1954"/>
                  </a:lnTo>
                  <a:lnTo>
                    <a:pt x="2620" y="1952"/>
                  </a:lnTo>
                  <a:lnTo>
                    <a:pt x="2624" y="1948"/>
                  </a:lnTo>
                  <a:lnTo>
                    <a:pt x="2626" y="1942"/>
                  </a:lnTo>
                  <a:lnTo>
                    <a:pt x="2626" y="1934"/>
                  </a:lnTo>
                  <a:lnTo>
                    <a:pt x="2628" y="1920"/>
                  </a:lnTo>
                  <a:lnTo>
                    <a:pt x="2628" y="1912"/>
                  </a:lnTo>
                  <a:lnTo>
                    <a:pt x="2630" y="1908"/>
                  </a:lnTo>
                  <a:lnTo>
                    <a:pt x="2632" y="1904"/>
                  </a:lnTo>
                  <a:lnTo>
                    <a:pt x="2630" y="1900"/>
                  </a:lnTo>
                  <a:lnTo>
                    <a:pt x="2626" y="1896"/>
                  </a:lnTo>
                  <a:lnTo>
                    <a:pt x="2620" y="1894"/>
                  </a:lnTo>
                  <a:lnTo>
                    <a:pt x="2614" y="1894"/>
                  </a:lnTo>
                  <a:lnTo>
                    <a:pt x="2608" y="1896"/>
                  </a:lnTo>
                  <a:lnTo>
                    <a:pt x="2604" y="1900"/>
                  </a:lnTo>
                  <a:lnTo>
                    <a:pt x="2600" y="1904"/>
                  </a:lnTo>
                  <a:close/>
                  <a:moveTo>
                    <a:pt x="2636" y="868"/>
                  </a:moveTo>
                  <a:lnTo>
                    <a:pt x="2636" y="868"/>
                  </a:lnTo>
                  <a:lnTo>
                    <a:pt x="2636" y="864"/>
                  </a:lnTo>
                  <a:lnTo>
                    <a:pt x="2634" y="860"/>
                  </a:lnTo>
                  <a:lnTo>
                    <a:pt x="2630" y="856"/>
                  </a:lnTo>
                  <a:lnTo>
                    <a:pt x="2626" y="854"/>
                  </a:lnTo>
                  <a:lnTo>
                    <a:pt x="2616" y="850"/>
                  </a:lnTo>
                  <a:lnTo>
                    <a:pt x="2606" y="852"/>
                  </a:lnTo>
                  <a:lnTo>
                    <a:pt x="2596" y="858"/>
                  </a:lnTo>
                  <a:lnTo>
                    <a:pt x="2588" y="864"/>
                  </a:lnTo>
                  <a:lnTo>
                    <a:pt x="2582" y="870"/>
                  </a:lnTo>
                  <a:lnTo>
                    <a:pt x="2580" y="876"/>
                  </a:lnTo>
                  <a:lnTo>
                    <a:pt x="2580" y="880"/>
                  </a:lnTo>
                  <a:lnTo>
                    <a:pt x="2580" y="882"/>
                  </a:lnTo>
                  <a:lnTo>
                    <a:pt x="2582" y="886"/>
                  </a:lnTo>
                  <a:lnTo>
                    <a:pt x="2586" y="888"/>
                  </a:lnTo>
                  <a:lnTo>
                    <a:pt x="2600" y="892"/>
                  </a:lnTo>
                  <a:lnTo>
                    <a:pt x="2610" y="896"/>
                  </a:lnTo>
                  <a:lnTo>
                    <a:pt x="2616" y="894"/>
                  </a:lnTo>
                  <a:lnTo>
                    <a:pt x="2620" y="890"/>
                  </a:lnTo>
                  <a:lnTo>
                    <a:pt x="2624" y="888"/>
                  </a:lnTo>
                  <a:lnTo>
                    <a:pt x="2626" y="886"/>
                  </a:lnTo>
                  <a:lnTo>
                    <a:pt x="2630" y="888"/>
                  </a:lnTo>
                  <a:lnTo>
                    <a:pt x="2636" y="890"/>
                  </a:lnTo>
                  <a:lnTo>
                    <a:pt x="2638" y="890"/>
                  </a:lnTo>
                  <a:lnTo>
                    <a:pt x="2640" y="888"/>
                  </a:lnTo>
                  <a:lnTo>
                    <a:pt x="2642" y="886"/>
                  </a:lnTo>
                  <a:lnTo>
                    <a:pt x="2640" y="882"/>
                  </a:lnTo>
                  <a:lnTo>
                    <a:pt x="2636" y="876"/>
                  </a:lnTo>
                  <a:lnTo>
                    <a:pt x="2636" y="872"/>
                  </a:lnTo>
                  <a:lnTo>
                    <a:pt x="2636" y="868"/>
                  </a:lnTo>
                  <a:close/>
                  <a:moveTo>
                    <a:pt x="2260" y="930"/>
                  </a:moveTo>
                  <a:lnTo>
                    <a:pt x="2260" y="930"/>
                  </a:lnTo>
                  <a:lnTo>
                    <a:pt x="2260" y="928"/>
                  </a:lnTo>
                  <a:lnTo>
                    <a:pt x="2262" y="924"/>
                  </a:lnTo>
                  <a:lnTo>
                    <a:pt x="2258" y="918"/>
                  </a:lnTo>
                  <a:lnTo>
                    <a:pt x="2254" y="912"/>
                  </a:lnTo>
                  <a:lnTo>
                    <a:pt x="2252" y="912"/>
                  </a:lnTo>
                  <a:lnTo>
                    <a:pt x="2248" y="914"/>
                  </a:lnTo>
                  <a:lnTo>
                    <a:pt x="2248" y="918"/>
                  </a:lnTo>
                  <a:lnTo>
                    <a:pt x="2248" y="920"/>
                  </a:lnTo>
                  <a:lnTo>
                    <a:pt x="2250" y="926"/>
                  </a:lnTo>
                  <a:lnTo>
                    <a:pt x="2256" y="930"/>
                  </a:lnTo>
                  <a:lnTo>
                    <a:pt x="2258" y="930"/>
                  </a:lnTo>
                  <a:lnTo>
                    <a:pt x="2260" y="930"/>
                  </a:lnTo>
                  <a:close/>
                  <a:moveTo>
                    <a:pt x="2258" y="948"/>
                  </a:moveTo>
                  <a:lnTo>
                    <a:pt x="2258" y="948"/>
                  </a:lnTo>
                  <a:lnTo>
                    <a:pt x="2256" y="950"/>
                  </a:lnTo>
                  <a:lnTo>
                    <a:pt x="2256" y="954"/>
                  </a:lnTo>
                  <a:lnTo>
                    <a:pt x="2258" y="960"/>
                  </a:lnTo>
                  <a:lnTo>
                    <a:pt x="2262" y="964"/>
                  </a:lnTo>
                  <a:lnTo>
                    <a:pt x="2266" y="966"/>
                  </a:lnTo>
                  <a:lnTo>
                    <a:pt x="2268" y="964"/>
                  </a:lnTo>
                  <a:lnTo>
                    <a:pt x="2268" y="962"/>
                  </a:lnTo>
                  <a:lnTo>
                    <a:pt x="2266" y="954"/>
                  </a:lnTo>
                  <a:lnTo>
                    <a:pt x="2262" y="948"/>
                  </a:lnTo>
                  <a:lnTo>
                    <a:pt x="2260" y="948"/>
                  </a:lnTo>
                  <a:lnTo>
                    <a:pt x="2258" y="948"/>
                  </a:lnTo>
                  <a:close/>
                  <a:moveTo>
                    <a:pt x="1490" y="460"/>
                  </a:moveTo>
                  <a:lnTo>
                    <a:pt x="1490" y="460"/>
                  </a:lnTo>
                  <a:lnTo>
                    <a:pt x="1492" y="462"/>
                  </a:lnTo>
                  <a:lnTo>
                    <a:pt x="1494" y="464"/>
                  </a:lnTo>
                  <a:lnTo>
                    <a:pt x="1496" y="462"/>
                  </a:lnTo>
                  <a:lnTo>
                    <a:pt x="1496" y="460"/>
                  </a:lnTo>
                  <a:lnTo>
                    <a:pt x="1496" y="454"/>
                  </a:lnTo>
                  <a:lnTo>
                    <a:pt x="1494" y="448"/>
                  </a:lnTo>
                  <a:lnTo>
                    <a:pt x="1490" y="446"/>
                  </a:lnTo>
                  <a:lnTo>
                    <a:pt x="1486" y="448"/>
                  </a:lnTo>
                  <a:lnTo>
                    <a:pt x="1486" y="452"/>
                  </a:lnTo>
                  <a:lnTo>
                    <a:pt x="1490" y="460"/>
                  </a:lnTo>
                  <a:close/>
                  <a:moveTo>
                    <a:pt x="1532" y="492"/>
                  </a:moveTo>
                  <a:lnTo>
                    <a:pt x="1532" y="492"/>
                  </a:lnTo>
                  <a:lnTo>
                    <a:pt x="1534" y="486"/>
                  </a:lnTo>
                  <a:lnTo>
                    <a:pt x="1534" y="482"/>
                  </a:lnTo>
                  <a:lnTo>
                    <a:pt x="1532" y="482"/>
                  </a:lnTo>
                  <a:lnTo>
                    <a:pt x="1530" y="482"/>
                  </a:lnTo>
                  <a:lnTo>
                    <a:pt x="1528" y="484"/>
                  </a:lnTo>
                  <a:lnTo>
                    <a:pt x="1526" y="484"/>
                  </a:lnTo>
                  <a:lnTo>
                    <a:pt x="1522" y="480"/>
                  </a:lnTo>
                  <a:lnTo>
                    <a:pt x="1518" y="478"/>
                  </a:lnTo>
                  <a:lnTo>
                    <a:pt x="1516" y="478"/>
                  </a:lnTo>
                  <a:lnTo>
                    <a:pt x="1518" y="486"/>
                  </a:lnTo>
                  <a:lnTo>
                    <a:pt x="1522" y="492"/>
                  </a:lnTo>
                  <a:lnTo>
                    <a:pt x="1528" y="496"/>
                  </a:lnTo>
                  <a:lnTo>
                    <a:pt x="1532" y="496"/>
                  </a:lnTo>
                  <a:lnTo>
                    <a:pt x="1532" y="492"/>
                  </a:lnTo>
                  <a:close/>
                  <a:moveTo>
                    <a:pt x="1520" y="466"/>
                  </a:moveTo>
                  <a:lnTo>
                    <a:pt x="1520" y="466"/>
                  </a:lnTo>
                  <a:lnTo>
                    <a:pt x="1516" y="458"/>
                  </a:lnTo>
                  <a:lnTo>
                    <a:pt x="1512" y="454"/>
                  </a:lnTo>
                  <a:lnTo>
                    <a:pt x="1508" y="454"/>
                  </a:lnTo>
                  <a:lnTo>
                    <a:pt x="1506" y="454"/>
                  </a:lnTo>
                  <a:lnTo>
                    <a:pt x="1504" y="456"/>
                  </a:lnTo>
                  <a:lnTo>
                    <a:pt x="1502" y="460"/>
                  </a:lnTo>
                  <a:lnTo>
                    <a:pt x="1500" y="468"/>
                  </a:lnTo>
                  <a:lnTo>
                    <a:pt x="1500" y="470"/>
                  </a:lnTo>
                  <a:lnTo>
                    <a:pt x="1504" y="470"/>
                  </a:lnTo>
                  <a:lnTo>
                    <a:pt x="1514" y="472"/>
                  </a:lnTo>
                  <a:lnTo>
                    <a:pt x="1518" y="470"/>
                  </a:lnTo>
                  <a:lnTo>
                    <a:pt x="1520" y="466"/>
                  </a:lnTo>
                  <a:close/>
                  <a:moveTo>
                    <a:pt x="1400" y="268"/>
                  </a:moveTo>
                  <a:lnTo>
                    <a:pt x="1400" y="268"/>
                  </a:lnTo>
                  <a:lnTo>
                    <a:pt x="1394" y="264"/>
                  </a:lnTo>
                  <a:lnTo>
                    <a:pt x="1392" y="264"/>
                  </a:lnTo>
                  <a:lnTo>
                    <a:pt x="1390" y="266"/>
                  </a:lnTo>
                  <a:lnTo>
                    <a:pt x="1392" y="272"/>
                  </a:lnTo>
                  <a:lnTo>
                    <a:pt x="1396" y="280"/>
                  </a:lnTo>
                  <a:lnTo>
                    <a:pt x="1398" y="282"/>
                  </a:lnTo>
                  <a:lnTo>
                    <a:pt x="1400" y="284"/>
                  </a:lnTo>
                  <a:lnTo>
                    <a:pt x="1402" y="282"/>
                  </a:lnTo>
                  <a:lnTo>
                    <a:pt x="1404" y="280"/>
                  </a:lnTo>
                  <a:lnTo>
                    <a:pt x="1404" y="274"/>
                  </a:lnTo>
                  <a:lnTo>
                    <a:pt x="1402" y="272"/>
                  </a:lnTo>
                  <a:lnTo>
                    <a:pt x="1400" y="268"/>
                  </a:lnTo>
                  <a:close/>
                  <a:moveTo>
                    <a:pt x="1360" y="254"/>
                  </a:moveTo>
                  <a:lnTo>
                    <a:pt x="1360" y="254"/>
                  </a:lnTo>
                  <a:lnTo>
                    <a:pt x="1360" y="256"/>
                  </a:lnTo>
                  <a:lnTo>
                    <a:pt x="1360" y="260"/>
                  </a:lnTo>
                  <a:lnTo>
                    <a:pt x="1362" y="264"/>
                  </a:lnTo>
                  <a:lnTo>
                    <a:pt x="1368" y="266"/>
                  </a:lnTo>
                  <a:lnTo>
                    <a:pt x="1372" y="264"/>
                  </a:lnTo>
                  <a:lnTo>
                    <a:pt x="1372" y="262"/>
                  </a:lnTo>
                  <a:lnTo>
                    <a:pt x="1372" y="260"/>
                  </a:lnTo>
                  <a:lnTo>
                    <a:pt x="1370" y="254"/>
                  </a:lnTo>
                  <a:lnTo>
                    <a:pt x="1366" y="252"/>
                  </a:lnTo>
                  <a:lnTo>
                    <a:pt x="1364" y="252"/>
                  </a:lnTo>
                  <a:lnTo>
                    <a:pt x="1360" y="254"/>
                  </a:lnTo>
                  <a:close/>
                  <a:moveTo>
                    <a:pt x="1320" y="218"/>
                  </a:moveTo>
                  <a:lnTo>
                    <a:pt x="1320" y="218"/>
                  </a:lnTo>
                  <a:lnTo>
                    <a:pt x="1318" y="216"/>
                  </a:lnTo>
                  <a:lnTo>
                    <a:pt x="1316" y="218"/>
                  </a:lnTo>
                  <a:lnTo>
                    <a:pt x="1314" y="220"/>
                  </a:lnTo>
                  <a:lnTo>
                    <a:pt x="1314" y="226"/>
                  </a:lnTo>
                  <a:lnTo>
                    <a:pt x="1316" y="232"/>
                  </a:lnTo>
                  <a:lnTo>
                    <a:pt x="1318" y="232"/>
                  </a:lnTo>
                  <a:lnTo>
                    <a:pt x="1320" y="232"/>
                  </a:lnTo>
                  <a:lnTo>
                    <a:pt x="1324" y="228"/>
                  </a:lnTo>
                  <a:lnTo>
                    <a:pt x="1324" y="224"/>
                  </a:lnTo>
                  <a:lnTo>
                    <a:pt x="1324" y="220"/>
                  </a:lnTo>
                  <a:lnTo>
                    <a:pt x="1320" y="218"/>
                  </a:lnTo>
                  <a:close/>
                  <a:moveTo>
                    <a:pt x="1360" y="106"/>
                  </a:moveTo>
                  <a:lnTo>
                    <a:pt x="1360" y="106"/>
                  </a:lnTo>
                  <a:lnTo>
                    <a:pt x="1370" y="106"/>
                  </a:lnTo>
                  <a:lnTo>
                    <a:pt x="1376" y="102"/>
                  </a:lnTo>
                  <a:lnTo>
                    <a:pt x="1376" y="100"/>
                  </a:lnTo>
                  <a:lnTo>
                    <a:pt x="1376" y="98"/>
                  </a:lnTo>
                  <a:lnTo>
                    <a:pt x="1374" y="98"/>
                  </a:lnTo>
                  <a:lnTo>
                    <a:pt x="1370" y="96"/>
                  </a:lnTo>
                  <a:lnTo>
                    <a:pt x="1362" y="94"/>
                  </a:lnTo>
                  <a:lnTo>
                    <a:pt x="1352" y="94"/>
                  </a:lnTo>
                  <a:lnTo>
                    <a:pt x="1344" y="96"/>
                  </a:lnTo>
                  <a:lnTo>
                    <a:pt x="1342" y="100"/>
                  </a:lnTo>
                  <a:lnTo>
                    <a:pt x="1340" y="102"/>
                  </a:lnTo>
                  <a:lnTo>
                    <a:pt x="1340" y="108"/>
                  </a:lnTo>
                  <a:lnTo>
                    <a:pt x="1344" y="108"/>
                  </a:lnTo>
                  <a:lnTo>
                    <a:pt x="1352" y="108"/>
                  </a:lnTo>
                  <a:lnTo>
                    <a:pt x="1360" y="106"/>
                  </a:lnTo>
                  <a:close/>
                  <a:moveTo>
                    <a:pt x="918" y="88"/>
                  </a:moveTo>
                  <a:lnTo>
                    <a:pt x="918" y="88"/>
                  </a:lnTo>
                  <a:lnTo>
                    <a:pt x="922" y="90"/>
                  </a:lnTo>
                  <a:lnTo>
                    <a:pt x="926" y="92"/>
                  </a:lnTo>
                  <a:lnTo>
                    <a:pt x="948" y="88"/>
                  </a:lnTo>
                  <a:lnTo>
                    <a:pt x="958" y="84"/>
                  </a:lnTo>
                  <a:lnTo>
                    <a:pt x="954" y="82"/>
                  </a:lnTo>
                  <a:lnTo>
                    <a:pt x="920" y="78"/>
                  </a:lnTo>
                  <a:lnTo>
                    <a:pt x="906" y="76"/>
                  </a:lnTo>
                  <a:lnTo>
                    <a:pt x="902" y="78"/>
                  </a:lnTo>
                  <a:lnTo>
                    <a:pt x="908" y="80"/>
                  </a:lnTo>
                  <a:lnTo>
                    <a:pt x="918" y="88"/>
                  </a:lnTo>
                  <a:close/>
                  <a:moveTo>
                    <a:pt x="910" y="44"/>
                  </a:moveTo>
                  <a:lnTo>
                    <a:pt x="910" y="44"/>
                  </a:lnTo>
                  <a:lnTo>
                    <a:pt x="912" y="46"/>
                  </a:lnTo>
                  <a:lnTo>
                    <a:pt x="914" y="48"/>
                  </a:lnTo>
                  <a:lnTo>
                    <a:pt x="914" y="54"/>
                  </a:lnTo>
                  <a:lnTo>
                    <a:pt x="916" y="56"/>
                  </a:lnTo>
                  <a:lnTo>
                    <a:pt x="918" y="56"/>
                  </a:lnTo>
                  <a:lnTo>
                    <a:pt x="922" y="58"/>
                  </a:lnTo>
                  <a:lnTo>
                    <a:pt x="930" y="56"/>
                  </a:lnTo>
                  <a:lnTo>
                    <a:pt x="936" y="54"/>
                  </a:lnTo>
                  <a:lnTo>
                    <a:pt x="938" y="52"/>
                  </a:lnTo>
                  <a:lnTo>
                    <a:pt x="936" y="50"/>
                  </a:lnTo>
                  <a:lnTo>
                    <a:pt x="928" y="46"/>
                  </a:lnTo>
                  <a:lnTo>
                    <a:pt x="924" y="44"/>
                  </a:lnTo>
                  <a:lnTo>
                    <a:pt x="920" y="38"/>
                  </a:lnTo>
                  <a:lnTo>
                    <a:pt x="916" y="34"/>
                  </a:lnTo>
                  <a:lnTo>
                    <a:pt x="906" y="30"/>
                  </a:lnTo>
                  <a:lnTo>
                    <a:pt x="896" y="30"/>
                  </a:lnTo>
                  <a:lnTo>
                    <a:pt x="894" y="30"/>
                  </a:lnTo>
                  <a:lnTo>
                    <a:pt x="896" y="32"/>
                  </a:lnTo>
                  <a:lnTo>
                    <a:pt x="902" y="38"/>
                  </a:lnTo>
                  <a:lnTo>
                    <a:pt x="910" y="44"/>
                  </a:lnTo>
                  <a:close/>
                  <a:moveTo>
                    <a:pt x="868" y="284"/>
                  </a:moveTo>
                  <a:lnTo>
                    <a:pt x="868" y="284"/>
                  </a:lnTo>
                  <a:lnTo>
                    <a:pt x="866" y="272"/>
                  </a:lnTo>
                  <a:lnTo>
                    <a:pt x="862" y="266"/>
                  </a:lnTo>
                  <a:lnTo>
                    <a:pt x="860" y="264"/>
                  </a:lnTo>
                  <a:lnTo>
                    <a:pt x="858" y="264"/>
                  </a:lnTo>
                  <a:lnTo>
                    <a:pt x="856" y="270"/>
                  </a:lnTo>
                  <a:lnTo>
                    <a:pt x="852" y="276"/>
                  </a:lnTo>
                  <a:lnTo>
                    <a:pt x="850" y="276"/>
                  </a:lnTo>
                  <a:lnTo>
                    <a:pt x="848" y="276"/>
                  </a:lnTo>
                  <a:lnTo>
                    <a:pt x="846" y="278"/>
                  </a:lnTo>
                  <a:lnTo>
                    <a:pt x="848" y="280"/>
                  </a:lnTo>
                  <a:lnTo>
                    <a:pt x="848" y="282"/>
                  </a:lnTo>
                  <a:lnTo>
                    <a:pt x="850" y="284"/>
                  </a:lnTo>
                  <a:lnTo>
                    <a:pt x="850" y="288"/>
                  </a:lnTo>
                  <a:lnTo>
                    <a:pt x="850" y="296"/>
                  </a:lnTo>
                  <a:lnTo>
                    <a:pt x="852" y="300"/>
                  </a:lnTo>
                  <a:lnTo>
                    <a:pt x="860" y="308"/>
                  </a:lnTo>
                  <a:lnTo>
                    <a:pt x="864" y="310"/>
                  </a:lnTo>
                  <a:lnTo>
                    <a:pt x="866" y="306"/>
                  </a:lnTo>
                  <a:lnTo>
                    <a:pt x="868" y="298"/>
                  </a:lnTo>
                  <a:lnTo>
                    <a:pt x="868" y="284"/>
                  </a:lnTo>
                  <a:close/>
                  <a:moveTo>
                    <a:pt x="852" y="306"/>
                  </a:moveTo>
                  <a:lnTo>
                    <a:pt x="852" y="306"/>
                  </a:lnTo>
                  <a:lnTo>
                    <a:pt x="848" y="302"/>
                  </a:lnTo>
                  <a:lnTo>
                    <a:pt x="846" y="298"/>
                  </a:lnTo>
                  <a:lnTo>
                    <a:pt x="844" y="296"/>
                  </a:lnTo>
                  <a:lnTo>
                    <a:pt x="844" y="302"/>
                  </a:lnTo>
                  <a:lnTo>
                    <a:pt x="846" y="304"/>
                  </a:lnTo>
                  <a:lnTo>
                    <a:pt x="852" y="310"/>
                  </a:lnTo>
                  <a:lnTo>
                    <a:pt x="858" y="318"/>
                  </a:lnTo>
                  <a:lnTo>
                    <a:pt x="858" y="314"/>
                  </a:lnTo>
                  <a:lnTo>
                    <a:pt x="856" y="310"/>
                  </a:lnTo>
                  <a:lnTo>
                    <a:pt x="852" y="306"/>
                  </a:lnTo>
                  <a:close/>
                  <a:moveTo>
                    <a:pt x="1028" y="396"/>
                  </a:moveTo>
                  <a:lnTo>
                    <a:pt x="1028" y="396"/>
                  </a:lnTo>
                  <a:lnTo>
                    <a:pt x="1032" y="394"/>
                  </a:lnTo>
                  <a:lnTo>
                    <a:pt x="1032" y="392"/>
                  </a:lnTo>
                  <a:lnTo>
                    <a:pt x="1036" y="380"/>
                  </a:lnTo>
                  <a:lnTo>
                    <a:pt x="1040" y="372"/>
                  </a:lnTo>
                  <a:lnTo>
                    <a:pt x="1040" y="370"/>
                  </a:lnTo>
                  <a:lnTo>
                    <a:pt x="1036" y="368"/>
                  </a:lnTo>
                  <a:lnTo>
                    <a:pt x="1034" y="366"/>
                  </a:lnTo>
                  <a:lnTo>
                    <a:pt x="1032" y="364"/>
                  </a:lnTo>
                  <a:lnTo>
                    <a:pt x="1032" y="362"/>
                  </a:lnTo>
                  <a:lnTo>
                    <a:pt x="1028" y="360"/>
                  </a:lnTo>
                  <a:lnTo>
                    <a:pt x="1024" y="358"/>
                  </a:lnTo>
                  <a:lnTo>
                    <a:pt x="1018" y="360"/>
                  </a:lnTo>
                  <a:lnTo>
                    <a:pt x="1008" y="366"/>
                  </a:lnTo>
                  <a:lnTo>
                    <a:pt x="998" y="374"/>
                  </a:lnTo>
                  <a:lnTo>
                    <a:pt x="994" y="378"/>
                  </a:lnTo>
                  <a:lnTo>
                    <a:pt x="994" y="384"/>
                  </a:lnTo>
                  <a:lnTo>
                    <a:pt x="992" y="388"/>
                  </a:lnTo>
                  <a:lnTo>
                    <a:pt x="988" y="396"/>
                  </a:lnTo>
                  <a:lnTo>
                    <a:pt x="984" y="402"/>
                  </a:lnTo>
                  <a:lnTo>
                    <a:pt x="984" y="408"/>
                  </a:lnTo>
                  <a:lnTo>
                    <a:pt x="984" y="410"/>
                  </a:lnTo>
                  <a:lnTo>
                    <a:pt x="984" y="412"/>
                  </a:lnTo>
                  <a:lnTo>
                    <a:pt x="988" y="410"/>
                  </a:lnTo>
                  <a:lnTo>
                    <a:pt x="996" y="408"/>
                  </a:lnTo>
                  <a:lnTo>
                    <a:pt x="1000" y="408"/>
                  </a:lnTo>
                  <a:lnTo>
                    <a:pt x="1006" y="410"/>
                  </a:lnTo>
                  <a:lnTo>
                    <a:pt x="1012" y="410"/>
                  </a:lnTo>
                  <a:lnTo>
                    <a:pt x="1016" y="410"/>
                  </a:lnTo>
                  <a:lnTo>
                    <a:pt x="1020" y="406"/>
                  </a:lnTo>
                  <a:lnTo>
                    <a:pt x="1024" y="400"/>
                  </a:lnTo>
                  <a:lnTo>
                    <a:pt x="1028" y="396"/>
                  </a:lnTo>
                  <a:close/>
                  <a:moveTo>
                    <a:pt x="1032" y="410"/>
                  </a:moveTo>
                  <a:lnTo>
                    <a:pt x="1032" y="410"/>
                  </a:lnTo>
                  <a:lnTo>
                    <a:pt x="1036" y="410"/>
                  </a:lnTo>
                  <a:lnTo>
                    <a:pt x="1036" y="406"/>
                  </a:lnTo>
                  <a:lnTo>
                    <a:pt x="1034" y="402"/>
                  </a:lnTo>
                  <a:lnTo>
                    <a:pt x="1032" y="400"/>
                  </a:lnTo>
                  <a:lnTo>
                    <a:pt x="1032" y="398"/>
                  </a:lnTo>
                  <a:lnTo>
                    <a:pt x="1030" y="398"/>
                  </a:lnTo>
                  <a:lnTo>
                    <a:pt x="1026" y="400"/>
                  </a:lnTo>
                  <a:lnTo>
                    <a:pt x="1024" y="404"/>
                  </a:lnTo>
                  <a:lnTo>
                    <a:pt x="1024" y="408"/>
                  </a:lnTo>
                  <a:lnTo>
                    <a:pt x="1024" y="410"/>
                  </a:lnTo>
                  <a:lnTo>
                    <a:pt x="1032" y="410"/>
                  </a:lnTo>
                  <a:close/>
                  <a:moveTo>
                    <a:pt x="1044" y="820"/>
                  </a:moveTo>
                  <a:lnTo>
                    <a:pt x="1044" y="820"/>
                  </a:lnTo>
                  <a:lnTo>
                    <a:pt x="1046" y="820"/>
                  </a:lnTo>
                  <a:lnTo>
                    <a:pt x="1050" y="820"/>
                  </a:lnTo>
                  <a:lnTo>
                    <a:pt x="1054" y="816"/>
                  </a:lnTo>
                  <a:lnTo>
                    <a:pt x="1056" y="812"/>
                  </a:lnTo>
                  <a:lnTo>
                    <a:pt x="1060" y="812"/>
                  </a:lnTo>
                  <a:lnTo>
                    <a:pt x="1064" y="810"/>
                  </a:lnTo>
                  <a:lnTo>
                    <a:pt x="1068" y="808"/>
                  </a:lnTo>
                  <a:lnTo>
                    <a:pt x="1068" y="806"/>
                  </a:lnTo>
                  <a:lnTo>
                    <a:pt x="1066" y="804"/>
                  </a:lnTo>
                  <a:lnTo>
                    <a:pt x="1064" y="802"/>
                  </a:lnTo>
                  <a:lnTo>
                    <a:pt x="1060" y="804"/>
                  </a:lnTo>
                  <a:lnTo>
                    <a:pt x="1052" y="808"/>
                  </a:lnTo>
                  <a:lnTo>
                    <a:pt x="1046" y="814"/>
                  </a:lnTo>
                  <a:lnTo>
                    <a:pt x="1044" y="818"/>
                  </a:lnTo>
                  <a:lnTo>
                    <a:pt x="1044" y="820"/>
                  </a:lnTo>
                  <a:close/>
                  <a:moveTo>
                    <a:pt x="844" y="336"/>
                  </a:moveTo>
                  <a:lnTo>
                    <a:pt x="844" y="336"/>
                  </a:lnTo>
                  <a:lnTo>
                    <a:pt x="852" y="332"/>
                  </a:lnTo>
                  <a:lnTo>
                    <a:pt x="856" y="326"/>
                  </a:lnTo>
                  <a:lnTo>
                    <a:pt x="854" y="320"/>
                  </a:lnTo>
                  <a:lnTo>
                    <a:pt x="850" y="312"/>
                  </a:lnTo>
                  <a:lnTo>
                    <a:pt x="846" y="306"/>
                  </a:lnTo>
                  <a:lnTo>
                    <a:pt x="842" y="306"/>
                  </a:lnTo>
                  <a:lnTo>
                    <a:pt x="840" y="310"/>
                  </a:lnTo>
                  <a:lnTo>
                    <a:pt x="840" y="316"/>
                  </a:lnTo>
                  <a:lnTo>
                    <a:pt x="840" y="330"/>
                  </a:lnTo>
                  <a:lnTo>
                    <a:pt x="842" y="336"/>
                  </a:lnTo>
                  <a:lnTo>
                    <a:pt x="844" y="336"/>
                  </a:lnTo>
                  <a:close/>
                  <a:moveTo>
                    <a:pt x="794" y="292"/>
                  </a:moveTo>
                  <a:lnTo>
                    <a:pt x="794" y="292"/>
                  </a:lnTo>
                  <a:lnTo>
                    <a:pt x="800" y="276"/>
                  </a:lnTo>
                  <a:lnTo>
                    <a:pt x="804" y="264"/>
                  </a:lnTo>
                  <a:lnTo>
                    <a:pt x="806" y="256"/>
                  </a:lnTo>
                  <a:lnTo>
                    <a:pt x="804" y="256"/>
                  </a:lnTo>
                  <a:lnTo>
                    <a:pt x="798" y="264"/>
                  </a:lnTo>
                  <a:lnTo>
                    <a:pt x="794" y="278"/>
                  </a:lnTo>
                  <a:lnTo>
                    <a:pt x="794" y="292"/>
                  </a:lnTo>
                  <a:close/>
                  <a:moveTo>
                    <a:pt x="1118" y="446"/>
                  </a:moveTo>
                  <a:lnTo>
                    <a:pt x="1118" y="446"/>
                  </a:lnTo>
                  <a:lnTo>
                    <a:pt x="1122" y="448"/>
                  </a:lnTo>
                  <a:lnTo>
                    <a:pt x="1128" y="450"/>
                  </a:lnTo>
                  <a:lnTo>
                    <a:pt x="1142" y="448"/>
                  </a:lnTo>
                  <a:lnTo>
                    <a:pt x="1158" y="448"/>
                  </a:lnTo>
                  <a:lnTo>
                    <a:pt x="1166" y="450"/>
                  </a:lnTo>
                  <a:lnTo>
                    <a:pt x="1172" y="452"/>
                  </a:lnTo>
                  <a:lnTo>
                    <a:pt x="1180" y="454"/>
                  </a:lnTo>
                  <a:lnTo>
                    <a:pt x="1186" y="454"/>
                  </a:lnTo>
                  <a:lnTo>
                    <a:pt x="1190" y="452"/>
                  </a:lnTo>
                  <a:lnTo>
                    <a:pt x="1194" y="450"/>
                  </a:lnTo>
                  <a:lnTo>
                    <a:pt x="1204" y="442"/>
                  </a:lnTo>
                  <a:lnTo>
                    <a:pt x="1208" y="440"/>
                  </a:lnTo>
                  <a:lnTo>
                    <a:pt x="1212" y="440"/>
                  </a:lnTo>
                  <a:lnTo>
                    <a:pt x="1216" y="440"/>
                  </a:lnTo>
                  <a:lnTo>
                    <a:pt x="1218" y="438"/>
                  </a:lnTo>
                  <a:lnTo>
                    <a:pt x="1218" y="434"/>
                  </a:lnTo>
                  <a:lnTo>
                    <a:pt x="1218" y="430"/>
                  </a:lnTo>
                  <a:lnTo>
                    <a:pt x="1214" y="420"/>
                  </a:lnTo>
                  <a:lnTo>
                    <a:pt x="1206" y="414"/>
                  </a:lnTo>
                  <a:lnTo>
                    <a:pt x="1200" y="410"/>
                  </a:lnTo>
                  <a:lnTo>
                    <a:pt x="1198" y="406"/>
                  </a:lnTo>
                  <a:lnTo>
                    <a:pt x="1200" y="406"/>
                  </a:lnTo>
                  <a:lnTo>
                    <a:pt x="1206" y="404"/>
                  </a:lnTo>
                  <a:lnTo>
                    <a:pt x="1218" y="402"/>
                  </a:lnTo>
                  <a:lnTo>
                    <a:pt x="1222" y="398"/>
                  </a:lnTo>
                  <a:lnTo>
                    <a:pt x="1222" y="394"/>
                  </a:lnTo>
                  <a:lnTo>
                    <a:pt x="1222" y="392"/>
                  </a:lnTo>
                  <a:lnTo>
                    <a:pt x="1224" y="390"/>
                  </a:lnTo>
                  <a:lnTo>
                    <a:pt x="1230" y="388"/>
                  </a:lnTo>
                  <a:lnTo>
                    <a:pt x="1232" y="388"/>
                  </a:lnTo>
                  <a:lnTo>
                    <a:pt x="1232" y="384"/>
                  </a:lnTo>
                  <a:lnTo>
                    <a:pt x="1232" y="376"/>
                  </a:lnTo>
                  <a:lnTo>
                    <a:pt x="1228" y="364"/>
                  </a:lnTo>
                  <a:lnTo>
                    <a:pt x="1234" y="372"/>
                  </a:lnTo>
                  <a:lnTo>
                    <a:pt x="1240" y="376"/>
                  </a:lnTo>
                  <a:lnTo>
                    <a:pt x="1246" y="378"/>
                  </a:lnTo>
                  <a:lnTo>
                    <a:pt x="1256" y="376"/>
                  </a:lnTo>
                  <a:lnTo>
                    <a:pt x="1268" y="372"/>
                  </a:lnTo>
                  <a:lnTo>
                    <a:pt x="1272" y="374"/>
                  </a:lnTo>
                  <a:lnTo>
                    <a:pt x="1272" y="376"/>
                  </a:lnTo>
                  <a:lnTo>
                    <a:pt x="1274" y="378"/>
                  </a:lnTo>
                  <a:lnTo>
                    <a:pt x="1278" y="382"/>
                  </a:lnTo>
                  <a:lnTo>
                    <a:pt x="1284" y="384"/>
                  </a:lnTo>
                  <a:lnTo>
                    <a:pt x="1296" y="386"/>
                  </a:lnTo>
                  <a:lnTo>
                    <a:pt x="1308" y="388"/>
                  </a:lnTo>
                  <a:lnTo>
                    <a:pt x="1316" y="392"/>
                  </a:lnTo>
                  <a:lnTo>
                    <a:pt x="1324" y="398"/>
                  </a:lnTo>
                  <a:lnTo>
                    <a:pt x="1330" y="406"/>
                  </a:lnTo>
                  <a:lnTo>
                    <a:pt x="1340" y="426"/>
                  </a:lnTo>
                  <a:lnTo>
                    <a:pt x="1348" y="438"/>
                  </a:lnTo>
                  <a:lnTo>
                    <a:pt x="1358" y="450"/>
                  </a:lnTo>
                  <a:lnTo>
                    <a:pt x="1374" y="472"/>
                  </a:lnTo>
                  <a:lnTo>
                    <a:pt x="1380" y="480"/>
                  </a:lnTo>
                  <a:lnTo>
                    <a:pt x="1384" y="486"/>
                  </a:lnTo>
                  <a:lnTo>
                    <a:pt x="1392" y="488"/>
                  </a:lnTo>
                  <a:lnTo>
                    <a:pt x="1400" y="492"/>
                  </a:lnTo>
                  <a:lnTo>
                    <a:pt x="1432" y="498"/>
                  </a:lnTo>
                  <a:lnTo>
                    <a:pt x="1450" y="502"/>
                  </a:lnTo>
                  <a:lnTo>
                    <a:pt x="1462" y="506"/>
                  </a:lnTo>
                  <a:lnTo>
                    <a:pt x="1470" y="510"/>
                  </a:lnTo>
                  <a:lnTo>
                    <a:pt x="1476" y="512"/>
                  </a:lnTo>
                  <a:lnTo>
                    <a:pt x="1482" y="518"/>
                  </a:lnTo>
                  <a:lnTo>
                    <a:pt x="1488" y="520"/>
                  </a:lnTo>
                  <a:lnTo>
                    <a:pt x="1492" y="520"/>
                  </a:lnTo>
                  <a:lnTo>
                    <a:pt x="1500" y="520"/>
                  </a:lnTo>
                  <a:lnTo>
                    <a:pt x="1506" y="518"/>
                  </a:lnTo>
                  <a:lnTo>
                    <a:pt x="1512" y="514"/>
                  </a:lnTo>
                  <a:lnTo>
                    <a:pt x="1514" y="510"/>
                  </a:lnTo>
                  <a:lnTo>
                    <a:pt x="1514" y="506"/>
                  </a:lnTo>
                  <a:lnTo>
                    <a:pt x="1512" y="502"/>
                  </a:lnTo>
                  <a:lnTo>
                    <a:pt x="1508" y="498"/>
                  </a:lnTo>
                  <a:lnTo>
                    <a:pt x="1498" y="494"/>
                  </a:lnTo>
                  <a:lnTo>
                    <a:pt x="1482" y="490"/>
                  </a:lnTo>
                  <a:lnTo>
                    <a:pt x="1474" y="484"/>
                  </a:lnTo>
                  <a:lnTo>
                    <a:pt x="1472" y="482"/>
                  </a:lnTo>
                  <a:lnTo>
                    <a:pt x="1472" y="480"/>
                  </a:lnTo>
                  <a:lnTo>
                    <a:pt x="1474" y="476"/>
                  </a:lnTo>
                  <a:lnTo>
                    <a:pt x="1478" y="472"/>
                  </a:lnTo>
                  <a:lnTo>
                    <a:pt x="1478" y="470"/>
                  </a:lnTo>
                  <a:lnTo>
                    <a:pt x="1476" y="468"/>
                  </a:lnTo>
                  <a:lnTo>
                    <a:pt x="1464" y="466"/>
                  </a:lnTo>
                  <a:lnTo>
                    <a:pt x="1454" y="464"/>
                  </a:lnTo>
                  <a:lnTo>
                    <a:pt x="1450" y="462"/>
                  </a:lnTo>
                  <a:lnTo>
                    <a:pt x="1448" y="458"/>
                  </a:lnTo>
                  <a:lnTo>
                    <a:pt x="1448" y="454"/>
                  </a:lnTo>
                  <a:lnTo>
                    <a:pt x="1450" y="448"/>
                  </a:lnTo>
                  <a:lnTo>
                    <a:pt x="1454" y="442"/>
                  </a:lnTo>
                  <a:lnTo>
                    <a:pt x="1454" y="438"/>
                  </a:lnTo>
                  <a:lnTo>
                    <a:pt x="1448" y="438"/>
                  </a:lnTo>
                  <a:lnTo>
                    <a:pt x="1436" y="440"/>
                  </a:lnTo>
                  <a:lnTo>
                    <a:pt x="1432" y="440"/>
                  </a:lnTo>
                  <a:lnTo>
                    <a:pt x="1428" y="440"/>
                  </a:lnTo>
                  <a:lnTo>
                    <a:pt x="1422" y="436"/>
                  </a:lnTo>
                  <a:lnTo>
                    <a:pt x="1416" y="428"/>
                  </a:lnTo>
                  <a:lnTo>
                    <a:pt x="1412" y="420"/>
                  </a:lnTo>
                  <a:lnTo>
                    <a:pt x="1408" y="400"/>
                  </a:lnTo>
                  <a:lnTo>
                    <a:pt x="1404" y="394"/>
                  </a:lnTo>
                  <a:lnTo>
                    <a:pt x="1400" y="390"/>
                  </a:lnTo>
                  <a:lnTo>
                    <a:pt x="1394" y="386"/>
                  </a:lnTo>
                  <a:lnTo>
                    <a:pt x="1386" y="378"/>
                  </a:lnTo>
                  <a:lnTo>
                    <a:pt x="1370" y="360"/>
                  </a:lnTo>
                  <a:lnTo>
                    <a:pt x="1364" y="350"/>
                  </a:lnTo>
                  <a:lnTo>
                    <a:pt x="1358" y="340"/>
                  </a:lnTo>
                  <a:lnTo>
                    <a:pt x="1356" y="334"/>
                  </a:lnTo>
                  <a:lnTo>
                    <a:pt x="1356" y="332"/>
                  </a:lnTo>
                  <a:lnTo>
                    <a:pt x="1358" y="330"/>
                  </a:lnTo>
                  <a:lnTo>
                    <a:pt x="1362" y="328"/>
                  </a:lnTo>
                  <a:lnTo>
                    <a:pt x="1366" y="326"/>
                  </a:lnTo>
                  <a:lnTo>
                    <a:pt x="1376" y="328"/>
                  </a:lnTo>
                  <a:lnTo>
                    <a:pt x="1388" y="328"/>
                  </a:lnTo>
                  <a:lnTo>
                    <a:pt x="1392" y="326"/>
                  </a:lnTo>
                  <a:lnTo>
                    <a:pt x="1394" y="324"/>
                  </a:lnTo>
                  <a:lnTo>
                    <a:pt x="1396" y="320"/>
                  </a:lnTo>
                  <a:lnTo>
                    <a:pt x="1396" y="314"/>
                  </a:lnTo>
                  <a:lnTo>
                    <a:pt x="1390" y="302"/>
                  </a:lnTo>
                  <a:lnTo>
                    <a:pt x="1386" y="296"/>
                  </a:lnTo>
                  <a:lnTo>
                    <a:pt x="1380" y="292"/>
                  </a:lnTo>
                  <a:lnTo>
                    <a:pt x="1374" y="290"/>
                  </a:lnTo>
                  <a:lnTo>
                    <a:pt x="1370" y="290"/>
                  </a:lnTo>
                  <a:lnTo>
                    <a:pt x="1364" y="290"/>
                  </a:lnTo>
                  <a:lnTo>
                    <a:pt x="1360" y="290"/>
                  </a:lnTo>
                  <a:lnTo>
                    <a:pt x="1354" y="284"/>
                  </a:lnTo>
                  <a:lnTo>
                    <a:pt x="1344" y="276"/>
                  </a:lnTo>
                  <a:lnTo>
                    <a:pt x="1338" y="272"/>
                  </a:lnTo>
                  <a:lnTo>
                    <a:pt x="1328" y="270"/>
                  </a:lnTo>
                  <a:lnTo>
                    <a:pt x="1312" y="264"/>
                  </a:lnTo>
                  <a:lnTo>
                    <a:pt x="1310" y="262"/>
                  </a:lnTo>
                  <a:lnTo>
                    <a:pt x="1308" y="260"/>
                  </a:lnTo>
                  <a:lnTo>
                    <a:pt x="1310" y="256"/>
                  </a:lnTo>
                  <a:lnTo>
                    <a:pt x="1312" y="246"/>
                  </a:lnTo>
                  <a:lnTo>
                    <a:pt x="1312" y="238"/>
                  </a:lnTo>
                  <a:lnTo>
                    <a:pt x="1306" y="230"/>
                  </a:lnTo>
                  <a:lnTo>
                    <a:pt x="1298" y="220"/>
                  </a:lnTo>
                  <a:lnTo>
                    <a:pt x="1288" y="210"/>
                  </a:lnTo>
                  <a:lnTo>
                    <a:pt x="1278" y="200"/>
                  </a:lnTo>
                  <a:lnTo>
                    <a:pt x="1266" y="192"/>
                  </a:lnTo>
                  <a:lnTo>
                    <a:pt x="1256" y="188"/>
                  </a:lnTo>
                  <a:lnTo>
                    <a:pt x="1248" y="186"/>
                  </a:lnTo>
                  <a:lnTo>
                    <a:pt x="1242" y="186"/>
                  </a:lnTo>
                  <a:lnTo>
                    <a:pt x="1238" y="184"/>
                  </a:lnTo>
                  <a:lnTo>
                    <a:pt x="1230" y="178"/>
                  </a:lnTo>
                  <a:lnTo>
                    <a:pt x="1220" y="170"/>
                  </a:lnTo>
                  <a:lnTo>
                    <a:pt x="1214" y="166"/>
                  </a:lnTo>
                  <a:lnTo>
                    <a:pt x="1202" y="162"/>
                  </a:lnTo>
                  <a:lnTo>
                    <a:pt x="1190" y="158"/>
                  </a:lnTo>
                  <a:lnTo>
                    <a:pt x="1174" y="152"/>
                  </a:lnTo>
                  <a:lnTo>
                    <a:pt x="1140" y="134"/>
                  </a:lnTo>
                  <a:lnTo>
                    <a:pt x="1106" y="120"/>
                  </a:lnTo>
                  <a:lnTo>
                    <a:pt x="1092" y="116"/>
                  </a:lnTo>
                  <a:lnTo>
                    <a:pt x="1078" y="116"/>
                  </a:lnTo>
                  <a:lnTo>
                    <a:pt x="1080" y="404"/>
                  </a:lnTo>
                  <a:lnTo>
                    <a:pt x="1094" y="414"/>
                  </a:lnTo>
                  <a:lnTo>
                    <a:pt x="1104" y="426"/>
                  </a:lnTo>
                  <a:lnTo>
                    <a:pt x="1118" y="446"/>
                  </a:lnTo>
                  <a:close/>
                  <a:moveTo>
                    <a:pt x="784" y="288"/>
                  </a:moveTo>
                  <a:lnTo>
                    <a:pt x="784" y="288"/>
                  </a:lnTo>
                  <a:lnTo>
                    <a:pt x="786" y="290"/>
                  </a:lnTo>
                  <a:lnTo>
                    <a:pt x="788" y="288"/>
                  </a:lnTo>
                  <a:lnTo>
                    <a:pt x="790" y="286"/>
                  </a:lnTo>
                  <a:lnTo>
                    <a:pt x="790" y="282"/>
                  </a:lnTo>
                  <a:lnTo>
                    <a:pt x="788" y="278"/>
                  </a:lnTo>
                  <a:lnTo>
                    <a:pt x="784" y="274"/>
                  </a:lnTo>
                  <a:lnTo>
                    <a:pt x="782" y="276"/>
                  </a:lnTo>
                  <a:lnTo>
                    <a:pt x="784" y="288"/>
                  </a:lnTo>
                  <a:close/>
                  <a:moveTo>
                    <a:pt x="1474" y="80"/>
                  </a:moveTo>
                  <a:lnTo>
                    <a:pt x="1474" y="80"/>
                  </a:lnTo>
                  <a:lnTo>
                    <a:pt x="1476" y="80"/>
                  </a:lnTo>
                  <a:lnTo>
                    <a:pt x="1476" y="78"/>
                  </a:lnTo>
                  <a:lnTo>
                    <a:pt x="1474" y="72"/>
                  </a:lnTo>
                  <a:lnTo>
                    <a:pt x="1468" y="68"/>
                  </a:lnTo>
                  <a:lnTo>
                    <a:pt x="1466" y="68"/>
                  </a:lnTo>
                  <a:lnTo>
                    <a:pt x="1464" y="68"/>
                  </a:lnTo>
                  <a:lnTo>
                    <a:pt x="1464" y="72"/>
                  </a:lnTo>
                  <a:lnTo>
                    <a:pt x="1464" y="76"/>
                  </a:lnTo>
                  <a:lnTo>
                    <a:pt x="1468" y="78"/>
                  </a:lnTo>
                  <a:lnTo>
                    <a:pt x="1474" y="80"/>
                  </a:lnTo>
                  <a:close/>
                  <a:moveTo>
                    <a:pt x="1436" y="292"/>
                  </a:moveTo>
                  <a:lnTo>
                    <a:pt x="1436" y="292"/>
                  </a:lnTo>
                  <a:lnTo>
                    <a:pt x="1442" y="296"/>
                  </a:lnTo>
                  <a:lnTo>
                    <a:pt x="1446" y="298"/>
                  </a:lnTo>
                  <a:lnTo>
                    <a:pt x="1448" y="298"/>
                  </a:lnTo>
                  <a:lnTo>
                    <a:pt x="1450" y="298"/>
                  </a:lnTo>
                  <a:lnTo>
                    <a:pt x="1452" y="296"/>
                  </a:lnTo>
                  <a:lnTo>
                    <a:pt x="1454" y="296"/>
                  </a:lnTo>
                  <a:lnTo>
                    <a:pt x="1458" y="298"/>
                  </a:lnTo>
                  <a:lnTo>
                    <a:pt x="1462" y="302"/>
                  </a:lnTo>
                  <a:lnTo>
                    <a:pt x="1468" y="306"/>
                  </a:lnTo>
                  <a:lnTo>
                    <a:pt x="1478" y="308"/>
                  </a:lnTo>
                  <a:lnTo>
                    <a:pt x="1490" y="306"/>
                  </a:lnTo>
                  <a:lnTo>
                    <a:pt x="1502" y="302"/>
                  </a:lnTo>
                  <a:lnTo>
                    <a:pt x="1514" y="298"/>
                  </a:lnTo>
                  <a:lnTo>
                    <a:pt x="1524" y="292"/>
                  </a:lnTo>
                  <a:lnTo>
                    <a:pt x="1534" y="284"/>
                  </a:lnTo>
                  <a:lnTo>
                    <a:pt x="1538" y="278"/>
                  </a:lnTo>
                  <a:lnTo>
                    <a:pt x="1542" y="272"/>
                  </a:lnTo>
                  <a:lnTo>
                    <a:pt x="1544" y="270"/>
                  </a:lnTo>
                  <a:lnTo>
                    <a:pt x="1548" y="270"/>
                  </a:lnTo>
                  <a:lnTo>
                    <a:pt x="1550" y="270"/>
                  </a:lnTo>
                  <a:lnTo>
                    <a:pt x="1556" y="272"/>
                  </a:lnTo>
                  <a:lnTo>
                    <a:pt x="1560" y="270"/>
                  </a:lnTo>
                  <a:lnTo>
                    <a:pt x="1566" y="268"/>
                  </a:lnTo>
                  <a:lnTo>
                    <a:pt x="1568" y="264"/>
                  </a:lnTo>
                  <a:lnTo>
                    <a:pt x="1570" y="260"/>
                  </a:lnTo>
                  <a:lnTo>
                    <a:pt x="1566" y="252"/>
                  </a:lnTo>
                  <a:lnTo>
                    <a:pt x="1564" y="246"/>
                  </a:lnTo>
                  <a:lnTo>
                    <a:pt x="1564" y="244"/>
                  </a:lnTo>
                  <a:lnTo>
                    <a:pt x="1566" y="242"/>
                  </a:lnTo>
                  <a:lnTo>
                    <a:pt x="1572" y="240"/>
                  </a:lnTo>
                  <a:lnTo>
                    <a:pt x="1574" y="238"/>
                  </a:lnTo>
                  <a:lnTo>
                    <a:pt x="1580" y="228"/>
                  </a:lnTo>
                  <a:lnTo>
                    <a:pt x="1580" y="216"/>
                  </a:lnTo>
                  <a:lnTo>
                    <a:pt x="1578" y="212"/>
                  </a:lnTo>
                  <a:lnTo>
                    <a:pt x="1576" y="208"/>
                  </a:lnTo>
                  <a:lnTo>
                    <a:pt x="1572" y="202"/>
                  </a:lnTo>
                  <a:lnTo>
                    <a:pt x="1566" y="202"/>
                  </a:lnTo>
                  <a:lnTo>
                    <a:pt x="1548" y="202"/>
                  </a:lnTo>
                  <a:lnTo>
                    <a:pt x="1546" y="204"/>
                  </a:lnTo>
                  <a:lnTo>
                    <a:pt x="1544" y="206"/>
                  </a:lnTo>
                  <a:lnTo>
                    <a:pt x="1542" y="210"/>
                  </a:lnTo>
                  <a:lnTo>
                    <a:pt x="1546" y="224"/>
                  </a:lnTo>
                  <a:lnTo>
                    <a:pt x="1550" y="236"/>
                  </a:lnTo>
                  <a:lnTo>
                    <a:pt x="1548" y="240"/>
                  </a:lnTo>
                  <a:lnTo>
                    <a:pt x="1542" y="240"/>
                  </a:lnTo>
                  <a:lnTo>
                    <a:pt x="1536" y="238"/>
                  </a:lnTo>
                  <a:lnTo>
                    <a:pt x="1530" y="242"/>
                  </a:lnTo>
                  <a:lnTo>
                    <a:pt x="1526" y="248"/>
                  </a:lnTo>
                  <a:lnTo>
                    <a:pt x="1522" y="254"/>
                  </a:lnTo>
                  <a:lnTo>
                    <a:pt x="1518" y="262"/>
                  </a:lnTo>
                  <a:lnTo>
                    <a:pt x="1514" y="266"/>
                  </a:lnTo>
                  <a:lnTo>
                    <a:pt x="1510" y="268"/>
                  </a:lnTo>
                  <a:lnTo>
                    <a:pt x="1504" y="266"/>
                  </a:lnTo>
                  <a:lnTo>
                    <a:pt x="1500" y="264"/>
                  </a:lnTo>
                  <a:lnTo>
                    <a:pt x="1498" y="264"/>
                  </a:lnTo>
                  <a:lnTo>
                    <a:pt x="1494" y="268"/>
                  </a:lnTo>
                  <a:lnTo>
                    <a:pt x="1490" y="270"/>
                  </a:lnTo>
                  <a:lnTo>
                    <a:pt x="1488" y="264"/>
                  </a:lnTo>
                  <a:lnTo>
                    <a:pt x="1486" y="256"/>
                  </a:lnTo>
                  <a:lnTo>
                    <a:pt x="1488" y="250"/>
                  </a:lnTo>
                  <a:lnTo>
                    <a:pt x="1490" y="248"/>
                  </a:lnTo>
                  <a:lnTo>
                    <a:pt x="1490" y="244"/>
                  </a:lnTo>
                  <a:lnTo>
                    <a:pt x="1488" y="242"/>
                  </a:lnTo>
                  <a:lnTo>
                    <a:pt x="1484" y="244"/>
                  </a:lnTo>
                  <a:lnTo>
                    <a:pt x="1480" y="250"/>
                  </a:lnTo>
                  <a:lnTo>
                    <a:pt x="1480" y="262"/>
                  </a:lnTo>
                  <a:lnTo>
                    <a:pt x="1478" y="266"/>
                  </a:lnTo>
                  <a:lnTo>
                    <a:pt x="1476" y="268"/>
                  </a:lnTo>
                  <a:lnTo>
                    <a:pt x="1470" y="270"/>
                  </a:lnTo>
                  <a:lnTo>
                    <a:pt x="1460" y="268"/>
                  </a:lnTo>
                  <a:lnTo>
                    <a:pt x="1448" y="266"/>
                  </a:lnTo>
                  <a:lnTo>
                    <a:pt x="1434" y="266"/>
                  </a:lnTo>
                  <a:lnTo>
                    <a:pt x="1424" y="264"/>
                  </a:lnTo>
                  <a:lnTo>
                    <a:pt x="1416" y="266"/>
                  </a:lnTo>
                  <a:lnTo>
                    <a:pt x="1414" y="268"/>
                  </a:lnTo>
                  <a:lnTo>
                    <a:pt x="1414" y="270"/>
                  </a:lnTo>
                  <a:lnTo>
                    <a:pt x="1416" y="278"/>
                  </a:lnTo>
                  <a:lnTo>
                    <a:pt x="1420" y="280"/>
                  </a:lnTo>
                  <a:lnTo>
                    <a:pt x="1428" y="284"/>
                  </a:lnTo>
                  <a:lnTo>
                    <a:pt x="1436" y="292"/>
                  </a:lnTo>
                  <a:close/>
                  <a:moveTo>
                    <a:pt x="1546" y="156"/>
                  </a:moveTo>
                  <a:lnTo>
                    <a:pt x="1546" y="156"/>
                  </a:lnTo>
                  <a:lnTo>
                    <a:pt x="1552" y="162"/>
                  </a:lnTo>
                  <a:lnTo>
                    <a:pt x="1562" y="170"/>
                  </a:lnTo>
                  <a:lnTo>
                    <a:pt x="1572" y="178"/>
                  </a:lnTo>
                  <a:lnTo>
                    <a:pt x="1582" y="190"/>
                  </a:lnTo>
                  <a:lnTo>
                    <a:pt x="1586" y="196"/>
                  </a:lnTo>
                  <a:lnTo>
                    <a:pt x="1588" y="202"/>
                  </a:lnTo>
                  <a:lnTo>
                    <a:pt x="1590" y="210"/>
                  </a:lnTo>
                  <a:lnTo>
                    <a:pt x="1590" y="220"/>
                  </a:lnTo>
                  <a:lnTo>
                    <a:pt x="1592" y="224"/>
                  </a:lnTo>
                  <a:lnTo>
                    <a:pt x="1594" y="232"/>
                  </a:lnTo>
                  <a:lnTo>
                    <a:pt x="1598" y="236"/>
                  </a:lnTo>
                  <a:lnTo>
                    <a:pt x="1602" y="234"/>
                  </a:lnTo>
                  <a:lnTo>
                    <a:pt x="1604" y="230"/>
                  </a:lnTo>
                  <a:lnTo>
                    <a:pt x="1608" y="222"/>
                  </a:lnTo>
                  <a:lnTo>
                    <a:pt x="1608" y="214"/>
                  </a:lnTo>
                  <a:lnTo>
                    <a:pt x="1608" y="206"/>
                  </a:lnTo>
                  <a:lnTo>
                    <a:pt x="1604" y="196"/>
                  </a:lnTo>
                  <a:lnTo>
                    <a:pt x="1596" y="190"/>
                  </a:lnTo>
                  <a:lnTo>
                    <a:pt x="1582" y="178"/>
                  </a:lnTo>
                  <a:lnTo>
                    <a:pt x="1574" y="168"/>
                  </a:lnTo>
                  <a:lnTo>
                    <a:pt x="1566" y="160"/>
                  </a:lnTo>
                  <a:lnTo>
                    <a:pt x="1556" y="154"/>
                  </a:lnTo>
                  <a:lnTo>
                    <a:pt x="1538" y="142"/>
                  </a:lnTo>
                  <a:lnTo>
                    <a:pt x="1526" y="132"/>
                  </a:lnTo>
                  <a:lnTo>
                    <a:pt x="1518" y="126"/>
                  </a:lnTo>
                  <a:lnTo>
                    <a:pt x="1516" y="126"/>
                  </a:lnTo>
                  <a:lnTo>
                    <a:pt x="1514" y="128"/>
                  </a:lnTo>
                  <a:lnTo>
                    <a:pt x="1510" y="132"/>
                  </a:lnTo>
                  <a:lnTo>
                    <a:pt x="1508" y="134"/>
                  </a:lnTo>
                  <a:lnTo>
                    <a:pt x="1510" y="136"/>
                  </a:lnTo>
                  <a:lnTo>
                    <a:pt x="1516" y="138"/>
                  </a:lnTo>
                  <a:lnTo>
                    <a:pt x="1530" y="144"/>
                  </a:lnTo>
                  <a:lnTo>
                    <a:pt x="1538" y="150"/>
                  </a:lnTo>
                  <a:lnTo>
                    <a:pt x="1546" y="156"/>
                  </a:lnTo>
                  <a:close/>
                  <a:moveTo>
                    <a:pt x="1500" y="128"/>
                  </a:moveTo>
                  <a:lnTo>
                    <a:pt x="1500" y="128"/>
                  </a:lnTo>
                  <a:lnTo>
                    <a:pt x="1502" y="126"/>
                  </a:lnTo>
                  <a:lnTo>
                    <a:pt x="1502" y="122"/>
                  </a:lnTo>
                  <a:lnTo>
                    <a:pt x="1496" y="116"/>
                  </a:lnTo>
                  <a:lnTo>
                    <a:pt x="1492" y="114"/>
                  </a:lnTo>
                  <a:lnTo>
                    <a:pt x="1490" y="114"/>
                  </a:lnTo>
                  <a:lnTo>
                    <a:pt x="1486" y="114"/>
                  </a:lnTo>
                  <a:lnTo>
                    <a:pt x="1484" y="118"/>
                  </a:lnTo>
                  <a:lnTo>
                    <a:pt x="1484" y="120"/>
                  </a:lnTo>
                  <a:lnTo>
                    <a:pt x="1484" y="124"/>
                  </a:lnTo>
                  <a:lnTo>
                    <a:pt x="1488" y="128"/>
                  </a:lnTo>
                  <a:lnTo>
                    <a:pt x="1494" y="130"/>
                  </a:lnTo>
                  <a:lnTo>
                    <a:pt x="1498" y="130"/>
                  </a:lnTo>
                  <a:lnTo>
                    <a:pt x="1500" y="128"/>
                  </a:lnTo>
                  <a:close/>
                  <a:moveTo>
                    <a:pt x="726" y="46"/>
                  </a:moveTo>
                  <a:lnTo>
                    <a:pt x="726" y="46"/>
                  </a:lnTo>
                  <a:lnTo>
                    <a:pt x="726" y="50"/>
                  </a:lnTo>
                  <a:lnTo>
                    <a:pt x="724" y="54"/>
                  </a:lnTo>
                  <a:lnTo>
                    <a:pt x="716" y="62"/>
                  </a:lnTo>
                  <a:lnTo>
                    <a:pt x="714" y="66"/>
                  </a:lnTo>
                  <a:lnTo>
                    <a:pt x="716" y="70"/>
                  </a:lnTo>
                  <a:lnTo>
                    <a:pt x="718" y="72"/>
                  </a:lnTo>
                  <a:lnTo>
                    <a:pt x="726" y="72"/>
                  </a:lnTo>
                  <a:lnTo>
                    <a:pt x="738" y="72"/>
                  </a:lnTo>
                  <a:lnTo>
                    <a:pt x="742" y="74"/>
                  </a:lnTo>
                  <a:lnTo>
                    <a:pt x="746" y="78"/>
                  </a:lnTo>
                  <a:lnTo>
                    <a:pt x="752" y="88"/>
                  </a:lnTo>
                  <a:lnTo>
                    <a:pt x="758" y="104"/>
                  </a:lnTo>
                  <a:lnTo>
                    <a:pt x="762" y="106"/>
                  </a:lnTo>
                  <a:lnTo>
                    <a:pt x="764" y="108"/>
                  </a:lnTo>
                  <a:lnTo>
                    <a:pt x="774" y="110"/>
                  </a:lnTo>
                  <a:lnTo>
                    <a:pt x="786" y="110"/>
                  </a:lnTo>
                  <a:lnTo>
                    <a:pt x="798" y="110"/>
                  </a:lnTo>
                  <a:lnTo>
                    <a:pt x="810" y="108"/>
                  </a:lnTo>
                  <a:lnTo>
                    <a:pt x="820" y="108"/>
                  </a:lnTo>
                  <a:lnTo>
                    <a:pt x="828" y="110"/>
                  </a:lnTo>
                  <a:lnTo>
                    <a:pt x="830" y="112"/>
                  </a:lnTo>
                  <a:lnTo>
                    <a:pt x="830" y="114"/>
                  </a:lnTo>
                  <a:lnTo>
                    <a:pt x="830" y="120"/>
                  </a:lnTo>
                  <a:lnTo>
                    <a:pt x="826" y="122"/>
                  </a:lnTo>
                  <a:lnTo>
                    <a:pt x="822" y="122"/>
                  </a:lnTo>
                  <a:lnTo>
                    <a:pt x="816" y="120"/>
                  </a:lnTo>
                  <a:lnTo>
                    <a:pt x="808" y="120"/>
                  </a:lnTo>
                  <a:lnTo>
                    <a:pt x="802" y="118"/>
                  </a:lnTo>
                  <a:lnTo>
                    <a:pt x="798" y="120"/>
                  </a:lnTo>
                  <a:lnTo>
                    <a:pt x="794" y="124"/>
                  </a:lnTo>
                  <a:lnTo>
                    <a:pt x="790" y="130"/>
                  </a:lnTo>
                  <a:lnTo>
                    <a:pt x="784" y="134"/>
                  </a:lnTo>
                  <a:lnTo>
                    <a:pt x="778" y="134"/>
                  </a:lnTo>
                  <a:lnTo>
                    <a:pt x="772" y="132"/>
                  </a:lnTo>
                  <a:lnTo>
                    <a:pt x="766" y="130"/>
                  </a:lnTo>
                  <a:lnTo>
                    <a:pt x="760" y="130"/>
                  </a:lnTo>
                  <a:lnTo>
                    <a:pt x="756" y="132"/>
                  </a:lnTo>
                  <a:lnTo>
                    <a:pt x="756" y="138"/>
                  </a:lnTo>
                  <a:lnTo>
                    <a:pt x="756" y="142"/>
                  </a:lnTo>
                  <a:lnTo>
                    <a:pt x="760" y="144"/>
                  </a:lnTo>
                  <a:lnTo>
                    <a:pt x="768" y="146"/>
                  </a:lnTo>
                  <a:lnTo>
                    <a:pt x="780" y="156"/>
                  </a:lnTo>
                  <a:lnTo>
                    <a:pt x="786" y="164"/>
                  </a:lnTo>
                  <a:lnTo>
                    <a:pt x="790" y="170"/>
                  </a:lnTo>
                  <a:lnTo>
                    <a:pt x="790" y="174"/>
                  </a:lnTo>
                  <a:lnTo>
                    <a:pt x="788" y="176"/>
                  </a:lnTo>
                  <a:lnTo>
                    <a:pt x="784" y="180"/>
                  </a:lnTo>
                  <a:lnTo>
                    <a:pt x="784" y="184"/>
                  </a:lnTo>
                  <a:lnTo>
                    <a:pt x="784" y="188"/>
                  </a:lnTo>
                  <a:lnTo>
                    <a:pt x="788" y="194"/>
                  </a:lnTo>
                  <a:lnTo>
                    <a:pt x="792" y="196"/>
                  </a:lnTo>
                  <a:lnTo>
                    <a:pt x="796" y="198"/>
                  </a:lnTo>
                  <a:lnTo>
                    <a:pt x="802" y="198"/>
                  </a:lnTo>
                  <a:lnTo>
                    <a:pt x="806" y="196"/>
                  </a:lnTo>
                  <a:lnTo>
                    <a:pt x="810" y="192"/>
                  </a:lnTo>
                  <a:lnTo>
                    <a:pt x="814" y="186"/>
                  </a:lnTo>
                  <a:lnTo>
                    <a:pt x="816" y="178"/>
                  </a:lnTo>
                  <a:lnTo>
                    <a:pt x="822" y="158"/>
                  </a:lnTo>
                  <a:lnTo>
                    <a:pt x="826" y="150"/>
                  </a:lnTo>
                  <a:lnTo>
                    <a:pt x="828" y="150"/>
                  </a:lnTo>
                  <a:lnTo>
                    <a:pt x="828" y="154"/>
                  </a:lnTo>
                  <a:lnTo>
                    <a:pt x="824" y="168"/>
                  </a:lnTo>
                  <a:lnTo>
                    <a:pt x="824" y="174"/>
                  </a:lnTo>
                  <a:lnTo>
                    <a:pt x="824" y="178"/>
                  </a:lnTo>
                  <a:lnTo>
                    <a:pt x="828" y="180"/>
                  </a:lnTo>
                  <a:lnTo>
                    <a:pt x="832" y="184"/>
                  </a:lnTo>
                  <a:lnTo>
                    <a:pt x="844" y="188"/>
                  </a:lnTo>
                  <a:lnTo>
                    <a:pt x="852" y="192"/>
                  </a:lnTo>
                  <a:lnTo>
                    <a:pt x="860" y="198"/>
                  </a:lnTo>
                  <a:lnTo>
                    <a:pt x="870" y="206"/>
                  </a:lnTo>
                  <a:lnTo>
                    <a:pt x="878" y="212"/>
                  </a:lnTo>
                  <a:lnTo>
                    <a:pt x="886" y="214"/>
                  </a:lnTo>
                  <a:lnTo>
                    <a:pt x="892" y="216"/>
                  </a:lnTo>
                  <a:lnTo>
                    <a:pt x="906" y="218"/>
                  </a:lnTo>
                  <a:lnTo>
                    <a:pt x="916" y="220"/>
                  </a:lnTo>
                  <a:lnTo>
                    <a:pt x="926" y="226"/>
                  </a:lnTo>
                  <a:lnTo>
                    <a:pt x="940" y="232"/>
                  </a:lnTo>
                  <a:lnTo>
                    <a:pt x="954" y="238"/>
                  </a:lnTo>
                  <a:lnTo>
                    <a:pt x="966" y="242"/>
                  </a:lnTo>
                  <a:lnTo>
                    <a:pt x="980" y="252"/>
                  </a:lnTo>
                  <a:lnTo>
                    <a:pt x="988" y="258"/>
                  </a:lnTo>
                  <a:lnTo>
                    <a:pt x="994" y="266"/>
                  </a:lnTo>
                  <a:lnTo>
                    <a:pt x="1004" y="284"/>
                  </a:lnTo>
                  <a:lnTo>
                    <a:pt x="1014" y="302"/>
                  </a:lnTo>
                  <a:lnTo>
                    <a:pt x="1024" y="318"/>
                  </a:lnTo>
                  <a:lnTo>
                    <a:pt x="1028" y="324"/>
                  </a:lnTo>
                  <a:lnTo>
                    <a:pt x="1030" y="328"/>
                  </a:lnTo>
                  <a:lnTo>
                    <a:pt x="1028" y="330"/>
                  </a:lnTo>
                  <a:lnTo>
                    <a:pt x="1026" y="332"/>
                  </a:lnTo>
                  <a:lnTo>
                    <a:pt x="1022" y="336"/>
                  </a:lnTo>
                  <a:lnTo>
                    <a:pt x="1020" y="338"/>
                  </a:lnTo>
                  <a:lnTo>
                    <a:pt x="1020" y="344"/>
                  </a:lnTo>
                  <a:lnTo>
                    <a:pt x="1024" y="350"/>
                  </a:lnTo>
                  <a:lnTo>
                    <a:pt x="1028" y="354"/>
                  </a:lnTo>
                  <a:lnTo>
                    <a:pt x="1036" y="360"/>
                  </a:lnTo>
                  <a:lnTo>
                    <a:pt x="1040" y="364"/>
                  </a:lnTo>
                  <a:lnTo>
                    <a:pt x="1044" y="368"/>
                  </a:lnTo>
                  <a:lnTo>
                    <a:pt x="1044" y="372"/>
                  </a:lnTo>
                  <a:lnTo>
                    <a:pt x="1040" y="380"/>
                  </a:lnTo>
                  <a:lnTo>
                    <a:pt x="1036" y="394"/>
                  </a:lnTo>
                  <a:lnTo>
                    <a:pt x="1036" y="396"/>
                  </a:lnTo>
                  <a:lnTo>
                    <a:pt x="1038" y="398"/>
                  </a:lnTo>
                  <a:lnTo>
                    <a:pt x="1044" y="396"/>
                  </a:lnTo>
                  <a:lnTo>
                    <a:pt x="1046" y="396"/>
                  </a:lnTo>
                  <a:lnTo>
                    <a:pt x="1050" y="396"/>
                  </a:lnTo>
                  <a:lnTo>
                    <a:pt x="1052" y="398"/>
                  </a:lnTo>
                  <a:lnTo>
                    <a:pt x="1054" y="398"/>
                  </a:lnTo>
                  <a:lnTo>
                    <a:pt x="1060" y="398"/>
                  </a:lnTo>
                  <a:lnTo>
                    <a:pt x="1068" y="398"/>
                  </a:lnTo>
                  <a:lnTo>
                    <a:pt x="1074" y="400"/>
                  </a:lnTo>
                  <a:lnTo>
                    <a:pt x="1080" y="404"/>
                  </a:lnTo>
                  <a:lnTo>
                    <a:pt x="1078" y="116"/>
                  </a:lnTo>
                  <a:lnTo>
                    <a:pt x="1070" y="114"/>
                  </a:lnTo>
                  <a:lnTo>
                    <a:pt x="1060" y="110"/>
                  </a:lnTo>
                  <a:lnTo>
                    <a:pt x="1038" y="100"/>
                  </a:lnTo>
                  <a:lnTo>
                    <a:pt x="1002" y="76"/>
                  </a:lnTo>
                  <a:lnTo>
                    <a:pt x="996" y="72"/>
                  </a:lnTo>
                  <a:lnTo>
                    <a:pt x="988" y="72"/>
                  </a:lnTo>
                  <a:lnTo>
                    <a:pt x="982" y="74"/>
                  </a:lnTo>
                  <a:lnTo>
                    <a:pt x="976" y="76"/>
                  </a:lnTo>
                  <a:lnTo>
                    <a:pt x="970" y="80"/>
                  </a:lnTo>
                  <a:lnTo>
                    <a:pt x="966" y="84"/>
                  </a:lnTo>
                  <a:lnTo>
                    <a:pt x="964" y="88"/>
                  </a:lnTo>
                  <a:lnTo>
                    <a:pt x="964" y="92"/>
                  </a:lnTo>
                  <a:lnTo>
                    <a:pt x="966" y="96"/>
                  </a:lnTo>
                  <a:lnTo>
                    <a:pt x="964" y="100"/>
                  </a:lnTo>
                  <a:lnTo>
                    <a:pt x="956" y="106"/>
                  </a:lnTo>
                  <a:lnTo>
                    <a:pt x="946" y="110"/>
                  </a:lnTo>
                  <a:lnTo>
                    <a:pt x="942" y="110"/>
                  </a:lnTo>
                  <a:lnTo>
                    <a:pt x="938" y="108"/>
                  </a:lnTo>
                  <a:lnTo>
                    <a:pt x="936" y="108"/>
                  </a:lnTo>
                  <a:lnTo>
                    <a:pt x="934" y="110"/>
                  </a:lnTo>
                  <a:lnTo>
                    <a:pt x="928" y="116"/>
                  </a:lnTo>
                  <a:lnTo>
                    <a:pt x="914" y="138"/>
                  </a:lnTo>
                  <a:lnTo>
                    <a:pt x="906" y="148"/>
                  </a:lnTo>
                  <a:lnTo>
                    <a:pt x="898" y="158"/>
                  </a:lnTo>
                  <a:lnTo>
                    <a:pt x="890" y="164"/>
                  </a:lnTo>
                  <a:lnTo>
                    <a:pt x="886" y="164"/>
                  </a:lnTo>
                  <a:lnTo>
                    <a:pt x="882" y="164"/>
                  </a:lnTo>
                  <a:lnTo>
                    <a:pt x="876" y="160"/>
                  </a:lnTo>
                  <a:lnTo>
                    <a:pt x="872" y="156"/>
                  </a:lnTo>
                  <a:lnTo>
                    <a:pt x="870" y="150"/>
                  </a:lnTo>
                  <a:lnTo>
                    <a:pt x="868" y="144"/>
                  </a:lnTo>
                  <a:lnTo>
                    <a:pt x="864" y="132"/>
                  </a:lnTo>
                  <a:lnTo>
                    <a:pt x="862" y="126"/>
                  </a:lnTo>
                  <a:lnTo>
                    <a:pt x="860" y="120"/>
                  </a:lnTo>
                  <a:lnTo>
                    <a:pt x="856" y="118"/>
                  </a:lnTo>
                  <a:lnTo>
                    <a:pt x="854" y="118"/>
                  </a:lnTo>
                  <a:lnTo>
                    <a:pt x="852" y="124"/>
                  </a:lnTo>
                  <a:lnTo>
                    <a:pt x="852" y="126"/>
                  </a:lnTo>
                  <a:lnTo>
                    <a:pt x="846" y="114"/>
                  </a:lnTo>
                  <a:lnTo>
                    <a:pt x="842" y="102"/>
                  </a:lnTo>
                  <a:lnTo>
                    <a:pt x="842" y="94"/>
                  </a:lnTo>
                  <a:lnTo>
                    <a:pt x="842" y="86"/>
                  </a:lnTo>
                  <a:lnTo>
                    <a:pt x="844" y="80"/>
                  </a:lnTo>
                  <a:lnTo>
                    <a:pt x="846" y="66"/>
                  </a:lnTo>
                  <a:lnTo>
                    <a:pt x="846" y="58"/>
                  </a:lnTo>
                  <a:lnTo>
                    <a:pt x="844" y="48"/>
                  </a:lnTo>
                  <a:lnTo>
                    <a:pt x="840" y="40"/>
                  </a:lnTo>
                  <a:lnTo>
                    <a:pt x="838" y="36"/>
                  </a:lnTo>
                  <a:lnTo>
                    <a:pt x="834" y="36"/>
                  </a:lnTo>
                  <a:lnTo>
                    <a:pt x="830" y="36"/>
                  </a:lnTo>
                  <a:lnTo>
                    <a:pt x="826" y="36"/>
                  </a:lnTo>
                  <a:lnTo>
                    <a:pt x="818" y="36"/>
                  </a:lnTo>
                  <a:lnTo>
                    <a:pt x="810" y="32"/>
                  </a:lnTo>
                  <a:lnTo>
                    <a:pt x="798" y="26"/>
                  </a:lnTo>
                  <a:lnTo>
                    <a:pt x="786" y="18"/>
                  </a:lnTo>
                  <a:lnTo>
                    <a:pt x="776" y="16"/>
                  </a:lnTo>
                  <a:lnTo>
                    <a:pt x="770" y="16"/>
                  </a:lnTo>
                  <a:lnTo>
                    <a:pt x="764" y="20"/>
                  </a:lnTo>
                  <a:lnTo>
                    <a:pt x="756" y="28"/>
                  </a:lnTo>
                  <a:lnTo>
                    <a:pt x="752" y="32"/>
                  </a:lnTo>
                  <a:lnTo>
                    <a:pt x="748" y="34"/>
                  </a:lnTo>
                  <a:lnTo>
                    <a:pt x="740" y="36"/>
                  </a:lnTo>
                  <a:lnTo>
                    <a:pt x="732" y="38"/>
                  </a:lnTo>
                  <a:lnTo>
                    <a:pt x="728" y="40"/>
                  </a:lnTo>
                  <a:lnTo>
                    <a:pt x="726" y="42"/>
                  </a:lnTo>
                  <a:lnTo>
                    <a:pt x="726" y="46"/>
                  </a:lnTo>
                  <a:close/>
                  <a:moveTo>
                    <a:pt x="1600" y="438"/>
                  </a:moveTo>
                  <a:lnTo>
                    <a:pt x="1600" y="438"/>
                  </a:lnTo>
                  <a:lnTo>
                    <a:pt x="1594" y="436"/>
                  </a:lnTo>
                  <a:lnTo>
                    <a:pt x="1588" y="434"/>
                  </a:lnTo>
                  <a:lnTo>
                    <a:pt x="1586" y="436"/>
                  </a:lnTo>
                  <a:lnTo>
                    <a:pt x="1588" y="438"/>
                  </a:lnTo>
                  <a:lnTo>
                    <a:pt x="1590" y="442"/>
                  </a:lnTo>
                  <a:lnTo>
                    <a:pt x="1590" y="444"/>
                  </a:lnTo>
                  <a:lnTo>
                    <a:pt x="1592" y="446"/>
                  </a:lnTo>
                  <a:lnTo>
                    <a:pt x="1596" y="448"/>
                  </a:lnTo>
                  <a:lnTo>
                    <a:pt x="1600" y="448"/>
                  </a:lnTo>
                  <a:lnTo>
                    <a:pt x="1604" y="446"/>
                  </a:lnTo>
                  <a:lnTo>
                    <a:pt x="1604" y="444"/>
                  </a:lnTo>
                  <a:lnTo>
                    <a:pt x="1600" y="438"/>
                  </a:lnTo>
                  <a:close/>
                  <a:moveTo>
                    <a:pt x="1606" y="1248"/>
                  </a:moveTo>
                  <a:lnTo>
                    <a:pt x="1606" y="1248"/>
                  </a:lnTo>
                  <a:lnTo>
                    <a:pt x="1606" y="1252"/>
                  </a:lnTo>
                  <a:lnTo>
                    <a:pt x="1604" y="1260"/>
                  </a:lnTo>
                  <a:lnTo>
                    <a:pt x="1604" y="1268"/>
                  </a:lnTo>
                  <a:lnTo>
                    <a:pt x="1604" y="1272"/>
                  </a:lnTo>
                  <a:lnTo>
                    <a:pt x="1606" y="1274"/>
                  </a:lnTo>
                  <a:lnTo>
                    <a:pt x="1608" y="1274"/>
                  </a:lnTo>
                  <a:lnTo>
                    <a:pt x="1610" y="1270"/>
                  </a:lnTo>
                  <a:lnTo>
                    <a:pt x="1610" y="1260"/>
                  </a:lnTo>
                  <a:lnTo>
                    <a:pt x="1614" y="1250"/>
                  </a:lnTo>
                  <a:lnTo>
                    <a:pt x="1620" y="1240"/>
                  </a:lnTo>
                  <a:lnTo>
                    <a:pt x="1620" y="1236"/>
                  </a:lnTo>
                  <a:lnTo>
                    <a:pt x="1618" y="1232"/>
                  </a:lnTo>
                  <a:lnTo>
                    <a:pt x="1618" y="1228"/>
                  </a:lnTo>
                  <a:lnTo>
                    <a:pt x="1616" y="1224"/>
                  </a:lnTo>
                  <a:lnTo>
                    <a:pt x="1616" y="1220"/>
                  </a:lnTo>
                  <a:lnTo>
                    <a:pt x="1614" y="1220"/>
                  </a:lnTo>
                  <a:lnTo>
                    <a:pt x="1612" y="1224"/>
                  </a:lnTo>
                  <a:lnTo>
                    <a:pt x="1612" y="1230"/>
                  </a:lnTo>
                  <a:lnTo>
                    <a:pt x="1612" y="1234"/>
                  </a:lnTo>
                  <a:lnTo>
                    <a:pt x="1612" y="1236"/>
                  </a:lnTo>
                  <a:lnTo>
                    <a:pt x="1608" y="1240"/>
                  </a:lnTo>
                  <a:lnTo>
                    <a:pt x="1606" y="1244"/>
                  </a:lnTo>
                  <a:lnTo>
                    <a:pt x="1604" y="1246"/>
                  </a:lnTo>
                  <a:lnTo>
                    <a:pt x="1606" y="1248"/>
                  </a:lnTo>
                  <a:close/>
                </a:path>
              </a:pathLst>
            </a:custGeom>
            <a:solidFill>
              <a:srgbClr val="BE3C1A"/>
            </a:solidFill>
            <a:ln w="9525">
              <a:noFill/>
              <a:round/>
              <a:headEnd/>
              <a:tailEnd/>
            </a:ln>
          </p:spPr>
          <p:txBody>
            <a:bodyPr/>
            <a:lstStyle/>
            <a:p>
              <a:endParaRPr lang="zh-CN" altLang="en-US"/>
            </a:p>
          </p:txBody>
        </p:sp>
        <p:sp>
          <p:nvSpPr>
            <p:cNvPr id="109" name="TextBox 7"/>
            <p:cNvSpPr txBox="1"/>
            <p:nvPr/>
          </p:nvSpPr>
          <p:spPr>
            <a:xfrm>
              <a:off x="5926808" y="4369489"/>
              <a:ext cx="1649635" cy="549381"/>
            </a:xfrm>
            <a:prstGeom prst="rect">
              <a:avLst/>
            </a:prstGeom>
            <a:noFill/>
          </p:spPr>
          <p:txBody>
            <a:bodyPr wrap="square" lIns="0" tIns="0" rIns="0" bIns="0" rtlCol="0" anchor="t">
              <a:spAutoFit/>
            </a:bodyPr>
            <a:lstStyle/>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TEXT HERE </a:t>
              </a:r>
            </a:p>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TEXT HERE </a:t>
              </a:r>
            </a:p>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TEXT HERE</a:t>
              </a:r>
            </a:p>
          </p:txBody>
        </p:sp>
      </p:grpSp>
      <p:grpSp>
        <p:nvGrpSpPr>
          <p:cNvPr id="22" name="组合 21"/>
          <p:cNvGrpSpPr/>
          <p:nvPr/>
        </p:nvGrpSpPr>
        <p:grpSpPr>
          <a:xfrm>
            <a:off x="8775108" y="2255884"/>
            <a:ext cx="1796210" cy="2265577"/>
            <a:chOff x="7818178" y="2638656"/>
            <a:chExt cx="1796210" cy="2265577"/>
          </a:xfrm>
        </p:grpSpPr>
        <p:sp>
          <p:nvSpPr>
            <p:cNvPr id="104" name="Freeform 6156"/>
            <p:cNvSpPr>
              <a:spLocks noChangeAspect="1" noEditPoints="1"/>
            </p:cNvSpPr>
            <p:nvPr/>
          </p:nvSpPr>
          <p:spPr bwMode="auto">
            <a:xfrm>
              <a:off x="7818178" y="2638656"/>
              <a:ext cx="1796210" cy="1393535"/>
            </a:xfrm>
            <a:custGeom>
              <a:avLst/>
              <a:gdLst>
                <a:gd name="T0" fmla="*/ 436838 w 5856"/>
                <a:gd name="T1" fmla="*/ 324378 h 5472"/>
                <a:gd name="T2" fmla="*/ 430685 w 5856"/>
                <a:gd name="T3" fmla="*/ 70239 h 5472"/>
                <a:gd name="T4" fmla="*/ 3044022 w 5856"/>
                <a:gd name="T5" fmla="*/ 312884 h 5472"/>
                <a:gd name="T6" fmla="*/ 3020949 w 5856"/>
                <a:gd name="T7" fmla="*/ 412497 h 5472"/>
                <a:gd name="T8" fmla="*/ 1707359 w 5856"/>
                <a:gd name="T9" fmla="*/ 99612 h 5472"/>
                <a:gd name="T10" fmla="*/ 238415 w 5856"/>
                <a:gd name="T11" fmla="*/ 528711 h 5472"/>
                <a:gd name="T12" fmla="*/ 309170 w 5856"/>
                <a:gd name="T13" fmla="*/ 70239 h 5472"/>
                <a:gd name="T14" fmla="*/ 212266 w 5856"/>
                <a:gd name="T15" fmla="*/ 39589 h 5472"/>
                <a:gd name="T16" fmla="*/ 375311 w 5856"/>
                <a:gd name="T17" fmla="*/ 34481 h 5472"/>
                <a:gd name="T18" fmla="*/ 3451635 w 5856"/>
                <a:gd name="T19" fmla="*/ 2601410 h 5472"/>
                <a:gd name="T20" fmla="*/ 3482398 w 5856"/>
                <a:gd name="T21" fmla="*/ 1402233 h 5472"/>
                <a:gd name="T22" fmla="*/ 2487207 w 5856"/>
                <a:gd name="T23" fmla="*/ 2901523 h 5472"/>
                <a:gd name="T24" fmla="*/ 2421066 w 5856"/>
                <a:gd name="T25" fmla="*/ 2886198 h 5472"/>
                <a:gd name="T26" fmla="*/ 2487207 w 5856"/>
                <a:gd name="T27" fmla="*/ 2750828 h 5472"/>
                <a:gd name="T28" fmla="*/ 2441062 w 5856"/>
                <a:gd name="T29" fmla="*/ 2753382 h 5472"/>
                <a:gd name="T30" fmla="*/ 2428757 w 5856"/>
                <a:gd name="T31" fmla="*/ 3264214 h 5472"/>
                <a:gd name="T32" fmla="*/ 2541043 w 5856"/>
                <a:gd name="T33" fmla="*/ 1989689 h 5472"/>
                <a:gd name="T34" fmla="*/ 2436448 w 5856"/>
                <a:gd name="T35" fmla="*/ 3349778 h 5472"/>
                <a:gd name="T36" fmla="*/ 2545657 w 5856"/>
                <a:gd name="T37" fmla="*/ 1918173 h 5472"/>
                <a:gd name="T38" fmla="*/ 1504322 w 5856"/>
                <a:gd name="T39" fmla="*/ 2800634 h 5472"/>
                <a:gd name="T40" fmla="*/ 1641218 w 5856"/>
                <a:gd name="T41" fmla="*/ 3047110 h 5472"/>
                <a:gd name="T42" fmla="*/ 2093438 w 5856"/>
                <a:gd name="T43" fmla="*/ 3351055 h 5472"/>
                <a:gd name="T44" fmla="*/ 1901168 w 5856"/>
                <a:gd name="T45" fmla="*/ 3164602 h 5472"/>
                <a:gd name="T46" fmla="*/ 1685825 w 5856"/>
                <a:gd name="T47" fmla="*/ 3031785 h 5472"/>
                <a:gd name="T48" fmla="*/ 2484131 w 5856"/>
                <a:gd name="T49" fmla="*/ 2656324 h 5472"/>
                <a:gd name="T50" fmla="*/ 3139388 w 5856"/>
                <a:gd name="T51" fmla="*/ 1658926 h 5472"/>
                <a:gd name="T52" fmla="*/ 2670248 w 5856"/>
                <a:gd name="T53" fmla="*/ 3142891 h 5472"/>
                <a:gd name="T54" fmla="*/ 2324162 w 5856"/>
                <a:gd name="T55" fmla="*/ 3156939 h 5472"/>
                <a:gd name="T56" fmla="*/ 2364154 w 5856"/>
                <a:gd name="T57" fmla="*/ 3075206 h 5472"/>
                <a:gd name="T58" fmla="*/ 2607184 w 5856"/>
                <a:gd name="T59" fmla="*/ 3118627 h 5472"/>
                <a:gd name="T60" fmla="*/ 2651791 w 5856"/>
                <a:gd name="T61" fmla="*/ 3340839 h 5472"/>
                <a:gd name="T62" fmla="*/ 2965575 w 5856"/>
                <a:gd name="T63" fmla="*/ 1793019 h 5472"/>
                <a:gd name="T64" fmla="*/ 2864057 w 5856"/>
                <a:gd name="T65" fmla="*/ 1982027 h 5472"/>
                <a:gd name="T66" fmla="*/ 2607184 w 5856"/>
                <a:gd name="T67" fmla="*/ 2239996 h 5472"/>
                <a:gd name="T68" fmla="*/ 3040945 w 5856"/>
                <a:gd name="T69" fmla="*/ 1265585 h 5472"/>
                <a:gd name="T70" fmla="*/ 3022487 w 5856"/>
                <a:gd name="T71" fmla="*/ 1702346 h 5472"/>
                <a:gd name="T72" fmla="*/ 2468749 w 5856"/>
                <a:gd name="T73" fmla="*/ 2658878 h 5472"/>
                <a:gd name="T74" fmla="*/ 2324162 w 5856"/>
                <a:gd name="T75" fmla="*/ 2764876 h 5472"/>
                <a:gd name="T76" fmla="*/ 2264174 w 5856"/>
                <a:gd name="T77" fmla="*/ 3119904 h 5472"/>
                <a:gd name="T78" fmla="*/ 2205724 w 5856"/>
                <a:gd name="T79" fmla="*/ 2924511 h 5472"/>
                <a:gd name="T80" fmla="*/ 2128816 w 5856"/>
                <a:gd name="T81" fmla="*/ 3191420 h 5472"/>
                <a:gd name="T82" fmla="*/ 2662558 w 5856"/>
                <a:gd name="T83" fmla="*/ 3454499 h 5472"/>
                <a:gd name="T84" fmla="*/ 3713122 w 5856"/>
                <a:gd name="T85" fmla="*/ 609167 h 5472"/>
                <a:gd name="T86" fmla="*/ 2313395 w 5856"/>
                <a:gd name="T87" fmla="*/ 432930 h 5472"/>
                <a:gd name="T88" fmla="*/ 1613531 w 5856"/>
                <a:gd name="T89" fmla="*/ 295005 h 5472"/>
                <a:gd name="T90" fmla="*/ 1027492 w 5856"/>
                <a:gd name="T91" fmla="*/ 507000 h 5472"/>
                <a:gd name="T92" fmla="*/ 892134 w 5856"/>
                <a:gd name="T93" fmla="*/ 704948 h 5472"/>
                <a:gd name="T94" fmla="*/ 304556 w 5856"/>
                <a:gd name="T95" fmla="*/ 651310 h 5472"/>
                <a:gd name="T96" fmla="*/ 438376 w 5856"/>
                <a:gd name="T97" fmla="*/ 2282140 h 5472"/>
                <a:gd name="T98" fmla="*/ 882905 w 5856"/>
                <a:gd name="T99" fmla="*/ 2480087 h 5472"/>
                <a:gd name="T100" fmla="*/ 1407418 w 5856"/>
                <a:gd name="T101" fmla="*/ 2407294 h 5472"/>
                <a:gd name="T102" fmla="*/ 1670443 w 5856"/>
                <a:gd name="T103" fmla="*/ 2663987 h 5472"/>
                <a:gd name="T104" fmla="*/ 1801187 w 5856"/>
                <a:gd name="T105" fmla="*/ 2897692 h 5472"/>
                <a:gd name="T106" fmla="*/ 1944236 w 5856"/>
                <a:gd name="T107" fmla="*/ 2761045 h 5472"/>
                <a:gd name="T108" fmla="*/ 2108819 w 5856"/>
                <a:gd name="T109" fmla="*/ 2408571 h 5472"/>
                <a:gd name="T110" fmla="*/ 2339544 w 5856"/>
                <a:gd name="T111" fmla="*/ 2260430 h 5472"/>
                <a:gd name="T112" fmla="*/ 2367231 w 5856"/>
                <a:gd name="T113" fmla="*/ 2016508 h 5472"/>
                <a:gd name="T114" fmla="*/ 2379536 w 5856"/>
                <a:gd name="T115" fmla="*/ 1768754 h 5472"/>
                <a:gd name="T116" fmla="*/ 2557963 w 5856"/>
                <a:gd name="T117" fmla="*/ 1899016 h 5472"/>
                <a:gd name="T118" fmla="*/ 2650252 w 5856"/>
                <a:gd name="T119" fmla="*/ 1743213 h 5472"/>
                <a:gd name="T120" fmla="*/ 2873286 w 5856"/>
                <a:gd name="T121" fmla="*/ 1261754 h 5472"/>
                <a:gd name="T122" fmla="*/ 3733118 w 5856"/>
                <a:gd name="T123" fmla="*/ 923328 h 5472"/>
                <a:gd name="T124" fmla="*/ 3774648 w 5856"/>
                <a:gd name="T125" fmla="*/ 1016555 h 54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6"/>
                <a:gd name="T190" fmla="*/ 0 h 5472"/>
                <a:gd name="T191" fmla="*/ 5856 w 5856"/>
                <a:gd name="T192" fmla="*/ 5472 h 54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6" h="5472">
                  <a:moveTo>
                    <a:pt x="1912" y="64"/>
                  </a:moveTo>
                  <a:lnTo>
                    <a:pt x="1912" y="64"/>
                  </a:lnTo>
                  <a:lnTo>
                    <a:pt x="1910" y="60"/>
                  </a:lnTo>
                  <a:lnTo>
                    <a:pt x="1902" y="58"/>
                  </a:lnTo>
                  <a:lnTo>
                    <a:pt x="1882" y="54"/>
                  </a:lnTo>
                  <a:lnTo>
                    <a:pt x="1862" y="54"/>
                  </a:lnTo>
                  <a:lnTo>
                    <a:pt x="1854" y="56"/>
                  </a:lnTo>
                  <a:lnTo>
                    <a:pt x="1850" y="60"/>
                  </a:lnTo>
                  <a:lnTo>
                    <a:pt x="1850" y="62"/>
                  </a:lnTo>
                  <a:lnTo>
                    <a:pt x="1852" y="64"/>
                  </a:lnTo>
                  <a:lnTo>
                    <a:pt x="1858" y="68"/>
                  </a:lnTo>
                  <a:lnTo>
                    <a:pt x="1868" y="70"/>
                  </a:lnTo>
                  <a:lnTo>
                    <a:pt x="1880" y="70"/>
                  </a:lnTo>
                  <a:lnTo>
                    <a:pt x="1902" y="68"/>
                  </a:lnTo>
                  <a:lnTo>
                    <a:pt x="1908" y="66"/>
                  </a:lnTo>
                  <a:lnTo>
                    <a:pt x="1912" y="64"/>
                  </a:lnTo>
                  <a:close/>
                  <a:moveTo>
                    <a:pt x="1078" y="706"/>
                  </a:moveTo>
                  <a:lnTo>
                    <a:pt x="1078" y="706"/>
                  </a:lnTo>
                  <a:lnTo>
                    <a:pt x="1094" y="702"/>
                  </a:lnTo>
                  <a:lnTo>
                    <a:pt x="1100" y="700"/>
                  </a:lnTo>
                  <a:lnTo>
                    <a:pt x="1104" y="698"/>
                  </a:lnTo>
                  <a:lnTo>
                    <a:pt x="1104" y="694"/>
                  </a:lnTo>
                  <a:lnTo>
                    <a:pt x="1104" y="690"/>
                  </a:lnTo>
                  <a:lnTo>
                    <a:pt x="1102" y="684"/>
                  </a:lnTo>
                  <a:lnTo>
                    <a:pt x="1094" y="678"/>
                  </a:lnTo>
                  <a:lnTo>
                    <a:pt x="1082" y="674"/>
                  </a:lnTo>
                  <a:lnTo>
                    <a:pt x="1070" y="674"/>
                  </a:lnTo>
                  <a:lnTo>
                    <a:pt x="1058" y="676"/>
                  </a:lnTo>
                  <a:lnTo>
                    <a:pt x="1048" y="682"/>
                  </a:lnTo>
                  <a:lnTo>
                    <a:pt x="1040" y="688"/>
                  </a:lnTo>
                  <a:lnTo>
                    <a:pt x="1036" y="694"/>
                  </a:lnTo>
                  <a:lnTo>
                    <a:pt x="1036" y="700"/>
                  </a:lnTo>
                  <a:lnTo>
                    <a:pt x="1040" y="704"/>
                  </a:lnTo>
                  <a:lnTo>
                    <a:pt x="1048" y="708"/>
                  </a:lnTo>
                  <a:lnTo>
                    <a:pt x="1060" y="708"/>
                  </a:lnTo>
                  <a:lnTo>
                    <a:pt x="1078" y="706"/>
                  </a:lnTo>
                  <a:close/>
                  <a:moveTo>
                    <a:pt x="1928" y="154"/>
                  </a:moveTo>
                  <a:lnTo>
                    <a:pt x="1928" y="154"/>
                  </a:lnTo>
                  <a:lnTo>
                    <a:pt x="1914" y="152"/>
                  </a:lnTo>
                  <a:lnTo>
                    <a:pt x="1902" y="154"/>
                  </a:lnTo>
                  <a:lnTo>
                    <a:pt x="1894" y="156"/>
                  </a:lnTo>
                  <a:lnTo>
                    <a:pt x="1890" y="160"/>
                  </a:lnTo>
                  <a:lnTo>
                    <a:pt x="1890" y="164"/>
                  </a:lnTo>
                  <a:lnTo>
                    <a:pt x="1894" y="168"/>
                  </a:lnTo>
                  <a:lnTo>
                    <a:pt x="1900" y="172"/>
                  </a:lnTo>
                  <a:lnTo>
                    <a:pt x="1910" y="176"/>
                  </a:lnTo>
                  <a:lnTo>
                    <a:pt x="1920" y="178"/>
                  </a:lnTo>
                  <a:lnTo>
                    <a:pt x="1926" y="180"/>
                  </a:lnTo>
                  <a:lnTo>
                    <a:pt x="1932" y="186"/>
                  </a:lnTo>
                  <a:lnTo>
                    <a:pt x="1934" y="188"/>
                  </a:lnTo>
                  <a:lnTo>
                    <a:pt x="1938" y="190"/>
                  </a:lnTo>
                  <a:lnTo>
                    <a:pt x="1956" y="188"/>
                  </a:lnTo>
                  <a:lnTo>
                    <a:pt x="1982" y="180"/>
                  </a:lnTo>
                  <a:lnTo>
                    <a:pt x="1996" y="174"/>
                  </a:lnTo>
                  <a:lnTo>
                    <a:pt x="2000" y="172"/>
                  </a:lnTo>
                  <a:lnTo>
                    <a:pt x="2000" y="170"/>
                  </a:lnTo>
                  <a:lnTo>
                    <a:pt x="1998" y="168"/>
                  </a:lnTo>
                  <a:lnTo>
                    <a:pt x="1994" y="166"/>
                  </a:lnTo>
                  <a:lnTo>
                    <a:pt x="1982" y="162"/>
                  </a:lnTo>
                  <a:lnTo>
                    <a:pt x="1964" y="158"/>
                  </a:lnTo>
                  <a:lnTo>
                    <a:pt x="1928" y="154"/>
                  </a:lnTo>
                  <a:close/>
                  <a:moveTo>
                    <a:pt x="526" y="138"/>
                  </a:moveTo>
                  <a:lnTo>
                    <a:pt x="526" y="138"/>
                  </a:lnTo>
                  <a:lnTo>
                    <a:pt x="532" y="144"/>
                  </a:lnTo>
                  <a:lnTo>
                    <a:pt x="538" y="148"/>
                  </a:lnTo>
                  <a:lnTo>
                    <a:pt x="552" y="152"/>
                  </a:lnTo>
                  <a:lnTo>
                    <a:pt x="558" y="154"/>
                  </a:lnTo>
                  <a:lnTo>
                    <a:pt x="562" y="152"/>
                  </a:lnTo>
                  <a:lnTo>
                    <a:pt x="564" y="150"/>
                  </a:lnTo>
                  <a:lnTo>
                    <a:pt x="564" y="146"/>
                  </a:lnTo>
                  <a:lnTo>
                    <a:pt x="564" y="142"/>
                  </a:lnTo>
                  <a:lnTo>
                    <a:pt x="568" y="140"/>
                  </a:lnTo>
                  <a:lnTo>
                    <a:pt x="572" y="136"/>
                  </a:lnTo>
                  <a:lnTo>
                    <a:pt x="582" y="136"/>
                  </a:lnTo>
                  <a:lnTo>
                    <a:pt x="600" y="134"/>
                  </a:lnTo>
                  <a:lnTo>
                    <a:pt x="604" y="132"/>
                  </a:lnTo>
                  <a:lnTo>
                    <a:pt x="606" y="130"/>
                  </a:lnTo>
                  <a:lnTo>
                    <a:pt x="604" y="128"/>
                  </a:lnTo>
                  <a:lnTo>
                    <a:pt x="598" y="126"/>
                  </a:lnTo>
                  <a:lnTo>
                    <a:pt x="580" y="122"/>
                  </a:lnTo>
                  <a:lnTo>
                    <a:pt x="556" y="120"/>
                  </a:lnTo>
                  <a:lnTo>
                    <a:pt x="534" y="122"/>
                  </a:lnTo>
                  <a:lnTo>
                    <a:pt x="526" y="124"/>
                  </a:lnTo>
                  <a:lnTo>
                    <a:pt x="522" y="126"/>
                  </a:lnTo>
                  <a:lnTo>
                    <a:pt x="522" y="132"/>
                  </a:lnTo>
                  <a:lnTo>
                    <a:pt x="526" y="138"/>
                  </a:lnTo>
                  <a:close/>
                  <a:moveTo>
                    <a:pt x="658" y="948"/>
                  </a:moveTo>
                  <a:lnTo>
                    <a:pt x="658" y="948"/>
                  </a:lnTo>
                  <a:lnTo>
                    <a:pt x="658" y="944"/>
                  </a:lnTo>
                  <a:lnTo>
                    <a:pt x="656" y="942"/>
                  </a:lnTo>
                  <a:lnTo>
                    <a:pt x="644" y="936"/>
                  </a:lnTo>
                  <a:lnTo>
                    <a:pt x="628" y="926"/>
                  </a:lnTo>
                  <a:lnTo>
                    <a:pt x="620" y="920"/>
                  </a:lnTo>
                  <a:lnTo>
                    <a:pt x="612" y="912"/>
                  </a:lnTo>
                  <a:lnTo>
                    <a:pt x="602" y="904"/>
                  </a:lnTo>
                  <a:lnTo>
                    <a:pt x="594" y="904"/>
                  </a:lnTo>
                  <a:lnTo>
                    <a:pt x="588" y="906"/>
                  </a:lnTo>
                  <a:lnTo>
                    <a:pt x="582" y="908"/>
                  </a:lnTo>
                  <a:lnTo>
                    <a:pt x="580" y="910"/>
                  </a:lnTo>
                  <a:lnTo>
                    <a:pt x="580" y="912"/>
                  </a:lnTo>
                  <a:lnTo>
                    <a:pt x="582" y="916"/>
                  </a:lnTo>
                  <a:lnTo>
                    <a:pt x="584" y="920"/>
                  </a:lnTo>
                  <a:lnTo>
                    <a:pt x="582" y="920"/>
                  </a:lnTo>
                  <a:lnTo>
                    <a:pt x="578" y="918"/>
                  </a:lnTo>
                  <a:lnTo>
                    <a:pt x="576" y="918"/>
                  </a:lnTo>
                  <a:lnTo>
                    <a:pt x="574" y="920"/>
                  </a:lnTo>
                  <a:lnTo>
                    <a:pt x="576" y="924"/>
                  </a:lnTo>
                  <a:lnTo>
                    <a:pt x="580" y="930"/>
                  </a:lnTo>
                  <a:lnTo>
                    <a:pt x="588" y="940"/>
                  </a:lnTo>
                  <a:lnTo>
                    <a:pt x="594" y="944"/>
                  </a:lnTo>
                  <a:lnTo>
                    <a:pt x="596" y="946"/>
                  </a:lnTo>
                  <a:lnTo>
                    <a:pt x="600" y="944"/>
                  </a:lnTo>
                  <a:lnTo>
                    <a:pt x="600" y="942"/>
                  </a:lnTo>
                  <a:lnTo>
                    <a:pt x="604" y="942"/>
                  </a:lnTo>
                  <a:lnTo>
                    <a:pt x="610" y="942"/>
                  </a:lnTo>
                  <a:lnTo>
                    <a:pt x="618" y="946"/>
                  </a:lnTo>
                  <a:lnTo>
                    <a:pt x="620" y="948"/>
                  </a:lnTo>
                  <a:lnTo>
                    <a:pt x="620" y="952"/>
                  </a:lnTo>
                  <a:lnTo>
                    <a:pt x="620" y="956"/>
                  </a:lnTo>
                  <a:lnTo>
                    <a:pt x="624" y="958"/>
                  </a:lnTo>
                  <a:lnTo>
                    <a:pt x="638" y="956"/>
                  </a:lnTo>
                  <a:lnTo>
                    <a:pt x="652" y="954"/>
                  </a:lnTo>
                  <a:lnTo>
                    <a:pt x="656" y="950"/>
                  </a:lnTo>
                  <a:lnTo>
                    <a:pt x="658" y="948"/>
                  </a:lnTo>
                  <a:close/>
                  <a:moveTo>
                    <a:pt x="768" y="460"/>
                  </a:moveTo>
                  <a:lnTo>
                    <a:pt x="768" y="460"/>
                  </a:lnTo>
                  <a:lnTo>
                    <a:pt x="752" y="466"/>
                  </a:lnTo>
                  <a:lnTo>
                    <a:pt x="742" y="468"/>
                  </a:lnTo>
                  <a:lnTo>
                    <a:pt x="736" y="468"/>
                  </a:lnTo>
                  <a:lnTo>
                    <a:pt x="732" y="466"/>
                  </a:lnTo>
                  <a:lnTo>
                    <a:pt x="728" y="462"/>
                  </a:lnTo>
                  <a:lnTo>
                    <a:pt x="722" y="460"/>
                  </a:lnTo>
                  <a:lnTo>
                    <a:pt x="712" y="458"/>
                  </a:lnTo>
                  <a:lnTo>
                    <a:pt x="698" y="460"/>
                  </a:lnTo>
                  <a:lnTo>
                    <a:pt x="682" y="462"/>
                  </a:lnTo>
                  <a:lnTo>
                    <a:pt x="674" y="464"/>
                  </a:lnTo>
                  <a:lnTo>
                    <a:pt x="672" y="468"/>
                  </a:lnTo>
                  <a:lnTo>
                    <a:pt x="672" y="470"/>
                  </a:lnTo>
                  <a:lnTo>
                    <a:pt x="674" y="474"/>
                  </a:lnTo>
                  <a:lnTo>
                    <a:pt x="674" y="476"/>
                  </a:lnTo>
                  <a:lnTo>
                    <a:pt x="672" y="478"/>
                  </a:lnTo>
                  <a:lnTo>
                    <a:pt x="664" y="476"/>
                  </a:lnTo>
                  <a:lnTo>
                    <a:pt x="652" y="478"/>
                  </a:lnTo>
                  <a:lnTo>
                    <a:pt x="636" y="480"/>
                  </a:lnTo>
                  <a:lnTo>
                    <a:pt x="620" y="484"/>
                  </a:lnTo>
                  <a:lnTo>
                    <a:pt x="602" y="492"/>
                  </a:lnTo>
                  <a:lnTo>
                    <a:pt x="584" y="500"/>
                  </a:lnTo>
                  <a:lnTo>
                    <a:pt x="568" y="508"/>
                  </a:lnTo>
                  <a:lnTo>
                    <a:pt x="554" y="518"/>
                  </a:lnTo>
                  <a:lnTo>
                    <a:pt x="544" y="528"/>
                  </a:lnTo>
                  <a:lnTo>
                    <a:pt x="538" y="536"/>
                  </a:lnTo>
                  <a:lnTo>
                    <a:pt x="532" y="538"/>
                  </a:lnTo>
                  <a:lnTo>
                    <a:pt x="528" y="538"/>
                  </a:lnTo>
                  <a:lnTo>
                    <a:pt x="526" y="538"/>
                  </a:lnTo>
                  <a:lnTo>
                    <a:pt x="524" y="536"/>
                  </a:lnTo>
                  <a:lnTo>
                    <a:pt x="520" y="534"/>
                  </a:lnTo>
                  <a:lnTo>
                    <a:pt x="514" y="536"/>
                  </a:lnTo>
                  <a:lnTo>
                    <a:pt x="506" y="542"/>
                  </a:lnTo>
                  <a:lnTo>
                    <a:pt x="498" y="548"/>
                  </a:lnTo>
                  <a:lnTo>
                    <a:pt x="494" y="550"/>
                  </a:lnTo>
                  <a:lnTo>
                    <a:pt x="490" y="548"/>
                  </a:lnTo>
                  <a:lnTo>
                    <a:pt x="488" y="546"/>
                  </a:lnTo>
                  <a:lnTo>
                    <a:pt x="488" y="544"/>
                  </a:lnTo>
                  <a:lnTo>
                    <a:pt x="484" y="542"/>
                  </a:lnTo>
                  <a:lnTo>
                    <a:pt x="480" y="542"/>
                  </a:lnTo>
                  <a:lnTo>
                    <a:pt x="474" y="546"/>
                  </a:lnTo>
                  <a:lnTo>
                    <a:pt x="470" y="550"/>
                  </a:lnTo>
                  <a:lnTo>
                    <a:pt x="468" y="554"/>
                  </a:lnTo>
                  <a:lnTo>
                    <a:pt x="470" y="558"/>
                  </a:lnTo>
                  <a:lnTo>
                    <a:pt x="474" y="560"/>
                  </a:lnTo>
                  <a:lnTo>
                    <a:pt x="480" y="564"/>
                  </a:lnTo>
                  <a:lnTo>
                    <a:pt x="480" y="568"/>
                  </a:lnTo>
                  <a:lnTo>
                    <a:pt x="476" y="570"/>
                  </a:lnTo>
                  <a:lnTo>
                    <a:pt x="472" y="572"/>
                  </a:lnTo>
                  <a:lnTo>
                    <a:pt x="470" y="576"/>
                  </a:lnTo>
                  <a:lnTo>
                    <a:pt x="472" y="578"/>
                  </a:lnTo>
                  <a:lnTo>
                    <a:pt x="476" y="580"/>
                  </a:lnTo>
                  <a:lnTo>
                    <a:pt x="478" y="582"/>
                  </a:lnTo>
                  <a:lnTo>
                    <a:pt x="478" y="584"/>
                  </a:lnTo>
                  <a:lnTo>
                    <a:pt x="476" y="586"/>
                  </a:lnTo>
                  <a:lnTo>
                    <a:pt x="468" y="586"/>
                  </a:lnTo>
                  <a:lnTo>
                    <a:pt x="460" y="588"/>
                  </a:lnTo>
                  <a:lnTo>
                    <a:pt x="454" y="594"/>
                  </a:lnTo>
                  <a:lnTo>
                    <a:pt x="450" y="600"/>
                  </a:lnTo>
                  <a:lnTo>
                    <a:pt x="446" y="606"/>
                  </a:lnTo>
                  <a:lnTo>
                    <a:pt x="442" y="614"/>
                  </a:lnTo>
                  <a:lnTo>
                    <a:pt x="436" y="622"/>
                  </a:lnTo>
                  <a:lnTo>
                    <a:pt x="426" y="630"/>
                  </a:lnTo>
                  <a:lnTo>
                    <a:pt x="414" y="636"/>
                  </a:lnTo>
                  <a:lnTo>
                    <a:pt x="390" y="648"/>
                  </a:lnTo>
                  <a:lnTo>
                    <a:pt x="384" y="654"/>
                  </a:lnTo>
                  <a:lnTo>
                    <a:pt x="380" y="658"/>
                  </a:lnTo>
                  <a:lnTo>
                    <a:pt x="380" y="662"/>
                  </a:lnTo>
                  <a:lnTo>
                    <a:pt x="382" y="666"/>
                  </a:lnTo>
                  <a:lnTo>
                    <a:pt x="390" y="666"/>
                  </a:lnTo>
                  <a:lnTo>
                    <a:pt x="400" y="666"/>
                  </a:lnTo>
                  <a:lnTo>
                    <a:pt x="408" y="668"/>
                  </a:lnTo>
                  <a:lnTo>
                    <a:pt x="410" y="670"/>
                  </a:lnTo>
                  <a:lnTo>
                    <a:pt x="408" y="674"/>
                  </a:lnTo>
                  <a:lnTo>
                    <a:pt x="406" y="678"/>
                  </a:lnTo>
                  <a:lnTo>
                    <a:pt x="402" y="680"/>
                  </a:lnTo>
                  <a:lnTo>
                    <a:pt x="402" y="684"/>
                  </a:lnTo>
                  <a:lnTo>
                    <a:pt x="406" y="684"/>
                  </a:lnTo>
                  <a:lnTo>
                    <a:pt x="416" y="682"/>
                  </a:lnTo>
                  <a:lnTo>
                    <a:pt x="438" y="676"/>
                  </a:lnTo>
                  <a:lnTo>
                    <a:pt x="446" y="676"/>
                  </a:lnTo>
                  <a:lnTo>
                    <a:pt x="454" y="676"/>
                  </a:lnTo>
                  <a:lnTo>
                    <a:pt x="460" y="678"/>
                  </a:lnTo>
                  <a:lnTo>
                    <a:pt x="466" y="682"/>
                  </a:lnTo>
                  <a:lnTo>
                    <a:pt x="486" y="692"/>
                  </a:lnTo>
                  <a:lnTo>
                    <a:pt x="496" y="696"/>
                  </a:lnTo>
                  <a:lnTo>
                    <a:pt x="508" y="694"/>
                  </a:lnTo>
                  <a:lnTo>
                    <a:pt x="514" y="692"/>
                  </a:lnTo>
                  <a:lnTo>
                    <a:pt x="518" y="690"/>
                  </a:lnTo>
                  <a:lnTo>
                    <a:pt x="522" y="686"/>
                  </a:lnTo>
                  <a:lnTo>
                    <a:pt x="524" y="680"/>
                  </a:lnTo>
                  <a:lnTo>
                    <a:pt x="526" y="674"/>
                  </a:lnTo>
                  <a:lnTo>
                    <a:pt x="528" y="672"/>
                  </a:lnTo>
                  <a:lnTo>
                    <a:pt x="538" y="670"/>
                  </a:lnTo>
                  <a:lnTo>
                    <a:pt x="542" y="668"/>
                  </a:lnTo>
                  <a:lnTo>
                    <a:pt x="546" y="664"/>
                  </a:lnTo>
                  <a:lnTo>
                    <a:pt x="550" y="660"/>
                  </a:lnTo>
                  <a:lnTo>
                    <a:pt x="554" y="650"/>
                  </a:lnTo>
                  <a:lnTo>
                    <a:pt x="558" y="640"/>
                  </a:lnTo>
                  <a:lnTo>
                    <a:pt x="562" y="634"/>
                  </a:lnTo>
                  <a:lnTo>
                    <a:pt x="566" y="630"/>
                  </a:lnTo>
                  <a:lnTo>
                    <a:pt x="572" y="628"/>
                  </a:lnTo>
                  <a:lnTo>
                    <a:pt x="580" y="624"/>
                  </a:lnTo>
                  <a:lnTo>
                    <a:pt x="584" y="622"/>
                  </a:lnTo>
                  <a:lnTo>
                    <a:pt x="586" y="616"/>
                  </a:lnTo>
                  <a:lnTo>
                    <a:pt x="588" y="606"/>
                  </a:lnTo>
                  <a:lnTo>
                    <a:pt x="590" y="602"/>
                  </a:lnTo>
                  <a:lnTo>
                    <a:pt x="594" y="600"/>
                  </a:lnTo>
                  <a:lnTo>
                    <a:pt x="610" y="594"/>
                  </a:lnTo>
                  <a:lnTo>
                    <a:pt x="638" y="584"/>
                  </a:lnTo>
                  <a:lnTo>
                    <a:pt x="652" y="578"/>
                  </a:lnTo>
                  <a:lnTo>
                    <a:pt x="658" y="572"/>
                  </a:lnTo>
                  <a:lnTo>
                    <a:pt x="662" y="568"/>
                  </a:lnTo>
                  <a:lnTo>
                    <a:pt x="664" y="564"/>
                  </a:lnTo>
                  <a:lnTo>
                    <a:pt x="668" y="558"/>
                  </a:lnTo>
                  <a:lnTo>
                    <a:pt x="674" y="552"/>
                  </a:lnTo>
                  <a:lnTo>
                    <a:pt x="688" y="544"/>
                  </a:lnTo>
                  <a:lnTo>
                    <a:pt x="712" y="534"/>
                  </a:lnTo>
                  <a:lnTo>
                    <a:pt x="744" y="522"/>
                  </a:lnTo>
                  <a:lnTo>
                    <a:pt x="778" y="512"/>
                  </a:lnTo>
                  <a:lnTo>
                    <a:pt x="854" y="492"/>
                  </a:lnTo>
                  <a:lnTo>
                    <a:pt x="924" y="474"/>
                  </a:lnTo>
                  <a:lnTo>
                    <a:pt x="956" y="464"/>
                  </a:lnTo>
                  <a:lnTo>
                    <a:pt x="980" y="454"/>
                  </a:lnTo>
                  <a:lnTo>
                    <a:pt x="990" y="448"/>
                  </a:lnTo>
                  <a:lnTo>
                    <a:pt x="998" y="444"/>
                  </a:lnTo>
                  <a:lnTo>
                    <a:pt x="1002" y="438"/>
                  </a:lnTo>
                  <a:lnTo>
                    <a:pt x="1002" y="432"/>
                  </a:lnTo>
                  <a:lnTo>
                    <a:pt x="1002" y="428"/>
                  </a:lnTo>
                  <a:lnTo>
                    <a:pt x="1000" y="424"/>
                  </a:lnTo>
                  <a:lnTo>
                    <a:pt x="996" y="420"/>
                  </a:lnTo>
                  <a:lnTo>
                    <a:pt x="990" y="416"/>
                  </a:lnTo>
                  <a:lnTo>
                    <a:pt x="974" y="410"/>
                  </a:lnTo>
                  <a:lnTo>
                    <a:pt x="954" y="406"/>
                  </a:lnTo>
                  <a:lnTo>
                    <a:pt x="932" y="408"/>
                  </a:lnTo>
                  <a:lnTo>
                    <a:pt x="908" y="412"/>
                  </a:lnTo>
                  <a:lnTo>
                    <a:pt x="878" y="422"/>
                  </a:lnTo>
                  <a:lnTo>
                    <a:pt x="874" y="426"/>
                  </a:lnTo>
                  <a:lnTo>
                    <a:pt x="870" y="428"/>
                  </a:lnTo>
                  <a:lnTo>
                    <a:pt x="868" y="430"/>
                  </a:lnTo>
                  <a:lnTo>
                    <a:pt x="864" y="434"/>
                  </a:lnTo>
                  <a:lnTo>
                    <a:pt x="856" y="438"/>
                  </a:lnTo>
                  <a:lnTo>
                    <a:pt x="842" y="444"/>
                  </a:lnTo>
                  <a:lnTo>
                    <a:pt x="818" y="450"/>
                  </a:lnTo>
                  <a:lnTo>
                    <a:pt x="808" y="450"/>
                  </a:lnTo>
                  <a:lnTo>
                    <a:pt x="798" y="452"/>
                  </a:lnTo>
                  <a:lnTo>
                    <a:pt x="768" y="460"/>
                  </a:lnTo>
                  <a:close/>
                  <a:moveTo>
                    <a:pt x="484" y="70"/>
                  </a:moveTo>
                  <a:lnTo>
                    <a:pt x="484" y="70"/>
                  </a:lnTo>
                  <a:lnTo>
                    <a:pt x="482" y="70"/>
                  </a:lnTo>
                  <a:lnTo>
                    <a:pt x="484" y="70"/>
                  </a:lnTo>
                  <a:lnTo>
                    <a:pt x="490" y="72"/>
                  </a:lnTo>
                  <a:lnTo>
                    <a:pt x="500" y="74"/>
                  </a:lnTo>
                  <a:lnTo>
                    <a:pt x="510" y="78"/>
                  </a:lnTo>
                  <a:lnTo>
                    <a:pt x="528" y="86"/>
                  </a:lnTo>
                  <a:lnTo>
                    <a:pt x="538" y="86"/>
                  </a:lnTo>
                  <a:lnTo>
                    <a:pt x="554" y="86"/>
                  </a:lnTo>
                  <a:lnTo>
                    <a:pt x="568" y="86"/>
                  </a:lnTo>
                  <a:lnTo>
                    <a:pt x="568" y="84"/>
                  </a:lnTo>
                  <a:lnTo>
                    <a:pt x="566" y="82"/>
                  </a:lnTo>
                  <a:lnTo>
                    <a:pt x="544" y="76"/>
                  </a:lnTo>
                  <a:lnTo>
                    <a:pt x="530" y="72"/>
                  </a:lnTo>
                  <a:lnTo>
                    <a:pt x="512" y="70"/>
                  </a:lnTo>
                  <a:lnTo>
                    <a:pt x="496" y="68"/>
                  </a:lnTo>
                  <a:lnTo>
                    <a:pt x="484" y="70"/>
                  </a:lnTo>
                  <a:close/>
                  <a:moveTo>
                    <a:pt x="542" y="114"/>
                  </a:moveTo>
                  <a:lnTo>
                    <a:pt x="542" y="114"/>
                  </a:lnTo>
                  <a:lnTo>
                    <a:pt x="554" y="116"/>
                  </a:lnTo>
                  <a:lnTo>
                    <a:pt x="558" y="114"/>
                  </a:lnTo>
                  <a:lnTo>
                    <a:pt x="560" y="112"/>
                  </a:lnTo>
                  <a:lnTo>
                    <a:pt x="560" y="110"/>
                  </a:lnTo>
                  <a:lnTo>
                    <a:pt x="560" y="108"/>
                  </a:lnTo>
                  <a:lnTo>
                    <a:pt x="554" y="106"/>
                  </a:lnTo>
                  <a:lnTo>
                    <a:pt x="542" y="106"/>
                  </a:lnTo>
                  <a:lnTo>
                    <a:pt x="532" y="108"/>
                  </a:lnTo>
                  <a:lnTo>
                    <a:pt x="530" y="110"/>
                  </a:lnTo>
                  <a:lnTo>
                    <a:pt x="532" y="112"/>
                  </a:lnTo>
                  <a:lnTo>
                    <a:pt x="534" y="114"/>
                  </a:lnTo>
                  <a:lnTo>
                    <a:pt x="542" y="114"/>
                  </a:lnTo>
                  <a:close/>
                  <a:moveTo>
                    <a:pt x="590" y="96"/>
                  </a:moveTo>
                  <a:lnTo>
                    <a:pt x="590" y="96"/>
                  </a:lnTo>
                  <a:lnTo>
                    <a:pt x="596" y="94"/>
                  </a:lnTo>
                  <a:lnTo>
                    <a:pt x="598" y="92"/>
                  </a:lnTo>
                  <a:lnTo>
                    <a:pt x="598" y="90"/>
                  </a:lnTo>
                  <a:lnTo>
                    <a:pt x="596" y="88"/>
                  </a:lnTo>
                  <a:lnTo>
                    <a:pt x="592" y="86"/>
                  </a:lnTo>
                  <a:lnTo>
                    <a:pt x="584" y="86"/>
                  </a:lnTo>
                  <a:lnTo>
                    <a:pt x="574" y="88"/>
                  </a:lnTo>
                  <a:lnTo>
                    <a:pt x="562" y="90"/>
                  </a:lnTo>
                  <a:lnTo>
                    <a:pt x="556" y="92"/>
                  </a:lnTo>
                  <a:lnTo>
                    <a:pt x="556" y="94"/>
                  </a:lnTo>
                  <a:lnTo>
                    <a:pt x="560" y="96"/>
                  </a:lnTo>
                  <a:lnTo>
                    <a:pt x="576" y="96"/>
                  </a:lnTo>
                  <a:lnTo>
                    <a:pt x="590" y="96"/>
                  </a:lnTo>
                  <a:close/>
                  <a:moveTo>
                    <a:pt x="554" y="70"/>
                  </a:moveTo>
                  <a:lnTo>
                    <a:pt x="554" y="70"/>
                  </a:lnTo>
                  <a:lnTo>
                    <a:pt x="554" y="72"/>
                  </a:lnTo>
                  <a:lnTo>
                    <a:pt x="554" y="74"/>
                  </a:lnTo>
                  <a:lnTo>
                    <a:pt x="562" y="78"/>
                  </a:lnTo>
                  <a:lnTo>
                    <a:pt x="572" y="80"/>
                  </a:lnTo>
                  <a:lnTo>
                    <a:pt x="582" y="80"/>
                  </a:lnTo>
                  <a:lnTo>
                    <a:pt x="584" y="78"/>
                  </a:lnTo>
                  <a:lnTo>
                    <a:pt x="584" y="76"/>
                  </a:lnTo>
                  <a:lnTo>
                    <a:pt x="576" y="72"/>
                  </a:lnTo>
                  <a:lnTo>
                    <a:pt x="564" y="68"/>
                  </a:lnTo>
                  <a:lnTo>
                    <a:pt x="558" y="68"/>
                  </a:lnTo>
                  <a:lnTo>
                    <a:pt x="554" y="70"/>
                  </a:lnTo>
                  <a:close/>
                  <a:moveTo>
                    <a:pt x="1962" y="108"/>
                  </a:moveTo>
                  <a:lnTo>
                    <a:pt x="1962" y="108"/>
                  </a:lnTo>
                  <a:lnTo>
                    <a:pt x="1950" y="114"/>
                  </a:lnTo>
                  <a:lnTo>
                    <a:pt x="1938" y="120"/>
                  </a:lnTo>
                  <a:lnTo>
                    <a:pt x="1916" y="128"/>
                  </a:lnTo>
                  <a:lnTo>
                    <a:pt x="1908" y="132"/>
                  </a:lnTo>
                  <a:lnTo>
                    <a:pt x="1906" y="134"/>
                  </a:lnTo>
                  <a:lnTo>
                    <a:pt x="1908" y="136"/>
                  </a:lnTo>
                  <a:lnTo>
                    <a:pt x="1918" y="138"/>
                  </a:lnTo>
                  <a:lnTo>
                    <a:pt x="1930" y="138"/>
                  </a:lnTo>
                  <a:lnTo>
                    <a:pt x="1938" y="142"/>
                  </a:lnTo>
                  <a:lnTo>
                    <a:pt x="1952" y="146"/>
                  </a:lnTo>
                  <a:lnTo>
                    <a:pt x="1968" y="154"/>
                  </a:lnTo>
                  <a:lnTo>
                    <a:pt x="1980" y="156"/>
                  </a:lnTo>
                  <a:lnTo>
                    <a:pt x="1994" y="158"/>
                  </a:lnTo>
                  <a:lnTo>
                    <a:pt x="2010" y="158"/>
                  </a:lnTo>
                  <a:lnTo>
                    <a:pt x="2016" y="158"/>
                  </a:lnTo>
                  <a:lnTo>
                    <a:pt x="2020" y="156"/>
                  </a:lnTo>
                  <a:lnTo>
                    <a:pt x="2022" y="152"/>
                  </a:lnTo>
                  <a:lnTo>
                    <a:pt x="2024" y="150"/>
                  </a:lnTo>
                  <a:lnTo>
                    <a:pt x="2028" y="146"/>
                  </a:lnTo>
                  <a:lnTo>
                    <a:pt x="2040" y="142"/>
                  </a:lnTo>
                  <a:lnTo>
                    <a:pt x="2058" y="140"/>
                  </a:lnTo>
                  <a:lnTo>
                    <a:pt x="2100" y="140"/>
                  </a:lnTo>
                  <a:lnTo>
                    <a:pt x="2130" y="140"/>
                  </a:lnTo>
                  <a:lnTo>
                    <a:pt x="2138" y="138"/>
                  </a:lnTo>
                  <a:lnTo>
                    <a:pt x="2142" y="136"/>
                  </a:lnTo>
                  <a:lnTo>
                    <a:pt x="2142" y="130"/>
                  </a:lnTo>
                  <a:lnTo>
                    <a:pt x="2136" y="122"/>
                  </a:lnTo>
                  <a:lnTo>
                    <a:pt x="2132" y="114"/>
                  </a:lnTo>
                  <a:lnTo>
                    <a:pt x="2132" y="112"/>
                  </a:lnTo>
                  <a:lnTo>
                    <a:pt x="2134" y="110"/>
                  </a:lnTo>
                  <a:lnTo>
                    <a:pt x="2140" y="108"/>
                  </a:lnTo>
                  <a:lnTo>
                    <a:pt x="2146" y="106"/>
                  </a:lnTo>
                  <a:lnTo>
                    <a:pt x="2162" y="104"/>
                  </a:lnTo>
                  <a:lnTo>
                    <a:pt x="2164" y="102"/>
                  </a:lnTo>
                  <a:lnTo>
                    <a:pt x="2166" y="100"/>
                  </a:lnTo>
                  <a:lnTo>
                    <a:pt x="2164" y="96"/>
                  </a:lnTo>
                  <a:lnTo>
                    <a:pt x="2160" y="92"/>
                  </a:lnTo>
                  <a:lnTo>
                    <a:pt x="2154" y="90"/>
                  </a:lnTo>
                  <a:lnTo>
                    <a:pt x="2142" y="88"/>
                  </a:lnTo>
                  <a:lnTo>
                    <a:pt x="2136" y="88"/>
                  </a:lnTo>
                  <a:lnTo>
                    <a:pt x="2128" y="86"/>
                  </a:lnTo>
                  <a:lnTo>
                    <a:pt x="2118" y="82"/>
                  </a:lnTo>
                  <a:lnTo>
                    <a:pt x="2110" y="74"/>
                  </a:lnTo>
                  <a:lnTo>
                    <a:pt x="2090" y="60"/>
                  </a:lnTo>
                  <a:lnTo>
                    <a:pt x="2082" y="56"/>
                  </a:lnTo>
                  <a:lnTo>
                    <a:pt x="2076" y="52"/>
                  </a:lnTo>
                  <a:lnTo>
                    <a:pt x="2068" y="50"/>
                  </a:lnTo>
                  <a:lnTo>
                    <a:pt x="2060" y="50"/>
                  </a:lnTo>
                  <a:lnTo>
                    <a:pt x="2052" y="54"/>
                  </a:lnTo>
                  <a:lnTo>
                    <a:pt x="2044" y="58"/>
                  </a:lnTo>
                  <a:lnTo>
                    <a:pt x="2034" y="62"/>
                  </a:lnTo>
                  <a:lnTo>
                    <a:pt x="2026" y="66"/>
                  </a:lnTo>
                  <a:lnTo>
                    <a:pt x="2008" y="68"/>
                  </a:lnTo>
                  <a:lnTo>
                    <a:pt x="1988" y="74"/>
                  </a:lnTo>
                  <a:lnTo>
                    <a:pt x="1978" y="78"/>
                  </a:lnTo>
                  <a:lnTo>
                    <a:pt x="1964" y="84"/>
                  </a:lnTo>
                  <a:lnTo>
                    <a:pt x="1954" y="92"/>
                  </a:lnTo>
                  <a:lnTo>
                    <a:pt x="1952" y="94"/>
                  </a:lnTo>
                  <a:lnTo>
                    <a:pt x="1954" y="96"/>
                  </a:lnTo>
                  <a:lnTo>
                    <a:pt x="1960" y="98"/>
                  </a:lnTo>
                  <a:lnTo>
                    <a:pt x="1964" y="98"/>
                  </a:lnTo>
                  <a:lnTo>
                    <a:pt x="1968" y="98"/>
                  </a:lnTo>
                  <a:lnTo>
                    <a:pt x="1968" y="100"/>
                  </a:lnTo>
                  <a:lnTo>
                    <a:pt x="1968" y="102"/>
                  </a:lnTo>
                  <a:lnTo>
                    <a:pt x="1962" y="108"/>
                  </a:lnTo>
                  <a:close/>
                  <a:moveTo>
                    <a:pt x="3810" y="584"/>
                  </a:moveTo>
                  <a:lnTo>
                    <a:pt x="3810" y="584"/>
                  </a:lnTo>
                  <a:lnTo>
                    <a:pt x="3826" y="588"/>
                  </a:lnTo>
                  <a:lnTo>
                    <a:pt x="3834" y="588"/>
                  </a:lnTo>
                  <a:lnTo>
                    <a:pt x="3840" y="584"/>
                  </a:lnTo>
                  <a:lnTo>
                    <a:pt x="3842" y="580"/>
                  </a:lnTo>
                  <a:lnTo>
                    <a:pt x="3842" y="574"/>
                  </a:lnTo>
                  <a:lnTo>
                    <a:pt x="3846" y="570"/>
                  </a:lnTo>
                  <a:lnTo>
                    <a:pt x="3852" y="568"/>
                  </a:lnTo>
                  <a:lnTo>
                    <a:pt x="3864" y="570"/>
                  </a:lnTo>
                  <a:lnTo>
                    <a:pt x="3878" y="574"/>
                  </a:lnTo>
                  <a:lnTo>
                    <a:pt x="3890" y="572"/>
                  </a:lnTo>
                  <a:lnTo>
                    <a:pt x="3900" y="570"/>
                  </a:lnTo>
                  <a:lnTo>
                    <a:pt x="3910" y="566"/>
                  </a:lnTo>
                  <a:lnTo>
                    <a:pt x="3918" y="562"/>
                  </a:lnTo>
                  <a:lnTo>
                    <a:pt x="3926" y="560"/>
                  </a:lnTo>
                  <a:lnTo>
                    <a:pt x="3934" y="562"/>
                  </a:lnTo>
                  <a:lnTo>
                    <a:pt x="3942" y="566"/>
                  </a:lnTo>
                  <a:lnTo>
                    <a:pt x="3952" y="570"/>
                  </a:lnTo>
                  <a:lnTo>
                    <a:pt x="3962" y="572"/>
                  </a:lnTo>
                  <a:lnTo>
                    <a:pt x="3974" y="572"/>
                  </a:lnTo>
                  <a:lnTo>
                    <a:pt x="3986" y="570"/>
                  </a:lnTo>
                  <a:lnTo>
                    <a:pt x="4014" y="562"/>
                  </a:lnTo>
                  <a:lnTo>
                    <a:pt x="4048" y="552"/>
                  </a:lnTo>
                  <a:lnTo>
                    <a:pt x="4056" y="546"/>
                  </a:lnTo>
                  <a:lnTo>
                    <a:pt x="4060" y="542"/>
                  </a:lnTo>
                  <a:lnTo>
                    <a:pt x="4060" y="538"/>
                  </a:lnTo>
                  <a:lnTo>
                    <a:pt x="4056" y="534"/>
                  </a:lnTo>
                  <a:lnTo>
                    <a:pt x="4054" y="530"/>
                  </a:lnTo>
                  <a:lnTo>
                    <a:pt x="4054" y="528"/>
                  </a:lnTo>
                  <a:lnTo>
                    <a:pt x="4056" y="524"/>
                  </a:lnTo>
                  <a:lnTo>
                    <a:pt x="4066" y="524"/>
                  </a:lnTo>
                  <a:lnTo>
                    <a:pt x="4070" y="522"/>
                  </a:lnTo>
                  <a:lnTo>
                    <a:pt x="4074" y="520"/>
                  </a:lnTo>
                  <a:lnTo>
                    <a:pt x="4076" y="518"/>
                  </a:lnTo>
                  <a:lnTo>
                    <a:pt x="4074" y="516"/>
                  </a:lnTo>
                  <a:lnTo>
                    <a:pt x="4068" y="512"/>
                  </a:lnTo>
                  <a:lnTo>
                    <a:pt x="4056" y="506"/>
                  </a:lnTo>
                  <a:lnTo>
                    <a:pt x="4042" y="500"/>
                  </a:lnTo>
                  <a:lnTo>
                    <a:pt x="4026" y="498"/>
                  </a:lnTo>
                  <a:lnTo>
                    <a:pt x="4010" y="496"/>
                  </a:lnTo>
                  <a:lnTo>
                    <a:pt x="3994" y="498"/>
                  </a:lnTo>
                  <a:lnTo>
                    <a:pt x="3980" y="498"/>
                  </a:lnTo>
                  <a:lnTo>
                    <a:pt x="3968" y="496"/>
                  </a:lnTo>
                  <a:lnTo>
                    <a:pt x="3958" y="490"/>
                  </a:lnTo>
                  <a:lnTo>
                    <a:pt x="3948" y="484"/>
                  </a:lnTo>
                  <a:lnTo>
                    <a:pt x="3938" y="478"/>
                  </a:lnTo>
                  <a:lnTo>
                    <a:pt x="3928" y="472"/>
                  </a:lnTo>
                  <a:lnTo>
                    <a:pt x="3918" y="470"/>
                  </a:lnTo>
                  <a:lnTo>
                    <a:pt x="3912" y="472"/>
                  </a:lnTo>
                  <a:lnTo>
                    <a:pt x="3906" y="474"/>
                  </a:lnTo>
                  <a:lnTo>
                    <a:pt x="3898" y="480"/>
                  </a:lnTo>
                  <a:lnTo>
                    <a:pt x="3894" y="486"/>
                  </a:lnTo>
                  <a:lnTo>
                    <a:pt x="3892" y="492"/>
                  </a:lnTo>
                  <a:lnTo>
                    <a:pt x="3894" y="498"/>
                  </a:lnTo>
                  <a:lnTo>
                    <a:pt x="3900" y="506"/>
                  </a:lnTo>
                  <a:lnTo>
                    <a:pt x="3900" y="510"/>
                  </a:lnTo>
                  <a:lnTo>
                    <a:pt x="3896" y="512"/>
                  </a:lnTo>
                  <a:lnTo>
                    <a:pt x="3890" y="512"/>
                  </a:lnTo>
                  <a:lnTo>
                    <a:pt x="3882" y="508"/>
                  </a:lnTo>
                  <a:lnTo>
                    <a:pt x="3862" y="498"/>
                  </a:lnTo>
                  <a:lnTo>
                    <a:pt x="3842" y="484"/>
                  </a:lnTo>
                  <a:lnTo>
                    <a:pt x="3822" y="472"/>
                  </a:lnTo>
                  <a:lnTo>
                    <a:pt x="3814" y="468"/>
                  </a:lnTo>
                  <a:lnTo>
                    <a:pt x="3808" y="468"/>
                  </a:lnTo>
                  <a:lnTo>
                    <a:pt x="3800" y="466"/>
                  </a:lnTo>
                  <a:lnTo>
                    <a:pt x="3794" y="468"/>
                  </a:lnTo>
                  <a:lnTo>
                    <a:pt x="3778" y="476"/>
                  </a:lnTo>
                  <a:lnTo>
                    <a:pt x="3758" y="488"/>
                  </a:lnTo>
                  <a:lnTo>
                    <a:pt x="3748" y="496"/>
                  </a:lnTo>
                  <a:lnTo>
                    <a:pt x="3746" y="502"/>
                  </a:lnTo>
                  <a:lnTo>
                    <a:pt x="3746" y="508"/>
                  </a:lnTo>
                  <a:lnTo>
                    <a:pt x="3748" y="514"/>
                  </a:lnTo>
                  <a:lnTo>
                    <a:pt x="3752" y="524"/>
                  </a:lnTo>
                  <a:lnTo>
                    <a:pt x="3752" y="530"/>
                  </a:lnTo>
                  <a:lnTo>
                    <a:pt x="3746" y="532"/>
                  </a:lnTo>
                  <a:lnTo>
                    <a:pt x="3742" y="536"/>
                  </a:lnTo>
                  <a:lnTo>
                    <a:pt x="3742" y="542"/>
                  </a:lnTo>
                  <a:lnTo>
                    <a:pt x="3744" y="548"/>
                  </a:lnTo>
                  <a:lnTo>
                    <a:pt x="3752" y="554"/>
                  </a:lnTo>
                  <a:lnTo>
                    <a:pt x="3762" y="560"/>
                  </a:lnTo>
                  <a:lnTo>
                    <a:pt x="3776" y="568"/>
                  </a:lnTo>
                  <a:lnTo>
                    <a:pt x="3810" y="584"/>
                  </a:lnTo>
                  <a:close/>
                  <a:moveTo>
                    <a:pt x="4172" y="572"/>
                  </a:moveTo>
                  <a:lnTo>
                    <a:pt x="4172" y="572"/>
                  </a:lnTo>
                  <a:lnTo>
                    <a:pt x="4198" y="578"/>
                  </a:lnTo>
                  <a:lnTo>
                    <a:pt x="4218" y="578"/>
                  </a:lnTo>
                  <a:lnTo>
                    <a:pt x="4262" y="576"/>
                  </a:lnTo>
                  <a:lnTo>
                    <a:pt x="4276" y="574"/>
                  </a:lnTo>
                  <a:lnTo>
                    <a:pt x="4288" y="570"/>
                  </a:lnTo>
                  <a:lnTo>
                    <a:pt x="4294" y="566"/>
                  </a:lnTo>
                  <a:lnTo>
                    <a:pt x="4300" y="560"/>
                  </a:lnTo>
                  <a:lnTo>
                    <a:pt x="4300" y="556"/>
                  </a:lnTo>
                  <a:lnTo>
                    <a:pt x="4300" y="552"/>
                  </a:lnTo>
                  <a:lnTo>
                    <a:pt x="4296" y="550"/>
                  </a:lnTo>
                  <a:lnTo>
                    <a:pt x="4288" y="550"/>
                  </a:lnTo>
                  <a:lnTo>
                    <a:pt x="4280" y="550"/>
                  </a:lnTo>
                  <a:lnTo>
                    <a:pt x="4274" y="548"/>
                  </a:lnTo>
                  <a:lnTo>
                    <a:pt x="4266" y="540"/>
                  </a:lnTo>
                  <a:lnTo>
                    <a:pt x="4260" y="536"/>
                  </a:lnTo>
                  <a:lnTo>
                    <a:pt x="4252" y="534"/>
                  </a:lnTo>
                  <a:lnTo>
                    <a:pt x="4244" y="536"/>
                  </a:lnTo>
                  <a:lnTo>
                    <a:pt x="4230" y="540"/>
                  </a:lnTo>
                  <a:lnTo>
                    <a:pt x="4220" y="542"/>
                  </a:lnTo>
                  <a:lnTo>
                    <a:pt x="4214" y="542"/>
                  </a:lnTo>
                  <a:lnTo>
                    <a:pt x="4212" y="540"/>
                  </a:lnTo>
                  <a:lnTo>
                    <a:pt x="4212" y="536"/>
                  </a:lnTo>
                  <a:lnTo>
                    <a:pt x="4210" y="532"/>
                  </a:lnTo>
                  <a:lnTo>
                    <a:pt x="4204" y="528"/>
                  </a:lnTo>
                  <a:lnTo>
                    <a:pt x="4194" y="526"/>
                  </a:lnTo>
                  <a:lnTo>
                    <a:pt x="4174" y="528"/>
                  </a:lnTo>
                  <a:lnTo>
                    <a:pt x="4154" y="528"/>
                  </a:lnTo>
                  <a:lnTo>
                    <a:pt x="4142" y="526"/>
                  </a:lnTo>
                  <a:lnTo>
                    <a:pt x="4132" y="524"/>
                  </a:lnTo>
                  <a:lnTo>
                    <a:pt x="4126" y="520"/>
                  </a:lnTo>
                  <a:lnTo>
                    <a:pt x="4122" y="514"/>
                  </a:lnTo>
                  <a:lnTo>
                    <a:pt x="4122" y="516"/>
                  </a:lnTo>
                  <a:lnTo>
                    <a:pt x="4118" y="518"/>
                  </a:lnTo>
                  <a:lnTo>
                    <a:pt x="4112" y="530"/>
                  </a:lnTo>
                  <a:lnTo>
                    <a:pt x="4108" y="536"/>
                  </a:lnTo>
                  <a:lnTo>
                    <a:pt x="4110" y="542"/>
                  </a:lnTo>
                  <a:lnTo>
                    <a:pt x="4114" y="550"/>
                  </a:lnTo>
                  <a:lnTo>
                    <a:pt x="4126" y="556"/>
                  </a:lnTo>
                  <a:lnTo>
                    <a:pt x="4144" y="564"/>
                  </a:lnTo>
                  <a:lnTo>
                    <a:pt x="4172" y="572"/>
                  </a:lnTo>
                  <a:close/>
                  <a:moveTo>
                    <a:pt x="5478" y="870"/>
                  </a:moveTo>
                  <a:lnTo>
                    <a:pt x="5478" y="866"/>
                  </a:lnTo>
                  <a:lnTo>
                    <a:pt x="5548" y="856"/>
                  </a:lnTo>
                  <a:lnTo>
                    <a:pt x="5558" y="854"/>
                  </a:lnTo>
                  <a:lnTo>
                    <a:pt x="5564" y="852"/>
                  </a:lnTo>
                  <a:lnTo>
                    <a:pt x="5570" y="848"/>
                  </a:lnTo>
                  <a:lnTo>
                    <a:pt x="5572" y="846"/>
                  </a:lnTo>
                  <a:lnTo>
                    <a:pt x="5570" y="842"/>
                  </a:lnTo>
                  <a:lnTo>
                    <a:pt x="5568" y="838"/>
                  </a:lnTo>
                  <a:lnTo>
                    <a:pt x="5560" y="832"/>
                  </a:lnTo>
                  <a:lnTo>
                    <a:pt x="5546" y="826"/>
                  </a:lnTo>
                  <a:lnTo>
                    <a:pt x="5530" y="820"/>
                  </a:lnTo>
                  <a:lnTo>
                    <a:pt x="5512" y="818"/>
                  </a:lnTo>
                  <a:lnTo>
                    <a:pt x="5494" y="818"/>
                  </a:lnTo>
                  <a:lnTo>
                    <a:pt x="5478" y="820"/>
                  </a:lnTo>
                  <a:lnTo>
                    <a:pt x="5478" y="818"/>
                  </a:lnTo>
                  <a:lnTo>
                    <a:pt x="5454" y="826"/>
                  </a:lnTo>
                  <a:lnTo>
                    <a:pt x="5444" y="832"/>
                  </a:lnTo>
                  <a:lnTo>
                    <a:pt x="5434" y="838"/>
                  </a:lnTo>
                  <a:lnTo>
                    <a:pt x="5428" y="844"/>
                  </a:lnTo>
                  <a:lnTo>
                    <a:pt x="5422" y="850"/>
                  </a:lnTo>
                  <a:lnTo>
                    <a:pt x="5418" y="856"/>
                  </a:lnTo>
                  <a:lnTo>
                    <a:pt x="5418" y="864"/>
                  </a:lnTo>
                  <a:lnTo>
                    <a:pt x="5418" y="868"/>
                  </a:lnTo>
                  <a:lnTo>
                    <a:pt x="5422" y="872"/>
                  </a:lnTo>
                  <a:lnTo>
                    <a:pt x="5426" y="874"/>
                  </a:lnTo>
                  <a:lnTo>
                    <a:pt x="5434" y="874"/>
                  </a:lnTo>
                  <a:lnTo>
                    <a:pt x="5452" y="874"/>
                  </a:lnTo>
                  <a:lnTo>
                    <a:pt x="5478" y="870"/>
                  </a:lnTo>
                  <a:close/>
                  <a:moveTo>
                    <a:pt x="2060" y="404"/>
                  </a:moveTo>
                  <a:lnTo>
                    <a:pt x="2060" y="404"/>
                  </a:lnTo>
                  <a:lnTo>
                    <a:pt x="2068" y="408"/>
                  </a:lnTo>
                  <a:lnTo>
                    <a:pt x="2078" y="408"/>
                  </a:lnTo>
                  <a:lnTo>
                    <a:pt x="2088" y="406"/>
                  </a:lnTo>
                  <a:lnTo>
                    <a:pt x="2096" y="404"/>
                  </a:lnTo>
                  <a:lnTo>
                    <a:pt x="2104" y="400"/>
                  </a:lnTo>
                  <a:lnTo>
                    <a:pt x="2108" y="396"/>
                  </a:lnTo>
                  <a:lnTo>
                    <a:pt x="2112" y="392"/>
                  </a:lnTo>
                  <a:lnTo>
                    <a:pt x="2112" y="388"/>
                  </a:lnTo>
                  <a:lnTo>
                    <a:pt x="2106" y="386"/>
                  </a:lnTo>
                  <a:lnTo>
                    <a:pt x="2100" y="386"/>
                  </a:lnTo>
                  <a:lnTo>
                    <a:pt x="2080" y="392"/>
                  </a:lnTo>
                  <a:lnTo>
                    <a:pt x="2064" y="398"/>
                  </a:lnTo>
                  <a:lnTo>
                    <a:pt x="2060" y="402"/>
                  </a:lnTo>
                  <a:lnTo>
                    <a:pt x="2058" y="404"/>
                  </a:lnTo>
                  <a:lnTo>
                    <a:pt x="2060" y="404"/>
                  </a:lnTo>
                  <a:close/>
                  <a:moveTo>
                    <a:pt x="3868" y="678"/>
                  </a:moveTo>
                  <a:lnTo>
                    <a:pt x="3868" y="678"/>
                  </a:lnTo>
                  <a:lnTo>
                    <a:pt x="3858" y="686"/>
                  </a:lnTo>
                  <a:lnTo>
                    <a:pt x="3856" y="688"/>
                  </a:lnTo>
                  <a:lnTo>
                    <a:pt x="3858" y="690"/>
                  </a:lnTo>
                  <a:lnTo>
                    <a:pt x="3866" y="690"/>
                  </a:lnTo>
                  <a:lnTo>
                    <a:pt x="3896" y="688"/>
                  </a:lnTo>
                  <a:lnTo>
                    <a:pt x="3916" y="688"/>
                  </a:lnTo>
                  <a:lnTo>
                    <a:pt x="3940" y="692"/>
                  </a:lnTo>
                  <a:lnTo>
                    <a:pt x="3970" y="696"/>
                  </a:lnTo>
                  <a:lnTo>
                    <a:pt x="3990" y="696"/>
                  </a:lnTo>
                  <a:lnTo>
                    <a:pt x="4004" y="694"/>
                  </a:lnTo>
                  <a:lnTo>
                    <a:pt x="4006" y="692"/>
                  </a:lnTo>
                  <a:lnTo>
                    <a:pt x="4008" y="690"/>
                  </a:lnTo>
                  <a:lnTo>
                    <a:pt x="4008" y="686"/>
                  </a:lnTo>
                  <a:lnTo>
                    <a:pt x="4006" y="682"/>
                  </a:lnTo>
                  <a:lnTo>
                    <a:pt x="4000" y="674"/>
                  </a:lnTo>
                  <a:lnTo>
                    <a:pt x="3988" y="664"/>
                  </a:lnTo>
                  <a:lnTo>
                    <a:pt x="3972" y="654"/>
                  </a:lnTo>
                  <a:lnTo>
                    <a:pt x="3956" y="648"/>
                  </a:lnTo>
                  <a:lnTo>
                    <a:pt x="3940" y="644"/>
                  </a:lnTo>
                  <a:lnTo>
                    <a:pt x="3928" y="646"/>
                  </a:lnTo>
                  <a:lnTo>
                    <a:pt x="3916" y="648"/>
                  </a:lnTo>
                  <a:lnTo>
                    <a:pt x="3904" y="654"/>
                  </a:lnTo>
                  <a:lnTo>
                    <a:pt x="3894" y="662"/>
                  </a:lnTo>
                  <a:lnTo>
                    <a:pt x="3868" y="678"/>
                  </a:lnTo>
                  <a:close/>
                  <a:moveTo>
                    <a:pt x="5044" y="956"/>
                  </a:moveTo>
                  <a:lnTo>
                    <a:pt x="5044" y="956"/>
                  </a:lnTo>
                  <a:lnTo>
                    <a:pt x="5046" y="954"/>
                  </a:lnTo>
                  <a:lnTo>
                    <a:pt x="5046" y="950"/>
                  </a:lnTo>
                  <a:lnTo>
                    <a:pt x="5044" y="948"/>
                  </a:lnTo>
                  <a:lnTo>
                    <a:pt x="5042" y="946"/>
                  </a:lnTo>
                  <a:lnTo>
                    <a:pt x="5034" y="942"/>
                  </a:lnTo>
                  <a:lnTo>
                    <a:pt x="5024" y="940"/>
                  </a:lnTo>
                  <a:lnTo>
                    <a:pt x="5012" y="938"/>
                  </a:lnTo>
                  <a:lnTo>
                    <a:pt x="5000" y="938"/>
                  </a:lnTo>
                  <a:lnTo>
                    <a:pt x="4990" y="938"/>
                  </a:lnTo>
                  <a:lnTo>
                    <a:pt x="4984" y="942"/>
                  </a:lnTo>
                  <a:lnTo>
                    <a:pt x="4982" y="944"/>
                  </a:lnTo>
                  <a:lnTo>
                    <a:pt x="4982" y="946"/>
                  </a:lnTo>
                  <a:lnTo>
                    <a:pt x="4986" y="950"/>
                  </a:lnTo>
                  <a:lnTo>
                    <a:pt x="4992" y="954"/>
                  </a:lnTo>
                  <a:lnTo>
                    <a:pt x="5002" y="958"/>
                  </a:lnTo>
                  <a:lnTo>
                    <a:pt x="5014" y="960"/>
                  </a:lnTo>
                  <a:lnTo>
                    <a:pt x="5024" y="962"/>
                  </a:lnTo>
                  <a:lnTo>
                    <a:pt x="5034" y="960"/>
                  </a:lnTo>
                  <a:lnTo>
                    <a:pt x="5044" y="956"/>
                  </a:lnTo>
                  <a:close/>
                  <a:moveTo>
                    <a:pt x="3698" y="530"/>
                  </a:moveTo>
                  <a:lnTo>
                    <a:pt x="3698" y="530"/>
                  </a:lnTo>
                  <a:lnTo>
                    <a:pt x="3704" y="524"/>
                  </a:lnTo>
                  <a:lnTo>
                    <a:pt x="3706" y="518"/>
                  </a:lnTo>
                  <a:lnTo>
                    <a:pt x="3704" y="508"/>
                  </a:lnTo>
                  <a:lnTo>
                    <a:pt x="3696" y="498"/>
                  </a:lnTo>
                  <a:lnTo>
                    <a:pt x="3694" y="496"/>
                  </a:lnTo>
                  <a:lnTo>
                    <a:pt x="3692" y="496"/>
                  </a:lnTo>
                  <a:lnTo>
                    <a:pt x="3688" y="500"/>
                  </a:lnTo>
                  <a:lnTo>
                    <a:pt x="3684" y="506"/>
                  </a:lnTo>
                  <a:lnTo>
                    <a:pt x="3682" y="514"/>
                  </a:lnTo>
                  <a:lnTo>
                    <a:pt x="3680" y="524"/>
                  </a:lnTo>
                  <a:lnTo>
                    <a:pt x="3684" y="530"/>
                  </a:lnTo>
                  <a:lnTo>
                    <a:pt x="3686" y="532"/>
                  </a:lnTo>
                  <a:lnTo>
                    <a:pt x="3688" y="532"/>
                  </a:lnTo>
                  <a:lnTo>
                    <a:pt x="3692" y="532"/>
                  </a:lnTo>
                  <a:lnTo>
                    <a:pt x="3698" y="530"/>
                  </a:lnTo>
                  <a:close/>
                  <a:moveTo>
                    <a:pt x="2260" y="322"/>
                  </a:moveTo>
                  <a:lnTo>
                    <a:pt x="2260" y="322"/>
                  </a:lnTo>
                  <a:lnTo>
                    <a:pt x="2286" y="316"/>
                  </a:lnTo>
                  <a:lnTo>
                    <a:pt x="2314" y="310"/>
                  </a:lnTo>
                  <a:lnTo>
                    <a:pt x="2350" y="306"/>
                  </a:lnTo>
                  <a:lnTo>
                    <a:pt x="2398" y="304"/>
                  </a:lnTo>
                  <a:lnTo>
                    <a:pt x="2424" y="302"/>
                  </a:lnTo>
                  <a:lnTo>
                    <a:pt x="2442" y="298"/>
                  </a:lnTo>
                  <a:lnTo>
                    <a:pt x="2456" y="294"/>
                  </a:lnTo>
                  <a:lnTo>
                    <a:pt x="2464" y="288"/>
                  </a:lnTo>
                  <a:lnTo>
                    <a:pt x="2466" y="284"/>
                  </a:lnTo>
                  <a:lnTo>
                    <a:pt x="2466" y="282"/>
                  </a:lnTo>
                  <a:lnTo>
                    <a:pt x="2462" y="274"/>
                  </a:lnTo>
                  <a:lnTo>
                    <a:pt x="2456" y="266"/>
                  </a:lnTo>
                  <a:lnTo>
                    <a:pt x="2442" y="256"/>
                  </a:lnTo>
                  <a:lnTo>
                    <a:pt x="2420" y="240"/>
                  </a:lnTo>
                  <a:lnTo>
                    <a:pt x="2412" y="234"/>
                  </a:lnTo>
                  <a:lnTo>
                    <a:pt x="2406" y="232"/>
                  </a:lnTo>
                  <a:lnTo>
                    <a:pt x="2398" y="232"/>
                  </a:lnTo>
                  <a:lnTo>
                    <a:pt x="2388" y="236"/>
                  </a:lnTo>
                  <a:lnTo>
                    <a:pt x="2376" y="242"/>
                  </a:lnTo>
                  <a:lnTo>
                    <a:pt x="2360" y="254"/>
                  </a:lnTo>
                  <a:lnTo>
                    <a:pt x="2346" y="262"/>
                  </a:lnTo>
                  <a:lnTo>
                    <a:pt x="2344" y="264"/>
                  </a:lnTo>
                  <a:lnTo>
                    <a:pt x="2344" y="262"/>
                  </a:lnTo>
                  <a:lnTo>
                    <a:pt x="2356" y="248"/>
                  </a:lnTo>
                  <a:lnTo>
                    <a:pt x="2364" y="238"/>
                  </a:lnTo>
                  <a:lnTo>
                    <a:pt x="2372" y="226"/>
                  </a:lnTo>
                  <a:lnTo>
                    <a:pt x="2376" y="218"/>
                  </a:lnTo>
                  <a:lnTo>
                    <a:pt x="2374" y="214"/>
                  </a:lnTo>
                  <a:lnTo>
                    <a:pt x="2372" y="212"/>
                  </a:lnTo>
                  <a:lnTo>
                    <a:pt x="2354" y="208"/>
                  </a:lnTo>
                  <a:lnTo>
                    <a:pt x="2344" y="206"/>
                  </a:lnTo>
                  <a:lnTo>
                    <a:pt x="2336" y="206"/>
                  </a:lnTo>
                  <a:lnTo>
                    <a:pt x="2326" y="208"/>
                  </a:lnTo>
                  <a:lnTo>
                    <a:pt x="2316" y="212"/>
                  </a:lnTo>
                  <a:lnTo>
                    <a:pt x="2306" y="222"/>
                  </a:lnTo>
                  <a:lnTo>
                    <a:pt x="2294" y="236"/>
                  </a:lnTo>
                  <a:lnTo>
                    <a:pt x="2286" y="248"/>
                  </a:lnTo>
                  <a:lnTo>
                    <a:pt x="2278" y="256"/>
                  </a:lnTo>
                  <a:lnTo>
                    <a:pt x="2266" y="264"/>
                  </a:lnTo>
                  <a:lnTo>
                    <a:pt x="2260" y="270"/>
                  </a:lnTo>
                  <a:lnTo>
                    <a:pt x="2252" y="278"/>
                  </a:lnTo>
                  <a:lnTo>
                    <a:pt x="2242" y="292"/>
                  </a:lnTo>
                  <a:lnTo>
                    <a:pt x="2230" y="314"/>
                  </a:lnTo>
                  <a:lnTo>
                    <a:pt x="2226" y="324"/>
                  </a:lnTo>
                  <a:lnTo>
                    <a:pt x="2226" y="328"/>
                  </a:lnTo>
                  <a:lnTo>
                    <a:pt x="2228" y="330"/>
                  </a:lnTo>
                  <a:lnTo>
                    <a:pt x="2238" y="328"/>
                  </a:lnTo>
                  <a:lnTo>
                    <a:pt x="2260" y="322"/>
                  </a:lnTo>
                  <a:close/>
                  <a:moveTo>
                    <a:pt x="2156" y="150"/>
                  </a:moveTo>
                  <a:lnTo>
                    <a:pt x="2156" y="150"/>
                  </a:lnTo>
                  <a:lnTo>
                    <a:pt x="2132" y="150"/>
                  </a:lnTo>
                  <a:lnTo>
                    <a:pt x="2100" y="148"/>
                  </a:lnTo>
                  <a:lnTo>
                    <a:pt x="2084" y="150"/>
                  </a:lnTo>
                  <a:lnTo>
                    <a:pt x="2068" y="152"/>
                  </a:lnTo>
                  <a:lnTo>
                    <a:pt x="2054" y="156"/>
                  </a:lnTo>
                  <a:lnTo>
                    <a:pt x="2042" y="162"/>
                  </a:lnTo>
                  <a:lnTo>
                    <a:pt x="2016" y="178"/>
                  </a:lnTo>
                  <a:lnTo>
                    <a:pt x="1988" y="192"/>
                  </a:lnTo>
                  <a:lnTo>
                    <a:pt x="1980" y="198"/>
                  </a:lnTo>
                  <a:lnTo>
                    <a:pt x="1978" y="200"/>
                  </a:lnTo>
                  <a:lnTo>
                    <a:pt x="1978" y="202"/>
                  </a:lnTo>
                  <a:lnTo>
                    <a:pt x="1980" y="204"/>
                  </a:lnTo>
                  <a:lnTo>
                    <a:pt x="1982" y="204"/>
                  </a:lnTo>
                  <a:lnTo>
                    <a:pt x="1996" y="206"/>
                  </a:lnTo>
                  <a:lnTo>
                    <a:pt x="2012" y="206"/>
                  </a:lnTo>
                  <a:lnTo>
                    <a:pt x="2020" y="208"/>
                  </a:lnTo>
                  <a:lnTo>
                    <a:pt x="2024" y="210"/>
                  </a:lnTo>
                  <a:lnTo>
                    <a:pt x="2024" y="214"/>
                  </a:lnTo>
                  <a:lnTo>
                    <a:pt x="2024" y="218"/>
                  </a:lnTo>
                  <a:lnTo>
                    <a:pt x="2026" y="224"/>
                  </a:lnTo>
                  <a:lnTo>
                    <a:pt x="2030" y="230"/>
                  </a:lnTo>
                  <a:lnTo>
                    <a:pt x="2038" y="234"/>
                  </a:lnTo>
                  <a:lnTo>
                    <a:pt x="2046" y="238"/>
                  </a:lnTo>
                  <a:lnTo>
                    <a:pt x="2054" y="238"/>
                  </a:lnTo>
                  <a:lnTo>
                    <a:pt x="2074" y="240"/>
                  </a:lnTo>
                  <a:lnTo>
                    <a:pt x="2100" y="244"/>
                  </a:lnTo>
                  <a:lnTo>
                    <a:pt x="2118" y="246"/>
                  </a:lnTo>
                  <a:lnTo>
                    <a:pt x="2138" y="252"/>
                  </a:lnTo>
                  <a:lnTo>
                    <a:pt x="2158" y="258"/>
                  </a:lnTo>
                  <a:lnTo>
                    <a:pt x="2180" y="260"/>
                  </a:lnTo>
                  <a:lnTo>
                    <a:pt x="2200" y="260"/>
                  </a:lnTo>
                  <a:lnTo>
                    <a:pt x="2218" y="258"/>
                  </a:lnTo>
                  <a:lnTo>
                    <a:pt x="2232" y="252"/>
                  </a:lnTo>
                  <a:lnTo>
                    <a:pt x="2240" y="248"/>
                  </a:lnTo>
                  <a:lnTo>
                    <a:pt x="2244" y="244"/>
                  </a:lnTo>
                  <a:lnTo>
                    <a:pt x="2244" y="240"/>
                  </a:lnTo>
                  <a:lnTo>
                    <a:pt x="2242" y="238"/>
                  </a:lnTo>
                  <a:lnTo>
                    <a:pt x="2240" y="234"/>
                  </a:lnTo>
                  <a:lnTo>
                    <a:pt x="2236" y="232"/>
                  </a:lnTo>
                  <a:lnTo>
                    <a:pt x="2236" y="228"/>
                  </a:lnTo>
                  <a:lnTo>
                    <a:pt x="2236" y="220"/>
                  </a:lnTo>
                  <a:lnTo>
                    <a:pt x="2238" y="210"/>
                  </a:lnTo>
                  <a:lnTo>
                    <a:pt x="2244" y="202"/>
                  </a:lnTo>
                  <a:lnTo>
                    <a:pt x="2248" y="192"/>
                  </a:lnTo>
                  <a:lnTo>
                    <a:pt x="2252" y="184"/>
                  </a:lnTo>
                  <a:lnTo>
                    <a:pt x="2252" y="180"/>
                  </a:lnTo>
                  <a:lnTo>
                    <a:pt x="2252" y="176"/>
                  </a:lnTo>
                  <a:lnTo>
                    <a:pt x="2250" y="174"/>
                  </a:lnTo>
                  <a:lnTo>
                    <a:pt x="2246" y="172"/>
                  </a:lnTo>
                  <a:lnTo>
                    <a:pt x="2238" y="166"/>
                  </a:lnTo>
                  <a:lnTo>
                    <a:pt x="2234" y="162"/>
                  </a:lnTo>
                  <a:lnTo>
                    <a:pt x="2230" y="160"/>
                  </a:lnTo>
                  <a:lnTo>
                    <a:pt x="2226" y="156"/>
                  </a:lnTo>
                  <a:lnTo>
                    <a:pt x="2220" y="156"/>
                  </a:lnTo>
                  <a:lnTo>
                    <a:pt x="2212" y="156"/>
                  </a:lnTo>
                  <a:lnTo>
                    <a:pt x="2184" y="164"/>
                  </a:lnTo>
                  <a:lnTo>
                    <a:pt x="2170" y="170"/>
                  </a:lnTo>
                  <a:lnTo>
                    <a:pt x="2162" y="170"/>
                  </a:lnTo>
                  <a:lnTo>
                    <a:pt x="2160" y="168"/>
                  </a:lnTo>
                  <a:lnTo>
                    <a:pt x="2162" y="164"/>
                  </a:lnTo>
                  <a:lnTo>
                    <a:pt x="2164" y="158"/>
                  </a:lnTo>
                  <a:lnTo>
                    <a:pt x="2164" y="154"/>
                  </a:lnTo>
                  <a:lnTo>
                    <a:pt x="2164" y="150"/>
                  </a:lnTo>
                  <a:lnTo>
                    <a:pt x="2156" y="150"/>
                  </a:lnTo>
                  <a:close/>
                  <a:moveTo>
                    <a:pt x="3192" y="724"/>
                  </a:moveTo>
                  <a:lnTo>
                    <a:pt x="3192" y="724"/>
                  </a:lnTo>
                  <a:lnTo>
                    <a:pt x="3218" y="728"/>
                  </a:lnTo>
                  <a:lnTo>
                    <a:pt x="3242" y="734"/>
                  </a:lnTo>
                  <a:lnTo>
                    <a:pt x="3268" y="744"/>
                  </a:lnTo>
                  <a:lnTo>
                    <a:pt x="3300" y="758"/>
                  </a:lnTo>
                  <a:lnTo>
                    <a:pt x="3308" y="762"/>
                  </a:lnTo>
                  <a:lnTo>
                    <a:pt x="3314" y="764"/>
                  </a:lnTo>
                  <a:lnTo>
                    <a:pt x="3316" y="762"/>
                  </a:lnTo>
                  <a:lnTo>
                    <a:pt x="3316" y="760"/>
                  </a:lnTo>
                  <a:lnTo>
                    <a:pt x="3314" y="752"/>
                  </a:lnTo>
                  <a:lnTo>
                    <a:pt x="3316" y="748"/>
                  </a:lnTo>
                  <a:lnTo>
                    <a:pt x="3320" y="746"/>
                  </a:lnTo>
                  <a:lnTo>
                    <a:pt x="3332" y="746"/>
                  </a:lnTo>
                  <a:lnTo>
                    <a:pt x="3338" y="746"/>
                  </a:lnTo>
                  <a:lnTo>
                    <a:pt x="3368" y="758"/>
                  </a:lnTo>
                  <a:lnTo>
                    <a:pt x="3390" y="768"/>
                  </a:lnTo>
                  <a:lnTo>
                    <a:pt x="3412" y="778"/>
                  </a:lnTo>
                  <a:lnTo>
                    <a:pt x="3420" y="782"/>
                  </a:lnTo>
                  <a:lnTo>
                    <a:pt x="3428" y="782"/>
                  </a:lnTo>
                  <a:lnTo>
                    <a:pt x="3434" y="778"/>
                  </a:lnTo>
                  <a:lnTo>
                    <a:pt x="3440" y="772"/>
                  </a:lnTo>
                  <a:lnTo>
                    <a:pt x="3440" y="766"/>
                  </a:lnTo>
                  <a:lnTo>
                    <a:pt x="3440" y="762"/>
                  </a:lnTo>
                  <a:lnTo>
                    <a:pt x="3436" y="756"/>
                  </a:lnTo>
                  <a:lnTo>
                    <a:pt x="3430" y="752"/>
                  </a:lnTo>
                  <a:lnTo>
                    <a:pt x="3422" y="748"/>
                  </a:lnTo>
                  <a:lnTo>
                    <a:pt x="3414" y="746"/>
                  </a:lnTo>
                  <a:lnTo>
                    <a:pt x="3412" y="744"/>
                  </a:lnTo>
                  <a:lnTo>
                    <a:pt x="3412" y="742"/>
                  </a:lnTo>
                  <a:lnTo>
                    <a:pt x="3414" y="742"/>
                  </a:lnTo>
                  <a:lnTo>
                    <a:pt x="3422" y="738"/>
                  </a:lnTo>
                  <a:lnTo>
                    <a:pt x="3432" y="736"/>
                  </a:lnTo>
                  <a:lnTo>
                    <a:pt x="3432" y="734"/>
                  </a:lnTo>
                  <a:lnTo>
                    <a:pt x="3432" y="732"/>
                  </a:lnTo>
                  <a:lnTo>
                    <a:pt x="3426" y="730"/>
                  </a:lnTo>
                  <a:lnTo>
                    <a:pt x="3418" y="726"/>
                  </a:lnTo>
                  <a:lnTo>
                    <a:pt x="3410" y="724"/>
                  </a:lnTo>
                  <a:lnTo>
                    <a:pt x="3406" y="720"/>
                  </a:lnTo>
                  <a:lnTo>
                    <a:pt x="3406" y="718"/>
                  </a:lnTo>
                  <a:lnTo>
                    <a:pt x="3416" y="714"/>
                  </a:lnTo>
                  <a:lnTo>
                    <a:pt x="3428" y="710"/>
                  </a:lnTo>
                  <a:lnTo>
                    <a:pt x="3430" y="708"/>
                  </a:lnTo>
                  <a:lnTo>
                    <a:pt x="3430" y="706"/>
                  </a:lnTo>
                  <a:lnTo>
                    <a:pt x="3426" y="702"/>
                  </a:lnTo>
                  <a:lnTo>
                    <a:pt x="3418" y="696"/>
                  </a:lnTo>
                  <a:lnTo>
                    <a:pt x="3392" y="686"/>
                  </a:lnTo>
                  <a:lnTo>
                    <a:pt x="3364" y="676"/>
                  </a:lnTo>
                  <a:lnTo>
                    <a:pt x="3352" y="674"/>
                  </a:lnTo>
                  <a:lnTo>
                    <a:pt x="3342" y="676"/>
                  </a:lnTo>
                  <a:lnTo>
                    <a:pt x="3336" y="678"/>
                  </a:lnTo>
                  <a:lnTo>
                    <a:pt x="3330" y="684"/>
                  </a:lnTo>
                  <a:lnTo>
                    <a:pt x="3326" y="688"/>
                  </a:lnTo>
                  <a:lnTo>
                    <a:pt x="3322" y="690"/>
                  </a:lnTo>
                  <a:lnTo>
                    <a:pt x="3320" y="688"/>
                  </a:lnTo>
                  <a:lnTo>
                    <a:pt x="3316" y="682"/>
                  </a:lnTo>
                  <a:lnTo>
                    <a:pt x="3312" y="676"/>
                  </a:lnTo>
                  <a:lnTo>
                    <a:pt x="3306" y="672"/>
                  </a:lnTo>
                  <a:lnTo>
                    <a:pt x="3302" y="668"/>
                  </a:lnTo>
                  <a:lnTo>
                    <a:pt x="3294" y="668"/>
                  </a:lnTo>
                  <a:lnTo>
                    <a:pt x="3278" y="666"/>
                  </a:lnTo>
                  <a:lnTo>
                    <a:pt x="3270" y="664"/>
                  </a:lnTo>
                  <a:lnTo>
                    <a:pt x="3258" y="660"/>
                  </a:lnTo>
                  <a:lnTo>
                    <a:pt x="3244" y="656"/>
                  </a:lnTo>
                  <a:lnTo>
                    <a:pt x="3230" y="654"/>
                  </a:lnTo>
                  <a:lnTo>
                    <a:pt x="3216" y="656"/>
                  </a:lnTo>
                  <a:lnTo>
                    <a:pt x="3204" y="660"/>
                  </a:lnTo>
                  <a:lnTo>
                    <a:pt x="3194" y="666"/>
                  </a:lnTo>
                  <a:lnTo>
                    <a:pt x="3186" y="674"/>
                  </a:lnTo>
                  <a:lnTo>
                    <a:pt x="3186" y="676"/>
                  </a:lnTo>
                  <a:lnTo>
                    <a:pt x="3186" y="680"/>
                  </a:lnTo>
                  <a:lnTo>
                    <a:pt x="3188" y="684"/>
                  </a:lnTo>
                  <a:lnTo>
                    <a:pt x="3190" y="688"/>
                  </a:lnTo>
                  <a:lnTo>
                    <a:pt x="3194" y="692"/>
                  </a:lnTo>
                  <a:lnTo>
                    <a:pt x="3196" y="696"/>
                  </a:lnTo>
                  <a:lnTo>
                    <a:pt x="3196" y="700"/>
                  </a:lnTo>
                  <a:lnTo>
                    <a:pt x="3196" y="702"/>
                  </a:lnTo>
                  <a:lnTo>
                    <a:pt x="3190" y="706"/>
                  </a:lnTo>
                  <a:lnTo>
                    <a:pt x="3184" y="712"/>
                  </a:lnTo>
                  <a:lnTo>
                    <a:pt x="3178" y="714"/>
                  </a:lnTo>
                  <a:lnTo>
                    <a:pt x="3176" y="718"/>
                  </a:lnTo>
                  <a:lnTo>
                    <a:pt x="3180" y="720"/>
                  </a:lnTo>
                  <a:lnTo>
                    <a:pt x="3192" y="724"/>
                  </a:lnTo>
                  <a:close/>
                  <a:moveTo>
                    <a:pt x="614" y="10"/>
                  </a:moveTo>
                  <a:lnTo>
                    <a:pt x="614" y="10"/>
                  </a:lnTo>
                  <a:lnTo>
                    <a:pt x="614" y="8"/>
                  </a:lnTo>
                  <a:lnTo>
                    <a:pt x="612" y="6"/>
                  </a:lnTo>
                  <a:lnTo>
                    <a:pt x="606" y="4"/>
                  </a:lnTo>
                  <a:lnTo>
                    <a:pt x="588" y="0"/>
                  </a:lnTo>
                  <a:lnTo>
                    <a:pt x="576" y="0"/>
                  </a:lnTo>
                  <a:lnTo>
                    <a:pt x="566" y="2"/>
                  </a:lnTo>
                  <a:lnTo>
                    <a:pt x="558" y="4"/>
                  </a:lnTo>
                  <a:lnTo>
                    <a:pt x="554" y="10"/>
                  </a:lnTo>
                  <a:lnTo>
                    <a:pt x="552" y="12"/>
                  </a:lnTo>
                  <a:lnTo>
                    <a:pt x="554" y="14"/>
                  </a:lnTo>
                  <a:lnTo>
                    <a:pt x="558" y="18"/>
                  </a:lnTo>
                  <a:lnTo>
                    <a:pt x="568" y="18"/>
                  </a:lnTo>
                  <a:lnTo>
                    <a:pt x="578" y="18"/>
                  </a:lnTo>
                  <a:lnTo>
                    <a:pt x="602" y="16"/>
                  </a:lnTo>
                  <a:lnTo>
                    <a:pt x="610" y="12"/>
                  </a:lnTo>
                  <a:lnTo>
                    <a:pt x="614" y="10"/>
                  </a:lnTo>
                  <a:close/>
                  <a:moveTo>
                    <a:pt x="444" y="80"/>
                  </a:moveTo>
                  <a:lnTo>
                    <a:pt x="444" y="80"/>
                  </a:lnTo>
                  <a:lnTo>
                    <a:pt x="450" y="82"/>
                  </a:lnTo>
                  <a:lnTo>
                    <a:pt x="450" y="84"/>
                  </a:lnTo>
                  <a:lnTo>
                    <a:pt x="456" y="86"/>
                  </a:lnTo>
                  <a:lnTo>
                    <a:pt x="474" y="88"/>
                  </a:lnTo>
                  <a:lnTo>
                    <a:pt x="502" y="94"/>
                  </a:lnTo>
                  <a:lnTo>
                    <a:pt x="514" y="100"/>
                  </a:lnTo>
                  <a:lnTo>
                    <a:pt x="524" y="102"/>
                  </a:lnTo>
                  <a:lnTo>
                    <a:pt x="536" y="100"/>
                  </a:lnTo>
                  <a:lnTo>
                    <a:pt x="544" y="96"/>
                  </a:lnTo>
                  <a:lnTo>
                    <a:pt x="546" y="94"/>
                  </a:lnTo>
                  <a:lnTo>
                    <a:pt x="544" y="94"/>
                  </a:lnTo>
                  <a:lnTo>
                    <a:pt x="520" y="88"/>
                  </a:lnTo>
                  <a:lnTo>
                    <a:pt x="492" y="76"/>
                  </a:lnTo>
                  <a:lnTo>
                    <a:pt x="478" y="74"/>
                  </a:lnTo>
                  <a:lnTo>
                    <a:pt x="466" y="76"/>
                  </a:lnTo>
                  <a:lnTo>
                    <a:pt x="458" y="76"/>
                  </a:lnTo>
                  <a:lnTo>
                    <a:pt x="452" y="74"/>
                  </a:lnTo>
                  <a:lnTo>
                    <a:pt x="438" y="70"/>
                  </a:lnTo>
                  <a:lnTo>
                    <a:pt x="432" y="68"/>
                  </a:lnTo>
                  <a:lnTo>
                    <a:pt x="426" y="66"/>
                  </a:lnTo>
                  <a:lnTo>
                    <a:pt x="420" y="68"/>
                  </a:lnTo>
                  <a:lnTo>
                    <a:pt x="414" y="74"/>
                  </a:lnTo>
                  <a:lnTo>
                    <a:pt x="412" y="76"/>
                  </a:lnTo>
                  <a:lnTo>
                    <a:pt x="414" y="76"/>
                  </a:lnTo>
                  <a:lnTo>
                    <a:pt x="420" y="78"/>
                  </a:lnTo>
                  <a:lnTo>
                    <a:pt x="432" y="78"/>
                  </a:lnTo>
                  <a:lnTo>
                    <a:pt x="444" y="80"/>
                  </a:lnTo>
                  <a:close/>
                  <a:moveTo>
                    <a:pt x="296" y="786"/>
                  </a:moveTo>
                  <a:lnTo>
                    <a:pt x="296" y="786"/>
                  </a:lnTo>
                  <a:lnTo>
                    <a:pt x="290" y="806"/>
                  </a:lnTo>
                  <a:lnTo>
                    <a:pt x="288" y="812"/>
                  </a:lnTo>
                  <a:lnTo>
                    <a:pt x="288" y="818"/>
                  </a:lnTo>
                  <a:lnTo>
                    <a:pt x="292" y="822"/>
                  </a:lnTo>
                  <a:lnTo>
                    <a:pt x="300" y="826"/>
                  </a:lnTo>
                  <a:lnTo>
                    <a:pt x="310" y="828"/>
                  </a:lnTo>
                  <a:lnTo>
                    <a:pt x="324" y="828"/>
                  </a:lnTo>
                  <a:lnTo>
                    <a:pt x="340" y="828"/>
                  </a:lnTo>
                  <a:lnTo>
                    <a:pt x="338" y="830"/>
                  </a:lnTo>
                  <a:lnTo>
                    <a:pt x="334" y="832"/>
                  </a:lnTo>
                  <a:lnTo>
                    <a:pt x="330" y="836"/>
                  </a:lnTo>
                  <a:lnTo>
                    <a:pt x="330" y="842"/>
                  </a:lnTo>
                  <a:lnTo>
                    <a:pt x="330" y="844"/>
                  </a:lnTo>
                  <a:lnTo>
                    <a:pt x="332" y="848"/>
                  </a:lnTo>
                  <a:lnTo>
                    <a:pt x="344" y="856"/>
                  </a:lnTo>
                  <a:lnTo>
                    <a:pt x="350" y="858"/>
                  </a:lnTo>
                  <a:lnTo>
                    <a:pt x="356" y="860"/>
                  </a:lnTo>
                  <a:lnTo>
                    <a:pt x="360" y="860"/>
                  </a:lnTo>
                  <a:lnTo>
                    <a:pt x="362" y="858"/>
                  </a:lnTo>
                  <a:lnTo>
                    <a:pt x="364" y="852"/>
                  </a:lnTo>
                  <a:lnTo>
                    <a:pt x="366" y="844"/>
                  </a:lnTo>
                  <a:lnTo>
                    <a:pt x="366" y="838"/>
                  </a:lnTo>
                  <a:lnTo>
                    <a:pt x="366" y="834"/>
                  </a:lnTo>
                  <a:lnTo>
                    <a:pt x="368" y="832"/>
                  </a:lnTo>
                  <a:lnTo>
                    <a:pt x="370" y="834"/>
                  </a:lnTo>
                  <a:lnTo>
                    <a:pt x="376" y="842"/>
                  </a:lnTo>
                  <a:lnTo>
                    <a:pt x="380" y="848"/>
                  </a:lnTo>
                  <a:lnTo>
                    <a:pt x="382" y="852"/>
                  </a:lnTo>
                  <a:lnTo>
                    <a:pt x="382" y="856"/>
                  </a:lnTo>
                  <a:lnTo>
                    <a:pt x="382" y="860"/>
                  </a:lnTo>
                  <a:lnTo>
                    <a:pt x="378" y="866"/>
                  </a:lnTo>
                  <a:lnTo>
                    <a:pt x="372" y="870"/>
                  </a:lnTo>
                  <a:lnTo>
                    <a:pt x="368" y="874"/>
                  </a:lnTo>
                  <a:lnTo>
                    <a:pt x="368" y="876"/>
                  </a:lnTo>
                  <a:lnTo>
                    <a:pt x="374" y="878"/>
                  </a:lnTo>
                  <a:lnTo>
                    <a:pt x="388" y="880"/>
                  </a:lnTo>
                  <a:lnTo>
                    <a:pt x="404" y="882"/>
                  </a:lnTo>
                  <a:lnTo>
                    <a:pt x="414" y="884"/>
                  </a:lnTo>
                  <a:lnTo>
                    <a:pt x="420" y="886"/>
                  </a:lnTo>
                  <a:lnTo>
                    <a:pt x="424" y="888"/>
                  </a:lnTo>
                  <a:lnTo>
                    <a:pt x="426" y="890"/>
                  </a:lnTo>
                  <a:lnTo>
                    <a:pt x="430" y="892"/>
                  </a:lnTo>
                  <a:lnTo>
                    <a:pt x="450" y="892"/>
                  </a:lnTo>
                  <a:lnTo>
                    <a:pt x="464" y="894"/>
                  </a:lnTo>
                  <a:lnTo>
                    <a:pt x="476" y="894"/>
                  </a:lnTo>
                  <a:lnTo>
                    <a:pt x="494" y="898"/>
                  </a:lnTo>
                  <a:lnTo>
                    <a:pt x="504" y="898"/>
                  </a:lnTo>
                  <a:lnTo>
                    <a:pt x="514" y="898"/>
                  </a:lnTo>
                  <a:lnTo>
                    <a:pt x="524" y="894"/>
                  </a:lnTo>
                  <a:lnTo>
                    <a:pt x="536" y="888"/>
                  </a:lnTo>
                  <a:lnTo>
                    <a:pt x="540" y="886"/>
                  </a:lnTo>
                  <a:lnTo>
                    <a:pt x="540" y="884"/>
                  </a:lnTo>
                  <a:lnTo>
                    <a:pt x="540" y="882"/>
                  </a:lnTo>
                  <a:lnTo>
                    <a:pt x="538" y="878"/>
                  </a:lnTo>
                  <a:lnTo>
                    <a:pt x="530" y="874"/>
                  </a:lnTo>
                  <a:lnTo>
                    <a:pt x="518" y="868"/>
                  </a:lnTo>
                  <a:lnTo>
                    <a:pt x="506" y="862"/>
                  </a:lnTo>
                  <a:lnTo>
                    <a:pt x="494" y="854"/>
                  </a:lnTo>
                  <a:lnTo>
                    <a:pt x="484" y="846"/>
                  </a:lnTo>
                  <a:lnTo>
                    <a:pt x="476" y="836"/>
                  </a:lnTo>
                  <a:lnTo>
                    <a:pt x="472" y="826"/>
                  </a:lnTo>
                  <a:lnTo>
                    <a:pt x="466" y="820"/>
                  </a:lnTo>
                  <a:lnTo>
                    <a:pt x="456" y="808"/>
                  </a:lnTo>
                  <a:lnTo>
                    <a:pt x="452" y="800"/>
                  </a:lnTo>
                  <a:lnTo>
                    <a:pt x="448" y="792"/>
                  </a:lnTo>
                  <a:lnTo>
                    <a:pt x="448" y="780"/>
                  </a:lnTo>
                  <a:lnTo>
                    <a:pt x="450" y="764"/>
                  </a:lnTo>
                  <a:lnTo>
                    <a:pt x="452" y="756"/>
                  </a:lnTo>
                  <a:lnTo>
                    <a:pt x="456" y="748"/>
                  </a:lnTo>
                  <a:lnTo>
                    <a:pt x="464" y="736"/>
                  </a:lnTo>
                  <a:lnTo>
                    <a:pt x="474" y="726"/>
                  </a:lnTo>
                  <a:lnTo>
                    <a:pt x="482" y="718"/>
                  </a:lnTo>
                  <a:lnTo>
                    <a:pt x="490" y="712"/>
                  </a:lnTo>
                  <a:lnTo>
                    <a:pt x="492" y="706"/>
                  </a:lnTo>
                  <a:lnTo>
                    <a:pt x="492" y="704"/>
                  </a:lnTo>
                  <a:lnTo>
                    <a:pt x="488" y="702"/>
                  </a:lnTo>
                  <a:lnTo>
                    <a:pt x="478" y="696"/>
                  </a:lnTo>
                  <a:lnTo>
                    <a:pt x="458" y="688"/>
                  </a:lnTo>
                  <a:lnTo>
                    <a:pt x="454" y="686"/>
                  </a:lnTo>
                  <a:lnTo>
                    <a:pt x="448" y="686"/>
                  </a:lnTo>
                  <a:lnTo>
                    <a:pt x="434" y="688"/>
                  </a:lnTo>
                  <a:lnTo>
                    <a:pt x="400" y="694"/>
                  </a:lnTo>
                  <a:lnTo>
                    <a:pt x="378" y="698"/>
                  </a:lnTo>
                  <a:lnTo>
                    <a:pt x="366" y="700"/>
                  </a:lnTo>
                  <a:lnTo>
                    <a:pt x="362" y="702"/>
                  </a:lnTo>
                  <a:lnTo>
                    <a:pt x="362" y="706"/>
                  </a:lnTo>
                  <a:lnTo>
                    <a:pt x="362" y="708"/>
                  </a:lnTo>
                  <a:lnTo>
                    <a:pt x="362" y="712"/>
                  </a:lnTo>
                  <a:lnTo>
                    <a:pt x="358" y="716"/>
                  </a:lnTo>
                  <a:lnTo>
                    <a:pt x="348" y="720"/>
                  </a:lnTo>
                  <a:lnTo>
                    <a:pt x="338" y="726"/>
                  </a:lnTo>
                  <a:lnTo>
                    <a:pt x="334" y="730"/>
                  </a:lnTo>
                  <a:lnTo>
                    <a:pt x="332" y="734"/>
                  </a:lnTo>
                  <a:lnTo>
                    <a:pt x="334" y="736"/>
                  </a:lnTo>
                  <a:lnTo>
                    <a:pt x="338" y="742"/>
                  </a:lnTo>
                  <a:lnTo>
                    <a:pt x="340" y="746"/>
                  </a:lnTo>
                  <a:lnTo>
                    <a:pt x="340" y="754"/>
                  </a:lnTo>
                  <a:lnTo>
                    <a:pt x="336" y="764"/>
                  </a:lnTo>
                  <a:lnTo>
                    <a:pt x="330" y="774"/>
                  </a:lnTo>
                  <a:lnTo>
                    <a:pt x="324" y="778"/>
                  </a:lnTo>
                  <a:lnTo>
                    <a:pt x="320" y="778"/>
                  </a:lnTo>
                  <a:lnTo>
                    <a:pt x="316" y="776"/>
                  </a:lnTo>
                  <a:lnTo>
                    <a:pt x="310" y="774"/>
                  </a:lnTo>
                  <a:lnTo>
                    <a:pt x="306" y="774"/>
                  </a:lnTo>
                  <a:lnTo>
                    <a:pt x="302" y="778"/>
                  </a:lnTo>
                  <a:lnTo>
                    <a:pt x="296" y="786"/>
                  </a:lnTo>
                  <a:close/>
                  <a:moveTo>
                    <a:pt x="282" y="168"/>
                  </a:moveTo>
                  <a:lnTo>
                    <a:pt x="282" y="168"/>
                  </a:lnTo>
                  <a:lnTo>
                    <a:pt x="290" y="168"/>
                  </a:lnTo>
                  <a:lnTo>
                    <a:pt x="294" y="164"/>
                  </a:lnTo>
                  <a:lnTo>
                    <a:pt x="292" y="160"/>
                  </a:lnTo>
                  <a:lnTo>
                    <a:pt x="288" y="158"/>
                  </a:lnTo>
                  <a:lnTo>
                    <a:pt x="280" y="154"/>
                  </a:lnTo>
                  <a:lnTo>
                    <a:pt x="270" y="152"/>
                  </a:lnTo>
                  <a:lnTo>
                    <a:pt x="260" y="152"/>
                  </a:lnTo>
                  <a:lnTo>
                    <a:pt x="250" y="156"/>
                  </a:lnTo>
                  <a:lnTo>
                    <a:pt x="242" y="160"/>
                  </a:lnTo>
                  <a:lnTo>
                    <a:pt x="240" y="164"/>
                  </a:lnTo>
                  <a:lnTo>
                    <a:pt x="240" y="166"/>
                  </a:lnTo>
                  <a:lnTo>
                    <a:pt x="244" y="166"/>
                  </a:lnTo>
                  <a:lnTo>
                    <a:pt x="260" y="168"/>
                  </a:lnTo>
                  <a:lnTo>
                    <a:pt x="282" y="168"/>
                  </a:lnTo>
                  <a:close/>
                  <a:moveTo>
                    <a:pt x="416" y="96"/>
                  </a:moveTo>
                  <a:lnTo>
                    <a:pt x="416" y="96"/>
                  </a:lnTo>
                  <a:lnTo>
                    <a:pt x="424" y="96"/>
                  </a:lnTo>
                  <a:lnTo>
                    <a:pt x="428" y="100"/>
                  </a:lnTo>
                  <a:lnTo>
                    <a:pt x="432" y="100"/>
                  </a:lnTo>
                  <a:lnTo>
                    <a:pt x="440" y="100"/>
                  </a:lnTo>
                  <a:lnTo>
                    <a:pt x="452" y="98"/>
                  </a:lnTo>
                  <a:lnTo>
                    <a:pt x="464" y="96"/>
                  </a:lnTo>
                  <a:lnTo>
                    <a:pt x="470" y="96"/>
                  </a:lnTo>
                  <a:lnTo>
                    <a:pt x="472" y="96"/>
                  </a:lnTo>
                  <a:lnTo>
                    <a:pt x="470" y="94"/>
                  </a:lnTo>
                  <a:lnTo>
                    <a:pt x="452" y="88"/>
                  </a:lnTo>
                  <a:lnTo>
                    <a:pt x="440" y="86"/>
                  </a:lnTo>
                  <a:lnTo>
                    <a:pt x="436" y="86"/>
                  </a:lnTo>
                  <a:lnTo>
                    <a:pt x="432" y="88"/>
                  </a:lnTo>
                  <a:lnTo>
                    <a:pt x="428" y="90"/>
                  </a:lnTo>
                  <a:lnTo>
                    <a:pt x="424" y="90"/>
                  </a:lnTo>
                  <a:lnTo>
                    <a:pt x="414" y="88"/>
                  </a:lnTo>
                  <a:lnTo>
                    <a:pt x="404" y="86"/>
                  </a:lnTo>
                  <a:lnTo>
                    <a:pt x="398" y="88"/>
                  </a:lnTo>
                  <a:lnTo>
                    <a:pt x="396" y="92"/>
                  </a:lnTo>
                  <a:lnTo>
                    <a:pt x="394" y="94"/>
                  </a:lnTo>
                  <a:lnTo>
                    <a:pt x="398" y="96"/>
                  </a:lnTo>
                  <a:lnTo>
                    <a:pt x="416" y="96"/>
                  </a:lnTo>
                  <a:close/>
                  <a:moveTo>
                    <a:pt x="406" y="124"/>
                  </a:moveTo>
                  <a:lnTo>
                    <a:pt x="406" y="124"/>
                  </a:lnTo>
                  <a:lnTo>
                    <a:pt x="414" y="122"/>
                  </a:lnTo>
                  <a:lnTo>
                    <a:pt x="416" y="122"/>
                  </a:lnTo>
                  <a:lnTo>
                    <a:pt x="416" y="120"/>
                  </a:lnTo>
                  <a:lnTo>
                    <a:pt x="414" y="116"/>
                  </a:lnTo>
                  <a:lnTo>
                    <a:pt x="408" y="112"/>
                  </a:lnTo>
                  <a:lnTo>
                    <a:pt x="402" y="110"/>
                  </a:lnTo>
                  <a:lnTo>
                    <a:pt x="394" y="110"/>
                  </a:lnTo>
                  <a:lnTo>
                    <a:pt x="390" y="112"/>
                  </a:lnTo>
                  <a:lnTo>
                    <a:pt x="392" y="114"/>
                  </a:lnTo>
                  <a:lnTo>
                    <a:pt x="392" y="116"/>
                  </a:lnTo>
                  <a:lnTo>
                    <a:pt x="392" y="118"/>
                  </a:lnTo>
                  <a:lnTo>
                    <a:pt x="390" y="120"/>
                  </a:lnTo>
                  <a:lnTo>
                    <a:pt x="390" y="122"/>
                  </a:lnTo>
                  <a:lnTo>
                    <a:pt x="392" y="124"/>
                  </a:lnTo>
                  <a:lnTo>
                    <a:pt x="406" y="124"/>
                  </a:lnTo>
                  <a:close/>
                  <a:moveTo>
                    <a:pt x="382" y="134"/>
                  </a:moveTo>
                  <a:lnTo>
                    <a:pt x="382" y="134"/>
                  </a:lnTo>
                  <a:lnTo>
                    <a:pt x="372" y="126"/>
                  </a:lnTo>
                  <a:lnTo>
                    <a:pt x="368" y="124"/>
                  </a:lnTo>
                  <a:lnTo>
                    <a:pt x="364" y="124"/>
                  </a:lnTo>
                  <a:lnTo>
                    <a:pt x="350" y="128"/>
                  </a:lnTo>
                  <a:lnTo>
                    <a:pt x="330" y="136"/>
                  </a:lnTo>
                  <a:lnTo>
                    <a:pt x="328" y="138"/>
                  </a:lnTo>
                  <a:lnTo>
                    <a:pt x="326" y="140"/>
                  </a:lnTo>
                  <a:lnTo>
                    <a:pt x="328" y="142"/>
                  </a:lnTo>
                  <a:lnTo>
                    <a:pt x="332" y="144"/>
                  </a:lnTo>
                  <a:lnTo>
                    <a:pt x="342" y="146"/>
                  </a:lnTo>
                  <a:lnTo>
                    <a:pt x="356" y="148"/>
                  </a:lnTo>
                  <a:lnTo>
                    <a:pt x="370" y="148"/>
                  </a:lnTo>
                  <a:lnTo>
                    <a:pt x="380" y="146"/>
                  </a:lnTo>
                  <a:lnTo>
                    <a:pt x="384" y="144"/>
                  </a:lnTo>
                  <a:lnTo>
                    <a:pt x="386" y="142"/>
                  </a:lnTo>
                  <a:lnTo>
                    <a:pt x="386" y="138"/>
                  </a:lnTo>
                  <a:lnTo>
                    <a:pt x="382" y="134"/>
                  </a:lnTo>
                  <a:close/>
                  <a:moveTo>
                    <a:pt x="46" y="116"/>
                  </a:moveTo>
                  <a:lnTo>
                    <a:pt x="46" y="116"/>
                  </a:lnTo>
                  <a:lnTo>
                    <a:pt x="54" y="118"/>
                  </a:lnTo>
                  <a:lnTo>
                    <a:pt x="62" y="114"/>
                  </a:lnTo>
                  <a:lnTo>
                    <a:pt x="66" y="114"/>
                  </a:lnTo>
                  <a:lnTo>
                    <a:pt x="70" y="116"/>
                  </a:lnTo>
                  <a:lnTo>
                    <a:pt x="76" y="120"/>
                  </a:lnTo>
                  <a:lnTo>
                    <a:pt x="80" y="122"/>
                  </a:lnTo>
                  <a:lnTo>
                    <a:pt x="86" y="124"/>
                  </a:lnTo>
                  <a:lnTo>
                    <a:pt x="92" y="122"/>
                  </a:lnTo>
                  <a:lnTo>
                    <a:pt x="102" y="118"/>
                  </a:lnTo>
                  <a:lnTo>
                    <a:pt x="118" y="110"/>
                  </a:lnTo>
                  <a:lnTo>
                    <a:pt x="130" y="104"/>
                  </a:lnTo>
                  <a:lnTo>
                    <a:pt x="134" y="102"/>
                  </a:lnTo>
                  <a:lnTo>
                    <a:pt x="140" y="102"/>
                  </a:lnTo>
                  <a:lnTo>
                    <a:pt x="148" y="102"/>
                  </a:lnTo>
                  <a:lnTo>
                    <a:pt x="158" y="106"/>
                  </a:lnTo>
                  <a:lnTo>
                    <a:pt x="168" y="108"/>
                  </a:lnTo>
                  <a:lnTo>
                    <a:pt x="176" y="108"/>
                  </a:lnTo>
                  <a:lnTo>
                    <a:pt x="180" y="108"/>
                  </a:lnTo>
                  <a:lnTo>
                    <a:pt x="182" y="106"/>
                  </a:lnTo>
                  <a:lnTo>
                    <a:pt x="182" y="102"/>
                  </a:lnTo>
                  <a:lnTo>
                    <a:pt x="176" y="98"/>
                  </a:lnTo>
                  <a:lnTo>
                    <a:pt x="166" y="94"/>
                  </a:lnTo>
                  <a:lnTo>
                    <a:pt x="150" y="90"/>
                  </a:lnTo>
                  <a:lnTo>
                    <a:pt x="126" y="86"/>
                  </a:lnTo>
                  <a:lnTo>
                    <a:pt x="122" y="88"/>
                  </a:lnTo>
                  <a:lnTo>
                    <a:pt x="120" y="90"/>
                  </a:lnTo>
                  <a:lnTo>
                    <a:pt x="118" y="92"/>
                  </a:lnTo>
                  <a:lnTo>
                    <a:pt x="114" y="94"/>
                  </a:lnTo>
                  <a:lnTo>
                    <a:pt x="108" y="98"/>
                  </a:lnTo>
                  <a:lnTo>
                    <a:pt x="96" y="100"/>
                  </a:lnTo>
                  <a:lnTo>
                    <a:pt x="64" y="104"/>
                  </a:lnTo>
                  <a:lnTo>
                    <a:pt x="42" y="108"/>
                  </a:lnTo>
                  <a:lnTo>
                    <a:pt x="34" y="110"/>
                  </a:lnTo>
                  <a:lnTo>
                    <a:pt x="32" y="112"/>
                  </a:lnTo>
                  <a:lnTo>
                    <a:pt x="36" y="114"/>
                  </a:lnTo>
                  <a:lnTo>
                    <a:pt x="46" y="116"/>
                  </a:lnTo>
                  <a:close/>
                  <a:moveTo>
                    <a:pt x="202" y="100"/>
                  </a:moveTo>
                  <a:lnTo>
                    <a:pt x="202" y="100"/>
                  </a:lnTo>
                  <a:lnTo>
                    <a:pt x="210" y="106"/>
                  </a:lnTo>
                  <a:lnTo>
                    <a:pt x="210" y="108"/>
                  </a:lnTo>
                  <a:lnTo>
                    <a:pt x="210" y="112"/>
                  </a:lnTo>
                  <a:lnTo>
                    <a:pt x="208" y="114"/>
                  </a:lnTo>
                  <a:lnTo>
                    <a:pt x="202" y="116"/>
                  </a:lnTo>
                  <a:lnTo>
                    <a:pt x="178" y="118"/>
                  </a:lnTo>
                  <a:lnTo>
                    <a:pt x="152" y="118"/>
                  </a:lnTo>
                  <a:lnTo>
                    <a:pt x="136" y="118"/>
                  </a:lnTo>
                  <a:lnTo>
                    <a:pt x="132" y="120"/>
                  </a:lnTo>
                  <a:lnTo>
                    <a:pt x="134" y="124"/>
                  </a:lnTo>
                  <a:lnTo>
                    <a:pt x="140" y="126"/>
                  </a:lnTo>
                  <a:lnTo>
                    <a:pt x="146" y="132"/>
                  </a:lnTo>
                  <a:lnTo>
                    <a:pt x="146" y="134"/>
                  </a:lnTo>
                  <a:lnTo>
                    <a:pt x="144" y="134"/>
                  </a:lnTo>
                  <a:lnTo>
                    <a:pt x="124" y="132"/>
                  </a:lnTo>
                  <a:lnTo>
                    <a:pt x="110" y="132"/>
                  </a:lnTo>
                  <a:lnTo>
                    <a:pt x="100" y="132"/>
                  </a:lnTo>
                  <a:lnTo>
                    <a:pt x="96" y="134"/>
                  </a:lnTo>
                  <a:lnTo>
                    <a:pt x="96" y="136"/>
                  </a:lnTo>
                  <a:lnTo>
                    <a:pt x="100" y="140"/>
                  </a:lnTo>
                  <a:lnTo>
                    <a:pt x="110" y="144"/>
                  </a:lnTo>
                  <a:lnTo>
                    <a:pt x="118" y="148"/>
                  </a:lnTo>
                  <a:lnTo>
                    <a:pt x="122" y="148"/>
                  </a:lnTo>
                  <a:lnTo>
                    <a:pt x="128" y="144"/>
                  </a:lnTo>
                  <a:lnTo>
                    <a:pt x="140" y="140"/>
                  </a:lnTo>
                  <a:lnTo>
                    <a:pt x="146" y="140"/>
                  </a:lnTo>
                  <a:lnTo>
                    <a:pt x="148" y="140"/>
                  </a:lnTo>
                  <a:lnTo>
                    <a:pt x="146" y="146"/>
                  </a:lnTo>
                  <a:lnTo>
                    <a:pt x="146" y="150"/>
                  </a:lnTo>
                  <a:lnTo>
                    <a:pt x="146" y="152"/>
                  </a:lnTo>
                  <a:lnTo>
                    <a:pt x="150" y="152"/>
                  </a:lnTo>
                  <a:lnTo>
                    <a:pt x="160" y="150"/>
                  </a:lnTo>
                  <a:lnTo>
                    <a:pt x="168" y="148"/>
                  </a:lnTo>
                  <a:lnTo>
                    <a:pt x="176" y="146"/>
                  </a:lnTo>
                  <a:lnTo>
                    <a:pt x="184" y="148"/>
                  </a:lnTo>
                  <a:lnTo>
                    <a:pt x="190" y="150"/>
                  </a:lnTo>
                  <a:lnTo>
                    <a:pt x="192" y="150"/>
                  </a:lnTo>
                  <a:lnTo>
                    <a:pt x="196" y="148"/>
                  </a:lnTo>
                  <a:lnTo>
                    <a:pt x="200" y="144"/>
                  </a:lnTo>
                  <a:lnTo>
                    <a:pt x="198" y="142"/>
                  </a:lnTo>
                  <a:lnTo>
                    <a:pt x="192" y="140"/>
                  </a:lnTo>
                  <a:lnTo>
                    <a:pt x="184" y="138"/>
                  </a:lnTo>
                  <a:lnTo>
                    <a:pt x="184" y="136"/>
                  </a:lnTo>
                  <a:lnTo>
                    <a:pt x="186" y="134"/>
                  </a:lnTo>
                  <a:lnTo>
                    <a:pt x="196" y="130"/>
                  </a:lnTo>
                  <a:lnTo>
                    <a:pt x="206" y="130"/>
                  </a:lnTo>
                  <a:lnTo>
                    <a:pt x="216" y="128"/>
                  </a:lnTo>
                  <a:lnTo>
                    <a:pt x="220" y="126"/>
                  </a:lnTo>
                  <a:lnTo>
                    <a:pt x="226" y="124"/>
                  </a:lnTo>
                  <a:lnTo>
                    <a:pt x="230" y="120"/>
                  </a:lnTo>
                  <a:lnTo>
                    <a:pt x="234" y="118"/>
                  </a:lnTo>
                  <a:lnTo>
                    <a:pt x="246" y="118"/>
                  </a:lnTo>
                  <a:lnTo>
                    <a:pt x="262" y="118"/>
                  </a:lnTo>
                  <a:lnTo>
                    <a:pt x="286" y="114"/>
                  </a:lnTo>
                  <a:lnTo>
                    <a:pt x="298" y="112"/>
                  </a:lnTo>
                  <a:lnTo>
                    <a:pt x="304" y="108"/>
                  </a:lnTo>
                  <a:lnTo>
                    <a:pt x="306" y="104"/>
                  </a:lnTo>
                  <a:lnTo>
                    <a:pt x="304" y="102"/>
                  </a:lnTo>
                  <a:lnTo>
                    <a:pt x="298" y="98"/>
                  </a:lnTo>
                  <a:lnTo>
                    <a:pt x="290" y="96"/>
                  </a:lnTo>
                  <a:lnTo>
                    <a:pt x="280" y="96"/>
                  </a:lnTo>
                  <a:lnTo>
                    <a:pt x="270" y="98"/>
                  </a:lnTo>
                  <a:lnTo>
                    <a:pt x="256" y="98"/>
                  </a:lnTo>
                  <a:lnTo>
                    <a:pt x="258" y="98"/>
                  </a:lnTo>
                  <a:lnTo>
                    <a:pt x="260" y="96"/>
                  </a:lnTo>
                  <a:lnTo>
                    <a:pt x="262" y="94"/>
                  </a:lnTo>
                  <a:lnTo>
                    <a:pt x="262" y="92"/>
                  </a:lnTo>
                  <a:lnTo>
                    <a:pt x="258" y="90"/>
                  </a:lnTo>
                  <a:lnTo>
                    <a:pt x="250" y="88"/>
                  </a:lnTo>
                  <a:lnTo>
                    <a:pt x="228" y="88"/>
                  </a:lnTo>
                  <a:lnTo>
                    <a:pt x="208" y="90"/>
                  </a:lnTo>
                  <a:lnTo>
                    <a:pt x="202" y="92"/>
                  </a:lnTo>
                  <a:lnTo>
                    <a:pt x="198" y="96"/>
                  </a:lnTo>
                  <a:lnTo>
                    <a:pt x="198" y="98"/>
                  </a:lnTo>
                  <a:lnTo>
                    <a:pt x="202" y="100"/>
                  </a:lnTo>
                  <a:close/>
                  <a:moveTo>
                    <a:pt x="272" y="70"/>
                  </a:moveTo>
                  <a:lnTo>
                    <a:pt x="272" y="70"/>
                  </a:lnTo>
                  <a:lnTo>
                    <a:pt x="276" y="66"/>
                  </a:lnTo>
                  <a:lnTo>
                    <a:pt x="278" y="64"/>
                  </a:lnTo>
                  <a:lnTo>
                    <a:pt x="276" y="62"/>
                  </a:lnTo>
                  <a:lnTo>
                    <a:pt x="274" y="60"/>
                  </a:lnTo>
                  <a:lnTo>
                    <a:pt x="268" y="60"/>
                  </a:lnTo>
                  <a:lnTo>
                    <a:pt x="262" y="60"/>
                  </a:lnTo>
                  <a:lnTo>
                    <a:pt x="256" y="62"/>
                  </a:lnTo>
                  <a:lnTo>
                    <a:pt x="250" y="66"/>
                  </a:lnTo>
                  <a:lnTo>
                    <a:pt x="246" y="72"/>
                  </a:lnTo>
                  <a:lnTo>
                    <a:pt x="244" y="76"/>
                  </a:lnTo>
                  <a:lnTo>
                    <a:pt x="244" y="78"/>
                  </a:lnTo>
                  <a:lnTo>
                    <a:pt x="248" y="78"/>
                  </a:lnTo>
                  <a:lnTo>
                    <a:pt x="258" y="74"/>
                  </a:lnTo>
                  <a:lnTo>
                    <a:pt x="272" y="70"/>
                  </a:lnTo>
                  <a:close/>
                  <a:moveTo>
                    <a:pt x="228" y="142"/>
                  </a:moveTo>
                  <a:lnTo>
                    <a:pt x="228" y="142"/>
                  </a:lnTo>
                  <a:lnTo>
                    <a:pt x="222" y="144"/>
                  </a:lnTo>
                  <a:lnTo>
                    <a:pt x="220" y="146"/>
                  </a:lnTo>
                  <a:lnTo>
                    <a:pt x="218" y="150"/>
                  </a:lnTo>
                  <a:lnTo>
                    <a:pt x="220" y="152"/>
                  </a:lnTo>
                  <a:lnTo>
                    <a:pt x="222" y="156"/>
                  </a:lnTo>
                  <a:lnTo>
                    <a:pt x="226" y="156"/>
                  </a:lnTo>
                  <a:lnTo>
                    <a:pt x="232" y="156"/>
                  </a:lnTo>
                  <a:lnTo>
                    <a:pt x="238" y="154"/>
                  </a:lnTo>
                  <a:lnTo>
                    <a:pt x="246" y="148"/>
                  </a:lnTo>
                  <a:lnTo>
                    <a:pt x="248" y="144"/>
                  </a:lnTo>
                  <a:lnTo>
                    <a:pt x="248" y="142"/>
                  </a:lnTo>
                  <a:lnTo>
                    <a:pt x="246" y="140"/>
                  </a:lnTo>
                  <a:lnTo>
                    <a:pt x="242" y="138"/>
                  </a:lnTo>
                  <a:lnTo>
                    <a:pt x="228" y="142"/>
                  </a:lnTo>
                  <a:close/>
                  <a:moveTo>
                    <a:pt x="790" y="22"/>
                  </a:moveTo>
                  <a:lnTo>
                    <a:pt x="790" y="22"/>
                  </a:lnTo>
                  <a:lnTo>
                    <a:pt x="792" y="20"/>
                  </a:lnTo>
                  <a:lnTo>
                    <a:pt x="792" y="18"/>
                  </a:lnTo>
                  <a:lnTo>
                    <a:pt x="788" y="14"/>
                  </a:lnTo>
                  <a:lnTo>
                    <a:pt x="780" y="12"/>
                  </a:lnTo>
                  <a:lnTo>
                    <a:pt x="770" y="12"/>
                  </a:lnTo>
                  <a:lnTo>
                    <a:pt x="748" y="12"/>
                  </a:lnTo>
                  <a:lnTo>
                    <a:pt x="736" y="14"/>
                  </a:lnTo>
                  <a:lnTo>
                    <a:pt x="728" y="18"/>
                  </a:lnTo>
                  <a:lnTo>
                    <a:pt x="726" y="18"/>
                  </a:lnTo>
                  <a:lnTo>
                    <a:pt x="726" y="20"/>
                  </a:lnTo>
                  <a:lnTo>
                    <a:pt x="730" y="22"/>
                  </a:lnTo>
                  <a:lnTo>
                    <a:pt x="750" y="26"/>
                  </a:lnTo>
                  <a:lnTo>
                    <a:pt x="774" y="26"/>
                  </a:lnTo>
                  <a:lnTo>
                    <a:pt x="784" y="26"/>
                  </a:lnTo>
                  <a:lnTo>
                    <a:pt x="790" y="22"/>
                  </a:lnTo>
                  <a:close/>
                  <a:moveTo>
                    <a:pt x="596" y="154"/>
                  </a:moveTo>
                  <a:lnTo>
                    <a:pt x="596" y="154"/>
                  </a:lnTo>
                  <a:lnTo>
                    <a:pt x="588" y="158"/>
                  </a:lnTo>
                  <a:lnTo>
                    <a:pt x="586" y="160"/>
                  </a:lnTo>
                  <a:lnTo>
                    <a:pt x="588" y="162"/>
                  </a:lnTo>
                  <a:lnTo>
                    <a:pt x="592" y="164"/>
                  </a:lnTo>
                  <a:lnTo>
                    <a:pt x="608" y="164"/>
                  </a:lnTo>
                  <a:lnTo>
                    <a:pt x="628" y="164"/>
                  </a:lnTo>
                  <a:lnTo>
                    <a:pt x="634" y="162"/>
                  </a:lnTo>
                  <a:lnTo>
                    <a:pt x="638" y="160"/>
                  </a:lnTo>
                  <a:lnTo>
                    <a:pt x="636" y="158"/>
                  </a:lnTo>
                  <a:lnTo>
                    <a:pt x="632" y="156"/>
                  </a:lnTo>
                  <a:lnTo>
                    <a:pt x="618" y="152"/>
                  </a:lnTo>
                  <a:lnTo>
                    <a:pt x="610" y="152"/>
                  </a:lnTo>
                  <a:lnTo>
                    <a:pt x="600" y="154"/>
                  </a:lnTo>
                  <a:lnTo>
                    <a:pt x="596" y="154"/>
                  </a:lnTo>
                  <a:close/>
                  <a:moveTo>
                    <a:pt x="482" y="98"/>
                  </a:moveTo>
                  <a:lnTo>
                    <a:pt x="482" y="98"/>
                  </a:lnTo>
                  <a:lnTo>
                    <a:pt x="460" y="100"/>
                  </a:lnTo>
                  <a:lnTo>
                    <a:pt x="458" y="102"/>
                  </a:lnTo>
                  <a:lnTo>
                    <a:pt x="462" y="106"/>
                  </a:lnTo>
                  <a:lnTo>
                    <a:pt x="470" y="108"/>
                  </a:lnTo>
                  <a:lnTo>
                    <a:pt x="482" y="108"/>
                  </a:lnTo>
                  <a:lnTo>
                    <a:pt x="510" y="106"/>
                  </a:lnTo>
                  <a:lnTo>
                    <a:pt x="514" y="106"/>
                  </a:lnTo>
                  <a:lnTo>
                    <a:pt x="516" y="104"/>
                  </a:lnTo>
                  <a:lnTo>
                    <a:pt x="508" y="100"/>
                  </a:lnTo>
                  <a:lnTo>
                    <a:pt x="496" y="98"/>
                  </a:lnTo>
                  <a:lnTo>
                    <a:pt x="482" y="98"/>
                  </a:lnTo>
                  <a:close/>
                  <a:moveTo>
                    <a:pt x="796" y="100"/>
                  </a:moveTo>
                  <a:lnTo>
                    <a:pt x="796" y="100"/>
                  </a:lnTo>
                  <a:lnTo>
                    <a:pt x="822" y="96"/>
                  </a:lnTo>
                  <a:lnTo>
                    <a:pt x="842" y="92"/>
                  </a:lnTo>
                  <a:lnTo>
                    <a:pt x="848" y="90"/>
                  </a:lnTo>
                  <a:lnTo>
                    <a:pt x="854" y="88"/>
                  </a:lnTo>
                  <a:lnTo>
                    <a:pt x="856" y="84"/>
                  </a:lnTo>
                  <a:lnTo>
                    <a:pt x="858" y="78"/>
                  </a:lnTo>
                  <a:lnTo>
                    <a:pt x="856" y="70"/>
                  </a:lnTo>
                  <a:lnTo>
                    <a:pt x="852" y="66"/>
                  </a:lnTo>
                  <a:lnTo>
                    <a:pt x="844" y="62"/>
                  </a:lnTo>
                  <a:lnTo>
                    <a:pt x="836" y="60"/>
                  </a:lnTo>
                  <a:lnTo>
                    <a:pt x="828" y="60"/>
                  </a:lnTo>
                  <a:lnTo>
                    <a:pt x="820" y="60"/>
                  </a:lnTo>
                  <a:lnTo>
                    <a:pt x="812" y="62"/>
                  </a:lnTo>
                  <a:lnTo>
                    <a:pt x="806" y="66"/>
                  </a:lnTo>
                  <a:lnTo>
                    <a:pt x="800" y="70"/>
                  </a:lnTo>
                  <a:lnTo>
                    <a:pt x="796" y="72"/>
                  </a:lnTo>
                  <a:lnTo>
                    <a:pt x="784" y="74"/>
                  </a:lnTo>
                  <a:lnTo>
                    <a:pt x="768" y="76"/>
                  </a:lnTo>
                  <a:lnTo>
                    <a:pt x="758" y="80"/>
                  </a:lnTo>
                  <a:lnTo>
                    <a:pt x="748" y="86"/>
                  </a:lnTo>
                  <a:lnTo>
                    <a:pt x="742" y="90"/>
                  </a:lnTo>
                  <a:lnTo>
                    <a:pt x="740" y="94"/>
                  </a:lnTo>
                  <a:lnTo>
                    <a:pt x="742" y="98"/>
                  </a:lnTo>
                  <a:lnTo>
                    <a:pt x="748" y="100"/>
                  </a:lnTo>
                  <a:lnTo>
                    <a:pt x="758" y="102"/>
                  </a:lnTo>
                  <a:lnTo>
                    <a:pt x="768" y="102"/>
                  </a:lnTo>
                  <a:lnTo>
                    <a:pt x="796" y="100"/>
                  </a:lnTo>
                  <a:close/>
                  <a:moveTo>
                    <a:pt x="506" y="132"/>
                  </a:moveTo>
                  <a:lnTo>
                    <a:pt x="506" y="132"/>
                  </a:lnTo>
                  <a:lnTo>
                    <a:pt x="494" y="134"/>
                  </a:lnTo>
                  <a:lnTo>
                    <a:pt x="482" y="132"/>
                  </a:lnTo>
                  <a:lnTo>
                    <a:pt x="476" y="134"/>
                  </a:lnTo>
                  <a:lnTo>
                    <a:pt x="472" y="136"/>
                  </a:lnTo>
                  <a:lnTo>
                    <a:pt x="468" y="140"/>
                  </a:lnTo>
                  <a:lnTo>
                    <a:pt x="466" y="148"/>
                  </a:lnTo>
                  <a:lnTo>
                    <a:pt x="466" y="154"/>
                  </a:lnTo>
                  <a:lnTo>
                    <a:pt x="468" y="156"/>
                  </a:lnTo>
                  <a:lnTo>
                    <a:pt x="472" y="158"/>
                  </a:lnTo>
                  <a:lnTo>
                    <a:pt x="478" y="158"/>
                  </a:lnTo>
                  <a:lnTo>
                    <a:pt x="494" y="158"/>
                  </a:lnTo>
                  <a:lnTo>
                    <a:pt x="512" y="158"/>
                  </a:lnTo>
                  <a:lnTo>
                    <a:pt x="520" y="156"/>
                  </a:lnTo>
                  <a:lnTo>
                    <a:pt x="524" y="154"/>
                  </a:lnTo>
                  <a:lnTo>
                    <a:pt x="526" y="150"/>
                  </a:lnTo>
                  <a:lnTo>
                    <a:pt x="524" y="144"/>
                  </a:lnTo>
                  <a:lnTo>
                    <a:pt x="522" y="138"/>
                  </a:lnTo>
                  <a:lnTo>
                    <a:pt x="516" y="134"/>
                  </a:lnTo>
                  <a:lnTo>
                    <a:pt x="512" y="132"/>
                  </a:lnTo>
                  <a:lnTo>
                    <a:pt x="506" y="132"/>
                  </a:lnTo>
                  <a:close/>
                  <a:moveTo>
                    <a:pt x="456" y="58"/>
                  </a:moveTo>
                  <a:lnTo>
                    <a:pt x="456" y="58"/>
                  </a:lnTo>
                  <a:lnTo>
                    <a:pt x="460" y="58"/>
                  </a:lnTo>
                  <a:lnTo>
                    <a:pt x="464" y="58"/>
                  </a:lnTo>
                  <a:lnTo>
                    <a:pt x="470" y="58"/>
                  </a:lnTo>
                  <a:lnTo>
                    <a:pt x="480" y="58"/>
                  </a:lnTo>
                  <a:lnTo>
                    <a:pt x="486" y="58"/>
                  </a:lnTo>
                  <a:lnTo>
                    <a:pt x="492" y="62"/>
                  </a:lnTo>
                  <a:lnTo>
                    <a:pt x="496" y="64"/>
                  </a:lnTo>
                  <a:lnTo>
                    <a:pt x="500" y="64"/>
                  </a:lnTo>
                  <a:lnTo>
                    <a:pt x="508" y="60"/>
                  </a:lnTo>
                  <a:lnTo>
                    <a:pt x="524" y="56"/>
                  </a:lnTo>
                  <a:lnTo>
                    <a:pt x="548" y="52"/>
                  </a:lnTo>
                  <a:lnTo>
                    <a:pt x="552" y="52"/>
                  </a:lnTo>
                  <a:lnTo>
                    <a:pt x="550" y="50"/>
                  </a:lnTo>
                  <a:lnTo>
                    <a:pt x="540" y="48"/>
                  </a:lnTo>
                  <a:lnTo>
                    <a:pt x="498" y="44"/>
                  </a:lnTo>
                  <a:lnTo>
                    <a:pt x="492" y="44"/>
                  </a:lnTo>
                  <a:lnTo>
                    <a:pt x="488" y="44"/>
                  </a:lnTo>
                  <a:lnTo>
                    <a:pt x="488" y="46"/>
                  </a:lnTo>
                  <a:lnTo>
                    <a:pt x="490" y="48"/>
                  </a:lnTo>
                  <a:lnTo>
                    <a:pt x="494" y="52"/>
                  </a:lnTo>
                  <a:lnTo>
                    <a:pt x="492" y="54"/>
                  </a:lnTo>
                  <a:lnTo>
                    <a:pt x="488" y="54"/>
                  </a:lnTo>
                  <a:lnTo>
                    <a:pt x="462" y="52"/>
                  </a:lnTo>
                  <a:lnTo>
                    <a:pt x="454" y="54"/>
                  </a:lnTo>
                  <a:lnTo>
                    <a:pt x="454" y="56"/>
                  </a:lnTo>
                  <a:lnTo>
                    <a:pt x="456" y="58"/>
                  </a:lnTo>
                  <a:close/>
                  <a:moveTo>
                    <a:pt x="678" y="84"/>
                  </a:moveTo>
                  <a:lnTo>
                    <a:pt x="678" y="84"/>
                  </a:lnTo>
                  <a:lnTo>
                    <a:pt x="688" y="82"/>
                  </a:lnTo>
                  <a:lnTo>
                    <a:pt x="696" y="78"/>
                  </a:lnTo>
                  <a:lnTo>
                    <a:pt x="704" y="74"/>
                  </a:lnTo>
                  <a:lnTo>
                    <a:pt x="710" y="70"/>
                  </a:lnTo>
                  <a:lnTo>
                    <a:pt x="710" y="68"/>
                  </a:lnTo>
                  <a:lnTo>
                    <a:pt x="710" y="66"/>
                  </a:lnTo>
                  <a:lnTo>
                    <a:pt x="704" y="64"/>
                  </a:lnTo>
                  <a:lnTo>
                    <a:pt x="692" y="64"/>
                  </a:lnTo>
                  <a:lnTo>
                    <a:pt x="670" y="68"/>
                  </a:lnTo>
                  <a:lnTo>
                    <a:pt x="654" y="72"/>
                  </a:lnTo>
                  <a:lnTo>
                    <a:pt x="646" y="76"/>
                  </a:lnTo>
                  <a:lnTo>
                    <a:pt x="644" y="80"/>
                  </a:lnTo>
                  <a:lnTo>
                    <a:pt x="646" y="82"/>
                  </a:lnTo>
                  <a:lnTo>
                    <a:pt x="658" y="84"/>
                  </a:lnTo>
                  <a:lnTo>
                    <a:pt x="678" y="84"/>
                  </a:lnTo>
                  <a:close/>
                  <a:moveTo>
                    <a:pt x="568" y="44"/>
                  </a:moveTo>
                  <a:lnTo>
                    <a:pt x="568" y="44"/>
                  </a:lnTo>
                  <a:lnTo>
                    <a:pt x="580" y="44"/>
                  </a:lnTo>
                  <a:lnTo>
                    <a:pt x="582" y="44"/>
                  </a:lnTo>
                  <a:lnTo>
                    <a:pt x="580" y="42"/>
                  </a:lnTo>
                  <a:lnTo>
                    <a:pt x="570" y="38"/>
                  </a:lnTo>
                  <a:lnTo>
                    <a:pt x="556" y="34"/>
                  </a:lnTo>
                  <a:lnTo>
                    <a:pt x="544" y="30"/>
                  </a:lnTo>
                  <a:lnTo>
                    <a:pt x="536" y="28"/>
                  </a:lnTo>
                  <a:lnTo>
                    <a:pt x="528" y="30"/>
                  </a:lnTo>
                  <a:lnTo>
                    <a:pt x="518" y="34"/>
                  </a:lnTo>
                  <a:lnTo>
                    <a:pt x="510" y="38"/>
                  </a:lnTo>
                  <a:lnTo>
                    <a:pt x="508" y="40"/>
                  </a:lnTo>
                  <a:lnTo>
                    <a:pt x="510" y="40"/>
                  </a:lnTo>
                  <a:lnTo>
                    <a:pt x="520" y="40"/>
                  </a:lnTo>
                  <a:lnTo>
                    <a:pt x="542" y="42"/>
                  </a:lnTo>
                  <a:lnTo>
                    <a:pt x="568" y="44"/>
                  </a:lnTo>
                  <a:close/>
                  <a:moveTo>
                    <a:pt x="672" y="122"/>
                  </a:moveTo>
                  <a:lnTo>
                    <a:pt x="672" y="122"/>
                  </a:lnTo>
                  <a:lnTo>
                    <a:pt x="682" y="124"/>
                  </a:lnTo>
                  <a:lnTo>
                    <a:pt x="690" y="124"/>
                  </a:lnTo>
                  <a:lnTo>
                    <a:pt x="694" y="124"/>
                  </a:lnTo>
                  <a:lnTo>
                    <a:pt x="698" y="120"/>
                  </a:lnTo>
                  <a:lnTo>
                    <a:pt x="706" y="116"/>
                  </a:lnTo>
                  <a:lnTo>
                    <a:pt x="710" y="112"/>
                  </a:lnTo>
                  <a:lnTo>
                    <a:pt x="718" y="112"/>
                  </a:lnTo>
                  <a:lnTo>
                    <a:pt x="724" y="110"/>
                  </a:lnTo>
                  <a:lnTo>
                    <a:pt x="728" y="106"/>
                  </a:lnTo>
                  <a:lnTo>
                    <a:pt x="730" y="100"/>
                  </a:lnTo>
                  <a:lnTo>
                    <a:pt x="728" y="94"/>
                  </a:lnTo>
                  <a:lnTo>
                    <a:pt x="724" y="88"/>
                  </a:lnTo>
                  <a:lnTo>
                    <a:pt x="716" y="84"/>
                  </a:lnTo>
                  <a:lnTo>
                    <a:pt x="704" y="84"/>
                  </a:lnTo>
                  <a:lnTo>
                    <a:pt x="688" y="88"/>
                  </a:lnTo>
                  <a:lnTo>
                    <a:pt x="670" y="94"/>
                  </a:lnTo>
                  <a:lnTo>
                    <a:pt x="656" y="94"/>
                  </a:lnTo>
                  <a:lnTo>
                    <a:pt x="644" y="92"/>
                  </a:lnTo>
                  <a:lnTo>
                    <a:pt x="634" y="90"/>
                  </a:lnTo>
                  <a:lnTo>
                    <a:pt x="626" y="90"/>
                  </a:lnTo>
                  <a:lnTo>
                    <a:pt x="620" y="90"/>
                  </a:lnTo>
                  <a:lnTo>
                    <a:pt x="614" y="94"/>
                  </a:lnTo>
                  <a:lnTo>
                    <a:pt x="608" y="104"/>
                  </a:lnTo>
                  <a:lnTo>
                    <a:pt x="606" y="116"/>
                  </a:lnTo>
                  <a:lnTo>
                    <a:pt x="606" y="118"/>
                  </a:lnTo>
                  <a:lnTo>
                    <a:pt x="608" y="122"/>
                  </a:lnTo>
                  <a:lnTo>
                    <a:pt x="614" y="124"/>
                  </a:lnTo>
                  <a:lnTo>
                    <a:pt x="622" y="124"/>
                  </a:lnTo>
                  <a:lnTo>
                    <a:pt x="646" y="120"/>
                  </a:lnTo>
                  <a:lnTo>
                    <a:pt x="660" y="120"/>
                  </a:lnTo>
                  <a:lnTo>
                    <a:pt x="672" y="122"/>
                  </a:lnTo>
                  <a:close/>
                  <a:moveTo>
                    <a:pt x="4428" y="2314"/>
                  </a:moveTo>
                  <a:lnTo>
                    <a:pt x="4428" y="2314"/>
                  </a:lnTo>
                  <a:lnTo>
                    <a:pt x="4426" y="2314"/>
                  </a:lnTo>
                  <a:lnTo>
                    <a:pt x="4428" y="2314"/>
                  </a:lnTo>
                  <a:lnTo>
                    <a:pt x="4432" y="2310"/>
                  </a:lnTo>
                  <a:lnTo>
                    <a:pt x="4436" y="2306"/>
                  </a:lnTo>
                  <a:lnTo>
                    <a:pt x="4436" y="2302"/>
                  </a:lnTo>
                  <a:lnTo>
                    <a:pt x="4432" y="2304"/>
                  </a:lnTo>
                  <a:lnTo>
                    <a:pt x="4428" y="2314"/>
                  </a:lnTo>
                  <a:close/>
                  <a:moveTo>
                    <a:pt x="4510" y="2192"/>
                  </a:moveTo>
                  <a:lnTo>
                    <a:pt x="4510" y="2192"/>
                  </a:lnTo>
                  <a:lnTo>
                    <a:pt x="4508" y="2194"/>
                  </a:lnTo>
                  <a:lnTo>
                    <a:pt x="4506" y="2196"/>
                  </a:lnTo>
                  <a:lnTo>
                    <a:pt x="4502" y="2202"/>
                  </a:lnTo>
                  <a:lnTo>
                    <a:pt x="4498" y="2210"/>
                  </a:lnTo>
                  <a:lnTo>
                    <a:pt x="4496" y="2214"/>
                  </a:lnTo>
                  <a:lnTo>
                    <a:pt x="4492" y="2216"/>
                  </a:lnTo>
                  <a:lnTo>
                    <a:pt x="4482" y="2220"/>
                  </a:lnTo>
                  <a:lnTo>
                    <a:pt x="4476" y="2224"/>
                  </a:lnTo>
                  <a:lnTo>
                    <a:pt x="4476" y="2226"/>
                  </a:lnTo>
                  <a:lnTo>
                    <a:pt x="4474" y="2228"/>
                  </a:lnTo>
                  <a:lnTo>
                    <a:pt x="4478" y="2236"/>
                  </a:lnTo>
                  <a:lnTo>
                    <a:pt x="4480" y="2238"/>
                  </a:lnTo>
                  <a:lnTo>
                    <a:pt x="4482" y="2238"/>
                  </a:lnTo>
                  <a:lnTo>
                    <a:pt x="4484" y="2236"/>
                  </a:lnTo>
                  <a:lnTo>
                    <a:pt x="4490" y="2230"/>
                  </a:lnTo>
                  <a:lnTo>
                    <a:pt x="4494" y="2228"/>
                  </a:lnTo>
                  <a:lnTo>
                    <a:pt x="4498" y="2226"/>
                  </a:lnTo>
                  <a:lnTo>
                    <a:pt x="4504" y="2224"/>
                  </a:lnTo>
                  <a:lnTo>
                    <a:pt x="4508" y="2220"/>
                  </a:lnTo>
                  <a:lnTo>
                    <a:pt x="4510" y="2214"/>
                  </a:lnTo>
                  <a:lnTo>
                    <a:pt x="4512" y="2208"/>
                  </a:lnTo>
                  <a:lnTo>
                    <a:pt x="4512" y="2198"/>
                  </a:lnTo>
                  <a:lnTo>
                    <a:pt x="4512" y="2194"/>
                  </a:lnTo>
                  <a:lnTo>
                    <a:pt x="4510" y="2192"/>
                  </a:lnTo>
                  <a:close/>
                  <a:moveTo>
                    <a:pt x="4462" y="2262"/>
                  </a:moveTo>
                  <a:lnTo>
                    <a:pt x="4462" y="2262"/>
                  </a:lnTo>
                  <a:lnTo>
                    <a:pt x="4460" y="2260"/>
                  </a:lnTo>
                  <a:lnTo>
                    <a:pt x="4456" y="2262"/>
                  </a:lnTo>
                  <a:lnTo>
                    <a:pt x="4452" y="2272"/>
                  </a:lnTo>
                  <a:lnTo>
                    <a:pt x="4448" y="2284"/>
                  </a:lnTo>
                  <a:lnTo>
                    <a:pt x="4448" y="2292"/>
                  </a:lnTo>
                  <a:lnTo>
                    <a:pt x="4448" y="2294"/>
                  </a:lnTo>
                  <a:lnTo>
                    <a:pt x="4452" y="2292"/>
                  </a:lnTo>
                  <a:lnTo>
                    <a:pt x="4458" y="2282"/>
                  </a:lnTo>
                  <a:lnTo>
                    <a:pt x="4462" y="2272"/>
                  </a:lnTo>
                  <a:lnTo>
                    <a:pt x="4462" y="2266"/>
                  </a:lnTo>
                  <a:lnTo>
                    <a:pt x="4462" y="2262"/>
                  </a:lnTo>
                  <a:close/>
                  <a:moveTo>
                    <a:pt x="4486" y="4072"/>
                  </a:moveTo>
                  <a:lnTo>
                    <a:pt x="4486" y="4072"/>
                  </a:lnTo>
                  <a:lnTo>
                    <a:pt x="4482" y="4070"/>
                  </a:lnTo>
                  <a:lnTo>
                    <a:pt x="4482" y="4068"/>
                  </a:lnTo>
                  <a:lnTo>
                    <a:pt x="4480" y="4066"/>
                  </a:lnTo>
                  <a:lnTo>
                    <a:pt x="4478" y="4064"/>
                  </a:lnTo>
                  <a:lnTo>
                    <a:pt x="4474" y="4064"/>
                  </a:lnTo>
                  <a:lnTo>
                    <a:pt x="4470" y="4064"/>
                  </a:lnTo>
                  <a:lnTo>
                    <a:pt x="4460" y="4068"/>
                  </a:lnTo>
                  <a:lnTo>
                    <a:pt x="4450" y="4076"/>
                  </a:lnTo>
                  <a:lnTo>
                    <a:pt x="4448" y="4080"/>
                  </a:lnTo>
                  <a:lnTo>
                    <a:pt x="4448" y="4084"/>
                  </a:lnTo>
                  <a:lnTo>
                    <a:pt x="4446" y="4088"/>
                  </a:lnTo>
                  <a:lnTo>
                    <a:pt x="4442" y="4094"/>
                  </a:lnTo>
                  <a:lnTo>
                    <a:pt x="4440" y="4100"/>
                  </a:lnTo>
                  <a:lnTo>
                    <a:pt x="4438" y="4104"/>
                  </a:lnTo>
                  <a:lnTo>
                    <a:pt x="4440" y="4106"/>
                  </a:lnTo>
                  <a:lnTo>
                    <a:pt x="4442" y="4104"/>
                  </a:lnTo>
                  <a:lnTo>
                    <a:pt x="4448" y="4104"/>
                  </a:lnTo>
                  <a:lnTo>
                    <a:pt x="4458" y="4106"/>
                  </a:lnTo>
                  <a:lnTo>
                    <a:pt x="4462" y="4106"/>
                  </a:lnTo>
                  <a:lnTo>
                    <a:pt x="4466" y="4106"/>
                  </a:lnTo>
                  <a:lnTo>
                    <a:pt x="4470" y="4102"/>
                  </a:lnTo>
                  <a:lnTo>
                    <a:pt x="4474" y="4098"/>
                  </a:lnTo>
                  <a:lnTo>
                    <a:pt x="4478" y="4094"/>
                  </a:lnTo>
                  <a:lnTo>
                    <a:pt x="4480" y="4092"/>
                  </a:lnTo>
                  <a:lnTo>
                    <a:pt x="4482" y="4090"/>
                  </a:lnTo>
                  <a:lnTo>
                    <a:pt x="4484" y="4082"/>
                  </a:lnTo>
                  <a:lnTo>
                    <a:pt x="4488" y="4074"/>
                  </a:lnTo>
                  <a:lnTo>
                    <a:pt x="4488" y="4072"/>
                  </a:lnTo>
                  <a:lnTo>
                    <a:pt x="4486" y="4072"/>
                  </a:lnTo>
                  <a:close/>
                  <a:moveTo>
                    <a:pt x="2916" y="5240"/>
                  </a:moveTo>
                  <a:lnTo>
                    <a:pt x="2916" y="5240"/>
                  </a:lnTo>
                  <a:lnTo>
                    <a:pt x="2912" y="5240"/>
                  </a:lnTo>
                  <a:lnTo>
                    <a:pt x="2908" y="5240"/>
                  </a:lnTo>
                  <a:lnTo>
                    <a:pt x="2902" y="5244"/>
                  </a:lnTo>
                  <a:lnTo>
                    <a:pt x="2898" y="5248"/>
                  </a:lnTo>
                  <a:lnTo>
                    <a:pt x="2896" y="5252"/>
                  </a:lnTo>
                  <a:lnTo>
                    <a:pt x="2896" y="5260"/>
                  </a:lnTo>
                  <a:lnTo>
                    <a:pt x="2896" y="5264"/>
                  </a:lnTo>
                  <a:lnTo>
                    <a:pt x="2894" y="5266"/>
                  </a:lnTo>
                  <a:lnTo>
                    <a:pt x="2890" y="5266"/>
                  </a:lnTo>
                  <a:lnTo>
                    <a:pt x="2888" y="5270"/>
                  </a:lnTo>
                  <a:lnTo>
                    <a:pt x="2892" y="5272"/>
                  </a:lnTo>
                  <a:lnTo>
                    <a:pt x="2904" y="5274"/>
                  </a:lnTo>
                  <a:lnTo>
                    <a:pt x="2914" y="5274"/>
                  </a:lnTo>
                  <a:lnTo>
                    <a:pt x="2916" y="5272"/>
                  </a:lnTo>
                  <a:lnTo>
                    <a:pt x="2918" y="5272"/>
                  </a:lnTo>
                  <a:lnTo>
                    <a:pt x="2918" y="5266"/>
                  </a:lnTo>
                  <a:lnTo>
                    <a:pt x="2920" y="5258"/>
                  </a:lnTo>
                  <a:lnTo>
                    <a:pt x="2924" y="5250"/>
                  </a:lnTo>
                  <a:lnTo>
                    <a:pt x="2924" y="5246"/>
                  </a:lnTo>
                  <a:lnTo>
                    <a:pt x="2922" y="5242"/>
                  </a:lnTo>
                  <a:lnTo>
                    <a:pt x="2916" y="5240"/>
                  </a:lnTo>
                  <a:close/>
                  <a:moveTo>
                    <a:pt x="2868" y="5234"/>
                  </a:moveTo>
                  <a:lnTo>
                    <a:pt x="2868" y="5234"/>
                  </a:lnTo>
                  <a:lnTo>
                    <a:pt x="2866" y="5232"/>
                  </a:lnTo>
                  <a:lnTo>
                    <a:pt x="2864" y="5232"/>
                  </a:lnTo>
                  <a:lnTo>
                    <a:pt x="2860" y="5234"/>
                  </a:lnTo>
                  <a:lnTo>
                    <a:pt x="2854" y="5238"/>
                  </a:lnTo>
                  <a:lnTo>
                    <a:pt x="2850" y="5238"/>
                  </a:lnTo>
                  <a:lnTo>
                    <a:pt x="2844" y="5236"/>
                  </a:lnTo>
                  <a:lnTo>
                    <a:pt x="2838" y="5234"/>
                  </a:lnTo>
                  <a:lnTo>
                    <a:pt x="2836" y="5234"/>
                  </a:lnTo>
                  <a:lnTo>
                    <a:pt x="2834" y="5236"/>
                  </a:lnTo>
                  <a:lnTo>
                    <a:pt x="2834" y="5240"/>
                  </a:lnTo>
                  <a:lnTo>
                    <a:pt x="2836" y="5246"/>
                  </a:lnTo>
                  <a:lnTo>
                    <a:pt x="2840" y="5248"/>
                  </a:lnTo>
                  <a:lnTo>
                    <a:pt x="2844" y="5250"/>
                  </a:lnTo>
                  <a:lnTo>
                    <a:pt x="2850" y="5252"/>
                  </a:lnTo>
                  <a:lnTo>
                    <a:pt x="2856" y="5256"/>
                  </a:lnTo>
                  <a:lnTo>
                    <a:pt x="2860" y="5262"/>
                  </a:lnTo>
                  <a:lnTo>
                    <a:pt x="2860" y="5266"/>
                  </a:lnTo>
                  <a:lnTo>
                    <a:pt x="2860" y="5270"/>
                  </a:lnTo>
                  <a:lnTo>
                    <a:pt x="2862" y="5270"/>
                  </a:lnTo>
                  <a:lnTo>
                    <a:pt x="2866" y="5270"/>
                  </a:lnTo>
                  <a:lnTo>
                    <a:pt x="2868" y="5266"/>
                  </a:lnTo>
                  <a:lnTo>
                    <a:pt x="2870" y="5260"/>
                  </a:lnTo>
                  <a:lnTo>
                    <a:pt x="2876" y="5254"/>
                  </a:lnTo>
                  <a:lnTo>
                    <a:pt x="2882" y="5250"/>
                  </a:lnTo>
                  <a:lnTo>
                    <a:pt x="2882" y="5246"/>
                  </a:lnTo>
                  <a:lnTo>
                    <a:pt x="2882" y="5244"/>
                  </a:lnTo>
                  <a:lnTo>
                    <a:pt x="2876" y="5240"/>
                  </a:lnTo>
                  <a:lnTo>
                    <a:pt x="2868" y="5234"/>
                  </a:lnTo>
                  <a:close/>
                  <a:moveTo>
                    <a:pt x="2906" y="5026"/>
                  </a:moveTo>
                  <a:lnTo>
                    <a:pt x="2906" y="5026"/>
                  </a:lnTo>
                  <a:lnTo>
                    <a:pt x="2906" y="5016"/>
                  </a:lnTo>
                  <a:lnTo>
                    <a:pt x="2906" y="5006"/>
                  </a:lnTo>
                  <a:lnTo>
                    <a:pt x="2904" y="5000"/>
                  </a:lnTo>
                  <a:lnTo>
                    <a:pt x="2902" y="5000"/>
                  </a:lnTo>
                  <a:lnTo>
                    <a:pt x="2900" y="5002"/>
                  </a:lnTo>
                  <a:lnTo>
                    <a:pt x="2898" y="5010"/>
                  </a:lnTo>
                  <a:lnTo>
                    <a:pt x="2898" y="5018"/>
                  </a:lnTo>
                  <a:lnTo>
                    <a:pt x="2898" y="5026"/>
                  </a:lnTo>
                  <a:lnTo>
                    <a:pt x="2896" y="5036"/>
                  </a:lnTo>
                  <a:lnTo>
                    <a:pt x="2896" y="5038"/>
                  </a:lnTo>
                  <a:lnTo>
                    <a:pt x="2898" y="5038"/>
                  </a:lnTo>
                  <a:lnTo>
                    <a:pt x="2902" y="5034"/>
                  </a:lnTo>
                  <a:lnTo>
                    <a:pt x="2906" y="5026"/>
                  </a:lnTo>
                  <a:close/>
                  <a:moveTo>
                    <a:pt x="3284" y="4314"/>
                  </a:moveTo>
                  <a:lnTo>
                    <a:pt x="3284" y="4314"/>
                  </a:lnTo>
                  <a:lnTo>
                    <a:pt x="3286" y="4316"/>
                  </a:lnTo>
                  <a:lnTo>
                    <a:pt x="3288" y="4318"/>
                  </a:lnTo>
                  <a:lnTo>
                    <a:pt x="3290" y="4318"/>
                  </a:lnTo>
                  <a:lnTo>
                    <a:pt x="3290" y="4316"/>
                  </a:lnTo>
                  <a:lnTo>
                    <a:pt x="3290" y="4314"/>
                  </a:lnTo>
                  <a:lnTo>
                    <a:pt x="3288" y="4312"/>
                  </a:lnTo>
                  <a:lnTo>
                    <a:pt x="3284" y="4314"/>
                  </a:lnTo>
                  <a:close/>
                  <a:moveTo>
                    <a:pt x="3284" y="4332"/>
                  </a:moveTo>
                  <a:lnTo>
                    <a:pt x="3284" y="4332"/>
                  </a:lnTo>
                  <a:lnTo>
                    <a:pt x="3284" y="4330"/>
                  </a:lnTo>
                  <a:lnTo>
                    <a:pt x="3282" y="4330"/>
                  </a:lnTo>
                  <a:lnTo>
                    <a:pt x="3278" y="4336"/>
                  </a:lnTo>
                  <a:lnTo>
                    <a:pt x="3278" y="4344"/>
                  </a:lnTo>
                  <a:lnTo>
                    <a:pt x="3278" y="4350"/>
                  </a:lnTo>
                  <a:lnTo>
                    <a:pt x="3282" y="4354"/>
                  </a:lnTo>
                  <a:lnTo>
                    <a:pt x="3284" y="4358"/>
                  </a:lnTo>
                  <a:lnTo>
                    <a:pt x="3286" y="4358"/>
                  </a:lnTo>
                  <a:lnTo>
                    <a:pt x="3286" y="4354"/>
                  </a:lnTo>
                  <a:lnTo>
                    <a:pt x="3284" y="4332"/>
                  </a:lnTo>
                  <a:close/>
                  <a:moveTo>
                    <a:pt x="2868" y="5178"/>
                  </a:moveTo>
                  <a:lnTo>
                    <a:pt x="2868" y="5178"/>
                  </a:lnTo>
                  <a:lnTo>
                    <a:pt x="2870" y="5178"/>
                  </a:lnTo>
                  <a:lnTo>
                    <a:pt x="2872" y="5178"/>
                  </a:lnTo>
                  <a:lnTo>
                    <a:pt x="2874" y="5178"/>
                  </a:lnTo>
                  <a:lnTo>
                    <a:pt x="2876" y="5178"/>
                  </a:lnTo>
                  <a:lnTo>
                    <a:pt x="2876" y="5176"/>
                  </a:lnTo>
                  <a:lnTo>
                    <a:pt x="2874" y="5174"/>
                  </a:lnTo>
                  <a:lnTo>
                    <a:pt x="2872" y="5172"/>
                  </a:lnTo>
                  <a:lnTo>
                    <a:pt x="2866" y="5172"/>
                  </a:lnTo>
                  <a:lnTo>
                    <a:pt x="2862" y="5174"/>
                  </a:lnTo>
                  <a:lnTo>
                    <a:pt x="2864" y="5176"/>
                  </a:lnTo>
                  <a:lnTo>
                    <a:pt x="2866" y="5178"/>
                  </a:lnTo>
                  <a:lnTo>
                    <a:pt x="2868" y="5178"/>
                  </a:lnTo>
                  <a:close/>
                  <a:moveTo>
                    <a:pt x="2798" y="5190"/>
                  </a:moveTo>
                  <a:lnTo>
                    <a:pt x="2798" y="5190"/>
                  </a:lnTo>
                  <a:lnTo>
                    <a:pt x="2804" y="5186"/>
                  </a:lnTo>
                  <a:lnTo>
                    <a:pt x="2812" y="5182"/>
                  </a:lnTo>
                  <a:lnTo>
                    <a:pt x="2818" y="5180"/>
                  </a:lnTo>
                  <a:lnTo>
                    <a:pt x="2818" y="5178"/>
                  </a:lnTo>
                  <a:lnTo>
                    <a:pt x="2818" y="5176"/>
                  </a:lnTo>
                  <a:lnTo>
                    <a:pt x="2814" y="5174"/>
                  </a:lnTo>
                  <a:lnTo>
                    <a:pt x="2810" y="5174"/>
                  </a:lnTo>
                  <a:lnTo>
                    <a:pt x="2804" y="5176"/>
                  </a:lnTo>
                  <a:lnTo>
                    <a:pt x="2794" y="5176"/>
                  </a:lnTo>
                  <a:lnTo>
                    <a:pt x="2780" y="5174"/>
                  </a:lnTo>
                  <a:lnTo>
                    <a:pt x="2770" y="5176"/>
                  </a:lnTo>
                  <a:lnTo>
                    <a:pt x="2764" y="5180"/>
                  </a:lnTo>
                  <a:lnTo>
                    <a:pt x="2764" y="5182"/>
                  </a:lnTo>
                  <a:lnTo>
                    <a:pt x="2764" y="5186"/>
                  </a:lnTo>
                  <a:lnTo>
                    <a:pt x="2768" y="5188"/>
                  </a:lnTo>
                  <a:lnTo>
                    <a:pt x="2780" y="5192"/>
                  </a:lnTo>
                  <a:lnTo>
                    <a:pt x="2790" y="5192"/>
                  </a:lnTo>
                  <a:lnTo>
                    <a:pt x="2796" y="5192"/>
                  </a:lnTo>
                  <a:lnTo>
                    <a:pt x="2798" y="5190"/>
                  </a:lnTo>
                  <a:close/>
                  <a:moveTo>
                    <a:pt x="4914" y="1916"/>
                  </a:moveTo>
                  <a:lnTo>
                    <a:pt x="4914" y="1916"/>
                  </a:lnTo>
                  <a:lnTo>
                    <a:pt x="4910" y="1920"/>
                  </a:lnTo>
                  <a:lnTo>
                    <a:pt x="4910" y="1924"/>
                  </a:lnTo>
                  <a:lnTo>
                    <a:pt x="4912" y="1928"/>
                  </a:lnTo>
                  <a:lnTo>
                    <a:pt x="4914" y="1934"/>
                  </a:lnTo>
                  <a:lnTo>
                    <a:pt x="4926" y="1944"/>
                  </a:lnTo>
                  <a:lnTo>
                    <a:pt x="4938" y="1954"/>
                  </a:lnTo>
                  <a:lnTo>
                    <a:pt x="4942" y="1958"/>
                  </a:lnTo>
                  <a:lnTo>
                    <a:pt x="4942" y="1954"/>
                  </a:lnTo>
                  <a:lnTo>
                    <a:pt x="4940" y="1946"/>
                  </a:lnTo>
                  <a:lnTo>
                    <a:pt x="4936" y="1936"/>
                  </a:lnTo>
                  <a:lnTo>
                    <a:pt x="4930" y="1926"/>
                  </a:lnTo>
                  <a:lnTo>
                    <a:pt x="4924" y="1918"/>
                  </a:lnTo>
                  <a:lnTo>
                    <a:pt x="4918" y="1914"/>
                  </a:lnTo>
                  <a:lnTo>
                    <a:pt x="4916" y="1914"/>
                  </a:lnTo>
                  <a:lnTo>
                    <a:pt x="4914" y="1916"/>
                  </a:lnTo>
                  <a:close/>
                  <a:moveTo>
                    <a:pt x="4520" y="2200"/>
                  </a:moveTo>
                  <a:lnTo>
                    <a:pt x="4520" y="2200"/>
                  </a:lnTo>
                  <a:lnTo>
                    <a:pt x="4522" y="2200"/>
                  </a:lnTo>
                  <a:lnTo>
                    <a:pt x="4524" y="2200"/>
                  </a:lnTo>
                  <a:lnTo>
                    <a:pt x="4528" y="2196"/>
                  </a:lnTo>
                  <a:lnTo>
                    <a:pt x="4528" y="2192"/>
                  </a:lnTo>
                  <a:lnTo>
                    <a:pt x="4528" y="2188"/>
                  </a:lnTo>
                  <a:lnTo>
                    <a:pt x="4524" y="2188"/>
                  </a:lnTo>
                  <a:lnTo>
                    <a:pt x="4520" y="2190"/>
                  </a:lnTo>
                  <a:lnTo>
                    <a:pt x="4518" y="2194"/>
                  </a:lnTo>
                  <a:lnTo>
                    <a:pt x="4518" y="2196"/>
                  </a:lnTo>
                  <a:lnTo>
                    <a:pt x="4520" y="2200"/>
                  </a:lnTo>
                  <a:close/>
                  <a:moveTo>
                    <a:pt x="4814" y="1702"/>
                  </a:moveTo>
                  <a:lnTo>
                    <a:pt x="4814" y="1702"/>
                  </a:lnTo>
                  <a:lnTo>
                    <a:pt x="4812" y="1704"/>
                  </a:lnTo>
                  <a:lnTo>
                    <a:pt x="4812" y="1706"/>
                  </a:lnTo>
                  <a:lnTo>
                    <a:pt x="4816" y="1706"/>
                  </a:lnTo>
                  <a:lnTo>
                    <a:pt x="4832" y="1700"/>
                  </a:lnTo>
                  <a:lnTo>
                    <a:pt x="4842" y="1696"/>
                  </a:lnTo>
                  <a:lnTo>
                    <a:pt x="4850" y="1690"/>
                  </a:lnTo>
                  <a:lnTo>
                    <a:pt x="4856" y="1684"/>
                  </a:lnTo>
                  <a:lnTo>
                    <a:pt x="4858" y="1678"/>
                  </a:lnTo>
                  <a:lnTo>
                    <a:pt x="4856" y="1674"/>
                  </a:lnTo>
                  <a:lnTo>
                    <a:pt x="4852" y="1672"/>
                  </a:lnTo>
                  <a:lnTo>
                    <a:pt x="4848" y="1672"/>
                  </a:lnTo>
                  <a:lnTo>
                    <a:pt x="4842" y="1674"/>
                  </a:lnTo>
                  <a:lnTo>
                    <a:pt x="4828" y="1686"/>
                  </a:lnTo>
                  <a:lnTo>
                    <a:pt x="4814" y="1702"/>
                  </a:lnTo>
                  <a:close/>
                  <a:moveTo>
                    <a:pt x="3278" y="4364"/>
                  </a:moveTo>
                  <a:lnTo>
                    <a:pt x="3278" y="4364"/>
                  </a:lnTo>
                  <a:lnTo>
                    <a:pt x="3276" y="4362"/>
                  </a:lnTo>
                  <a:lnTo>
                    <a:pt x="3274" y="4362"/>
                  </a:lnTo>
                  <a:lnTo>
                    <a:pt x="3278" y="4384"/>
                  </a:lnTo>
                  <a:lnTo>
                    <a:pt x="3278" y="4398"/>
                  </a:lnTo>
                  <a:lnTo>
                    <a:pt x="3278" y="4400"/>
                  </a:lnTo>
                  <a:lnTo>
                    <a:pt x="3276" y="4402"/>
                  </a:lnTo>
                  <a:lnTo>
                    <a:pt x="3272" y="4402"/>
                  </a:lnTo>
                  <a:lnTo>
                    <a:pt x="3266" y="4398"/>
                  </a:lnTo>
                  <a:lnTo>
                    <a:pt x="3264" y="4400"/>
                  </a:lnTo>
                  <a:lnTo>
                    <a:pt x="3264" y="4406"/>
                  </a:lnTo>
                  <a:lnTo>
                    <a:pt x="3262" y="4408"/>
                  </a:lnTo>
                  <a:lnTo>
                    <a:pt x="3260" y="4408"/>
                  </a:lnTo>
                  <a:lnTo>
                    <a:pt x="3256" y="4404"/>
                  </a:lnTo>
                  <a:lnTo>
                    <a:pt x="3254" y="4402"/>
                  </a:lnTo>
                  <a:lnTo>
                    <a:pt x="3252" y="4400"/>
                  </a:lnTo>
                  <a:lnTo>
                    <a:pt x="3250" y="4402"/>
                  </a:lnTo>
                  <a:lnTo>
                    <a:pt x="3248" y="4404"/>
                  </a:lnTo>
                  <a:lnTo>
                    <a:pt x="3248" y="4424"/>
                  </a:lnTo>
                  <a:lnTo>
                    <a:pt x="3248" y="4426"/>
                  </a:lnTo>
                  <a:lnTo>
                    <a:pt x="3246" y="4426"/>
                  </a:lnTo>
                  <a:lnTo>
                    <a:pt x="3240" y="4422"/>
                  </a:lnTo>
                  <a:lnTo>
                    <a:pt x="3238" y="4422"/>
                  </a:lnTo>
                  <a:lnTo>
                    <a:pt x="3234" y="4420"/>
                  </a:lnTo>
                  <a:lnTo>
                    <a:pt x="3232" y="4422"/>
                  </a:lnTo>
                  <a:lnTo>
                    <a:pt x="3230" y="4428"/>
                  </a:lnTo>
                  <a:lnTo>
                    <a:pt x="3226" y="4438"/>
                  </a:lnTo>
                  <a:lnTo>
                    <a:pt x="3224" y="4440"/>
                  </a:lnTo>
                  <a:lnTo>
                    <a:pt x="3220" y="4440"/>
                  </a:lnTo>
                  <a:lnTo>
                    <a:pt x="3214" y="4444"/>
                  </a:lnTo>
                  <a:lnTo>
                    <a:pt x="3210" y="4446"/>
                  </a:lnTo>
                  <a:lnTo>
                    <a:pt x="3212" y="4440"/>
                  </a:lnTo>
                  <a:lnTo>
                    <a:pt x="3212" y="4432"/>
                  </a:lnTo>
                  <a:lnTo>
                    <a:pt x="3210" y="4424"/>
                  </a:lnTo>
                  <a:lnTo>
                    <a:pt x="3208" y="4420"/>
                  </a:lnTo>
                  <a:lnTo>
                    <a:pt x="3204" y="4418"/>
                  </a:lnTo>
                  <a:lnTo>
                    <a:pt x="3200" y="4418"/>
                  </a:lnTo>
                  <a:lnTo>
                    <a:pt x="3198" y="4420"/>
                  </a:lnTo>
                  <a:lnTo>
                    <a:pt x="3198" y="4418"/>
                  </a:lnTo>
                  <a:lnTo>
                    <a:pt x="3196" y="4416"/>
                  </a:lnTo>
                  <a:lnTo>
                    <a:pt x="3194" y="4414"/>
                  </a:lnTo>
                  <a:lnTo>
                    <a:pt x="3192" y="4416"/>
                  </a:lnTo>
                  <a:lnTo>
                    <a:pt x="3192" y="4420"/>
                  </a:lnTo>
                  <a:lnTo>
                    <a:pt x="3190" y="4422"/>
                  </a:lnTo>
                  <a:lnTo>
                    <a:pt x="3188" y="4424"/>
                  </a:lnTo>
                  <a:lnTo>
                    <a:pt x="3186" y="4424"/>
                  </a:lnTo>
                  <a:lnTo>
                    <a:pt x="3182" y="4424"/>
                  </a:lnTo>
                  <a:lnTo>
                    <a:pt x="3178" y="4428"/>
                  </a:lnTo>
                  <a:lnTo>
                    <a:pt x="3176" y="4432"/>
                  </a:lnTo>
                  <a:lnTo>
                    <a:pt x="3178" y="4438"/>
                  </a:lnTo>
                  <a:lnTo>
                    <a:pt x="3178" y="4440"/>
                  </a:lnTo>
                  <a:lnTo>
                    <a:pt x="3174" y="4442"/>
                  </a:lnTo>
                  <a:lnTo>
                    <a:pt x="3170" y="4444"/>
                  </a:lnTo>
                  <a:lnTo>
                    <a:pt x="3166" y="4442"/>
                  </a:lnTo>
                  <a:lnTo>
                    <a:pt x="3164" y="4442"/>
                  </a:lnTo>
                  <a:lnTo>
                    <a:pt x="3162" y="4442"/>
                  </a:lnTo>
                  <a:lnTo>
                    <a:pt x="3160" y="4444"/>
                  </a:lnTo>
                  <a:lnTo>
                    <a:pt x="3156" y="4446"/>
                  </a:lnTo>
                  <a:lnTo>
                    <a:pt x="3150" y="4448"/>
                  </a:lnTo>
                  <a:lnTo>
                    <a:pt x="3146" y="4452"/>
                  </a:lnTo>
                  <a:lnTo>
                    <a:pt x="3142" y="4458"/>
                  </a:lnTo>
                  <a:lnTo>
                    <a:pt x="3140" y="4462"/>
                  </a:lnTo>
                  <a:lnTo>
                    <a:pt x="3140" y="4472"/>
                  </a:lnTo>
                  <a:lnTo>
                    <a:pt x="3138" y="4478"/>
                  </a:lnTo>
                  <a:lnTo>
                    <a:pt x="3134" y="4488"/>
                  </a:lnTo>
                  <a:lnTo>
                    <a:pt x="3132" y="4492"/>
                  </a:lnTo>
                  <a:lnTo>
                    <a:pt x="3134" y="4496"/>
                  </a:lnTo>
                  <a:lnTo>
                    <a:pt x="3136" y="4500"/>
                  </a:lnTo>
                  <a:lnTo>
                    <a:pt x="3138" y="4504"/>
                  </a:lnTo>
                  <a:lnTo>
                    <a:pt x="3140" y="4504"/>
                  </a:lnTo>
                  <a:lnTo>
                    <a:pt x="3144" y="4500"/>
                  </a:lnTo>
                  <a:lnTo>
                    <a:pt x="3148" y="4488"/>
                  </a:lnTo>
                  <a:lnTo>
                    <a:pt x="3150" y="4480"/>
                  </a:lnTo>
                  <a:lnTo>
                    <a:pt x="3152" y="4478"/>
                  </a:lnTo>
                  <a:lnTo>
                    <a:pt x="3152" y="4476"/>
                  </a:lnTo>
                  <a:lnTo>
                    <a:pt x="3154" y="4474"/>
                  </a:lnTo>
                  <a:lnTo>
                    <a:pt x="3156" y="4472"/>
                  </a:lnTo>
                  <a:lnTo>
                    <a:pt x="3156" y="4470"/>
                  </a:lnTo>
                  <a:lnTo>
                    <a:pt x="3158" y="4466"/>
                  </a:lnTo>
                  <a:lnTo>
                    <a:pt x="3160" y="4462"/>
                  </a:lnTo>
                  <a:lnTo>
                    <a:pt x="3164" y="4460"/>
                  </a:lnTo>
                  <a:lnTo>
                    <a:pt x="3168" y="4462"/>
                  </a:lnTo>
                  <a:lnTo>
                    <a:pt x="3170" y="4466"/>
                  </a:lnTo>
                  <a:lnTo>
                    <a:pt x="3168" y="4472"/>
                  </a:lnTo>
                  <a:lnTo>
                    <a:pt x="3168" y="4474"/>
                  </a:lnTo>
                  <a:lnTo>
                    <a:pt x="3172" y="4474"/>
                  </a:lnTo>
                  <a:lnTo>
                    <a:pt x="3178" y="4472"/>
                  </a:lnTo>
                  <a:lnTo>
                    <a:pt x="3182" y="4466"/>
                  </a:lnTo>
                  <a:lnTo>
                    <a:pt x="3184" y="4462"/>
                  </a:lnTo>
                  <a:lnTo>
                    <a:pt x="3184" y="4466"/>
                  </a:lnTo>
                  <a:lnTo>
                    <a:pt x="3184" y="4472"/>
                  </a:lnTo>
                  <a:lnTo>
                    <a:pt x="3184" y="4474"/>
                  </a:lnTo>
                  <a:lnTo>
                    <a:pt x="3186" y="4476"/>
                  </a:lnTo>
                  <a:lnTo>
                    <a:pt x="3192" y="4478"/>
                  </a:lnTo>
                  <a:lnTo>
                    <a:pt x="3194" y="4480"/>
                  </a:lnTo>
                  <a:lnTo>
                    <a:pt x="3194" y="4476"/>
                  </a:lnTo>
                  <a:lnTo>
                    <a:pt x="3194" y="4470"/>
                  </a:lnTo>
                  <a:lnTo>
                    <a:pt x="3196" y="4466"/>
                  </a:lnTo>
                  <a:lnTo>
                    <a:pt x="3198" y="4464"/>
                  </a:lnTo>
                  <a:lnTo>
                    <a:pt x="3196" y="4462"/>
                  </a:lnTo>
                  <a:lnTo>
                    <a:pt x="3194" y="4460"/>
                  </a:lnTo>
                  <a:lnTo>
                    <a:pt x="3196" y="4458"/>
                  </a:lnTo>
                  <a:lnTo>
                    <a:pt x="3200" y="4458"/>
                  </a:lnTo>
                  <a:lnTo>
                    <a:pt x="3206" y="4460"/>
                  </a:lnTo>
                  <a:lnTo>
                    <a:pt x="3210" y="4464"/>
                  </a:lnTo>
                  <a:lnTo>
                    <a:pt x="3216" y="4466"/>
                  </a:lnTo>
                  <a:lnTo>
                    <a:pt x="3218" y="4468"/>
                  </a:lnTo>
                  <a:lnTo>
                    <a:pt x="3222" y="4472"/>
                  </a:lnTo>
                  <a:lnTo>
                    <a:pt x="3222" y="4476"/>
                  </a:lnTo>
                  <a:lnTo>
                    <a:pt x="3224" y="4478"/>
                  </a:lnTo>
                  <a:lnTo>
                    <a:pt x="3226" y="4478"/>
                  </a:lnTo>
                  <a:lnTo>
                    <a:pt x="3226" y="4482"/>
                  </a:lnTo>
                  <a:lnTo>
                    <a:pt x="3224" y="4486"/>
                  </a:lnTo>
                  <a:lnTo>
                    <a:pt x="3220" y="4492"/>
                  </a:lnTo>
                  <a:lnTo>
                    <a:pt x="3216" y="4500"/>
                  </a:lnTo>
                  <a:lnTo>
                    <a:pt x="3216" y="4502"/>
                  </a:lnTo>
                  <a:lnTo>
                    <a:pt x="3216" y="4506"/>
                  </a:lnTo>
                  <a:lnTo>
                    <a:pt x="3218" y="4520"/>
                  </a:lnTo>
                  <a:lnTo>
                    <a:pt x="3220" y="4526"/>
                  </a:lnTo>
                  <a:lnTo>
                    <a:pt x="3222" y="4532"/>
                  </a:lnTo>
                  <a:lnTo>
                    <a:pt x="3224" y="4534"/>
                  </a:lnTo>
                  <a:lnTo>
                    <a:pt x="3224" y="4536"/>
                  </a:lnTo>
                  <a:lnTo>
                    <a:pt x="3226" y="4538"/>
                  </a:lnTo>
                  <a:lnTo>
                    <a:pt x="3234" y="4544"/>
                  </a:lnTo>
                  <a:lnTo>
                    <a:pt x="3252" y="4552"/>
                  </a:lnTo>
                  <a:lnTo>
                    <a:pt x="3256" y="4554"/>
                  </a:lnTo>
                  <a:lnTo>
                    <a:pt x="3260" y="4548"/>
                  </a:lnTo>
                  <a:lnTo>
                    <a:pt x="3264" y="4542"/>
                  </a:lnTo>
                  <a:lnTo>
                    <a:pt x="3266" y="4542"/>
                  </a:lnTo>
                  <a:lnTo>
                    <a:pt x="3268" y="4544"/>
                  </a:lnTo>
                  <a:lnTo>
                    <a:pt x="3266" y="4550"/>
                  </a:lnTo>
                  <a:lnTo>
                    <a:pt x="3266" y="4556"/>
                  </a:lnTo>
                  <a:lnTo>
                    <a:pt x="3268" y="4564"/>
                  </a:lnTo>
                  <a:lnTo>
                    <a:pt x="3270" y="4566"/>
                  </a:lnTo>
                  <a:lnTo>
                    <a:pt x="3272" y="4568"/>
                  </a:lnTo>
                  <a:lnTo>
                    <a:pt x="3274" y="4566"/>
                  </a:lnTo>
                  <a:lnTo>
                    <a:pt x="3278" y="4564"/>
                  </a:lnTo>
                  <a:lnTo>
                    <a:pt x="3282" y="4554"/>
                  </a:lnTo>
                  <a:lnTo>
                    <a:pt x="3284" y="4546"/>
                  </a:lnTo>
                  <a:lnTo>
                    <a:pt x="3286" y="4540"/>
                  </a:lnTo>
                  <a:lnTo>
                    <a:pt x="3284" y="4534"/>
                  </a:lnTo>
                  <a:lnTo>
                    <a:pt x="3280" y="4524"/>
                  </a:lnTo>
                  <a:lnTo>
                    <a:pt x="3278" y="4520"/>
                  </a:lnTo>
                  <a:lnTo>
                    <a:pt x="3276" y="4518"/>
                  </a:lnTo>
                  <a:lnTo>
                    <a:pt x="3274" y="4516"/>
                  </a:lnTo>
                  <a:lnTo>
                    <a:pt x="3274" y="4514"/>
                  </a:lnTo>
                  <a:lnTo>
                    <a:pt x="3274" y="4508"/>
                  </a:lnTo>
                  <a:lnTo>
                    <a:pt x="3276" y="4500"/>
                  </a:lnTo>
                  <a:lnTo>
                    <a:pt x="3280" y="4496"/>
                  </a:lnTo>
                  <a:lnTo>
                    <a:pt x="3284" y="4494"/>
                  </a:lnTo>
                  <a:lnTo>
                    <a:pt x="3284" y="4490"/>
                  </a:lnTo>
                  <a:lnTo>
                    <a:pt x="3284" y="4486"/>
                  </a:lnTo>
                  <a:lnTo>
                    <a:pt x="3288" y="4484"/>
                  </a:lnTo>
                  <a:lnTo>
                    <a:pt x="3290" y="4482"/>
                  </a:lnTo>
                  <a:lnTo>
                    <a:pt x="3292" y="4482"/>
                  </a:lnTo>
                  <a:lnTo>
                    <a:pt x="3292" y="4490"/>
                  </a:lnTo>
                  <a:lnTo>
                    <a:pt x="3294" y="4498"/>
                  </a:lnTo>
                  <a:lnTo>
                    <a:pt x="3296" y="4502"/>
                  </a:lnTo>
                  <a:lnTo>
                    <a:pt x="3300" y="4506"/>
                  </a:lnTo>
                  <a:lnTo>
                    <a:pt x="3302" y="4510"/>
                  </a:lnTo>
                  <a:lnTo>
                    <a:pt x="3300" y="4512"/>
                  </a:lnTo>
                  <a:lnTo>
                    <a:pt x="3300" y="4518"/>
                  </a:lnTo>
                  <a:lnTo>
                    <a:pt x="3302" y="4528"/>
                  </a:lnTo>
                  <a:lnTo>
                    <a:pt x="3304" y="4530"/>
                  </a:lnTo>
                  <a:lnTo>
                    <a:pt x="3306" y="4530"/>
                  </a:lnTo>
                  <a:lnTo>
                    <a:pt x="3306" y="4526"/>
                  </a:lnTo>
                  <a:lnTo>
                    <a:pt x="3308" y="4518"/>
                  </a:lnTo>
                  <a:lnTo>
                    <a:pt x="3306" y="4508"/>
                  </a:lnTo>
                  <a:lnTo>
                    <a:pt x="3304" y="4502"/>
                  </a:lnTo>
                  <a:lnTo>
                    <a:pt x="3308" y="4504"/>
                  </a:lnTo>
                  <a:lnTo>
                    <a:pt x="3310" y="4506"/>
                  </a:lnTo>
                  <a:lnTo>
                    <a:pt x="3312" y="4506"/>
                  </a:lnTo>
                  <a:lnTo>
                    <a:pt x="3310" y="4504"/>
                  </a:lnTo>
                  <a:lnTo>
                    <a:pt x="3310" y="4500"/>
                  </a:lnTo>
                  <a:lnTo>
                    <a:pt x="3312" y="4498"/>
                  </a:lnTo>
                  <a:lnTo>
                    <a:pt x="3316" y="4498"/>
                  </a:lnTo>
                  <a:lnTo>
                    <a:pt x="3320" y="4492"/>
                  </a:lnTo>
                  <a:lnTo>
                    <a:pt x="3322" y="4488"/>
                  </a:lnTo>
                  <a:lnTo>
                    <a:pt x="3322" y="4482"/>
                  </a:lnTo>
                  <a:lnTo>
                    <a:pt x="3320" y="4468"/>
                  </a:lnTo>
                  <a:lnTo>
                    <a:pt x="3320" y="4464"/>
                  </a:lnTo>
                  <a:lnTo>
                    <a:pt x="3318" y="4462"/>
                  </a:lnTo>
                  <a:lnTo>
                    <a:pt x="3316" y="4460"/>
                  </a:lnTo>
                  <a:lnTo>
                    <a:pt x="3314" y="4458"/>
                  </a:lnTo>
                  <a:lnTo>
                    <a:pt x="3314" y="4452"/>
                  </a:lnTo>
                  <a:lnTo>
                    <a:pt x="3316" y="4446"/>
                  </a:lnTo>
                  <a:lnTo>
                    <a:pt x="3316" y="4442"/>
                  </a:lnTo>
                  <a:lnTo>
                    <a:pt x="3314" y="4438"/>
                  </a:lnTo>
                  <a:lnTo>
                    <a:pt x="3314" y="4432"/>
                  </a:lnTo>
                  <a:lnTo>
                    <a:pt x="3314" y="4428"/>
                  </a:lnTo>
                  <a:lnTo>
                    <a:pt x="3312" y="4424"/>
                  </a:lnTo>
                  <a:lnTo>
                    <a:pt x="3310" y="4424"/>
                  </a:lnTo>
                  <a:lnTo>
                    <a:pt x="3308" y="4424"/>
                  </a:lnTo>
                  <a:lnTo>
                    <a:pt x="3304" y="4424"/>
                  </a:lnTo>
                  <a:lnTo>
                    <a:pt x="3302" y="4422"/>
                  </a:lnTo>
                  <a:lnTo>
                    <a:pt x="3302" y="4420"/>
                  </a:lnTo>
                  <a:lnTo>
                    <a:pt x="3304" y="4418"/>
                  </a:lnTo>
                  <a:lnTo>
                    <a:pt x="3308" y="4416"/>
                  </a:lnTo>
                  <a:lnTo>
                    <a:pt x="3310" y="4412"/>
                  </a:lnTo>
                  <a:lnTo>
                    <a:pt x="3312" y="4406"/>
                  </a:lnTo>
                  <a:lnTo>
                    <a:pt x="3308" y="4400"/>
                  </a:lnTo>
                  <a:lnTo>
                    <a:pt x="3306" y="4396"/>
                  </a:lnTo>
                  <a:lnTo>
                    <a:pt x="3306" y="4390"/>
                  </a:lnTo>
                  <a:lnTo>
                    <a:pt x="3306" y="4386"/>
                  </a:lnTo>
                  <a:lnTo>
                    <a:pt x="3302" y="4388"/>
                  </a:lnTo>
                  <a:lnTo>
                    <a:pt x="3300" y="4388"/>
                  </a:lnTo>
                  <a:lnTo>
                    <a:pt x="3298" y="4384"/>
                  </a:lnTo>
                  <a:lnTo>
                    <a:pt x="3296" y="4380"/>
                  </a:lnTo>
                  <a:lnTo>
                    <a:pt x="3292" y="4376"/>
                  </a:lnTo>
                  <a:lnTo>
                    <a:pt x="3288" y="4374"/>
                  </a:lnTo>
                  <a:lnTo>
                    <a:pt x="3284" y="4372"/>
                  </a:lnTo>
                  <a:lnTo>
                    <a:pt x="3282" y="4368"/>
                  </a:lnTo>
                  <a:lnTo>
                    <a:pt x="3282" y="4366"/>
                  </a:lnTo>
                  <a:lnTo>
                    <a:pt x="3278" y="4364"/>
                  </a:lnTo>
                  <a:close/>
                  <a:moveTo>
                    <a:pt x="3136" y="4268"/>
                  </a:moveTo>
                  <a:lnTo>
                    <a:pt x="3136" y="4268"/>
                  </a:lnTo>
                  <a:lnTo>
                    <a:pt x="3138" y="4270"/>
                  </a:lnTo>
                  <a:lnTo>
                    <a:pt x="3140" y="4272"/>
                  </a:lnTo>
                  <a:lnTo>
                    <a:pt x="3140" y="4278"/>
                  </a:lnTo>
                  <a:lnTo>
                    <a:pt x="3138" y="4286"/>
                  </a:lnTo>
                  <a:lnTo>
                    <a:pt x="3138" y="4296"/>
                  </a:lnTo>
                  <a:lnTo>
                    <a:pt x="3140" y="4302"/>
                  </a:lnTo>
                  <a:lnTo>
                    <a:pt x="3136" y="4306"/>
                  </a:lnTo>
                  <a:lnTo>
                    <a:pt x="3134" y="4312"/>
                  </a:lnTo>
                  <a:lnTo>
                    <a:pt x="3134" y="4324"/>
                  </a:lnTo>
                  <a:lnTo>
                    <a:pt x="3134" y="4328"/>
                  </a:lnTo>
                  <a:lnTo>
                    <a:pt x="3136" y="4330"/>
                  </a:lnTo>
                  <a:lnTo>
                    <a:pt x="3138" y="4330"/>
                  </a:lnTo>
                  <a:lnTo>
                    <a:pt x="3140" y="4328"/>
                  </a:lnTo>
                  <a:lnTo>
                    <a:pt x="3146" y="4324"/>
                  </a:lnTo>
                  <a:lnTo>
                    <a:pt x="3148" y="4320"/>
                  </a:lnTo>
                  <a:lnTo>
                    <a:pt x="3152" y="4320"/>
                  </a:lnTo>
                  <a:lnTo>
                    <a:pt x="3158" y="4318"/>
                  </a:lnTo>
                  <a:lnTo>
                    <a:pt x="3166" y="4312"/>
                  </a:lnTo>
                  <a:lnTo>
                    <a:pt x="3178" y="4298"/>
                  </a:lnTo>
                  <a:lnTo>
                    <a:pt x="3182" y="4296"/>
                  </a:lnTo>
                  <a:lnTo>
                    <a:pt x="3182" y="4292"/>
                  </a:lnTo>
                  <a:lnTo>
                    <a:pt x="3184" y="4282"/>
                  </a:lnTo>
                  <a:lnTo>
                    <a:pt x="3182" y="4276"/>
                  </a:lnTo>
                  <a:lnTo>
                    <a:pt x="3180" y="4276"/>
                  </a:lnTo>
                  <a:lnTo>
                    <a:pt x="3178" y="4276"/>
                  </a:lnTo>
                  <a:lnTo>
                    <a:pt x="3176" y="4278"/>
                  </a:lnTo>
                  <a:lnTo>
                    <a:pt x="3172" y="4276"/>
                  </a:lnTo>
                  <a:lnTo>
                    <a:pt x="3168" y="4274"/>
                  </a:lnTo>
                  <a:lnTo>
                    <a:pt x="3166" y="4274"/>
                  </a:lnTo>
                  <a:lnTo>
                    <a:pt x="3164" y="4274"/>
                  </a:lnTo>
                  <a:lnTo>
                    <a:pt x="3162" y="4276"/>
                  </a:lnTo>
                  <a:lnTo>
                    <a:pt x="3160" y="4274"/>
                  </a:lnTo>
                  <a:lnTo>
                    <a:pt x="3154" y="4270"/>
                  </a:lnTo>
                  <a:lnTo>
                    <a:pt x="3146" y="4264"/>
                  </a:lnTo>
                  <a:lnTo>
                    <a:pt x="3138" y="4258"/>
                  </a:lnTo>
                  <a:lnTo>
                    <a:pt x="3132" y="4258"/>
                  </a:lnTo>
                  <a:lnTo>
                    <a:pt x="3130" y="4260"/>
                  </a:lnTo>
                  <a:lnTo>
                    <a:pt x="3130" y="4264"/>
                  </a:lnTo>
                  <a:lnTo>
                    <a:pt x="3136" y="4268"/>
                  </a:lnTo>
                  <a:close/>
                  <a:moveTo>
                    <a:pt x="3270" y="4928"/>
                  </a:moveTo>
                  <a:lnTo>
                    <a:pt x="3270" y="4928"/>
                  </a:lnTo>
                  <a:lnTo>
                    <a:pt x="3268" y="4926"/>
                  </a:lnTo>
                  <a:lnTo>
                    <a:pt x="3264" y="4924"/>
                  </a:lnTo>
                  <a:lnTo>
                    <a:pt x="3250" y="4920"/>
                  </a:lnTo>
                  <a:lnTo>
                    <a:pt x="3244" y="4920"/>
                  </a:lnTo>
                  <a:lnTo>
                    <a:pt x="3238" y="4920"/>
                  </a:lnTo>
                  <a:lnTo>
                    <a:pt x="3232" y="4924"/>
                  </a:lnTo>
                  <a:lnTo>
                    <a:pt x="3230" y="4930"/>
                  </a:lnTo>
                  <a:lnTo>
                    <a:pt x="3232" y="4934"/>
                  </a:lnTo>
                  <a:lnTo>
                    <a:pt x="3236" y="4936"/>
                  </a:lnTo>
                  <a:lnTo>
                    <a:pt x="3242" y="4936"/>
                  </a:lnTo>
                  <a:lnTo>
                    <a:pt x="3250" y="4936"/>
                  </a:lnTo>
                  <a:lnTo>
                    <a:pt x="3264" y="4934"/>
                  </a:lnTo>
                  <a:lnTo>
                    <a:pt x="3268" y="4932"/>
                  </a:lnTo>
                  <a:lnTo>
                    <a:pt x="3270" y="4928"/>
                  </a:lnTo>
                  <a:close/>
                  <a:moveTo>
                    <a:pt x="3148" y="4520"/>
                  </a:moveTo>
                  <a:lnTo>
                    <a:pt x="3148" y="4520"/>
                  </a:lnTo>
                  <a:lnTo>
                    <a:pt x="3146" y="4516"/>
                  </a:lnTo>
                  <a:lnTo>
                    <a:pt x="3138" y="4512"/>
                  </a:lnTo>
                  <a:lnTo>
                    <a:pt x="3136" y="4512"/>
                  </a:lnTo>
                  <a:lnTo>
                    <a:pt x="3132" y="4512"/>
                  </a:lnTo>
                  <a:lnTo>
                    <a:pt x="3130" y="4516"/>
                  </a:lnTo>
                  <a:lnTo>
                    <a:pt x="3130" y="4520"/>
                  </a:lnTo>
                  <a:lnTo>
                    <a:pt x="3130" y="4524"/>
                  </a:lnTo>
                  <a:lnTo>
                    <a:pt x="3132" y="4526"/>
                  </a:lnTo>
                  <a:lnTo>
                    <a:pt x="3136" y="4528"/>
                  </a:lnTo>
                  <a:lnTo>
                    <a:pt x="3140" y="4526"/>
                  </a:lnTo>
                  <a:lnTo>
                    <a:pt x="3146" y="4524"/>
                  </a:lnTo>
                  <a:lnTo>
                    <a:pt x="3148" y="4520"/>
                  </a:lnTo>
                  <a:close/>
                  <a:moveTo>
                    <a:pt x="3204" y="4288"/>
                  </a:moveTo>
                  <a:lnTo>
                    <a:pt x="3204" y="4288"/>
                  </a:lnTo>
                  <a:lnTo>
                    <a:pt x="3204" y="4290"/>
                  </a:lnTo>
                  <a:lnTo>
                    <a:pt x="3204" y="4294"/>
                  </a:lnTo>
                  <a:lnTo>
                    <a:pt x="3206" y="4296"/>
                  </a:lnTo>
                  <a:lnTo>
                    <a:pt x="3208" y="4296"/>
                  </a:lnTo>
                  <a:lnTo>
                    <a:pt x="3208" y="4294"/>
                  </a:lnTo>
                  <a:lnTo>
                    <a:pt x="3208" y="4292"/>
                  </a:lnTo>
                  <a:lnTo>
                    <a:pt x="3206" y="4288"/>
                  </a:lnTo>
                  <a:lnTo>
                    <a:pt x="3204" y="4288"/>
                  </a:lnTo>
                  <a:close/>
                  <a:moveTo>
                    <a:pt x="3186" y="4210"/>
                  </a:moveTo>
                  <a:lnTo>
                    <a:pt x="3186" y="4210"/>
                  </a:lnTo>
                  <a:lnTo>
                    <a:pt x="3184" y="4208"/>
                  </a:lnTo>
                  <a:lnTo>
                    <a:pt x="3182" y="4204"/>
                  </a:lnTo>
                  <a:lnTo>
                    <a:pt x="3178" y="4200"/>
                  </a:lnTo>
                  <a:lnTo>
                    <a:pt x="3174" y="4198"/>
                  </a:lnTo>
                  <a:lnTo>
                    <a:pt x="3174" y="4200"/>
                  </a:lnTo>
                  <a:lnTo>
                    <a:pt x="3174" y="4202"/>
                  </a:lnTo>
                  <a:lnTo>
                    <a:pt x="3178" y="4206"/>
                  </a:lnTo>
                  <a:lnTo>
                    <a:pt x="3180" y="4212"/>
                  </a:lnTo>
                  <a:lnTo>
                    <a:pt x="3184" y="4214"/>
                  </a:lnTo>
                  <a:lnTo>
                    <a:pt x="3190" y="4220"/>
                  </a:lnTo>
                  <a:lnTo>
                    <a:pt x="3192" y="4220"/>
                  </a:lnTo>
                  <a:lnTo>
                    <a:pt x="3190" y="4216"/>
                  </a:lnTo>
                  <a:lnTo>
                    <a:pt x="3188" y="4212"/>
                  </a:lnTo>
                  <a:lnTo>
                    <a:pt x="3186" y="4210"/>
                  </a:lnTo>
                  <a:close/>
                  <a:moveTo>
                    <a:pt x="3250" y="5238"/>
                  </a:moveTo>
                  <a:lnTo>
                    <a:pt x="3250" y="5238"/>
                  </a:lnTo>
                  <a:lnTo>
                    <a:pt x="3240" y="5236"/>
                  </a:lnTo>
                  <a:lnTo>
                    <a:pt x="3236" y="5234"/>
                  </a:lnTo>
                  <a:lnTo>
                    <a:pt x="3234" y="5234"/>
                  </a:lnTo>
                  <a:lnTo>
                    <a:pt x="3232" y="5242"/>
                  </a:lnTo>
                  <a:lnTo>
                    <a:pt x="3230" y="5250"/>
                  </a:lnTo>
                  <a:lnTo>
                    <a:pt x="3232" y="5250"/>
                  </a:lnTo>
                  <a:lnTo>
                    <a:pt x="3234" y="5250"/>
                  </a:lnTo>
                  <a:lnTo>
                    <a:pt x="3244" y="5248"/>
                  </a:lnTo>
                  <a:lnTo>
                    <a:pt x="3256" y="5248"/>
                  </a:lnTo>
                  <a:lnTo>
                    <a:pt x="3260" y="5246"/>
                  </a:lnTo>
                  <a:lnTo>
                    <a:pt x="3262" y="5246"/>
                  </a:lnTo>
                  <a:lnTo>
                    <a:pt x="3264" y="5244"/>
                  </a:lnTo>
                  <a:lnTo>
                    <a:pt x="3262" y="5242"/>
                  </a:lnTo>
                  <a:lnTo>
                    <a:pt x="3258" y="5238"/>
                  </a:lnTo>
                  <a:lnTo>
                    <a:pt x="3254" y="5236"/>
                  </a:lnTo>
                  <a:lnTo>
                    <a:pt x="3250" y="5238"/>
                  </a:lnTo>
                  <a:close/>
                  <a:moveTo>
                    <a:pt x="3160" y="4332"/>
                  </a:moveTo>
                  <a:lnTo>
                    <a:pt x="3160" y="4332"/>
                  </a:lnTo>
                  <a:lnTo>
                    <a:pt x="3162" y="4332"/>
                  </a:lnTo>
                  <a:lnTo>
                    <a:pt x="3166" y="4328"/>
                  </a:lnTo>
                  <a:lnTo>
                    <a:pt x="3168" y="4322"/>
                  </a:lnTo>
                  <a:lnTo>
                    <a:pt x="3166" y="4318"/>
                  </a:lnTo>
                  <a:lnTo>
                    <a:pt x="3164" y="4318"/>
                  </a:lnTo>
                  <a:lnTo>
                    <a:pt x="3162" y="4320"/>
                  </a:lnTo>
                  <a:lnTo>
                    <a:pt x="3160" y="4322"/>
                  </a:lnTo>
                  <a:lnTo>
                    <a:pt x="3160" y="4326"/>
                  </a:lnTo>
                  <a:lnTo>
                    <a:pt x="3160" y="4328"/>
                  </a:lnTo>
                  <a:lnTo>
                    <a:pt x="3158" y="4328"/>
                  </a:lnTo>
                  <a:lnTo>
                    <a:pt x="3158" y="4330"/>
                  </a:lnTo>
                  <a:lnTo>
                    <a:pt x="3160" y="4332"/>
                  </a:lnTo>
                  <a:close/>
                  <a:moveTo>
                    <a:pt x="3190" y="5244"/>
                  </a:moveTo>
                  <a:lnTo>
                    <a:pt x="3190" y="5244"/>
                  </a:lnTo>
                  <a:lnTo>
                    <a:pt x="3188" y="5242"/>
                  </a:lnTo>
                  <a:lnTo>
                    <a:pt x="3186" y="5240"/>
                  </a:lnTo>
                  <a:lnTo>
                    <a:pt x="3182" y="5242"/>
                  </a:lnTo>
                  <a:lnTo>
                    <a:pt x="3178" y="5244"/>
                  </a:lnTo>
                  <a:lnTo>
                    <a:pt x="3176" y="5248"/>
                  </a:lnTo>
                  <a:lnTo>
                    <a:pt x="3178" y="5248"/>
                  </a:lnTo>
                  <a:lnTo>
                    <a:pt x="3184" y="5248"/>
                  </a:lnTo>
                  <a:lnTo>
                    <a:pt x="3188" y="5248"/>
                  </a:lnTo>
                  <a:lnTo>
                    <a:pt x="3190" y="5244"/>
                  </a:lnTo>
                  <a:close/>
                  <a:moveTo>
                    <a:pt x="3176" y="5252"/>
                  </a:moveTo>
                  <a:lnTo>
                    <a:pt x="3176" y="5252"/>
                  </a:lnTo>
                  <a:lnTo>
                    <a:pt x="3172" y="5254"/>
                  </a:lnTo>
                  <a:lnTo>
                    <a:pt x="3172" y="5256"/>
                  </a:lnTo>
                  <a:lnTo>
                    <a:pt x="3176" y="5258"/>
                  </a:lnTo>
                  <a:lnTo>
                    <a:pt x="3180" y="5254"/>
                  </a:lnTo>
                  <a:lnTo>
                    <a:pt x="3182" y="5252"/>
                  </a:lnTo>
                  <a:lnTo>
                    <a:pt x="3182" y="5250"/>
                  </a:lnTo>
                  <a:lnTo>
                    <a:pt x="3176" y="5252"/>
                  </a:lnTo>
                  <a:close/>
                  <a:moveTo>
                    <a:pt x="3224" y="5242"/>
                  </a:moveTo>
                  <a:lnTo>
                    <a:pt x="3224" y="5242"/>
                  </a:lnTo>
                  <a:lnTo>
                    <a:pt x="3220" y="5246"/>
                  </a:lnTo>
                  <a:lnTo>
                    <a:pt x="3218" y="5246"/>
                  </a:lnTo>
                  <a:lnTo>
                    <a:pt x="3216" y="5244"/>
                  </a:lnTo>
                  <a:lnTo>
                    <a:pt x="3214" y="5248"/>
                  </a:lnTo>
                  <a:lnTo>
                    <a:pt x="3214" y="5250"/>
                  </a:lnTo>
                  <a:lnTo>
                    <a:pt x="3216" y="5254"/>
                  </a:lnTo>
                  <a:lnTo>
                    <a:pt x="3220" y="5256"/>
                  </a:lnTo>
                  <a:lnTo>
                    <a:pt x="3222" y="5254"/>
                  </a:lnTo>
                  <a:lnTo>
                    <a:pt x="3224" y="5252"/>
                  </a:lnTo>
                  <a:lnTo>
                    <a:pt x="3228" y="5246"/>
                  </a:lnTo>
                  <a:lnTo>
                    <a:pt x="3228" y="5240"/>
                  </a:lnTo>
                  <a:lnTo>
                    <a:pt x="3228" y="5238"/>
                  </a:lnTo>
                  <a:lnTo>
                    <a:pt x="3226" y="5238"/>
                  </a:lnTo>
                  <a:lnTo>
                    <a:pt x="3224" y="5242"/>
                  </a:lnTo>
                  <a:close/>
                  <a:moveTo>
                    <a:pt x="3202" y="5252"/>
                  </a:moveTo>
                  <a:lnTo>
                    <a:pt x="3202" y="5252"/>
                  </a:lnTo>
                  <a:lnTo>
                    <a:pt x="3204" y="5250"/>
                  </a:lnTo>
                  <a:lnTo>
                    <a:pt x="3206" y="5248"/>
                  </a:lnTo>
                  <a:lnTo>
                    <a:pt x="3206" y="5246"/>
                  </a:lnTo>
                  <a:lnTo>
                    <a:pt x="3210" y="5244"/>
                  </a:lnTo>
                  <a:lnTo>
                    <a:pt x="3212" y="5240"/>
                  </a:lnTo>
                  <a:lnTo>
                    <a:pt x="3208" y="5240"/>
                  </a:lnTo>
                  <a:lnTo>
                    <a:pt x="3198" y="5240"/>
                  </a:lnTo>
                  <a:lnTo>
                    <a:pt x="3194" y="5242"/>
                  </a:lnTo>
                  <a:lnTo>
                    <a:pt x="3194" y="5246"/>
                  </a:lnTo>
                  <a:lnTo>
                    <a:pt x="3194" y="5248"/>
                  </a:lnTo>
                  <a:lnTo>
                    <a:pt x="3188" y="5254"/>
                  </a:lnTo>
                  <a:lnTo>
                    <a:pt x="3184" y="5256"/>
                  </a:lnTo>
                  <a:lnTo>
                    <a:pt x="3186" y="5256"/>
                  </a:lnTo>
                  <a:lnTo>
                    <a:pt x="3196" y="5258"/>
                  </a:lnTo>
                  <a:lnTo>
                    <a:pt x="3200" y="5256"/>
                  </a:lnTo>
                  <a:lnTo>
                    <a:pt x="3200" y="5254"/>
                  </a:lnTo>
                  <a:lnTo>
                    <a:pt x="3202" y="5252"/>
                  </a:lnTo>
                  <a:close/>
                  <a:moveTo>
                    <a:pt x="3244" y="4390"/>
                  </a:moveTo>
                  <a:lnTo>
                    <a:pt x="3244" y="4390"/>
                  </a:lnTo>
                  <a:lnTo>
                    <a:pt x="3242" y="4392"/>
                  </a:lnTo>
                  <a:lnTo>
                    <a:pt x="3242" y="4394"/>
                  </a:lnTo>
                  <a:lnTo>
                    <a:pt x="3246" y="4396"/>
                  </a:lnTo>
                  <a:lnTo>
                    <a:pt x="3250" y="4396"/>
                  </a:lnTo>
                  <a:lnTo>
                    <a:pt x="3252" y="4394"/>
                  </a:lnTo>
                  <a:lnTo>
                    <a:pt x="3250" y="4392"/>
                  </a:lnTo>
                  <a:lnTo>
                    <a:pt x="3246" y="4390"/>
                  </a:lnTo>
                  <a:lnTo>
                    <a:pt x="3244" y="4390"/>
                  </a:lnTo>
                  <a:close/>
                  <a:moveTo>
                    <a:pt x="3228" y="4278"/>
                  </a:moveTo>
                  <a:lnTo>
                    <a:pt x="3228" y="4278"/>
                  </a:lnTo>
                  <a:lnTo>
                    <a:pt x="3228" y="4280"/>
                  </a:lnTo>
                  <a:lnTo>
                    <a:pt x="3230" y="4284"/>
                  </a:lnTo>
                  <a:lnTo>
                    <a:pt x="3234" y="4290"/>
                  </a:lnTo>
                  <a:lnTo>
                    <a:pt x="3234" y="4294"/>
                  </a:lnTo>
                  <a:lnTo>
                    <a:pt x="3232" y="4298"/>
                  </a:lnTo>
                  <a:lnTo>
                    <a:pt x="3234" y="4300"/>
                  </a:lnTo>
                  <a:lnTo>
                    <a:pt x="3234" y="4302"/>
                  </a:lnTo>
                  <a:lnTo>
                    <a:pt x="3232" y="4304"/>
                  </a:lnTo>
                  <a:lnTo>
                    <a:pt x="3232" y="4306"/>
                  </a:lnTo>
                  <a:lnTo>
                    <a:pt x="3234" y="4308"/>
                  </a:lnTo>
                  <a:lnTo>
                    <a:pt x="3238" y="4308"/>
                  </a:lnTo>
                  <a:lnTo>
                    <a:pt x="3240" y="4306"/>
                  </a:lnTo>
                  <a:lnTo>
                    <a:pt x="3240" y="4304"/>
                  </a:lnTo>
                  <a:lnTo>
                    <a:pt x="3242" y="4304"/>
                  </a:lnTo>
                  <a:lnTo>
                    <a:pt x="3246" y="4308"/>
                  </a:lnTo>
                  <a:lnTo>
                    <a:pt x="3248" y="4314"/>
                  </a:lnTo>
                  <a:lnTo>
                    <a:pt x="3248" y="4318"/>
                  </a:lnTo>
                  <a:lnTo>
                    <a:pt x="3248" y="4322"/>
                  </a:lnTo>
                  <a:lnTo>
                    <a:pt x="3246" y="4328"/>
                  </a:lnTo>
                  <a:lnTo>
                    <a:pt x="3248" y="4332"/>
                  </a:lnTo>
                  <a:lnTo>
                    <a:pt x="3248" y="4334"/>
                  </a:lnTo>
                  <a:lnTo>
                    <a:pt x="3248" y="4338"/>
                  </a:lnTo>
                  <a:lnTo>
                    <a:pt x="3246" y="4342"/>
                  </a:lnTo>
                  <a:lnTo>
                    <a:pt x="3248" y="4344"/>
                  </a:lnTo>
                  <a:lnTo>
                    <a:pt x="3256" y="4348"/>
                  </a:lnTo>
                  <a:lnTo>
                    <a:pt x="3258" y="4350"/>
                  </a:lnTo>
                  <a:lnTo>
                    <a:pt x="3258" y="4344"/>
                  </a:lnTo>
                  <a:lnTo>
                    <a:pt x="3256" y="4338"/>
                  </a:lnTo>
                  <a:lnTo>
                    <a:pt x="3256" y="4336"/>
                  </a:lnTo>
                  <a:lnTo>
                    <a:pt x="3256" y="4334"/>
                  </a:lnTo>
                  <a:lnTo>
                    <a:pt x="3258" y="4336"/>
                  </a:lnTo>
                  <a:lnTo>
                    <a:pt x="3260" y="4342"/>
                  </a:lnTo>
                  <a:lnTo>
                    <a:pt x="3262" y="4348"/>
                  </a:lnTo>
                  <a:lnTo>
                    <a:pt x="3266" y="4354"/>
                  </a:lnTo>
                  <a:lnTo>
                    <a:pt x="3270" y="4356"/>
                  </a:lnTo>
                  <a:lnTo>
                    <a:pt x="3270" y="4354"/>
                  </a:lnTo>
                  <a:lnTo>
                    <a:pt x="3266" y="4344"/>
                  </a:lnTo>
                  <a:lnTo>
                    <a:pt x="3264" y="4342"/>
                  </a:lnTo>
                  <a:lnTo>
                    <a:pt x="3266" y="4342"/>
                  </a:lnTo>
                  <a:lnTo>
                    <a:pt x="3268" y="4340"/>
                  </a:lnTo>
                  <a:lnTo>
                    <a:pt x="3270" y="4338"/>
                  </a:lnTo>
                  <a:lnTo>
                    <a:pt x="3268" y="4332"/>
                  </a:lnTo>
                  <a:lnTo>
                    <a:pt x="3266" y="4330"/>
                  </a:lnTo>
                  <a:lnTo>
                    <a:pt x="3266" y="4326"/>
                  </a:lnTo>
                  <a:lnTo>
                    <a:pt x="3264" y="4322"/>
                  </a:lnTo>
                  <a:lnTo>
                    <a:pt x="3260" y="4318"/>
                  </a:lnTo>
                  <a:lnTo>
                    <a:pt x="3260" y="4316"/>
                  </a:lnTo>
                  <a:lnTo>
                    <a:pt x="3258" y="4312"/>
                  </a:lnTo>
                  <a:lnTo>
                    <a:pt x="3258" y="4304"/>
                  </a:lnTo>
                  <a:lnTo>
                    <a:pt x="3258" y="4296"/>
                  </a:lnTo>
                  <a:lnTo>
                    <a:pt x="3258" y="4294"/>
                  </a:lnTo>
                  <a:lnTo>
                    <a:pt x="3256" y="4292"/>
                  </a:lnTo>
                  <a:lnTo>
                    <a:pt x="3254" y="4290"/>
                  </a:lnTo>
                  <a:lnTo>
                    <a:pt x="3256" y="4288"/>
                  </a:lnTo>
                  <a:lnTo>
                    <a:pt x="3256" y="4284"/>
                  </a:lnTo>
                  <a:lnTo>
                    <a:pt x="3252" y="4284"/>
                  </a:lnTo>
                  <a:lnTo>
                    <a:pt x="3248" y="4284"/>
                  </a:lnTo>
                  <a:lnTo>
                    <a:pt x="3246" y="4286"/>
                  </a:lnTo>
                  <a:lnTo>
                    <a:pt x="3244" y="4288"/>
                  </a:lnTo>
                  <a:lnTo>
                    <a:pt x="3240" y="4286"/>
                  </a:lnTo>
                  <a:lnTo>
                    <a:pt x="3234" y="4280"/>
                  </a:lnTo>
                  <a:lnTo>
                    <a:pt x="3230" y="4278"/>
                  </a:lnTo>
                  <a:lnTo>
                    <a:pt x="3228" y="4278"/>
                  </a:lnTo>
                  <a:close/>
                  <a:moveTo>
                    <a:pt x="3292" y="3100"/>
                  </a:moveTo>
                  <a:lnTo>
                    <a:pt x="3292" y="3100"/>
                  </a:lnTo>
                  <a:lnTo>
                    <a:pt x="3294" y="3100"/>
                  </a:lnTo>
                  <a:lnTo>
                    <a:pt x="3296" y="3094"/>
                  </a:lnTo>
                  <a:lnTo>
                    <a:pt x="3296" y="3092"/>
                  </a:lnTo>
                  <a:lnTo>
                    <a:pt x="3294" y="3094"/>
                  </a:lnTo>
                  <a:lnTo>
                    <a:pt x="3292" y="3096"/>
                  </a:lnTo>
                  <a:lnTo>
                    <a:pt x="3292" y="3100"/>
                  </a:lnTo>
                  <a:close/>
                  <a:moveTo>
                    <a:pt x="3208" y="4238"/>
                  </a:moveTo>
                  <a:lnTo>
                    <a:pt x="3208" y="4238"/>
                  </a:lnTo>
                  <a:lnTo>
                    <a:pt x="3210" y="4234"/>
                  </a:lnTo>
                  <a:lnTo>
                    <a:pt x="3208" y="4228"/>
                  </a:lnTo>
                  <a:lnTo>
                    <a:pt x="3204" y="4224"/>
                  </a:lnTo>
                  <a:lnTo>
                    <a:pt x="3202" y="4222"/>
                  </a:lnTo>
                  <a:lnTo>
                    <a:pt x="3200" y="4222"/>
                  </a:lnTo>
                  <a:lnTo>
                    <a:pt x="3200" y="4224"/>
                  </a:lnTo>
                  <a:lnTo>
                    <a:pt x="3204" y="4230"/>
                  </a:lnTo>
                  <a:lnTo>
                    <a:pt x="3208" y="4238"/>
                  </a:lnTo>
                  <a:close/>
                  <a:moveTo>
                    <a:pt x="3164" y="4238"/>
                  </a:moveTo>
                  <a:lnTo>
                    <a:pt x="3164" y="4238"/>
                  </a:lnTo>
                  <a:lnTo>
                    <a:pt x="3164" y="4232"/>
                  </a:lnTo>
                  <a:lnTo>
                    <a:pt x="3162" y="4230"/>
                  </a:lnTo>
                  <a:lnTo>
                    <a:pt x="3158" y="4230"/>
                  </a:lnTo>
                  <a:lnTo>
                    <a:pt x="3154" y="4232"/>
                  </a:lnTo>
                  <a:lnTo>
                    <a:pt x="3152" y="4232"/>
                  </a:lnTo>
                  <a:lnTo>
                    <a:pt x="3154" y="4234"/>
                  </a:lnTo>
                  <a:lnTo>
                    <a:pt x="3156" y="4236"/>
                  </a:lnTo>
                  <a:lnTo>
                    <a:pt x="3160" y="4240"/>
                  </a:lnTo>
                  <a:lnTo>
                    <a:pt x="3162" y="4240"/>
                  </a:lnTo>
                  <a:lnTo>
                    <a:pt x="3164" y="4238"/>
                  </a:lnTo>
                  <a:close/>
                  <a:moveTo>
                    <a:pt x="3196" y="4228"/>
                  </a:moveTo>
                  <a:lnTo>
                    <a:pt x="3196" y="4228"/>
                  </a:lnTo>
                  <a:lnTo>
                    <a:pt x="3192" y="4228"/>
                  </a:lnTo>
                  <a:lnTo>
                    <a:pt x="3190" y="4228"/>
                  </a:lnTo>
                  <a:lnTo>
                    <a:pt x="3188" y="4228"/>
                  </a:lnTo>
                  <a:lnTo>
                    <a:pt x="3186" y="4232"/>
                  </a:lnTo>
                  <a:lnTo>
                    <a:pt x="3188" y="4238"/>
                  </a:lnTo>
                  <a:lnTo>
                    <a:pt x="3186" y="4242"/>
                  </a:lnTo>
                  <a:lnTo>
                    <a:pt x="3182" y="4256"/>
                  </a:lnTo>
                  <a:lnTo>
                    <a:pt x="3182" y="4258"/>
                  </a:lnTo>
                  <a:lnTo>
                    <a:pt x="3184" y="4258"/>
                  </a:lnTo>
                  <a:lnTo>
                    <a:pt x="3186" y="4254"/>
                  </a:lnTo>
                  <a:lnTo>
                    <a:pt x="3196" y="4244"/>
                  </a:lnTo>
                  <a:lnTo>
                    <a:pt x="3198" y="4244"/>
                  </a:lnTo>
                  <a:lnTo>
                    <a:pt x="3200" y="4244"/>
                  </a:lnTo>
                  <a:lnTo>
                    <a:pt x="3202" y="4250"/>
                  </a:lnTo>
                  <a:lnTo>
                    <a:pt x="3204" y="4256"/>
                  </a:lnTo>
                  <a:lnTo>
                    <a:pt x="3206" y="4258"/>
                  </a:lnTo>
                  <a:lnTo>
                    <a:pt x="3208" y="4260"/>
                  </a:lnTo>
                  <a:lnTo>
                    <a:pt x="3212" y="4262"/>
                  </a:lnTo>
                  <a:lnTo>
                    <a:pt x="3218" y="4266"/>
                  </a:lnTo>
                  <a:lnTo>
                    <a:pt x="3222" y="4268"/>
                  </a:lnTo>
                  <a:lnTo>
                    <a:pt x="3220" y="4264"/>
                  </a:lnTo>
                  <a:lnTo>
                    <a:pt x="3218" y="4258"/>
                  </a:lnTo>
                  <a:lnTo>
                    <a:pt x="3216" y="4252"/>
                  </a:lnTo>
                  <a:lnTo>
                    <a:pt x="3214" y="4246"/>
                  </a:lnTo>
                  <a:lnTo>
                    <a:pt x="3210" y="4242"/>
                  </a:lnTo>
                  <a:lnTo>
                    <a:pt x="3206" y="4240"/>
                  </a:lnTo>
                  <a:lnTo>
                    <a:pt x="3202" y="4234"/>
                  </a:lnTo>
                  <a:lnTo>
                    <a:pt x="3198" y="4230"/>
                  </a:lnTo>
                  <a:lnTo>
                    <a:pt x="3196" y="4228"/>
                  </a:lnTo>
                  <a:close/>
                  <a:moveTo>
                    <a:pt x="3152" y="5104"/>
                  </a:moveTo>
                  <a:lnTo>
                    <a:pt x="3152" y="5104"/>
                  </a:lnTo>
                  <a:lnTo>
                    <a:pt x="3160" y="5100"/>
                  </a:lnTo>
                  <a:lnTo>
                    <a:pt x="3162" y="5098"/>
                  </a:lnTo>
                  <a:lnTo>
                    <a:pt x="3162" y="5094"/>
                  </a:lnTo>
                  <a:lnTo>
                    <a:pt x="3160" y="5090"/>
                  </a:lnTo>
                  <a:lnTo>
                    <a:pt x="3162" y="5084"/>
                  </a:lnTo>
                  <a:lnTo>
                    <a:pt x="3164" y="5078"/>
                  </a:lnTo>
                  <a:lnTo>
                    <a:pt x="3166" y="5070"/>
                  </a:lnTo>
                  <a:lnTo>
                    <a:pt x="3164" y="5066"/>
                  </a:lnTo>
                  <a:lnTo>
                    <a:pt x="3164" y="5064"/>
                  </a:lnTo>
                  <a:lnTo>
                    <a:pt x="3160" y="5064"/>
                  </a:lnTo>
                  <a:lnTo>
                    <a:pt x="3158" y="5064"/>
                  </a:lnTo>
                  <a:lnTo>
                    <a:pt x="3152" y="5070"/>
                  </a:lnTo>
                  <a:lnTo>
                    <a:pt x="3150" y="5074"/>
                  </a:lnTo>
                  <a:lnTo>
                    <a:pt x="3150" y="5078"/>
                  </a:lnTo>
                  <a:lnTo>
                    <a:pt x="3150" y="5090"/>
                  </a:lnTo>
                  <a:lnTo>
                    <a:pt x="3148" y="5098"/>
                  </a:lnTo>
                  <a:lnTo>
                    <a:pt x="3148" y="5104"/>
                  </a:lnTo>
                  <a:lnTo>
                    <a:pt x="3148" y="5106"/>
                  </a:lnTo>
                  <a:lnTo>
                    <a:pt x="3152" y="5104"/>
                  </a:lnTo>
                  <a:close/>
                  <a:moveTo>
                    <a:pt x="3192" y="4332"/>
                  </a:moveTo>
                  <a:lnTo>
                    <a:pt x="3192" y="4332"/>
                  </a:lnTo>
                  <a:lnTo>
                    <a:pt x="3198" y="4322"/>
                  </a:lnTo>
                  <a:lnTo>
                    <a:pt x="3198" y="4314"/>
                  </a:lnTo>
                  <a:lnTo>
                    <a:pt x="3196" y="4308"/>
                  </a:lnTo>
                  <a:lnTo>
                    <a:pt x="3196" y="4306"/>
                  </a:lnTo>
                  <a:lnTo>
                    <a:pt x="3192" y="4306"/>
                  </a:lnTo>
                  <a:lnTo>
                    <a:pt x="3190" y="4304"/>
                  </a:lnTo>
                  <a:lnTo>
                    <a:pt x="3186" y="4304"/>
                  </a:lnTo>
                  <a:lnTo>
                    <a:pt x="3184" y="4304"/>
                  </a:lnTo>
                  <a:lnTo>
                    <a:pt x="3178" y="4306"/>
                  </a:lnTo>
                  <a:lnTo>
                    <a:pt x="3176" y="4310"/>
                  </a:lnTo>
                  <a:lnTo>
                    <a:pt x="3174" y="4312"/>
                  </a:lnTo>
                  <a:lnTo>
                    <a:pt x="3174" y="4316"/>
                  </a:lnTo>
                  <a:lnTo>
                    <a:pt x="3176" y="4320"/>
                  </a:lnTo>
                  <a:lnTo>
                    <a:pt x="3174" y="4322"/>
                  </a:lnTo>
                  <a:lnTo>
                    <a:pt x="3172" y="4324"/>
                  </a:lnTo>
                  <a:lnTo>
                    <a:pt x="3170" y="4326"/>
                  </a:lnTo>
                  <a:lnTo>
                    <a:pt x="3170" y="4330"/>
                  </a:lnTo>
                  <a:lnTo>
                    <a:pt x="3172" y="4336"/>
                  </a:lnTo>
                  <a:lnTo>
                    <a:pt x="3172" y="4344"/>
                  </a:lnTo>
                  <a:lnTo>
                    <a:pt x="3172" y="4348"/>
                  </a:lnTo>
                  <a:lnTo>
                    <a:pt x="3168" y="4352"/>
                  </a:lnTo>
                  <a:lnTo>
                    <a:pt x="3164" y="4354"/>
                  </a:lnTo>
                  <a:lnTo>
                    <a:pt x="3162" y="4354"/>
                  </a:lnTo>
                  <a:lnTo>
                    <a:pt x="3158" y="4352"/>
                  </a:lnTo>
                  <a:lnTo>
                    <a:pt x="3154" y="4352"/>
                  </a:lnTo>
                  <a:lnTo>
                    <a:pt x="3152" y="4358"/>
                  </a:lnTo>
                  <a:lnTo>
                    <a:pt x="3152" y="4364"/>
                  </a:lnTo>
                  <a:lnTo>
                    <a:pt x="3156" y="4372"/>
                  </a:lnTo>
                  <a:lnTo>
                    <a:pt x="3162" y="4380"/>
                  </a:lnTo>
                  <a:lnTo>
                    <a:pt x="3166" y="4382"/>
                  </a:lnTo>
                  <a:lnTo>
                    <a:pt x="3170" y="4384"/>
                  </a:lnTo>
                  <a:lnTo>
                    <a:pt x="3172" y="4392"/>
                  </a:lnTo>
                  <a:lnTo>
                    <a:pt x="3176" y="4398"/>
                  </a:lnTo>
                  <a:lnTo>
                    <a:pt x="3178" y="4400"/>
                  </a:lnTo>
                  <a:lnTo>
                    <a:pt x="3180" y="4400"/>
                  </a:lnTo>
                  <a:lnTo>
                    <a:pt x="3184" y="4396"/>
                  </a:lnTo>
                  <a:lnTo>
                    <a:pt x="3188" y="4392"/>
                  </a:lnTo>
                  <a:lnTo>
                    <a:pt x="3190" y="4388"/>
                  </a:lnTo>
                  <a:lnTo>
                    <a:pt x="3190" y="4384"/>
                  </a:lnTo>
                  <a:lnTo>
                    <a:pt x="3186" y="4376"/>
                  </a:lnTo>
                  <a:lnTo>
                    <a:pt x="3182" y="4364"/>
                  </a:lnTo>
                  <a:lnTo>
                    <a:pt x="3182" y="4360"/>
                  </a:lnTo>
                  <a:lnTo>
                    <a:pt x="3184" y="4356"/>
                  </a:lnTo>
                  <a:lnTo>
                    <a:pt x="3188" y="4348"/>
                  </a:lnTo>
                  <a:lnTo>
                    <a:pt x="3188" y="4344"/>
                  </a:lnTo>
                  <a:lnTo>
                    <a:pt x="3190" y="4338"/>
                  </a:lnTo>
                  <a:lnTo>
                    <a:pt x="3192" y="4332"/>
                  </a:lnTo>
                  <a:close/>
                  <a:moveTo>
                    <a:pt x="3202" y="4390"/>
                  </a:moveTo>
                  <a:lnTo>
                    <a:pt x="3202" y="4390"/>
                  </a:lnTo>
                  <a:lnTo>
                    <a:pt x="3200" y="4392"/>
                  </a:lnTo>
                  <a:lnTo>
                    <a:pt x="3196" y="4392"/>
                  </a:lnTo>
                  <a:lnTo>
                    <a:pt x="3198" y="4394"/>
                  </a:lnTo>
                  <a:lnTo>
                    <a:pt x="3202" y="4396"/>
                  </a:lnTo>
                  <a:lnTo>
                    <a:pt x="3204" y="4396"/>
                  </a:lnTo>
                  <a:lnTo>
                    <a:pt x="3206" y="4394"/>
                  </a:lnTo>
                  <a:lnTo>
                    <a:pt x="3204" y="4390"/>
                  </a:lnTo>
                  <a:lnTo>
                    <a:pt x="3202" y="4388"/>
                  </a:lnTo>
                  <a:lnTo>
                    <a:pt x="3202" y="4390"/>
                  </a:lnTo>
                  <a:close/>
                  <a:moveTo>
                    <a:pt x="3218" y="4324"/>
                  </a:moveTo>
                  <a:lnTo>
                    <a:pt x="3218" y="4324"/>
                  </a:lnTo>
                  <a:lnTo>
                    <a:pt x="3218" y="4318"/>
                  </a:lnTo>
                  <a:lnTo>
                    <a:pt x="3220" y="4314"/>
                  </a:lnTo>
                  <a:lnTo>
                    <a:pt x="3222" y="4310"/>
                  </a:lnTo>
                  <a:lnTo>
                    <a:pt x="3222" y="4308"/>
                  </a:lnTo>
                  <a:lnTo>
                    <a:pt x="3220" y="4300"/>
                  </a:lnTo>
                  <a:lnTo>
                    <a:pt x="3220" y="4292"/>
                  </a:lnTo>
                  <a:lnTo>
                    <a:pt x="3218" y="4290"/>
                  </a:lnTo>
                  <a:lnTo>
                    <a:pt x="3216" y="4298"/>
                  </a:lnTo>
                  <a:lnTo>
                    <a:pt x="3210" y="4312"/>
                  </a:lnTo>
                  <a:lnTo>
                    <a:pt x="3208" y="4316"/>
                  </a:lnTo>
                  <a:lnTo>
                    <a:pt x="3206" y="4324"/>
                  </a:lnTo>
                  <a:lnTo>
                    <a:pt x="3204" y="4334"/>
                  </a:lnTo>
                  <a:lnTo>
                    <a:pt x="3198" y="4342"/>
                  </a:lnTo>
                  <a:lnTo>
                    <a:pt x="3194" y="4348"/>
                  </a:lnTo>
                  <a:lnTo>
                    <a:pt x="3192" y="4354"/>
                  </a:lnTo>
                  <a:lnTo>
                    <a:pt x="3192" y="4362"/>
                  </a:lnTo>
                  <a:lnTo>
                    <a:pt x="3190" y="4374"/>
                  </a:lnTo>
                  <a:lnTo>
                    <a:pt x="3190" y="4380"/>
                  </a:lnTo>
                  <a:lnTo>
                    <a:pt x="3192" y="4380"/>
                  </a:lnTo>
                  <a:lnTo>
                    <a:pt x="3194" y="4376"/>
                  </a:lnTo>
                  <a:lnTo>
                    <a:pt x="3198" y="4368"/>
                  </a:lnTo>
                  <a:lnTo>
                    <a:pt x="3200" y="4362"/>
                  </a:lnTo>
                  <a:lnTo>
                    <a:pt x="3202" y="4360"/>
                  </a:lnTo>
                  <a:lnTo>
                    <a:pt x="3204" y="4358"/>
                  </a:lnTo>
                  <a:lnTo>
                    <a:pt x="3204" y="4352"/>
                  </a:lnTo>
                  <a:lnTo>
                    <a:pt x="3204" y="4348"/>
                  </a:lnTo>
                  <a:lnTo>
                    <a:pt x="3206" y="4344"/>
                  </a:lnTo>
                  <a:lnTo>
                    <a:pt x="3212" y="4340"/>
                  </a:lnTo>
                  <a:lnTo>
                    <a:pt x="3218" y="4332"/>
                  </a:lnTo>
                  <a:lnTo>
                    <a:pt x="3220" y="4328"/>
                  </a:lnTo>
                  <a:lnTo>
                    <a:pt x="3218" y="4324"/>
                  </a:lnTo>
                  <a:close/>
                  <a:moveTo>
                    <a:pt x="3226" y="4342"/>
                  </a:moveTo>
                  <a:lnTo>
                    <a:pt x="3226" y="4342"/>
                  </a:lnTo>
                  <a:lnTo>
                    <a:pt x="3222" y="4350"/>
                  </a:lnTo>
                  <a:lnTo>
                    <a:pt x="3216" y="4354"/>
                  </a:lnTo>
                  <a:lnTo>
                    <a:pt x="3214" y="4356"/>
                  </a:lnTo>
                  <a:lnTo>
                    <a:pt x="3210" y="4360"/>
                  </a:lnTo>
                  <a:lnTo>
                    <a:pt x="3210" y="4364"/>
                  </a:lnTo>
                  <a:lnTo>
                    <a:pt x="3212" y="4368"/>
                  </a:lnTo>
                  <a:lnTo>
                    <a:pt x="3214" y="4370"/>
                  </a:lnTo>
                  <a:lnTo>
                    <a:pt x="3216" y="4372"/>
                  </a:lnTo>
                  <a:lnTo>
                    <a:pt x="3224" y="4372"/>
                  </a:lnTo>
                  <a:lnTo>
                    <a:pt x="3230" y="4370"/>
                  </a:lnTo>
                  <a:lnTo>
                    <a:pt x="3234" y="4368"/>
                  </a:lnTo>
                  <a:lnTo>
                    <a:pt x="3236" y="4366"/>
                  </a:lnTo>
                  <a:lnTo>
                    <a:pt x="3240" y="4366"/>
                  </a:lnTo>
                  <a:lnTo>
                    <a:pt x="3240" y="4364"/>
                  </a:lnTo>
                  <a:lnTo>
                    <a:pt x="3240" y="4362"/>
                  </a:lnTo>
                  <a:lnTo>
                    <a:pt x="3240" y="4356"/>
                  </a:lnTo>
                  <a:lnTo>
                    <a:pt x="3242" y="4352"/>
                  </a:lnTo>
                  <a:lnTo>
                    <a:pt x="3242" y="4346"/>
                  </a:lnTo>
                  <a:lnTo>
                    <a:pt x="3242" y="4344"/>
                  </a:lnTo>
                  <a:lnTo>
                    <a:pt x="3240" y="4344"/>
                  </a:lnTo>
                  <a:lnTo>
                    <a:pt x="3238" y="4346"/>
                  </a:lnTo>
                  <a:lnTo>
                    <a:pt x="3238" y="4348"/>
                  </a:lnTo>
                  <a:lnTo>
                    <a:pt x="3234" y="4348"/>
                  </a:lnTo>
                  <a:lnTo>
                    <a:pt x="3232" y="4346"/>
                  </a:lnTo>
                  <a:lnTo>
                    <a:pt x="3228" y="4342"/>
                  </a:lnTo>
                  <a:lnTo>
                    <a:pt x="3228" y="4340"/>
                  </a:lnTo>
                  <a:lnTo>
                    <a:pt x="3226" y="4342"/>
                  </a:lnTo>
                  <a:close/>
                  <a:moveTo>
                    <a:pt x="3240" y="4278"/>
                  </a:moveTo>
                  <a:lnTo>
                    <a:pt x="3240" y="4278"/>
                  </a:lnTo>
                  <a:lnTo>
                    <a:pt x="3242" y="4278"/>
                  </a:lnTo>
                  <a:lnTo>
                    <a:pt x="3242" y="4274"/>
                  </a:lnTo>
                  <a:lnTo>
                    <a:pt x="3240" y="4270"/>
                  </a:lnTo>
                  <a:lnTo>
                    <a:pt x="3236" y="4270"/>
                  </a:lnTo>
                  <a:lnTo>
                    <a:pt x="3234" y="4270"/>
                  </a:lnTo>
                  <a:lnTo>
                    <a:pt x="3234" y="4274"/>
                  </a:lnTo>
                  <a:lnTo>
                    <a:pt x="3236" y="4278"/>
                  </a:lnTo>
                  <a:lnTo>
                    <a:pt x="3240" y="4278"/>
                  </a:lnTo>
                  <a:close/>
                  <a:moveTo>
                    <a:pt x="3164" y="5116"/>
                  </a:moveTo>
                  <a:lnTo>
                    <a:pt x="3164" y="5116"/>
                  </a:lnTo>
                  <a:lnTo>
                    <a:pt x="3166" y="5118"/>
                  </a:lnTo>
                  <a:lnTo>
                    <a:pt x="3168" y="5116"/>
                  </a:lnTo>
                  <a:lnTo>
                    <a:pt x="3172" y="5110"/>
                  </a:lnTo>
                  <a:lnTo>
                    <a:pt x="3174" y="5106"/>
                  </a:lnTo>
                  <a:lnTo>
                    <a:pt x="3176" y="5104"/>
                  </a:lnTo>
                  <a:lnTo>
                    <a:pt x="3182" y="5102"/>
                  </a:lnTo>
                  <a:lnTo>
                    <a:pt x="3184" y="5102"/>
                  </a:lnTo>
                  <a:lnTo>
                    <a:pt x="3186" y="5100"/>
                  </a:lnTo>
                  <a:lnTo>
                    <a:pt x="3180" y="5092"/>
                  </a:lnTo>
                  <a:lnTo>
                    <a:pt x="3176" y="5086"/>
                  </a:lnTo>
                  <a:lnTo>
                    <a:pt x="3176" y="5082"/>
                  </a:lnTo>
                  <a:lnTo>
                    <a:pt x="3176" y="5078"/>
                  </a:lnTo>
                  <a:lnTo>
                    <a:pt x="3178" y="5076"/>
                  </a:lnTo>
                  <a:lnTo>
                    <a:pt x="3184" y="5070"/>
                  </a:lnTo>
                  <a:lnTo>
                    <a:pt x="3184" y="5064"/>
                  </a:lnTo>
                  <a:lnTo>
                    <a:pt x="3182" y="5058"/>
                  </a:lnTo>
                  <a:lnTo>
                    <a:pt x="3180" y="5054"/>
                  </a:lnTo>
                  <a:lnTo>
                    <a:pt x="3178" y="5052"/>
                  </a:lnTo>
                  <a:lnTo>
                    <a:pt x="3174" y="5054"/>
                  </a:lnTo>
                  <a:lnTo>
                    <a:pt x="3172" y="5058"/>
                  </a:lnTo>
                  <a:lnTo>
                    <a:pt x="3170" y="5070"/>
                  </a:lnTo>
                  <a:lnTo>
                    <a:pt x="3168" y="5086"/>
                  </a:lnTo>
                  <a:lnTo>
                    <a:pt x="3166" y="5094"/>
                  </a:lnTo>
                  <a:lnTo>
                    <a:pt x="3164" y="5100"/>
                  </a:lnTo>
                  <a:lnTo>
                    <a:pt x="3160" y="5108"/>
                  </a:lnTo>
                  <a:lnTo>
                    <a:pt x="3158" y="5110"/>
                  </a:lnTo>
                  <a:lnTo>
                    <a:pt x="3158" y="5112"/>
                  </a:lnTo>
                  <a:lnTo>
                    <a:pt x="3164" y="5116"/>
                  </a:lnTo>
                  <a:close/>
                  <a:moveTo>
                    <a:pt x="3346" y="4866"/>
                  </a:moveTo>
                  <a:lnTo>
                    <a:pt x="3346" y="4866"/>
                  </a:lnTo>
                  <a:lnTo>
                    <a:pt x="3348" y="4862"/>
                  </a:lnTo>
                  <a:lnTo>
                    <a:pt x="3348" y="4858"/>
                  </a:lnTo>
                  <a:lnTo>
                    <a:pt x="3348" y="4852"/>
                  </a:lnTo>
                  <a:lnTo>
                    <a:pt x="3346" y="4852"/>
                  </a:lnTo>
                  <a:lnTo>
                    <a:pt x="3344" y="4852"/>
                  </a:lnTo>
                  <a:lnTo>
                    <a:pt x="3342" y="4856"/>
                  </a:lnTo>
                  <a:lnTo>
                    <a:pt x="3342" y="4860"/>
                  </a:lnTo>
                  <a:lnTo>
                    <a:pt x="3342" y="4864"/>
                  </a:lnTo>
                  <a:lnTo>
                    <a:pt x="3344" y="4866"/>
                  </a:lnTo>
                  <a:lnTo>
                    <a:pt x="3346" y="4866"/>
                  </a:lnTo>
                  <a:close/>
                  <a:moveTo>
                    <a:pt x="3342" y="4998"/>
                  </a:moveTo>
                  <a:lnTo>
                    <a:pt x="3342" y="4998"/>
                  </a:lnTo>
                  <a:lnTo>
                    <a:pt x="3336" y="4992"/>
                  </a:lnTo>
                  <a:lnTo>
                    <a:pt x="3330" y="4990"/>
                  </a:lnTo>
                  <a:lnTo>
                    <a:pt x="3324" y="4986"/>
                  </a:lnTo>
                  <a:lnTo>
                    <a:pt x="3316" y="4986"/>
                  </a:lnTo>
                  <a:lnTo>
                    <a:pt x="3310" y="4986"/>
                  </a:lnTo>
                  <a:lnTo>
                    <a:pt x="3304" y="4988"/>
                  </a:lnTo>
                  <a:lnTo>
                    <a:pt x="3300" y="4992"/>
                  </a:lnTo>
                  <a:lnTo>
                    <a:pt x="3298" y="4996"/>
                  </a:lnTo>
                  <a:lnTo>
                    <a:pt x="3298" y="5002"/>
                  </a:lnTo>
                  <a:lnTo>
                    <a:pt x="3304" y="5010"/>
                  </a:lnTo>
                  <a:lnTo>
                    <a:pt x="3312" y="5016"/>
                  </a:lnTo>
                  <a:lnTo>
                    <a:pt x="3320" y="5024"/>
                  </a:lnTo>
                  <a:lnTo>
                    <a:pt x="3326" y="5026"/>
                  </a:lnTo>
                  <a:lnTo>
                    <a:pt x="3332" y="5026"/>
                  </a:lnTo>
                  <a:lnTo>
                    <a:pt x="3336" y="5024"/>
                  </a:lnTo>
                  <a:lnTo>
                    <a:pt x="3342" y="5020"/>
                  </a:lnTo>
                  <a:lnTo>
                    <a:pt x="3344" y="5016"/>
                  </a:lnTo>
                  <a:lnTo>
                    <a:pt x="3346" y="5010"/>
                  </a:lnTo>
                  <a:lnTo>
                    <a:pt x="3344" y="5004"/>
                  </a:lnTo>
                  <a:lnTo>
                    <a:pt x="3342" y="4998"/>
                  </a:lnTo>
                  <a:close/>
                  <a:moveTo>
                    <a:pt x="3330" y="5214"/>
                  </a:moveTo>
                  <a:lnTo>
                    <a:pt x="3330" y="5214"/>
                  </a:lnTo>
                  <a:lnTo>
                    <a:pt x="3328" y="5212"/>
                  </a:lnTo>
                  <a:lnTo>
                    <a:pt x="3326" y="5210"/>
                  </a:lnTo>
                  <a:lnTo>
                    <a:pt x="3314" y="5210"/>
                  </a:lnTo>
                  <a:lnTo>
                    <a:pt x="3302" y="5214"/>
                  </a:lnTo>
                  <a:lnTo>
                    <a:pt x="3296" y="5216"/>
                  </a:lnTo>
                  <a:lnTo>
                    <a:pt x="3290" y="5220"/>
                  </a:lnTo>
                  <a:lnTo>
                    <a:pt x="3290" y="5224"/>
                  </a:lnTo>
                  <a:lnTo>
                    <a:pt x="3292" y="5224"/>
                  </a:lnTo>
                  <a:lnTo>
                    <a:pt x="3306" y="5224"/>
                  </a:lnTo>
                  <a:lnTo>
                    <a:pt x="3322" y="5220"/>
                  </a:lnTo>
                  <a:lnTo>
                    <a:pt x="3328" y="5216"/>
                  </a:lnTo>
                  <a:lnTo>
                    <a:pt x="3330" y="5214"/>
                  </a:lnTo>
                  <a:close/>
                  <a:moveTo>
                    <a:pt x="3294" y="4936"/>
                  </a:moveTo>
                  <a:lnTo>
                    <a:pt x="3294" y="4936"/>
                  </a:lnTo>
                  <a:lnTo>
                    <a:pt x="3292" y="4938"/>
                  </a:lnTo>
                  <a:lnTo>
                    <a:pt x="3292" y="4942"/>
                  </a:lnTo>
                  <a:lnTo>
                    <a:pt x="3296" y="4956"/>
                  </a:lnTo>
                  <a:lnTo>
                    <a:pt x="3298" y="4960"/>
                  </a:lnTo>
                  <a:lnTo>
                    <a:pt x="3300" y="4960"/>
                  </a:lnTo>
                  <a:lnTo>
                    <a:pt x="3300" y="4956"/>
                  </a:lnTo>
                  <a:lnTo>
                    <a:pt x="3298" y="4950"/>
                  </a:lnTo>
                  <a:lnTo>
                    <a:pt x="3298" y="4944"/>
                  </a:lnTo>
                  <a:lnTo>
                    <a:pt x="3296" y="4938"/>
                  </a:lnTo>
                  <a:lnTo>
                    <a:pt x="3296" y="4936"/>
                  </a:lnTo>
                  <a:lnTo>
                    <a:pt x="3294" y="4936"/>
                  </a:lnTo>
                  <a:close/>
                  <a:moveTo>
                    <a:pt x="3344" y="5246"/>
                  </a:moveTo>
                  <a:lnTo>
                    <a:pt x="3344" y="5246"/>
                  </a:lnTo>
                  <a:lnTo>
                    <a:pt x="3340" y="5244"/>
                  </a:lnTo>
                  <a:lnTo>
                    <a:pt x="3336" y="5244"/>
                  </a:lnTo>
                  <a:lnTo>
                    <a:pt x="3330" y="5248"/>
                  </a:lnTo>
                  <a:lnTo>
                    <a:pt x="3322" y="5250"/>
                  </a:lnTo>
                  <a:lnTo>
                    <a:pt x="3316" y="5250"/>
                  </a:lnTo>
                  <a:lnTo>
                    <a:pt x="3312" y="5250"/>
                  </a:lnTo>
                  <a:lnTo>
                    <a:pt x="3306" y="5252"/>
                  </a:lnTo>
                  <a:lnTo>
                    <a:pt x="3300" y="5254"/>
                  </a:lnTo>
                  <a:lnTo>
                    <a:pt x="3296" y="5254"/>
                  </a:lnTo>
                  <a:lnTo>
                    <a:pt x="3292" y="5254"/>
                  </a:lnTo>
                  <a:lnTo>
                    <a:pt x="3286" y="5254"/>
                  </a:lnTo>
                  <a:lnTo>
                    <a:pt x="3268" y="5258"/>
                  </a:lnTo>
                  <a:lnTo>
                    <a:pt x="3260" y="5262"/>
                  </a:lnTo>
                  <a:lnTo>
                    <a:pt x="3258" y="5266"/>
                  </a:lnTo>
                  <a:lnTo>
                    <a:pt x="3256" y="5272"/>
                  </a:lnTo>
                  <a:lnTo>
                    <a:pt x="3248" y="5278"/>
                  </a:lnTo>
                  <a:lnTo>
                    <a:pt x="3240" y="5284"/>
                  </a:lnTo>
                  <a:lnTo>
                    <a:pt x="3234" y="5286"/>
                  </a:lnTo>
                  <a:lnTo>
                    <a:pt x="3226" y="5290"/>
                  </a:lnTo>
                  <a:lnTo>
                    <a:pt x="3216" y="5296"/>
                  </a:lnTo>
                  <a:lnTo>
                    <a:pt x="3206" y="5304"/>
                  </a:lnTo>
                  <a:lnTo>
                    <a:pt x="3202" y="5310"/>
                  </a:lnTo>
                  <a:lnTo>
                    <a:pt x="3200" y="5322"/>
                  </a:lnTo>
                  <a:lnTo>
                    <a:pt x="3198" y="5326"/>
                  </a:lnTo>
                  <a:lnTo>
                    <a:pt x="3200" y="5328"/>
                  </a:lnTo>
                  <a:lnTo>
                    <a:pt x="3202" y="5330"/>
                  </a:lnTo>
                  <a:lnTo>
                    <a:pt x="3204" y="5330"/>
                  </a:lnTo>
                  <a:lnTo>
                    <a:pt x="3202" y="5332"/>
                  </a:lnTo>
                  <a:lnTo>
                    <a:pt x="3198" y="5336"/>
                  </a:lnTo>
                  <a:lnTo>
                    <a:pt x="3194" y="5340"/>
                  </a:lnTo>
                  <a:lnTo>
                    <a:pt x="3194" y="5342"/>
                  </a:lnTo>
                  <a:lnTo>
                    <a:pt x="3194" y="5344"/>
                  </a:lnTo>
                  <a:lnTo>
                    <a:pt x="3202" y="5346"/>
                  </a:lnTo>
                  <a:lnTo>
                    <a:pt x="3206" y="5346"/>
                  </a:lnTo>
                  <a:lnTo>
                    <a:pt x="3210" y="5344"/>
                  </a:lnTo>
                  <a:lnTo>
                    <a:pt x="3216" y="5340"/>
                  </a:lnTo>
                  <a:lnTo>
                    <a:pt x="3220" y="5336"/>
                  </a:lnTo>
                  <a:lnTo>
                    <a:pt x="3222" y="5336"/>
                  </a:lnTo>
                  <a:lnTo>
                    <a:pt x="3226" y="5336"/>
                  </a:lnTo>
                  <a:lnTo>
                    <a:pt x="3230" y="5336"/>
                  </a:lnTo>
                  <a:lnTo>
                    <a:pt x="3234" y="5334"/>
                  </a:lnTo>
                  <a:lnTo>
                    <a:pt x="3244" y="5320"/>
                  </a:lnTo>
                  <a:lnTo>
                    <a:pt x="3252" y="5312"/>
                  </a:lnTo>
                  <a:lnTo>
                    <a:pt x="3256" y="5306"/>
                  </a:lnTo>
                  <a:lnTo>
                    <a:pt x="3260" y="5300"/>
                  </a:lnTo>
                  <a:lnTo>
                    <a:pt x="3268" y="5294"/>
                  </a:lnTo>
                  <a:lnTo>
                    <a:pt x="3280" y="5288"/>
                  </a:lnTo>
                  <a:lnTo>
                    <a:pt x="3288" y="5286"/>
                  </a:lnTo>
                  <a:lnTo>
                    <a:pt x="3294" y="5284"/>
                  </a:lnTo>
                  <a:lnTo>
                    <a:pt x="3300" y="5280"/>
                  </a:lnTo>
                  <a:lnTo>
                    <a:pt x="3304" y="5278"/>
                  </a:lnTo>
                  <a:lnTo>
                    <a:pt x="3308" y="5278"/>
                  </a:lnTo>
                  <a:lnTo>
                    <a:pt x="3314" y="5276"/>
                  </a:lnTo>
                  <a:lnTo>
                    <a:pt x="3318" y="5272"/>
                  </a:lnTo>
                  <a:lnTo>
                    <a:pt x="3324" y="5266"/>
                  </a:lnTo>
                  <a:lnTo>
                    <a:pt x="3328" y="5266"/>
                  </a:lnTo>
                  <a:lnTo>
                    <a:pt x="3334" y="5264"/>
                  </a:lnTo>
                  <a:lnTo>
                    <a:pt x="3340" y="5260"/>
                  </a:lnTo>
                  <a:lnTo>
                    <a:pt x="3348" y="5252"/>
                  </a:lnTo>
                  <a:lnTo>
                    <a:pt x="3348" y="5248"/>
                  </a:lnTo>
                  <a:lnTo>
                    <a:pt x="3344" y="5246"/>
                  </a:lnTo>
                  <a:close/>
                  <a:moveTo>
                    <a:pt x="3328" y="4618"/>
                  </a:moveTo>
                  <a:lnTo>
                    <a:pt x="3328" y="4618"/>
                  </a:lnTo>
                  <a:lnTo>
                    <a:pt x="3326" y="4622"/>
                  </a:lnTo>
                  <a:lnTo>
                    <a:pt x="3326" y="4628"/>
                  </a:lnTo>
                  <a:lnTo>
                    <a:pt x="3326" y="4630"/>
                  </a:lnTo>
                  <a:lnTo>
                    <a:pt x="3328" y="4632"/>
                  </a:lnTo>
                  <a:lnTo>
                    <a:pt x="3328" y="4634"/>
                  </a:lnTo>
                  <a:lnTo>
                    <a:pt x="3326" y="4638"/>
                  </a:lnTo>
                  <a:lnTo>
                    <a:pt x="3324" y="4642"/>
                  </a:lnTo>
                  <a:lnTo>
                    <a:pt x="3326" y="4644"/>
                  </a:lnTo>
                  <a:lnTo>
                    <a:pt x="3330" y="4642"/>
                  </a:lnTo>
                  <a:lnTo>
                    <a:pt x="3330" y="4640"/>
                  </a:lnTo>
                  <a:lnTo>
                    <a:pt x="3332" y="4636"/>
                  </a:lnTo>
                  <a:lnTo>
                    <a:pt x="3332" y="4632"/>
                  </a:lnTo>
                  <a:lnTo>
                    <a:pt x="3334" y="4630"/>
                  </a:lnTo>
                  <a:lnTo>
                    <a:pt x="3334" y="4628"/>
                  </a:lnTo>
                  <a:lnTo>
                    <a:pt x="3332" y="4624"/>
                  </a:lnTo>
                  <a:lnTo>
                    <a:pt x="3332" y="4620"/>
                  </a:lnTo>
                  <a:lnTo>
                    <a:pt x="3332" y="4618"/>
                  </a:lnTo>
                  <a:lnTo>
                    <a:pt x="3328" y="4618"/>
                  </a:lnTo>
                  <a:close/>
                  <a:moveTo>
                    <a:pt x="3302" y="3114"/>
                  </a:moveTo>
                  <a:lnTo>
                    <a:pt x="3302" y="3114"/>
                  </a:lnTo>
                  <a:lnTo>
                    <a:pt x="3304" y="3116"/>
                  </a:lnTo>
                  <a:lnTo>
                    <a:pt x="3308" y="3114"/>
                  </a:lnTo>
                  <a:lnTo>
                    <a:pt x="3310" y="3112"/>
                  </a:lnTo>
                  <a:lnTo>
                    <a:pt x="3310" y="3108"/>
                  </a:lnTo>
                  <a:lnTo>
                    <a:pt x="3306" y="3108"/>
                  </a:lnTo>
                  <a:lnTo>
                    <a:pt x="3302" y="3110"/>
                  </a:lnTo>
                  <a:lnTo>
                    <a:pt x="3300" y="3112"/>
                  </a:lnTo>
                  <a:lnTo>
                    <a:pt x="3302" y="3114"/>
                  </a:lnTo>
                  <a:close/>
                  <a:moveTo>
                    <a:pt x="3298" y="3086"/>
                  </a:moveTo>
                  <a:lnTo>
                    <a:pt x="3298" y="3086"/>
                  </a:lnTo>
                  <a:lnTo>
                    <a:pt x="3296" y="3088"/>
                  </a:lnTo>
                  <a:lnTo>
                    <a:pt x="3298" y="3090"/>
                  </a:lnTo>
                  <a:lnTo>
                    <a:pt x="3302" y="3096"/>
                  </a:lnTo>
                  <a:lnTo>
                    <a:pt x="3302" y="3098"/>
                  </a:lnTo>
                  <a:lnTo>
                    <a:pt x="3304" y="3094"/>
                  </a:lnTo>
                  <a:lnTo>
                    <a:pt x="3302" y="3088"/>
                  </a:lnTo>
                  <a:lnTo>
                    <a:pt x="3300" y="3086"/>
                  </a:lnTo>
                  <a:lnTo>
                    <a:pt x="3298" y="3086"/>
                  </a:lnTo>
                  <a:close/>
                  <a:moveTo>
                    <a:pt x="3298" y="4354"/>
                  </a:moveTo>
                  <a:lnTo>
                    <a:pt x="3298" y="4354"/>
                  </a:lnTo>
                  <a:lnTo>
                    <a:pt x="3296" y="4358"/>
                  </a:lnTo>
                  <a:lnTo>
                    <a:pt x="3296" y="4362"/>
                  </a:lnTo>
                  <a:lnTo>
                    <a:pt x="3298" y="4362"/>
                  </a:lnTo>
                  <a:lnTo>
                    <a:pt x="3300" y="4364"/>
                  </a:lnTo>
                  <a:lnTo>
                    <a:pt x="3304" y="4362"/>
                  </a:lnTo>
                  <a:lnTo>
                    <a:pt x="3304" y="4360"/>
                  </a:lnTo>
                  <a:lnTo>
                    <a:pt x="3302" y="4356"/>
                  </a:lnTo>
                  <a:lnTo>
                    <a:pt x="3300" y="4348"/>
                  </a:lnTo>
                  <a:lnTo>
                    <a:pt x="3298" y="4354"/>
                  </a:lnTo>
                  <a:close/>
                  <a:moveTo>
                    <a:pt x="3274" y="4930"/>
                  </a:moveTo>
                  <a:lnTo>
                    <a:pt x="3274" y="4930"/>
                  </a:lnTo>
                  <a:lnTo>
                    <a:pt x="3274" y="4932"/>
                  </a:lnTo>
                  <a:lnTo>
                    <a:pt x="3278" y="4934"/>
                  </a:lnTo>
                  <a:lnTo>
                    <a:pt x="3288" y="4934"/>
                  </a:lnTo>
                  <a:lnTo>
                    <a:pt x="3310" y="4928"/>
                  </a:lnTo>
                  <a:lnTo>
                    <a:pt x="3312" y="4926"/>
                  </a:lnTo>
                  <a:lnTo>
                    <a:pt x="3310" y="4926"/>
                  </a:lnTo>
                  <a:lnTo>
                    <a:pt x="3296" y="4924"/>
                  </a:lnTo>
                  <a:lnTo>
                    <a:pt x="3282" y="4924"/>
                  </a:lnTo>
                  <a:lnTo>
                    <a:pt x="3276" y="4926"/>
                  </a:lnTo>
                  <a:lnTo>
                    <a:pt x="3274" y="4930"/>
                  </a:lnTo>
                  <a:close/>
                  <a:moveTo>
                    <a:pt x="3132" y="5104"/>
                  </a:moveTo>
                  <a:lnTo>
                    <a:pt x="3132" y="5104"/>
                  </a:lnTo>
                  <a:lnTo>
                    <a:pt x="3136" y="5106"/>
                  </a:lnTo>
                  <a:lnTo>
                    <a:pt x="3138" y="5104"/>
                  </a:lnTo>
                  <a:lnTo>
                    <a:pt x="3136" y="5096"/>
                  </a:lnTo>
                  <a:lnTo>
                    <a:pt x="3134" y="5090"/>
                  </a:lnTo>
                  <a:lnTo>
                    <a:pt x="3132" y="5086"/>
                  </a:lnTo>
                  <a:lnTo>
                    <a:pt x="3130" y="5088"/>
                  </a:lnTo>
                  <a:lnTo>
                    <a:pt x="3130" y="5096"/>
                  </a:lnTo>
                  <a:lnTo>
                    <a:pt x="3132" y="5104"/>
                  </a:lnTo>
                  <a:close/>
                  <a:moveTo>
                    <a:pt x="3196" y="4912"/>
                  </a:moveTo>
                  <a:lnTo>
                    <a:pt x="3196" y="4912"/>
                  </a:lnTo>
                  <a:lnTo>
                    <a:pt x="3198" y="4908"/>
                  </a:lnTo>
                  <a:lnTo>
                    <a:pt x="3198" y="4904"/>
                  </a:lnTo>
                  <a:lnTo>
                    <a:pt x="3196" y="4900"/>
                  </a:lnTo>
                  <a:lnTo>
                    <a:pt x="3192" y="4900"/>
                  </a:lnTo>
                  <a:lnTo>
                    <a:pt x="3190" y="4902"/>
                  </a:lnTo>
                  <a:lnTo>
                    <a:pt x="3188" y="4904"/>
                  </a:lnTo>
                  <a:lnTo>
                    <a:pt x="3188" y="4908"/>
                  </a:lnTo>
                  <a:lnTo>
                    <a:pt x="3192" y="4912"/>
                  </a:lnTo>
                  <a:lnTo>
                    <a:pt x="3194" y="4912"/>
                  </a:lnTo>
                  <a:lnTo>
                    <a:pt x="3196" y="4912"/>
                  </a:lnTo>
                  <a:close/>
                  <a:moveTo>
                    <a:pt x="3180" y="4896"/>
                  </a:moveTo>
                  <a:lnTo>
                    <a:pt x="3180" y="4896"/>
                  </a:lnTo>
                  <a:lnTo>
                    <a:pt x="3176" y="4896"/>
                  </a:lnTo>
                  <a:lnTo>
                    <a:pt x="3172" y="4900"/>
                  </a:lnTo>
                  <a:lnTo>
                    <a:pt x="3170" y="4906"/>
                  </a:lnTo>
                  <a:lnTo>
                    <a:pt x="3172" y="4916"/>
                  </a:lnTo>
                  <a:lnTo>
                    <a:pt x="3174" y="4916"/>
                  </a:lnTo>
                  <a:lnTo>
                    <a:pt x="3180" y="4908"/>
                  </a:lnTo>
                  <a:lnTo>
                    <a:pt x="3184" y="4900"/>
                  </a:lnTo>
                  <a:lnTo>
                    <a:pt x="3182" y="4898"/>
                  </a:lnTo>
                  <a:lnTo>
                    <a:pt x="3180" y="4896"/>
                  </a:lnTo>
                  <a:close/>
                  <a:moveTo>
                    <a:pt x="3184" y="5356"/>
                  </a:moveTo>
                  <a:lnTo>
                    <a:pt x="3184" y="5356"/>
                  </a:lnTo>
                  <a:lnTo>
                    <a:pt x="3180" y="5360"/>
                  </a:lnTo>
                  <a:lnTo>
                    <a:pt x="3174" y="5364"/>
                  </a:lnTo>
                  <a:lnTo>
                    <a:pt x="3170" y="5366"/>
                  </a:lnTo>
                  <a:lnTo>
                    <a:pt x="3168" y="5370"/>
                  </a:lnTo>
                  <a:lnTo>
                    <a:pt x="3168" y="5372"/>
                  </a:lnTo>
                  <a:lnTo>
                    <a:pt x="3170" y="5372"/>
                  </a:lnTo>
                  <a:lnTo>
                    <a:pt x="3178" y="5370"/>
                  </a:lnTo>
                  <a:lnTo>
                    <a:pt x="3190" y="5362"/>
                  </a:lnTo>
                  <a:lnTo>
                    <a:pt x="3194" y="5358"/>
                  </a:lnTo>
                  <a:lnTo>
                    <a:pt x="3192" y="5352"/>
                  </a:lnTo>
                  <a:lnTo>
                    <a:pt x="3192" y="5350"/>
                  </a:lnTo>
                  <a:lnTo>
                    <a:pt x="3190" y="5350"/>
                  </a:lnTo>
                  <a:lnTo>
                    <a:pt x="3188" y="5352"/>
                  </a:lnTo>
                  <a:lnTo>
                    <a:pt x="3184" y="5356"/>
                  </a:lnTo>
                  <a:close/>
                  <a:moveTo>
                    <a:pt x="3074" y="5152"/>
                  </a:moveTo>
                  <a:lnTo>
                    <a:pt x="3074" y="5152"/>
                  </a:lnTo>
                  <a:lnTo>
                    <a:pt x="3076" y="5154"/>
                  </a:lnTo>
                  <a:lnTo>
                    <a:pt x="3078" y="5144"/>
                  </a:lnTo>
                  <a:lnTo>
                    <a:pt x="3076" y="5132"/>
                  </a:lnTo>
                  <a:lnTo>
                    <a:pt x="3076" y="5122"/>
                  </a:lnTo>
                  <a:lnTo>
                    <a:pt x="3074" y="5122"/>
                  </a:lnTo>
                  <a:lnTo>
                    <a:pt x="3074" y="5124"/>
                  </a:lnTo>
                  <a:lnTo>
                    <a:pt x="3072" y="5130"/>
                  </a:lnTo>
                  <a:lnTo>
                    <a:pt x="3072" y="5142"/>
                  </a:lnTo>
                  <a:lnTo>
                    <a:pt x="3074" y="5152"/>
                  </a:lnTo>
                  <a:close/>
                  <a:moveTo>
                    <a:pt x="3070" y="5308"/>
                  </a:moveTo>
                  <a:lnTo>
                    <a:pt x="3070" y="5308"/>
                  </a:lnTo>
                  <a:lnTo>
                    <a:pt x="3066" y="5308"/>
                  </a:lnTo>
                  <a:lnTo>
                    <a:pt x="3066" y="5306"/>
                  </a:lnTo>
                  <a:lnTo>
                    <a:pt x="3064" y="5304"/>
                  </a:lnTo>
                  <a:lnTo>
                    <a:pt x="3060" y="5298"/>
                  </a:lnTo>
                  <a:lnTo>
                    <a:pt x="3054" y="5294"/>
                  </a:lnTo>
                  <a:lnTo>
                    <a:pt x="3048" y="5294"/>
                  </a:lnTo>
                  <a:lnTo>
                    <a:pt x="3046" y="5296"/>
                  </a:lnTo>
                  <a:lnTo>
                    <a:pt x="3042" y="5296"/>
                  </a:lnTo>
                  <a:lnTo>
                    <a:pt x="3036" y="5294"/>
                  </a:lnTo>
                  <a:lnTo>
                    <a:pt x="3026" y="5294"/>
                  </a:lnTo>
                  <a:lnTo>
                    <a:pt x="3020" y="5296"/>
                  </a:lnTo>
                  <a:lnTo>
                    <a:pt x="3016" y="5298"/>
                  </a:lnTo>
                  <a:lnTo>
                    <a:pt x="3014" y="5302"/>
                  </a:lnTo>
                  <a:lnTo>
                    <a:pt x="3012" y="5306"/>
                  </a:lnTo>
                  <a:lnTo>
                    <a:pt x="3014" y="5310"/>
                  </a:lnTo>
                  <a:lnTo>
                    <a:pt x="3016" y="5312"/>
                  </a:lnTo>
                  <a:lnTo>
                    <a:pt x="3026" y="5316"/>
                  </a:lnTo>
                  <a:lnTo>
                    <a:pt x="3036" y="5318"/>
                  </a:lnTo>
                  <a:lnTo>
                    <a:pt x="3046" y="5322"/>
                  </a:lnTo>
                  <a:lnTo>
                    <a:pt x="3054" y="5328"/>
                  </a:lnTo>
                  <a:lnTo>
                    <a:pt x="3058" y="5334"/>
                  </a:lnTo>
                  <a:lnTo>
                    <a:pt x="3060" y="5338"/>
                  </a:lnTo>
                  <a:lnTo>
                    <a:pt x="3064" y="5340"/>
                  </a:lnTo>
                  <a:lnTo>
                    <a:pt x="3068" y="5340"/>
                  </a:lnTo>
                  <a:lnTo>
                    <a:pt x="3070" y="5342"/>
                  </a:lnTo>
                  <a:lnTo>
                    <a:pt x="3074" y="5342"/>
                  </a:lnTo>
                  <a:lnTo>
                    <a:pt x="3076" y="5340"/>
                  </a:lnTo>
                  <a:lnTo>
                    <a:pt x="3078" y="5338"/>
                  </a:lnTo>
                  <a:lnTo>
                    <a:pt x="3080" y="5338"/>
                  </a:lnTo>
                  <a:lnTo>
                    <a:pt x="3082" y="5336"/>
                  </a:lnTo>
                  <a:lnTo>
                    <a:pt x="3086" y="5332"/>
                  </a:lnTo>
                  <a:lnTo>
                    <a:pt x="3086" y="5330"/>
                  </a:lnTo>
                  <a:lnTo>
                    <a:pt x="3086" y="5326"/>
                  </a:lnTo>
                  <a:lnTo>
                    <a:pt x="3082" y="5320"/>
                  </a:lnTo>
                  <a:lnTo>
                    <a:pt x="3076" y="5312"/>
                  </a:lnTo>
                  <a:lnTo>
                    <a:pt x="3070" y="5308"/>
                  </a:lnTo>
                  <a:close/>
                  <a:moveTo>
                    <a:pt x="3176" y="5238"/>
                  </a:moveTo>
                  <a:lnTo>
                    <a:pt x="3176" y="5238"/>
                  </a:lnTo>
                  <a:lnTo>
                    <a:pt x="3174" y="5234"/>
                  </a:lnTo>
                  <a:lnTo>
                    <a:pt x="3172" y="5234"/>
                  </a:lnTo>
                  <a:lnTo>
                    <a:pt x="3168" y="5234"/>
                  </a:lnTo>
                  <a:lnTo>
                    <a:pt x="3166" y="5238"/>
                  </a:lnTo>
                  <a:lnTo>
                    <a:pt x="3166" y="5240"/>
                  </a:lnTo>
                  <a:lnTo>
                    <a:pt x="3168" y="5240"/>
                  </a:lnTo>
                  <a:lnTo>
                    <a:pt x="3170" y="5242"/>
                  </a:lnTo>
                  <a:lnTo>
                    <a:pt x="3168" y="5246"/>
                  </a:lnTo>
                  <a:lnTo>
                    <a:pt x="3160" y="5248"/>
                  </a:lnTo>
                  <a:lnTo>
                    <a:pt x="3156" y="5252"/>
                  </a:lnTo>
                  <a:lnTo>
                    <a:pt x="3156" y="5256"/>
                  </a:lnTo>
                  <a:lnTo>
                    <a:pt x="3156" y="5258"/>
                  </a:lnTo>
                  <a:lnTo>
                    <a:pt x="3152" y="5260"/>
                  </a:lnTo>
                  <a:lnTo>
                    <a:pt x="3148" y="5260"/>
                  </a:lnTo>
                  <a:lnTo>
                    <a:pt x="3146" y="5260"/>
                  </a:lnTo>
                  <a:lnTo>
                    <a:pt x="3142" y="5256"/>
                  </a:lnTo>
                  <a:lnTo>
                    <a:pt x="3136" y="5252"/>
                  </a:lnTo>
                  <a:lnTo>
                    <a:pt x="3134" y="5250"/>
                  </a:lnTo>
                  <a:lnTo>
                    <a:pt x="3132" y="5252"/>
                  </a:lnTo>
                  <a:lnTo>
                    <a:pt x="3128" y="5254"/>
                  </a:lnTo>
                  <a:lnTo>
                    <a:pt x="3124" y="5254"/>
                  </a:lnTo>
                  <a:lnTo>
                    <a:pt x="3120" y="5254"/>
                  </a:lnTo>
                  <a:lnTo>
                    <a:pt x="3116" y="5256"/>
                  </a:lnTo>
                  <a:lnTo>
                    <a:pt x="3114" y="5258"/>
                  </a:lnTo>
                  <a:lnTo>
                    <a:pt x="3112" y="5256"/>
                  </a:lnTo>
                  <a:lnTo>
                    <a:pt x="3106" y="5254"/>
                  </a:lnTo>
                  <a:lnTo>
                    <a:pt x="3100" y="5250"/>
                  </a:lnTo>
                  <a:lnTo>
                    <a:pt x="3092" y="5246"/>
                  </a:lnTo>
                  <a:lnTo>
                    <a:pt x="3076" y="5242"/>
                  </a:lnTo>
                  <a:lnTo>
                    <a:pt x="3068" y="5242"/>
                  </a:lnTo>
                  <a:lnTo>
                    <a:pt x="3064" y="5242"/>
                  </a:lnTo>
                  <a:lnTo>
                    <a:pt x="3060" y="5246"/>
                  </a:lnTo>
                  <a:lnTo>
                    <a:pt x="3056" y="5250"/>
                  </a:lnTo>
                  <a:lnTo>
                    <a:pt x="3050" y="5252"/>
                  </a:lnTo>
                  <a:lnTo>
                    <a:pt x="3048" y="5256"/>
                  </a:lnTo>
                  <a:lnTo>
                    <a:pt x="3048" y="5262"/>
                  </a:lnTo>
                  <a:lnTo>
                    <a:pt x="3050" y="5270"/>
                  </a:lnTo>
                  <a:lnTo>
                    <a:pt x="3050" y="5272"/>
                  </a:lnTo>
                  <a:lnTo>
                    <a:pt x="3052" y="5272"/>
                  </a:lnTo>
                  <a:lnTo>
                    <a:pt x="3056" y="5270"/>
                  </a:lnTo>
                  <a:lnTo>
                    <a:pt x="3062" y="5268"/>
                  </a:lnTo>
                  <a:lnTo>
                    <a:pt x="3078" y="5270"/>
                  </a:lnTo>
                  <a:lnTo>
                    <a:pt x="3086" y="5272"/>
                  </a:lnTo>
                  <a:lnTo>
                    <a:pt x="3092" y="5274"/>
                  </a:lnTo>
                  <a:lnTo>
                    <a:pt x="3096" y="5278"/>
                  </a:lnTo>
                  <a:lnTo>
                    <a:pt x="3098" y="5276"/>
                  </a:lnTo>
                  <a:lnTo>
                    <a:pt x="3102" y="5274"/>
                  </a:lnTo>
                  <a:lnTo>
                    <a:pt x="3106" y="5274"/>
                  </a:lnTo>
                  <a:lnTo>
                    <a:pt x="3108" y="5274"/>
                  </a:lnTo>
                  <a:lnTo>
                    <a:pt x="3110" y="5272"/>
                  </a:lnTo>
                  <a:lnTo>
                    <a:pt x="3112" y="5270"/>
                  </a:lnTo>
                  <a:lnTo>
                    <a:pt x="3120" y="5272"/>
                  </a:lnTo>
                  <a:lnTo>
                    <a:pt x="3124" y="5272"/>
                  </a:lnTo>
                  <a:lnTo>
                    <a:pt x="3128" y="5272"/>
                  </a:lnTo>
                  <a:lnTo>
                    <a:pt x="3134" y="5270"/>
                  </a:lnTo>
                  <a:lnTo>
                    <a:pt x="3138" y="5268"/>
                  </a:lnTo>
                  <a:lnTo>
                    <a:pt x="3142" y="5266"/>
                  </a:lnTo>
                  <a:lnTo>
                    <a:pt x="3150" y="5266"/>
                  </a:lnTo>
                  <a:lnTo>
                    <a:pt x="3158" y="5264"/>
                  </a:lnTo>
                  <a:lnTo>
                    <a:pt x="3166" y="5260"/>
                  </a:lnTo>
                  <a:lnTo>
                    <a:pt x="3168" y="5258"/>
                  </a:lnTo>
                  <a:lnTo>
                    <a:pt x="3170" y="5254"/>
                  </a:lnTo>
                  <a:lnTo>
                    <a:pt x="3170" y="5252"/>
                  </a:lnTo>
                  <a:lnTo>
                    <a:pt x="3174" y="5248"/>
                  </a:lnTo>
                  <a:lnTo>
                    <a:pt x="3176" y="5244"/>
                  </a:lnTo>
                  <a:lnTo>
                    <a:pt x="3176" y="5238"/>
                  </a:lnTo>
                  <a:close/>
                  <a:moveTo>
                    <a:pt x="3042" y="5268"/>
                  </a:moveTo>
                  <a:lnTo>
                    <a:pt x="3042" y="5268"/>
                  </a:lnTo>
                  <a:lnTo>
                    <a:pt x="3044" y="5266"/>
                  </a:lnTo>
                  <a:lnTo>
                    <a:pt x="3046" y="5264"/>
                  </a:lnTo>
                  <a:lnTo>
                    <a:pt x="3044" y="5262"/>
                  </a:lnTo>
                  <a:lnTo>
                    <a:pt x="3042" y="5260"/>
                  </a:lnTo>
                  <a:lnTo>
                    <a:pt x="3040" y="5262"/>
                  </a:lnTo>
                  <a:lnTo>
                    <a:pt x="3040" y="5266"/>
                  </a:lnTo>
                  <a:lnTo>
                    <a:pt x="3040" y="5268"/>
                  </a:lnTo>
                  <a:lnTo>
                    <a:pt x="3042" y="5268"/>
                  </a:lnTo>
                  <a:close/>
                  <a:moveTo>
                    <a:pt x="3038" y="5258"/>
                  </a:moveTo>
                  <a:lnTo>
                    <a:pt x="3038" y="5258"/>
                  </a:lnTo>
                  <a:lnTo>
                    <a:pt x="3040" y="5256"/>
                  </a:lnTo>
                  <a:lnTo>
                    <a:pt x="3040" y="5254"/>
                  </a:lnTo>
                  <a:lnTo>
                    <a:pt x="3038" y="5252"/>
                  </a:lnTo>
                  <a:lnTo>
                    <a:pt x="3034" y="5250"/>
                  </a:lnTo>
                  <a:lnTo>
                    <a:pt x="3032" y="5250"/>
                  </a:lnTo>
                  <a:lnTo>
                    <a:pt x="3032" y="5252"/>
                  </a:lnTo>
                  <a:lnTo>
                    <a:pt x="3032" y="5258"/>
                  </a:lnTo>
                  <a:lnTo>
                    <a:pt x="3030" y="5262"/>
                  </a:lnTo>
                  <a:lnTo>
                    <a:pt x="3032" y="5266"/>
                  </a:lnTo>
                  <a:lnTo>
                    <a:pt x="3032" y="5264"/>
                  </a:lnTo>
                  <a:lnTo>
                    <a:pt x="3034" y="5260"/>
                  </a:lnTo>
                  <a:lnTo>
                    <a:pt x="3038" y="5258"/>
                  </a:lnTo>
                  <a:close/>
                  <a:moveTo>
                    <a:pt x="2740" y="626"/>
                  </a:moveTo>
                  <a:lnTo>
                    <a:pt x="2740" y="626"/>
                  </a:lnTo>
                  <a:lnTo>
                    <a:pt x="2756" y="630"/>
                  </a:lnTo>
                  <a:lnTo>
                    <a:pt x="2768" y="628"/>
                  </a:lnTo>
                  <a:lnTo>
                    <a:pt x="2778" y="624"/>
                  </a:lnTo>
                  <a:lnTo>
                    <a:pt x="2784" y="618"/>
                  </a:lnTo>
                  <a:lnTo>
                    <a:pt x="2786" y="612"/>
                  </a:lnTo>
                  <a:lnTo>
                    <a:pt x="2786" y="608"/>
                  </a:lnTo>
                  <a:lnTo>
                    <a:pt x="2784" y="604"/>
                  </a:lnTo>
                  <a:lnTo>
                    <a:pt x="2782" y="602"/>
                  </a:lnTo>
                  <a:lnTo>
                    <a:pt x="2776" y="600"/>
                  </a:lnTo>
                  <a:lnTo>
                    <a:pt x="2764" y="598"/>
                  </a:lnTo>
                  <a:lnTo>
                    <a:pt x="2748" y="598"/>
                  </a:lnTo>
                  <a:lnTo>
                    <a:pt x="2736" y="598"/>
                  </a:lnTo>
                  <a:lnTo>
                    <a:pt x="2726" y="600"/>
                  </a:lnTo>
                  <a:lnTo>
                    <a:pt x="2720" y="604"/>
                  </a:lnTo>
                  <a:lnTo>
                    <a:pt x="2716" y="608"/>
                  </a:lnTo>
                  <a:lnTo>
                    <a:pt x="2720" y="614"/>
                  </a:lnTo>
                  <a:lnTo>
                    <a:pt x="2726" y="618"/>
                  </a:lnTo>
                  <a:lnTo>
                    <a:pt x="2740" y="626"/>
                  </a:lnTo>
                  <a:close/>
                  <a:moveTo>
                    <a:pt x="162" y="3354"/>
                  </a:moveTo>
                  <a:lnTo>
                    <a:pt x="162" y="3354"/>
                  </a:lnTo>
                  <a:lnTo>
                    <a:pt x="160" y="3358"/>
                  </a:lnTo>
                  <a:lnTo>
                    <a:pt x="162" y="3364"/>
                  </a:lnTo>
                  <a:lnTo>
                    <a:pt x="164" y="3366"/>
                  </a:lnTo>
                  <a:lnTo>
                    <a:pt x="166" y="3368"/>
                  </a:lnTo>
                  <a:lnTo>
                    <a:pt x="168" y="3366"/>
                  </a:lnTo>
                  <a:lnTo>
                    <a:pt x="168" y="3362"/>
                  </a:lnTo>
                  <a:lnTo>
                    <a:pt x="166" y="3356"/>
                  </a:lnTo>
                  <a:lnTo>
                    <a:pt x="164" y="3352"/>
                  </a:lnTo>
                  <a:lnTo>
                    <a:pt x="162" y="3352"/>
                  </a:lnTo>
                  <a:lnTo>
                    <a:pt x="162" y="3354"/>
                  </a:lnTo>
                  <a:close/>
                  <a:moveTo>
                    <a:pt x="3766" y="1952"/>
                  </a:moveTo>
                  <a:lnTo>
                    <a:pt x="3766" y="1952"/>
                  </a:lnTo>
                  <a:lnTo>
                    <a:pt x="3772" y="1954"/>
                  </a:lnTo>
                  <a:lnTo>
                    <a:pt x="3776" y="1954"/>
                  </a:lnTo>
                  <a:lnTo>
                    <a:pt x="3780" y="1950"/>
                  </a:lnTo>
                  <a:lnTo>
                    <a:pt x="3782" y="1944"/>
                  </a:lnTo>
                  <a:lnTo>
                    <a:pt x="3784" y="1940"/>
                  </a:lnTo>
                  <a:lnTo>
                    <a:pt x="3782" y="1934"/>
                  </a:lnTo>
                  <a:lnTo>
                    <a:pt x="3780" y="1930"/>
                  </a:lnTo>
                  <a:lnTo>
                    <a:pt x="3774" y="1928"/>
                  </a:lnTo>
                  <a:lnTo>
                    <a:pt x="3768" y="1928"/>
                  </a:lnTo>
                  <a:lnTo>
                    <a:pt x="3764" y="1930"/>
                  </a:lnTo>
                  <a:lnTo>
                    <a:pt x="3760" y="1932"/>
                  </a:lnTo>
                  <a:lnTo>
                    <a:pt x="3758" y="1936"/>
                  </a:lnTo>
                  <a:lnTo>
                    <a:pt x="3758" y="1938"/>
                  </a:lnTo>
                  <a:lnTo>
                    <a:pt x="3760" y="1944"/>
                  </a:lnTo>
                  <a:lnTo>
                    <a:pt x="3762" y="1948"/>
                  </a:lnTo>
                  <a:lnTo>
                    <a:pt x="3766" y="1952"/>
                  </a:lnTo>
                  <a:close/>
                  <a:moveTo>
                    <a:pt x="3314" y="2942"/>
                  </a:moveTo>
                  <a:lnTo>
                    <a:pt x="3314" y="2942"/>
                  </a:lnTo>
                  <a:lnTo>
                    <a:pt x="3316" y="2940"/>
                  </a:lnTo>
                  <a:lnTo>
                    <a:pt x="3318" y="2936"/>
                  </a:lnTo>
                  <a:lnTo>
                    <a:pt x="3316" y="2932"/>
                  </a:lnTo>
                  <a:lnTo>
                    <a:pt x="3312" y="2930"/>
                  </a:lnTo>
                  <a:lnTo>
                    <a:pt x="3310" y="2930"/>
                  </a:lnTo>
                  <a:lnTo>
                    <a:pt x="3310" y="2932"/>
                  </a:lnTo>
                  <a:lnTo>
                    <a:pt x="3310" y="2936"/>
                  </a:lnTo>
                  <a:lnTo>
                    <a:pt x="3312" y="2940"/>
                  </a:lnTo>
                  <a:lnTo>
                    <a:pt x="3314" y="2942"/>
                  </a:lnTo>
                  <a:close/>
                  <a:moveTo>
                    <a:pt x="3310" y="2998"/>
                  </a:moveTo>
                  <a:lnTo>
                    <a:pt x="3310" y="2998"/>
                  </a:lnTo>
                  <a:lnTo>
                    <a:pt x="3308" y="2998"/>
                  </a:lnTo>
                  <a:lnTo>
                    <a:pt x="3308" y="3002"/>
                  </a:lnTo>
                  <a:lnTo>
                    <a:pt x="3310" y="3004"/>
                  </a:lnTo>
                  <a:lnTo>
                    <a:pt x="3312" y="3006"/>
                  </a:lnTo>
                  <a:lnTo>
                    <a:pt x="3314" y="3006"/>
                  </a:lnTo>
                  <a:lnTo>
                    <a:pt x="3314" y="3002"/>
                  </a:lnTo>
                  <a:lnTo>
                    <a:pt x="3312" y="2998"/>
                  </a:lnTo>
                  <a:lnTo>
                    <a:pt x="3310" y="2998"/>
                  </a:lnTo>
                  <a:close/>
                  <a:moveTo>
                    <a:pt x="468" y="3506"/>
                  </a:moveTo>
                  <a:lnTo>
                    <a:pt x="468" y="3506"/>
                  </a:lnTo>
                  <a:lnTo>
                    <a:pt x="468" y="3508"/>
                  </a:lnTo>
                  <a:lnTo>
                    <a:pt x="466" y="3510"/>
                  </a:lnTo>
                  <a:lnTo>
                    <a:pt x="458" y="3514"/>
                  </a:lnTo>
                  <a:lnTo>
                    <a:pt x="452" y="3518"/>
                  </a:lnTo>
                  <a:lnTo>
                    <a:pt x="450" y="3520"/>
                  </a:lnTo>
                  <a:lnTo>
                    <a:pt x="450" y="3522"/>
                  </a:lnTo>
                  <a:lnTo>
                    <a:pt x="452" y="3524"/>
                  </a:lnTo>
                  <a:lnTo>
                    <a:pt x="456" y="3524"/>
                  </a:lnTo>
                  <a:lnTo>
                    <a:pt x="464" y="3520"/>
                  </a:lnTo>
                  <a:lnTo>
                    <a:pt x="476" y="3514"/>
                  </a:lnTo>
                  <a:lnTo>
                    <a:pt x="484" y="3504"/>
                  </a:lnTo>
                  <a:lnTo>
                    <a:pt x="486" y="3502"/>
                  </a:lnTo>
                  <a:lnTo>
                    <a:pt x="486" y="3500"/>
                  </a:lnTo>
                  <a:lnTo>
                    <a:pt x="480" y="3502"/>
                  </a:lnTo>
                  <a:lnTo>
                    <a:pt x="468" y="3506"/>
                  </a:lnTo>
                  <a:close/>
                  <a:moveTo>
                    <a:pt x="1966" y="4176"/>
                  </a:moveTo>
                  <a:lnTo>
                    <a:pt x="1966" y="4176"/>
                  </a:lnTo>
                  <a:lnTo>
                    <a:pt x="1964" y="4176"/>
                  </a:lnTo>
                  <a:lnTo>
                    <a:pt x="1960" y="4184"/>
                  </a:lnTo>
                  <a:lnTo>
                    <a:pt x="1958" y="4200"/>
                  </a:lnTo>
                  <a:lnTo>
                    <a:pt x="1956" y="4222"/>
                  </a:lnTo>
                  <a:lnTo>
                    <a:pt x="1954" y="4242"/>
                  </a:lnTo>
                  <a:lnTo>
                    <a:pt x="1952" y="4252"/>
                  </a:lnTo>
                  <a:lnTo>
                    <a:pt x="1950" y="4260"/>
                  </a:lnTo>
                  <a:lnTo>
                    <a:pt x="1952" y="4272"/>
                  </a:lnTo>
                  <a:lnTo>
                    <a:pt x="1954" y="4278"/>
                  </a:lnTo>
                  <a:lnTo>
                    <a:pt x="1956" y="4280"/>
                  </a:lnTo>
                  <a:lnTo>
                    <a:pt x="1958" y="4274"/>
                  </a:lnTo>
                  <a:lnTo>
                    <a:pt x="1962" y="4248"/>
                  </a:lnTo>
                  <a:lnTo>
                    <a:pt x="1962" y="4240"/>
                  </a:lnTo>
                  <a:lnTo>
                    <a:pt x="1962" y="4236"/>
                  </a:lnTo>
                  <a:lnTo>
                    <a:pt x="1962" y="4234"/>
                  </a:lnTo>
                  <a:lnTo>
                    <a:pt x="1964" y="4232"/>
                  </a:lnTo>
                  <a:lnTo>
                    <a:pt x="1966" y="4228"/>
                  </a:lnTo>
                  <a:lnTo>
                    <a:pt x="1966" y="4226"/>
                  </a:lnTo>
                  <a:lnTo>
                    <a:pt x="1964" y="4218"/>
                  </a:lnTo>
                  <a:lnTo>
                    <a:pt x="1964" y="4210"/>
                  </a:lnTo>
                  <a:lnTo>
                    <a:pt x="1964" y="4206"/>
                  </a:lnTo>
                  <a:lnTo>
                    <a:pt x="1964" y="4204"/>
                  </a:lnTo>
                  <a:lnTo>
                    <a:pt x="1968" y="4200"/>
                  </a:lnTo>
                  <a:lnTo>
                    <a:pt x="1970" y="4192"/>
                  </a:lnTo>
                  <a:lnTo>
                    <a:pt x="1970" y="4182"/>
                  </a:lnTo>
                  <a:lnTo>
                    <a:pt x="1966" y="4176"/>
                  </a:lnTo>
                  <a:close/>
                  <a:moveTo>
                    <a:pt x="1508" y="4454"/>
                  </a:moveTo>
                  <a:lnTo>
                    <a:pt x="1508" y="4454"/>
                  </a:lnTo>
                  <a:lnTo>
                    <a:pt x="1504" y="4444"/>
                  </a:lnTo>
                  <a:lnTo>
                    <a:pt x="1498" y="4430"/>
                  </a:lnTo>
                  <a:lnTo>
                    <a:pt x="1492" y="4416"/>
                  </a:lnTo>
                  <a:lnTo>
                    <a:pt x="1484" y="4404"/>
                  </a:lnTo>
                  <a:lnTo>
                    <a:pt x="1478" y="4396"/>
                  </a:lnTo>
                  <a:lnTo>
                    <a:pt x="1474" y="4388"/>
                  </a:lnTo>
                  <a:lnTo>
                    <a:pt x="1472" y="4380"/>
                  </a:lnTo>
                  <a:lnTo>
                    <a:pt x="1464" y="4372"/>
                  </a:lnTo>
                  <a:lnTo>
                    <a:pt x="1456" y="4364"/>
                  </a:lnTo>
                  <a:lnTo>
                    <a:pt x="1448" y="4360"/>
                  </a:lnTo>
                  <a:lnTo>
                    <a:pt x="1442" y="4360"/>
                  </a:lnTo>
                  <a:lnTo>
                    <a:pt x="1438" y="4362"/>
                  </a:lnTo>
                  <a:lnTo>
                    <a:pt x="1438" y="4364"/>
                  </a:lnTo>
                  <a:lnTo>
                    <a:pt x="1440" y="4368"/>
                  </a:lnTo>
                  <a:lnTo>
                    <a:pt x="1444" y="4372"/>
                  </a:lnTo>
                  <a:lnTo>
                    <a:pt x="1446" y="4382"/>
                  </a:lnTo>
                  <a:lnTo>
                    <a:pt x="1446" y="4392"/>
                  </a:lnTo>
                  <a:lnTo>
                    <a:pt x="1444" y="4398"/>
                  </a:lnTo>
                  <a:lnTo>
                    <a:pt x="1440" y="4404"/>
                  </a:lnTo>
                  <a:lnTo>
                    <a:pt x="1440" y="4410"/>
                  </a:lnTo>
                  <a:lnTo>
                    <a:pt x="1440" y="4420"/>
                  </a:lnTo>
                  <a:lnTo>
                    <a:pt x="1438" y="4430"/>
                  </a:lnTo>
                  <a:lnTo>
                    <a:pt x="1436" y="4438"/>
                  </a:lnTo>
                  <a:lnTo>
                    <a:pt x="1436" y="4436"/>
                  </a:lnTo>
                  <a:lnTo>
                    <a:pt x="1434" y="4432"/>
                  </a:lnTo>
                  <a:lnTo>
                    <a:pt x="1432" y="4432"/>
                  </a:lnTo>
                  <a:lnTo>
                    <a:pt x="1430" y="4440"/>
                  </a:lnTo>
                  <a:lnTo>
                    <a:pt x="1432" y="4456"/>
                  </a:lnTo>
                  <a:lnTo>
                    <a:pt x="1434" y="4476"/>
                  </a:lnTo>
                  <a:lnTo>
                    <a:pt x="1434" y="4500"/>
                  </a:lnTo>
                  <a:lnTo>
                    <a:pt x="1436" y="4512"/>
                  </a:lnTo>
                  <a:lnTo>
                    <a:pt x="1438" y="4524"/>
                  </a:lnTo>
                  <a:lnTo>
                    <a:pt x="1442" y="4534"/>
                  </a:lnTo>
                  <a:lnTo>
                    <a:pt x="1450" y="4544"/>
                  </a:lnTo>
                  <a:lnTo>
                    <a:pt x="1458" y="4548"/>
                  </a:lnTo>
                  <a:lnTo>
                    <a:pt x="1464" y="4550"/>
                  </a:lnTo>
                  <a:lnTo>
                    <a:pt x="1470" y="4550"/>
                  </a:lnTo>
                  <a:lnTo>
                    <a:pt x="1476" y="4548"/>
                  </a:lnTo>
                  <a:lnTo>
                    <a:pt x="1488" y="4540"/>
                  </a:lnTo>
                  <a:lnTo>
                    <a:pt x="1502" y="4532"/>
                  </a:lnTo>
                  <a:lnTo>
                    <a:pt x="1508" y="4526"/>
                  </a:lnTo>
                  <a:lnTo>
                    <a:pt x="1512" y="4520"/>
                  </a:lnTo>
                  <a:lnTo>
                    <a:pt x="1516" y="4510"/>
                  </a:lnTo>
                  <a:lnTo>
                    <a:pt x="1518" y="4502"/>
                  </a:lnTo>
                  <a:lnTo>
                    <a:pt x="1518" y="4484"/>
                  </a:lnTo>
                  <a:lnTo>
                    <a:pt x="1516" y="4476"/>
                  </a:lnTo>
                  <a:lnTo>
                    <a:pt x="1514" y="4472"/>
                  </a:lnTo>
                  <a:lnTo>
                    <a:pt x="1512" y="4466"/>
                  </a:lnTo>
                  <a:lnTo>
                    <a:pt x="1512" y="4462"/>
                  </a:lnTo>
                  <a:lnTo>
                    <a:pt x="1510" y="4458"/>
                  </a:lnTo>
                  <a:lnTo>
                    <a:pt x="1508" y="4454"/>
                  </a:lnTo>
                  <a:close/>
                  <a:moveTo>
                    <a:pt x="1946" y="4308"/>
                  </a:moveTo>
                  <a:lnTo>
                    <a:pt x="1946" y="4308"/>
                  </a:lnTo>
                  <a:lnTo>
                    <a:pt x="1942" y="4310"/>
                  </a:lnTo>
                  <a:lnTo>
                    <a:pt x="1940" y="4316"/>
                  </a:lnTo>
                  <a:lnTo>
                    <a:pt x="1940" y="4322"/>
                  </a:lnTo>
                  <a:lnTo>
                    <a:pt x="1942" y="4328"/>
                  </a:lnTo>
                  <a:lnTo>
                    <a:pt x="1944" y="4328"/>
                  </a:lnTo>
                  <a:lnTo>
                    <a:pt x="1946" y="4326"/>
                  </a:lnTo>
                  <a:lnTo>
                    <a:pt x="1948" y="4320"/>
                  </a:lnTo>
                  <a:lnTo>
                    <a:pt x="1950" y="4312"/>
                  </a:lnTo>
                  <a:lnTo>
                    <a:pt x="1948" y="4310"/>
                  </a:lnTo>
                  <a:lnTo>
                    <a:pt x="1946" y="4308"/>
                  </a:lnTo>
                  <a:close/>
                  <a:moveTo>
                    <a:pt x="1996" y="4488"/>
                  </a:moveTo>
                  <a:lnTo>
                    <a:pt x="1996" y="4488"/>
                  </a:lnTo>
                  <a:lnTo>
                    <a:pt x="1994" y="4492"/>
                  </a:lnTo>
                  <a:lnTo>
                    <a:pt x="1994" y="4496"/>
                  </a:lnTo>
                  <a:lnTo>
                    <a:pt x="1994" y="4504"/>
                  </a:lnTo>
                  <a:lnTo>
                    <a:pt x="1998" y="4508"/>
                  </a:lnTo>
                  <a:lnTo>
                    <a:pt x="2000" y="4510"/>
                  </a:lnTo>
                  <a:lnTo>
                    <a:pt x="2002" y="4508"/>
                  </a:lnTo>
                  <a:lnTo>
                    <a:pt x="2004" y="4506"/>
                  </a:lnTo>
                  <a:lnTo>
                    <a:pt x="2004" y="4502"/>
                  </a:lnTo>
                  <a:lnTo>
                    <a:pt x="2004" y="4494"/>
                  </a:lnTo>
                  <a:lnTo>
                    <a:pt x="2000" y="4488"/>
                  </a:lnTo>
                  <a:lnTo>
                    <a:pt x="1998" y="4488"/>
                  </a:lnTo>
                  <a:lnTo>
                    <a:pt x="1996" y="4488"/>
                  </a:lnTo>
                  <a:close/>
                  <a:moveTo>
                    <a:pt x="1980" y="4454"/>
                  </a:moveTo>
                  <a:lnTo>
                    <a:pt x="1980" y="4454"/>
                  </a:lnTo>
                  <a:lnTo>
                    <a:pt x="1982" y="4454"/>
                  </a:lnTo>
                  <a:lnTo>
                    <a:pt x="1984" y="4454"/>
                  </a:lnTo>
                  <a:lnTo>
                    <a:pt x="1982" y="4448"/>
                  </a:lnTo>
                  <a:lnTo>
                    <a:pt x="1980" y="4448"/>
                  </a:lnTo>
                  <a:lnTo>
                    <a:pt x="1978" y="4448"/>
                  </a:lnTo>
                  <a:lnTo>
                    <a:pt x="1978" y="4450"/>
                  </a:lnTo>
                  <a:lnTo>
                    <a:pt x="1980" y="4454"/>
                  </a:lnTo>
                  <a:close/>
                  <a:moveTo>
                    <a:pt x="1954" y="4386"/>
                  </a:moveTo>
                  <a:lnTo>
                    <a:pt x="1954" y="4386"/>
                  </a:lnTo>
                  <a:lnTo>
                    <a:pt x="1952" y="4390"/>
                  </a:lnTo>
                  <a:lnTo>
                    <a:pt x="1952" y="4394"/>
                  </a:lnTo>
                  <a:lnTo>
                    <a:pt x="1954" y="4396"/>
                  </a:lnTo>
                  <a:lnTo>
                    <a:pt x="1958" y="4396"/>
                  </a:lnTo>
                  <a:lnTo>
                    <a:pt x="1960" y="4394"/>
                  </a:lnTo>
                  <a:lnTo>
                    <a:pt x="1958" y="4390"/>
                  </a:lnTo>
                  <a:lnTo>
                    <a:pt x="1958" y="4386"/>
                  </a:lnTo>
                  <a:lnTo>
                    <a:pt x="1956" y="4386"/>
                  </a:lnTo>
                  <a:lnTo>
                    <a:pt x="1954" y="4386"/>
                  </a:lnTo>
                  <a:close/>
                  <a:moveTo>
                    <a:pt x="2078" y="4702"/>
                  </a:moveTo>
                  <a:lnTo>
                    <a:pt x="2078" y="4702"/>
                  </a:lnTo>
                  <a:lnTo>
                    <a:pt x="2078" y="4706"/>
                  </a:lnTo>
                  <a:lnTo>
                    <a:pt x="2080" y="4710"/>
                  </a:lnTo>
                  <a:lnTo>
                    <a:pt x="2084" y="4714"/>
                  </a:lnTo>
                  <a:lnTo>
                    <a:pt x="2090" y="4720"/>
                  </a:lnTo>
                  <a:lnTo>
                    <a:pt x="2102" y="4728"/>
                  </a:lnTo>
                  <a:lnTo>
                    <a:pt x="2106" y="4730"/>
                  </a:lnTo>
                  <a:lnTo>
                    <a:pt x="2106" y="4726"/>
                  </a:lnTo>
                  <a:lnTo>
                    <a:pt x="2102" y="4716"/>
                  </a:lnTo>
                  <a:lnTo>
                    <a:pt x="2094" y="4706"/>
                  </a:lnTo>
                  <a:lnTo>
                    <a:pt x="2084" y="4700"/>
                  </a:lnTo>
                  <a:lnTo>
                    <a:pt x="2080" y="4700"/>
                  </a:lnTo>
                  <a:lnTo>
                    <a:pt x="2078" y="4702"/>
                  </a:lnTo>
                  <a:close/>
                  <a:moveTo>
                    <a:pt x="2508" y="4960"/>
                  </a:moveTo>
                  <a:lnTo>
                    <a:pt x="2508" y="4960"/>
                  </a:lnTo>
                  <a:lnTo>
                    <a:pt x="2502" y="4956"/>
                  </a:lnTo>
                  <a:lnTo>
                    <a:pt x="2500" y="4950"/>
                  </a:lnTo>
                  <a:lnTo>
                    <a:pt x="2496" y="4932"/>
                  </a:lnTo>
                  <a:lnTo>
                    <a:pt x="2494" y="4924"/>
                  </a:lnTo>
                  <a:lnTo>
                    <a:pt x="2490" y="4918"/>
                  </a:lnTo>
                  <a:lnTo>
                    <a:pt x="2484" y="4914"/>
                  </a:lnTo>
                  <a:lnTo>
                    <a:pt x="2476" y="4912"/>
                  </a:lnTo>
                  <a:lnTo>
                    <a:pt x="2466" y="4916"/>
                  </a:lnTo>
                  <a:lnTo>
                    <a:pt x="2464" y="4920"/>
                  </a:lnTo>
                  <a:lnTo>
                    <a:pt x="2464" y="4926"/>
                  </a:lnTo>
                  <a:lnTo>
                    <a:pt x="2462" y="4928"/>
                  </a:lnTo>
                  <a:lnTo>
                    <a:pt x="2460" y="4932"/>
                  </a:lnTo>
                  <a:lnTo>
                    <a:pt x="2456" y="4936"/>
                  </a:lnTo>
                  <a:lnTo>
                    <a:pt x="2454" y="4938"/>
                  </a:lnTo>
                  <a:lnTo>
                    <a:pt x="2454" y="4940"/>
                  </a:lnTo>
                  <a:lnTo>
                    <a:pt x="2456" y="4942"/>
                  </a:lnTo>
                  <a:lnTo>
                    <a:pt x="2464" y="4944"/>
                  </a:lnTo>
                  <a:lnTo>
                    <a:pt x="2474" y="4942"/>
                  </a:lnTo>
                  <a:lnTo>
                    <a:pt x="2478" y="4944"/>
                  </a:lnTo>
                  <a:lnTo>
                    <a:pt x="2480" y="4948"/>
                  </a:lnTo>
                  <a:lnTo>
                    <a:pt x="2484" y="4958"/>
                  </a:lnTo>
                  <a:lnTo>
                    <a:pt x="2488" y="4972"/>
                  </a:lnTo>
                  <a:lnTo>
                    <a:pt x="2490" y="4976"/>
                  </a:lnTo>
                  <a:lnTo>
                    <a:pt x="2494" y="4978"/>
                  </a:lnTo>
                  <a:lnTo>
                    <a:pt x="2502" y="4984"/>
                  </a:lnTo>
                  <a:lnTo>
                    <a:pt x="2508" y="4988"/>
                  </a:lnTo>
                  <a:lnTo>
                    <a:pt x="2512" y="4990"/>
                  </a:lnTo>
                  <a:lnTo>
                    <a:pt x="2516" y="4990"/>
                  </a:lnTo>
                  <a:lnTo>
                    <a:pt x="2518" y="4990"/>
                  </a:lnTo>
                  <a:lnTo>
                    <a:pt x="2520" y="4988"/>
                  </a:lnTo>
                  <a:lnTo>
                    <a:pt x="2518" y="4984"/>
                  </a:lnTo>
                  <a:lnTo>
                    <a:pt x="2516" y="4978"/>
                  </a:lnTo>
                  <a:lnTo>
                    <a:pt x="2514" y="4976"/>
                  </a:lnTo>
                  <a:lnTo>
                    <a:pt x="2516" y="4974"/>
                  </a:lnTo>
                  <a:lnTo>
                    <a:pt x="2518" y="4970"/>
                  </a:lnTo>
                  <a:lnTo>
                    <a:pt x="2518" y="4966"/>
                  </a:lnTo>
                  <a:lnTo>
                    <a:pt x="2514" y="4964"/>
                  </a:lnTo>
                  <a:lnTo>
                    <a:pt x="2508" y="4960"/>
                  </a:lnTo>
                  <a:close/>
                  <a:moveTo>
                    <a:pt x="2428" y="4870"/>
                  </a:moveTo>
                  <a:lnTo>
                    <a:pt x="2428" y="4870"/>
                  </a:lnTo>
                  <a:lnTo>
                    <a:pt x="2432" y="4868"/>
                  </a:lnTo>
                  <a:lnTo>
                    <a:pt x="2434" y="4862"/>
                  </a:lnTo>
                  <a:lnTo>
                    <a:pt x="2434" y="4858"/>
                  </a:lnTo>
                  <a:lnTo>
                    <a:pt x="2432" y="4856"/>
                  </a:lnTo>
                  <a:lnTo>
                    <a:pt x="2430" y="4856"/>
                  </a:lnTo>
                  <a:lnTo>
                    <a:pt x="2426" y="4858"/>
                  </a:lnTo>
                  <a:lnTo>
                    <a:pt x="2424" y="4860"/>
                  </a:lnTo>
                  <a:lnTo>
                    <a:pt x="2420" y="4866"/>
                  </a:lnTo>
                  <a:lnTo>
                    <a:pt x="2420" y="4868"/>
                  </a:lnTo>
                  <a:lnTo>
                    <a:pt x="2420" y="4872"/>
                  </a:lnTo>
                  <a:lnTo>
                    <a:pt x="2424" y="4872"/>
                  </a:lnTo>
                  <a:lnTo>
                    <a:pt x="2428" y="4870"/>
                  </a:lnTo>
                  <a:close/>
                  <a:moveTo>
                    <a:pt x="2450" y="4852"/>
                  </a:moveTo>
                  <a:lnTo>
                    <a:pt x="2450" y="4852"/>
                  </a:lnTo>
                  <a:lnTo>
                    <a:pt x="2444" y="4848"/>
                  </a:lnTo>
                  <a:lnTo>
                    <a:pt x="2434" y="4840"/>
                  </a:lnTo>
                  <a:lnTo>
                    <a:pt x="2430" y="4836"/>
                  </a:lnTo>
                  <a:lnTo>
                    <a:pt x="2428" y="4838"/>
                  </a:lnTo>
                  <a:lnTo>
                    <a:pt x="2428" y="4846"/>
                  </a:lnTo>
                  <a:lnTo>
                    <a:pt x="2430" y="4848"/>
                  </a:lnTo>
                  <a:lnTo>
                    <a:pt x="2432" y="4850"/>
                  </a:lnTo>
                  <a:lnTo>
                    <a:pt x="2438" y="4854"/>
                  </a:lnTo>
                  <a:lnTo>
                    <a:pt x="2446" y="4854"/>
                  </a:lnTo>
                  <a:lnTo>
                    <a:pt x="2450" y="4852"/>
                  </a:lnTo>
                  <a:close/>
                  <a:moveTo>
                    <a:pt x="2378" y="4806"/>
                  </a:moveTo>
                  <a:lnTo>
                    <a:pt x="2378" y="4806"/>
                  </a:lnTo>
                  <a:lnTo>
                    <a:pt x="2376" y="4806"/>
                  </a:lnTo>
                  <a:lnTo>
                    <a:pt x="2376" y="4810"/>
                  </a:lnTo>
                  <a:lnTo>
                    <a:pt x="2376" y="4812"/>
                  </a:lnTo>
                  <a:lnTo>
                    <a:pt x="2378" y="4814"/>
                  </a:lnTo>
                  <a:lnTo>
                    <a:pt x="2382" y="4814"/>
                  </a:lnTo>
                  <a:lnTo>
                    <a:pt x="2382" y="4810"/>
                  </a:lnTo>
                  <a:lnTo>
                    <a:pt x="2380" y="4806"/>
                  </a:lnTo>
                  <a:lnTo>
                    <a:pt x="2378" y="4806"/>
                  </a:lnTo>
                  <a:close/>
                  <a:moveTo>
                    <a:pt x="2422" y="4774"/>
                  </a:moveTo>
                  <a:lnTo>
                    <a:pt x="2422" y="4774"/>
                  </a:lnTo>
                  <a:lnTo>
                    <a:pt x="2414" y="4778"/>
                  </a:lnTo>
                  <a:lnTo>
                    <a:pt x="2412" y="4782"/>
                  </a:lnTo>
                  <a:lnTo>
                    <a:pt x="2410" y="4784"/>
                  </a:lnTo>
                  <a:lnTo>
                    <a:pt x="2406" y="4788"/>
                  </a:lnTo>
                  <a:lnTo>
                    <a:pt x="2406" y="4790"/>
                  </a:lnTo>
                  <a:lnTo>
                    <a:pt x="2410" y="4792"/>
                  </a:lnTo>
                  <a:lnTo>
                    <a:pt x="2414" y="4790"/>
                  </a:lnTo>
                  <a:lnTo>
                    <a:pt x="2420" y="4796"/>
                  </a:lnTo>
                  <a:lnTo>
                    <a:pt x="2416" y="4796"/>
                  </a:lnTo>
                  <a:lnTo>
                    <a:pt x="2414" y="4796"/>
                  </a:lnTo>
                  <a:lnTo>
                    <a:pt x="2414" y="4798"/>
                  </a:lnTo>
                  <a:lnTo>
                    <a:pt x="2414" y="4800"/>
                  </a:lnTo>
                  <a:lnTo>
                    <a:pt x="2418" y="4804"/>
                  </a:lnTo>
                  <a:lnTo>
                    <a:pt x="2420" y="4804"/>
                  </a:lnTo>
                  <a:lnTo>
                    <a:pt x="2422" y="4802"/>
                  </a:lnTo>
                  <a:lnTo>
                    <a:pt x="2420" y="4798"/>
                  </a:lnTo>
                  <a:lnTo>
                    <a:pt x="2432" y="4808"/>
                  </a:lnTo>
                  <a:lnTo>
                    <a:pt x="2436" y="4808"/>
                  </a:lnTo>
                  <a:lnTo>
                    <a:pt x="2438" y="4804"/>
                  </a:lnTo>
                  <a:lnTo>
                    <a:pt x="2438" y="4798"/>
                  </a:lnTo>
                  <a:lnTo>
                    <a:pt x="2438" y="4790"/>
                  </a:lnTo>
                  <a:lnTo>
                    <a:pt x="2436" y="4782"/>
                  </a:lnTo>
                  <a:lnTo>
                    <a:pt x="2434" y="4776"/>
                  </a:lnTo>
                  <a:lnTo>
                    <a:pt x="2428" y="4774"/>
                  </a:lnTo>
                  <a:lnTo>
                    <a:pt x="2422" y="4774"/>
                  </a:lnTo>
                  <a:close/>
                  <a:moveTo>
                    <a:pt x="2384" y="4796"/>
                  </a:moveTo>
                  <a:lnTo>
                    <a:pt x="2384" y="4796"/>
                  </a:lnTo>
                  <a:lnTo>
                    <a:pt x="2384" y="4798"/>
                  </a:lnTo>
                  <a:lnTo>
                    <a:pt x="2384" y="4802"/>
                  </a:lnTo>
                  <a:lnTo>
                    <a:pt x="2386" y="4806"/>
                  </a:lnTo>
                  <a:lnTo>
                    <a:pt x="2390" y="4806"/>
                  </a:lnTo>
                  <a:lnTo>
                    <a:pt x="2392" y="4806"/>
                  </a:lnTo>
                  <a:lnTo>
                    <a:pt x="2390" y="4802"/>
                  </a:lnTo>
                  <a:lnTo>
                    <a:pt x="2388" y="4798"/>
                  </a:lnTo>
                  <a:lnTo>
                    <a:pt x="2384" y="4796"/>
                  </a:lnTo>
                  <a:close/>
                  <a:moveTo>
                    <a:pt x="2578" y="4662"/>
                  </a:moveTo>
                  <a:lnTo>
                    <a:pt x="2578" y="4662"/>
                  </a:lnTo>
                  <a:lnTo>
                    <a:pt x="2580" y="4662"/>
                  </a:lnTo>
                  <a:lnTo>
                    <a:pt x="2584" y="4660"/>
                  </a:lnTo>
                  <a:lnTo>
                    <a:pt x="2584" y="4650"/>
                  </a:lnTo>
                  <a:lnTo>
                    <a:pt x="2584" y="4640"/>
                  </a:lnTo>
                  <a:lnTo>
                    <a:pt x="2582" y="4634"/>
                  </a:lnTo>
                  <a:lnTo>
                    <a:pt x="2578" y="4634"/>
                  </a:lnTo>
                  <a:lnTo>
                    <a:pt x="2574" y="4640"/>
                  </a:lnTo>
                  <a:lnTo>
                    <a:pt x="2570" y="4646"/>
                  </a:lnTo>
                  <a:lnTo>
                    <a:pt x="2572" y="4650"/>
                  </a:lnTo>
                  <a:lnTo>
                    <a:pt x="2574" y="4652"/>
                  </a:lnTo>
                  <a:lnTo>
                    <a:pt x="2578" y="4656"/>
                  </a:lnTo>
                  <a:lnTo>
                    <a:pt x="2576" y="4658"/>
                  </a:lnTo>
                  <a:lnTo>
                    <a:pt x="2574" y="4660"/>
                  </a:lnTo>
                  <a:lnTo>
                    <a:pt x="2578" y="4662"/>
                  </a:lnTo>
                  <a:close/>
                  <a:moveTo>
                    <a:pt x="2136" y="4766"/>
                  </a:moveTo>
                  <a:lnTo>
                    <a:pt x="2136" y="4766"/>
                  </a:lnTo>
                  <a:lnTo>
                    <a:pt x="2134" y="4768"/>
                  </a:lnTo>
                  <a:lnTo>
                    <a:pt x="2134" y="4772"/>
                  </a:lnTo>
                  <a:lnTo>
                    <a:pt x="2138" y="4782"/>
                  </a:lnTo>
                  <a:lnTo>
                    <a:pt x="2154" y="4806"/>
                  </a:lnTo>
                  <a:lnTo>
                    <a:pt x="2158" y="4812"/>
                  </a:lnTo>
                  <a:lnTo>
                    <a:pt x="2162" y="4812"/>
                  </a:lnTo>
                  <a:lnTo>
                    <a:pt x="2164" y="4810"/>
                  </a:lnTo>
                  <a:lnTo>
                    <a:pt x="2166" y="4806"/>
                  </a:lnTo>
                  <a:lnTo>
                    <a:pt x="2166" y="4794"/>
                  </a:lnTo>
                  <a:lnTo>
                    <a:pt x="2164" y="4790"/>
                  </a:lnTo>
                  <a:lnTo>
                    <a:pt x="2160" y="4786"/>
                  </a:lnTo>
                  <a:lnTo>
                    <a:pt x="2154" y="4780"/>
                  </a:lnTo>
                  <a:lnTo>
                    <a:pt x="2150" y="4772"/>
                  </a:lnTo>
                  <a:lnTo>
                    <a:pt x="2144" y="4768"/>
                  </a:lnTo>
                  <a:lnTo>
                    <a:pt x="2140" y="4766"/>
                  </a:lnTo>
                  <a:lnTo>
                    <a:pt x="2136" y="4766"/>
                  </a:lnTo>
                  <a:close/>
                  <a:moveTo>
                    <a:pt x="2832" y="5258"/>
                  </a:moveTo>
                  <a:lnTo>
                    <a:pt x="2832" y="5258"/>
                  </a:lnTo>
                  <a:lnTo>
                    <a:pt x="2828" y="5254"/>
                  </a:lnTo>
                  <a:lnTo>
                    <a:pt x="2828" y="5248"/>
                  </a:lnTo>
                  <a:lnTo>
                    <a:pt x="2832" y="5234"/>
                  </a:lnTo>
                  <a:lnTo>
                    <a:pt x="2832" y="5226"/>
                  </a:lnTo>
                  <a:lnTo>
                    <a:pt x="2832" y="5220"/>
                  </a:lnTo>
                  <a:lnTo>
                    <a:pt x="2828" y="5214"/>
                  </a:lnTo>
                  <a:lnTo>
                    <a:pt x="2820" y="5212"/>
                  </a:lnTo>
                  <a:lnTo>
                    <a:pt x="2808" y="5212"/>
                  </a:lnTo>
                  <a:lnTo>
                    <a:pt x="2798" y="5214"/>
                  </a:lnTo>
                  <a:lnTo>
                    <a:pt x="2786" y="5216"/>
                  </a:lnTo>
                  <a:lnTo>
                    <a:pt x="2780" y="5216"/>
                  </a:lnTo>
                  <a:lnTo>
                    <a:pt x="2772" y="5212"/>
                  </a:lnTo>
                  <a:lnTo>
                    <a:pt x="2762" y="5208"/>
                  </a:lnTo>
                  <a:lnTo>
                    <a:pt x="2762" y="5206"/>
                  </a:lnTo>
                  <a:lnTo>
                    <a:pt x="2762" y="5204"/>
                  </a:lnTo>
                  <a:lnTo>
                    <a:pt x="2762" y="5196"/>
                  </a:lnTo>
                  <a:lnTo>
                    <a:pt x="2762" y="5190"/>
                  </a:lnTo>
                  <a:lnTo>
                    <a:pt x="2758" y="5184"/>
                  </a:lnTo>
                  <a:lnTo>
                    <a:pt x="2754" y="5178"/>
                  </a:lnTo>
                  <a:lnTo>
                    <a:pt x="2752" y="5174"/>
                  </a:lnTo>
                  <a:lnTo>
                    <a:pt x="2748" y="5174"/>
                  </a:lnTo>
                  <a:lnTo>
                    <a:pt x="2746" y="5176"/>
                  </a:lnTo>
                  <a:lnTo>
                    <a:pt x="2740" y="5178"/>
                  </a:lnTo>
                  <a:lnTo>
                    <a:pt x="2738" y="5178"/>
                  </a:lnTo>
                  <a:lnTo>
                    <a:pt x="2734" y="5174"/>
                  </a:lnTo>
                  <a:lnTo>
                    <a:pt x="2730" y="5168"/>
                  </a:lnTo>
                  <a:lnTo>
                    <a:pt x="2728" y="5170"/>
                  </a:lnTo>
                  <a:lnTo>
                    <a:pt x="2726" y="5170"/>
                  </a:lnTo>
                  <a:lnTo>
                    <a:pt x="2720" y="5166"/>
                  </a:lnTo>
                  <a:lnTo>
                    <a:pt x="2718" y="5164"/>
                  </a:lnTo>
                  <a:lnTo>
                    <a:pt x="2714" y="5162"/>
                  </a:lnTo>
                  <a:lnTo>
                    <a:pt x="2708" y="5164"/>
                  </a:lnTo>
                  <a:lnTo>
                    <a:pt x="2704" y="5166"/>
                  </a:lnTo>
                  <a:lnTo>
                    <a:pt x="2700" y="5166"/>
                  </a:lnTo>
                  <a:lnTo>
                    <a:pt x="2698" y="5162"/>
                  </a:lnTo>
                  <a:lnTo>
                    <a:pt x="2694" y="5154"/>
                  </a:lnTo>
                  <a:lnTo>
                    <a:pt x="2692" y="5150"/>
                  </a:lnTo>
                  <a:lnTo>
                    <a:pt x="2688" y="5148"/>
                  </a:lnTo>
                  <a:lnTo>
                    <a:pt x="2686" y="5150"/>
                  </a:lnTo>
                  <a:lnTo>
                    <a:pt x="2682" y="5152"/>
                  </a:lnTo>
                  <a:lnTo>
                    <a:pt x="2680" y="5156"/>
                  </a:lnTo>
                  <a:lnTo>
                    <a:pt x="2676" y="5166"/>
                  </a:lnTo>
                  <a:lnTo>
                    <a:pt x="2670" y="5178"/>
                  </a:lnTo>
                  <a:lnTo>
                    <a:pt x="2668" y="5180"/>
                  </a:lnTo>
                  <a:lnTo>
                    <a:pt x="2666" y="5180"/>
                  </a:lnTo>
                  <a:lnTo>
                    <a:pt x="2660" y="5176"/>
                  </a:lnTo>
                  <a:lnTo>
                    <a:pt x="2654" y="5174"/>
                  </a:lnTo>
                  <a:lnTo>
                    <a:pt x="2646" y="5172"/>
                  </a:lnTo>
                  <a:lnTo>
                    <a:pt x="2634" y="5174"/>
                  </a:lnTo>
                  <a:lnTo>
                    <a:pt x="2630" y="5174"/>
                  </a:lnTo>
                  <a:lnTo>
                    <a:pt x="2626" y="5176"/>
                  </a:lnTo>
                  <a:lnTo>
                    <a:pt x="2620" y="5174"/>
                  </a:lnTo>
                  <a:lnTo>
                    <a:pt x="2612" y="5172"/>
                  </a:lnTo>
                  <a:lnTo>
                    <a:pt x="2604" y="5172"/>
                  </a:lnTo>
                  <a:lnTo>
                    <a:pt x="2600" y="5170"/>
                  </a:lnTo>
                  <a:lnTo>
                    <a:pt x="2596" y="5168"/>
                  </a:lnTo>
                  <a:lnTo>
                    <a:pt x="2594" y="5162"/>
                  </a:lnTo>
                  <a:lnTo>
                    <a:pt x="2590" y="5154"/>
                  </a:lnTo>
                  <a:lnTo>
                    <a:pt x="2588" y="5148"/>
                  </a:lnTo>
                  <a:lnTo>
                    <a:pt x="2586" y="5144"/>
                  </a:lnTo>
                  <a:lnTo>
                    <a:pt x="2584" y="5144"/>
                  </a:lnTo>
                  <a:lnTo>
                    <a:pt x="2582" y="5144"/>
                  </a:lnTo>
                  <a:lnTo>
                    <a:pt x="2576" y="5146"/>
                  </a:lnTo>
                  <a:lnTo>
                    <a:pt x="2574" y="5146"/>
                  </a:lnTo>
                  <a:lnTo>
                    <a:pt x="2570" y="5142"/>
                  </a:lnTo>
                  <a:lnTo>
                    <a:pt x="2566" y="5140"/>
                  </a:lnTo>
                  <a:lnTo>
                    <a:pt x="2564" y="5140"/>
                  </a:lnTo>
                  <a:lnTo>
                    <a:pt x="2558" y="5140"/>
                  </a:lnTo>
                  <a:lnTo>
                    <a:pt x="2554" y="5142"/>
                  </a:lnTo>
                  <a:lnTo>
                    <a:pt x="2552" y="5140"/>
                  </a:lnTo>
                  <a:lnTo>
                    <a:pt x="2550" y="5138"/>
                  </a:lnTo>
                  <a:lnTo>
                    <a:pt x="2544" y="5132"/>
                  </a:lnTo>
                  <a:lnTo>
                    <a:pt x="2538" y="5128"/>
                  </a:lnTo>
                  <a:lnTo>
                    <a:pt x="2532" y="5128"/>
                  </a:lnTo>
                  <a:lnTo>
                    <a:pt x="2530" y="5130"/>
                  </a:lnTo>
                  <a:lnTo>
                    <a:pt x="2530" y="5132"/>
                  </a:lnTo>
                  <a:lnTo>
                    <a:pt x="2528" y="5136"/>
                  </a:lnTo>
                  <a:lnTo>
                    <a:pt x="2526" y="5136"/>
                  </a:lnTo>
                  <a:lnTo>
                    <a:pt x="2520" y="5136"/>
                  </a:lnTo>
                  <a:lnTo>
                    <a:pt x="2512" y="5132"/>
                  </a:lnTo>
                  <a:lnTo>
                    <a:pt x="2498" y="5130"/>
                  </a:lnTo>
                  <a:lnTo>
                    <a:pt x="2492" y="5130"/>
                  </a:lnTo>
                  <a:lnTo>
                    <a:pt x="2488" y="5132"/>
                  </a:lnTo>
                  <a:lnTo>
                    <a:pt x="2486" y="5136"/>
                  </a:lnTo>
                  <a:lnTo>
                    <a:pt x="2484" y="5140"/>
                  </a:lnTo>
                  <a:lnTo>
                    <a:pt x="2482" y="5150"/>
                  </a:lnTo>
                  <a:lnTo>
                    <a:pt x="2480" y="5152"/>
                  </a:lnTo>
                  <a:lnTo>
                    <a:pt x="2478" y="5154"/>
                  </a:lnTo>
                  <a:lnTo>
                    <a:pt x="2474" y="5156"/>
                  </a:lnTo>
                  <a:lnTo>
                    <a:pt x="2472" y="5160"/>
                  </a:lnTo>
                  <a:lnTo>
                    <a:pt x="2472" y="5164"/>
                  </a:lnTo>
                  <a:lnTo>
                    <a:pt x="2464" y="5164"/>
                  </a:lnTo>
                  <a:lnTo>
                    <a:pt x="2460" y="5166"/>
                  </a:lnTo>
                  <a:lnTo>
                    <a:pt x="2458" y="5168"/>
                  </a:lnTo>
                  <a:lnTo>
                    <a:pt x="2460" y="5172"/>
                  </a:lnTo>
                  <a:lnTo>
                    <a:pt x="2464" y="5174"/>
                  </a:lnTo>
                  <a:lnTo>
                    <a:pt x="2474" y="5174"/>
                  </a:lnTo>
                  <a:lnTo>
                    <a:pt x="2482" y="5174"/>
                  </a:lnTo>
                  <a:lnTo>
                    <a:pt x="2490" y="5174"/>
                  </a:lnTo>
                  <a:lnTo>
                    <a:pt x="2494" y="5174"/>
                  </a:lnTo>
                  <a:lnTo>
                    <a:pt x="2496" y="5178"/>
                  </a:lnTo>
                  <a:lnTo>
                    <a:pt x="2500" y="5180"/>
                  </a:lnTo>
                  <a:lnTo>
                    <a:pt x="2504" y="5180"/>
                  </a:lnTo>
                  <a:lnTo>
                    <a:pt x="2510" y="5180"/>
                  </a:lnTo>
                  <a:lnTo>
                    <a:pt x="2512" y="5180"/>
                  </a:lnTo>
                  <a:lnTo>
                    <a:pt x="2508" y="5188"/>
                  </a:lnTo>
                  <a:lnTo>
                    <a:pt x="2506" y="5194"/>
                  </a:lnTo>
                  <a:lnTo>
                    <a:pt x="2508" y="5198"/>
                  </a:lnTo>
                  <a:lnTo>
                    <a:pt x="2510" y="5200"/>
                  </a:lnTo>
                  <a:lnTo>
                    <a:pt x="2516" y="5200"/>
                  </a:lnTo>
                  <a:lnTo>
                    <a:pt x="2536" y="5204"/>
                  </a:lnTo>
                  <a:lnTo>
                    <a:pt x="2550" y="5210"/>
                  </a:lnTo>
                  <a:lnTo>
                    <a:pt x="2570" y="5218"/>
                  </a:lnTo>
                  <a:lnTo>
                    <a:pt x="2576" y="5220"/>
                  </a:lnTo>
                  <a:lnTo>
                    <a:pt x="2584" y="5220"/>
                  </a:lnTo>
                  <a:lnTo>
                    <a:pt x="2588" y="5220"/>
                  </a:lnTo>
                  <a:lnTo>
                    <a:pt x="2594" y="5218"/>
                  </a:lnTo>
                  <a:lnTo>
                    <a:pt x="2602" y="5214"/>
                  </a:lnTo>
                  <a:lnTo>
                    <a:pt x="2606" y="5214"/>
                  </a:lnTo>
                  <a:lnTo>
                    <a:pt x="2608" y="5214"/>
                  </a:lnTo>
                  <a:lnTo>
                    <a:pt x="2614" y="5218"/>
                  </a:lnTo>
                  <a:lnTo>
                    <a:pt x="2620" y="5216"/>
                  </a:lnTo>
                  <a:lnTo>
                    <a:pt x="2628" y="5216"/>
                  </a:lnTo>
                  <a:lnTo>
                    <a:pt x="2642" y="5218"/>
                  </a:lnTo>
                  <a:lnTo>
                    <a:pt x="2648" y="5220"/>
                  </a:lnTo>
                  <a:lnTo>
                    <a:pt x="2654" y="5224"/>
                  </a:lnTo>
                  <a:lnTo>
                    <a:pt x="2662" y="5230"/>
                  </a:lnTo>
                  <a:lnTo>
                    <a:pt x="2668" y="5234"/>
                  </a:lnTo>
                  <a:lnTo>
                    <a:pt x="2676" y="5238"/>
                  </a:lnTo>
                  <a:lnTo>
                    <a:pt x="2690" y="5242"/>
                  </a:lnTo>
                  <a:lnTo>
                    <a:pt x="2706" y="5246"/>
                  </a:lnTo>
                  <a:lnTo>
                    <a:pt x="2722" y="5248"/>
                  </a:lnTo>
                  <a:lnTo>
                    <a:pt x="2726" y="5246"/>
                  </a:lnTo>
                  <a:lnTo>
                    <a:pt x="2728" y="5244"/>
                  </a:lnTo>
                  <a:lnTo>
                    <a:pt x="2732" y="5244"/>
                  </a:lnTo>
                  <a:lnTo>
                    <a:pt x="2752" y="5248"/>
                  </a:lnTo>
                  <a:lnTo>
                    <a:pt x="2764" y="5250"/>
                  </a:lnTo>
                  <a:lnTo>
                    <a:pt x="2770" y="5248"/>
                  </a:lnTo>
                  <a:lnTo>
                    <a:pt x="2772" y="5246"/>
                  </a:lnTo>
                  <a:lnTo>
                    <a:pt x="2774" y="5244"/>
                  </a:lnTo>
                  <a:lnTo>
                    <a:pt x="2774" y="5242"/>
                  </a:lnTo>
                  <a:lnTo>
                    <a:pt x="2776" y="5242"/>
                  </a:lnTo>
                  <a:lnTo>
                    <a:pt x="2794" y="5250"/>
                  </a:lnTo>
                  <a:lnTo>
                    <a:pt x="2806" y="5256"/>
                  </a:lnTo>
                  <a:lnTo>
                    <a:pt x="2814" y="5258"/>
                  </a:lnTo>
                  <a:lnTo>
                    <a:pt x="2820" y="5260"/>
                  </a:lnTo>
                  <a:lnTo>
                    <a:pt x="2828" y="5264"/>
                  </a:lnTo>
                  <a:lnTo>
                    <a:pt x="2834" y="5268"/>
                  </a:lnTo>
                  <a:lnTo>
                    <a:pt x="2836" y="5268"/>
                  </a:lnTo>
                  <a:lnTo>
                    <a:pt x="2836" y="5266"/>
                  </a:lnTo>
                  <a:lnTo>
                    <a:pt x="2836" y="5262"/>
                  </a:lnTo>
                  <a:lnTo>
                    <a:pt x="2832" y="5258"/>
                  </a:lnTo>
                  <a:close/>
                  <a:moveTo>
                    <a:pt x="2398" y="4778"/>
                  </a:moveTo>
                  <a:lnTo>
                    <a:pt x="2398" y="4778"/>
                  </a:lnTo>
                  <a:lnTo>
                    <a:pt x="2400" y="4780"/>
                  </a:lnTo>
                  <a:lnTo>
                    <a:pt x="2402" y="4780"/>
                  </a:lnTo>
                  <a:lnTo>
                    <a:pt x="2406" y="4780"/>
                  </a:lnTo>
                  <a:lnTo>
                    <a:pt x="2410" y="4776"/>
                  </a:lnTo>
                  <a:lnTo>
                    <a:pt x="2410" y="4774"/>
                  </a:lnTo>
                  <a:lnTo>
                    <a:pt x="2408" y="4772"/>
                  </a:lnTo>
                  <a:lnTo>
                    <a:pt x="2402" y="4772"/>
                  </a:lnTo>
                  <a:lnTo>
                    <a:pt x="2398" y="4774"/>
                  </a:lnTo>
                  <a:lnTo>
                    <a:pt x="2398" y="4776"/>
                  </a:lnTo>
                  <a:lnTo>
                    <a:pt x="2398" y="4778"/>
                  </a:lnTo>
                  <a:close/>
                  <a:moveTo>
                    <a:pt x="2330" y="4760"/>
                  </a:moveTo>
                  <a:lnTo>
                    <a:pt x="2330" y="4760"/>
                  </a:lnTo>
                  <a:lnTo>
                    <a:pt x="2330" y="4762"/>
                  </a:lnTo>
                  <a:lnTo>
                    <a:pt x="2332" y="4764"/>
                  </a:lnTo>
                  <a:lnTo>
                    <a:pt x="2340" y="4770"/>
                  </a:lnTo>
                  <a:lnTo>
                    <a:pt x="2348" y="4774"/>
                  </a:lnTo>
                  <a:lnTo>
                    <a:pt x="2350" y="4774"/>
                  </a:lnTo>
                  <a:lnTo>
                    <a:pt x="2350" y="4770"/>
                  </a:lnTo>
                  <a:lnTo>
                    <a:pt x="2350" y="4768"/>
                  </a:lnTo>
                  <a:lnTo>
                    <a:pt x="2346" y="4764"/>
                  </a:lnTo>
                  <a:lnTo>
                    <a:pt x="2340" y="4760"/>
                  </a:lnTo>
                  <a:lnTo>
                    <a:pt x="2334" y="4758"/>
                  </a:lnTo>
                  <a:lnTo>
                    <a:pt x="2332" y="4758"/>
                  </a:lnTo>
                  <a:lnTo>
                    <a:pt x="2330" y="4760"/>
                  </a:lnTo>
                  <a:close/>
                  <a:moveTo>
                    <a:pt x="2230" y="4942"/>
                  </a:moveTo>
                  <a:lnTo>
                    <a:pt x="2230" y="4942"/>
                  </a:lnTo>
                  <a:lnTo>
                    <a:pt x="2230" y="4944"/>
                  </a:lnTo>
                  <a:lnTo>
                    <a:pt x="2230" y="4946"/>
                  </a:lnTo>
                  <a:lnTo>
                    <a:pt x="2234" y="4952"/>
                  </a:lnTo>
                  <a:lnTo>
                    <a:pt x="2238" y="4956"/>
                  </a:lnTo>
                  <a:lnTo>
                    <a:pt x="2242" y="4956"/>
                  </a:lnTo>
                  <a:lnTo>
                    <a:pt x="2244" y="4954"/>
                  </a:lnTo>
                  <a:lnTo>
                    <a:pt x="2244" y="4952"/>
                  </a:lnTo>
                  <a:lnTo>
                    <a:pt x="2244" y="4950"/>
                  </a:lnTo>
                  <a:lnTo>
                    <a:pt x="2240" y="4944"/>
                  </a:lnTo>
                  <a:lnTo>
                    <a:pt x="2236" y="4940"/>
                  </a:lnTo>
                  <a:lnTo>
                    <a:pt x="2232" y="4940"/>
                  </a:lnTo>
                  <a:lnTo>
                    <a:pt x="2230" y="4942"/>
                  </a:lnTo>
                  <a:close/>
                  <a:moveTo>
                    <a:pt x="2194" y="4886"/>
                  </a:moveTo>
                  <a:lnTo>
                    <a:pt x="2194" y="4886"/>
                  </a:lnTo>
                  <a:lnTo>
                    <a:pt x="2192" y="4890"/>
                  </a:lnTo>
                  <a:lnTo>
                    <a:pt x="2192" y="4896"/>
                  </a:lnTo>
                  <a:lnTo>
                    <a:pt x="2194" y="4904"/>
                  </a:lnTo>
                  <a:lnTo>
                    <a:pt x="2198" y="4910"/>
                  </a:lnTo>
                  <a:lnTo>
                    <a:pt x="2208" y="4920"/>
                  </a:lnTo>
                  <a:lnTo>
                    <a:pt x="2214" y="4924"/>
                  </a:lnTo>
                  <a:lnTo>
                    <a:pt x="2218" y="4924"/>
                  </a:lnTo>
                  <a:lnTo>
                    <a:pt x="2220" y="4920"/>
                  </a:lnTo>
                  <a:lnTo>
                    <a:pt x="2220" y="4914"/>
                  </a:lnTo>
                  <a:lnTo>
                    <a:pt x="2214" y="4900"/>
                  </a:lnTo>
                  <a:lnTo>
                    <a:pt x="2210" y="4894"/>
                  </a:lnTo>
                  <a:lnTo>
                    <a:pt x="2204" y="4888"/>
                  </a:lnTo>
                  <a:lnTo>
                    <a:pt x="2200" y="4886"/>
                  </a:lnTo>
                  <a:lnTo>
                    <a:pt x="2194" y="4886"/>
                  </a:lnTo>
                  <a:close/>
                  <a:moveTo>
                    <a:pt x="2182" y="4866"/>
                  </a:moveTo>
                  <a:lnTo>
                    <a:pt x="2182" y="4866"/>
                  </a:lnTo>
                  <a:lnTo>
                    <a:pt x="2184" y="4868"/>
                  </a:lnTo>
                  <a:lnTo>
                    <a:pt x="2186" y="4866"/>
                  </a:lnTo>
                  <a:lnTo>
                    <a:pt x="2188" y="4862"/>
                  </a:lnTo>
                  <a:lnTo>
                    <a:pt x="2188" y="4856"/>
                  </a:lnTo>
                  <a:lnTo>
                    <a:pt x="2186" y="4850"/>
                  </a:lnTo>
                  <a:lnTo>
                    <a:pt x="2184" y="4850"/>
                  </a:lnTo>
                  <a:lnTo>
                    <a:pt x="2182" y="4850"/>
                  </a:lnTo>
                  <a:lnTo>
                    <a:pt x="2180" y="4854"/>
                  </a:lnTo>
                  <a:lnTo>
                    <a:pt x="2180" y="4860"/>
                  </a:lnTo>
                  <a:lnTo>
                    <a:pt x="2180" y="4864"/>
                  </a:lnTo>
                  <a:lnTo>
                    <a:pt x="2182" y="4866"/>
                  </a:lnTo>
                  <a:close/>
                  <a:moveTo>
                    <a:pt x="2248" y="4964"/>
                  </a:moveTo>
                  <a:lnTo>
                    <a:pt x="2248" y="4964"/>
                  </a:lnTo>
                  <a:lnTo>
                    <a:pt x="2246" y="4968"/>
                  </a:lnTo>
                  <a:lnTo>
                    <a:pt x="2246" y="4974"/>
                  </a:lnTo>
                  <a:lnTo>
                    <a:pt x="2248" y="4976"/>
                  </a:lnTo>
                  <a:lnTo>
                    <a:pt x="2252" y="4978"/>
                  </a:lnTo>
                  <a:lnTo>
                    <a:pt x="2254" y="4978"/>
                  </a:lnTo>
                  <a:lnTo>
                    <a:pt x="2256" y="4980"/>
                  </a:lnTo>
                  <a:lnTo>
                    <a:pt x="2260" y="4990"/>
                  </a:lnTo>
                  <a:lnTo>
                    <a:pt x="2262" y="4996"/>
                  </a:lnTo>
                  <a:lnTo>
                    <a:pt x="2264" y="4996"/>
                  </a:lnTo>
                  <a:lnTo>
                    <a:pt x="2266" y="4994"/>
                  </a:lnTo>
                  <a:lnTo>
                    <a:pt x="2266" y="4990"/>
                  </a:lnTo>
                  <a:lnTo>
                    <a:pt x="2266" y="4984"/>
                  </a:lnTo>
                  <a:lnTo>
                    <a:pt x="2260" y="4974"/>
                  </a:lnTo>
                  <a:lnTo>
                    <a:pt x="2254" y="4964"/>
                  </a:lnTo>
                  <a:lnTo>
                    <a:pt x="2250" y="4964"/>
                  </a:lnTo>
                  <a:lnTo>
                    <a:pt x="2248" y="4964"/>
                  </a:lnTo>
                  <a:close/>
                  <a:moveTo>
                    <a:pt x="2354" y="4788"/>
                  </a:moveTo>
                  <a:lnTo>
                    <a:pt x="2354" y="4788"/>
                  </a:lnTo>
                  <a:lnTo>
                    <a:pt x="2352" y="4784"/>
                  </a:lnTo>
                  <a:lnTo>
                    <a:pt x="2350" y="4792"/>
                  </a:lnTo>
                  <a:lnTo>
                    <a:pt x="2348" y="4796"/>
                  </a:lnTo>
                  <a:lnTo>
                    <a:pt x="2348" y="4800"/>
                  </a:lnTo>
                  <a:lnTo>
                    <a:pt x="2352" y="4800"/>
                  </a:lnTo>
                  <a:lnTo>
                    <a:pt x="2358" y="4802"/>
                  </a:lnTo>
                  <a:lnTo>
                    <a:pt x="2364" y="4802"/>
                  </a:lnTo>
                  <a:lnTo>
                    <a:pt x="2370" y="4804"/>
                  </a:lnTo>
                  <a:lnTo>
                    <a:pt x="2372" y="4804"/>
                  </a:lnTo>
                  <a:lnTo>
                    <a:pt x="2372" y="4800"/>
                  </a:lnTo>
                  <a:lnTo>
                    <a:pt x="2372" y="4798"/>
                  </a:lnTo>
                  <a:lnTo>
                    <a:pt x="2370" y="4796"/>
                  </a:lnTo>
                  <a:lnTo>
                    <a:pt x="2364" y="4794"/>
                  </a:lnTo>
                  <a:lnTo>
                    <a:pt x="2358" y="4792"/>
                  </a:lnTo>
                  <a:lnTo>
                    <a:pt x="2354" y="4788"/>
                  </a:lnTo>
                  <a:close/>
                  <a:moveTo>
                    <a:pt x="2484" y="5128"/>
                  </a:moveTo>
                  <a:lnTo>
                    <a:pt x="2484" y="5128"/>
                  </a:lnTo>
                  <a:lnTo>
                    <a:pt x="2486" y="5124"/>
                  </a:lnTo>
                  <a:lnTo>
                    <a:pt x="2486" y="5120"/>
                  </a:lnTo>
                  <a:lnTo>
                    <a:pt x="2488" y="5108"/>
                  </a:lnTo>
                  <a:lnTo>
                    <a:pt x="2486" y="5092"/>
                  </a:lnTo>
                  <a:lnTo>
                    <a:pt x="2488" y="5076"/>
                  </a:lnTo>
                  <a:lnTo>
                    <a:pt x="2488" y="5062"/>
                  </a:lnTo>
                  <a:lnTo>
                    <a:pt x="2486" y="5056"/>
                  </a:lnTo>
                  <a:lnTo>
                    <a:pt x="2484" y="5050"/>
                  </a:lnTo>
                  <a:lnTo>
                    <a:pt x="2486" y="5038"/>
                  </a:lnTo>
                  <a:lnTo>
                    <a:pt x="2488" y="5028"/>
                  </a:lnTo>
                  <a:lnTo>
                    <a:pt x="2488" y="5020"/>
                  </a:lnTo>
                  <a:lnTo>
                    <a:pt x="2486" y="5014"/>
                  </a:lnTo>
                  <a:lnTo>
                    <a:pt x="2492" y="5004"/>
                  </a:lnTo>
                  <a:lnTo>
                    <a:pt x="2494" y="4998"/>
                  </a:lnTo>
                  <a:lnTo>
                    <a:pt x="2496" y="4994"/>
                  </a:lnTo>
                  <a:lnTo>
                    <a:pt x="2494" y="4990"/>
                  </a:lnTo>
                  <a:lnTo>
                    <a:pt x="2492" y="4988"/>
                  </a:lnTo>
                  <a:lnTo>
                    <a:pt x="2486" y="4982"/>
                  </a:lnTo>
                  <a:lnTo>
                    <a:pt x="2482" y="4978"/>
                  </a:lnTo>
                  <a:lnTo>
                    <a:pt x="2480" y="4972"/>
                  </a:lnTo>
                  <a:lnTo>
                    <a:pt x="2476" y="4962"/>
                  </a:lnTo>
                  <a:lnTo>
                    <a:pt x="2472" y="4956"/>
                  </a:lnTo>
                  <a:lnTo>
                    <a:pt x="2468" y="4954"/>
                  </a:lnTo>
                  <a:lnTo>
                    <a:pt x="2460" y="4956"/>
                  </a:lnTo>
                  <a:lnTo>
                    <a:pt x="2456" y="4958"/>
                  </a:lnTo>
                  <a:lnTo>
                    <a:pt x="2452" y="4956"/>
                  </a:lnTo>
                  <a:lnTo>
                    <a:pt x="2450" y="4956"/>
                  </a:lnTo>
                  <a:lnTo>
                    <a:pt x="2446" y="4958"/>
                  </a:lnTo>
                  <a:lnTo>
                    <a:pt x="2440" y="4962"/>
                  </a:lnTo>
                  <a:lnTo>
                    <a:pt x="2442" y="4956"/>
                  </a:lnTo>
                  <a:lnTo>
                    <a:pt x="2446" y="4946"/>
                  </a:lnTo>
                  <a:lnTo>
                    <a:pt x="2446" y="4942"/>
                  </a:lnTo>
                  <a:lnTo>
                    <a:pt x="2442" y="4940"/>
                  </a:lnTo>
                  <a:lnTo>
                    <a:pt x="2438" y="4938"/>
                  </a:lnTo>
                  <a:lnTo>
                    <a:pt x="2436" y="4932"/>
                  </a:lnTo>
                  <a:lnTo>
                    <a:pt x="2430" y="4914"/>
                  </a:lnTo>
                  <a:lnTo>
                    <a:pt x="2428" y="4904"/>
                  </a:lnTo>
                  <a:lnTo>
                    <a:pt x="2426" y="4898"/>
                  </a:lnTo>
                  <a:lnTo>
                    <a:pt x="2422" y="4892"/>
                  </a:lnTo>
                  <a:lnTo>
                    <a:pt x="2420" y="4890"/>
                  </a:lnTo>
                  <a:lnTo>
                    <a:pt x="2416" y="4890"/>
                  </a:lnTo>
                  <a:lnTo>
                    <a:pt x="2410" y="4890"/>
                  </a:lnTo>
                  <a:lnTo>
                    <a:pt x="2404" y="4890"/>
                  </a:lnTo>
                  <a:lnTo>
                    <a:pt x="2394" y="4884"/>
                  </a:lnTo>
                  <a:lnTo>
                    <a:pt x="2390" y="4880"/>
                  </a:lnTo>
                  <a:lnTo>
                    <a:pt x="2388" y="4876"/>
                  </a:lnTo>
                  <a:lnTo>
                    <a:pt x="2388" y="4872"/>
                  </a:lnTo>
                  <a:lnTo>
                    <a:pt x="2388" y="4868"/>
                  </a:lnTo>
                  <a:lnTo>
                    <a:pt x="2390" y="4862"/>
                  </a:lnTo>
                  <a:lnTo>
                    <a:pt x="2392" y="4858"/>
                  </a:lnTo>
                  <a:lnTo>
                    <a:pt x="2390" y="4852"/>
                  </a:lnTo>
                  <a:lnTo>
                    <a:pt x="2390" y="4848"/>
                  </a:lnTo>
                  <a:lnTo>
                    <a:pt x="2392" y="4846"/>
                  </a:lnTo>
                  <a:lnTo>
                    <a:pt x="2396" y="4844"/>
                  </a:lnTo>
                  <a:lnTo>
                    <a:pt x="2400" y="4842"/>
                  </a:lnTo>
                  <a:lnTo>
                    <a:pt x="2402" y="4836"/>
                  </a:lnTo>
                  <a:lnTo>
                    <a:pt x="2402" y="4832"/>
                  </a:lnTo>
                  <a:lnTo>
                    <a:pt x="2400" y="4826"/>
                  </a:lnTo>
                  <a:lnTo>
                    <a:pt x="2396" y="4822"/>
                  </a:lnTo>
                  <a:lnTo>
                    <a:pt x="2392" y="4818"/>
                  </a:lnTo>
                  <a:lnTo>
                    <a:pt x="2386" y="4816"/>
                  </a:lnTo>
                  <a:lnTo>
                    <a:pt x="2380" y="4818"/>
                  </a:lnTo>
                  <a:lnTo>
                    <a:pt x="2376" y="4820"/>
                  </a:lnTo>
                  <a:lnTo>
                    <a:pt x="2374" y="4820"/>
                  </a:lnTo>
                  <a:lnTo>
                    <a:pt x="2372" y="4814"/>
                  </a:lnTo>
                  <a:lnTo>
                    <a:pt x="2372" y="4812"/>
                  </a:lnTo>
                  <a:lnTo>
                    <a:pt x="2368" y="4808"/>
                  </a:lnTo>
                  <a:lnTo>
                    <a:pt x="2364" y="4806"/>
                  </a:lnTo>
                  <a:lnTo>
                    <a:pt x="2356" y="4804"/>
                  </a:lnTo>
                  <a:lnTo>
                    <a:pt x="2348" y="4802"/>
                  </a:lnTo>
                  <a:lnTo>
                    <a:pt x="2342" y="4796"/>
                  </a:lnTo>
                  <a:lnTo>
                    <a:pt x="2340" y="4790"/>
                  </a:lnTo>
                  <a:lnTo>
                    <a:pt x="2338" y="4784"/>
                  </a:lnTo>
                  <a:lnTo>
                    <a:pt x="2336" y="4776"/>
                  </a:lnTo>
                  <a:lnTo>
                    <a:pt x="2332" y="4768"/>
                  </a:lnTo>
                  <a:lnTo>
                    <a:pt x="2324" y="4762"/>
                  </a:lnTo>
                  <a:lnTo>
                    <a:pt x="2314" y="4758"/>
                  </a:lnTo>
                  <a:lnTo>
                    <a:pt x="2308" y="4756"/>
                  </a:lnTo>
                  <a:lnTo>
                    <a:pt x="2304" y="4754"/>
                  </a:lnTo>
                  <a:lnTo>
                    <a:pt x="2302" y="4748"/>
                  </a:lnTo>
                  <a:lnTo>
                    <a:pt x="2300" y="4740"/>
                  </a:lnTo>
                  <a:lnTo>
                    <a:pt x="2298" y="4738"/>
                  </a:lnTo>
                  <a:lnTo>
                    <a:pt x="2296" y="4734"/>
                  </a:lnTo>
                  <a:lnTo>
                    <a:pt x="2288" y="4728"/>
                  </a:lnTo>
                  <a:lnTo>
                    <a:pt x="2284" y="4728"/>
                  </a:lnTo>
                  <a:lnTo>
                    <a:pt x="2282" y="4730"/>
                  </a:lnTo>
                  <a:lnTo>
                    <a:pt x="2282" y="4732"/>
                  </a:lnTo>
                  <a:lnTo>
                    <a:pt x="2282" y="4740"/>
                  </a:lnTo>
                  <a:lnTo>
                    <a:pt x="2282" y="4742"/>
                  </a:lnTo>
                  <a:lnTo>
                    <a:pt x="2280" y="4740"/>
                  </a:lnTo>
                  <a:lnTo>
                    <a:pt x="2274" y="4736"/>
                  </a:lnTo>
                  <a:lnTo>
                    <a:pt x="2270" y="4732"/>
                  </a:lnTo>
                  <a:lnTo>
                    <a:pt x="2266" y="4728"/>
                  </a:lnTo>
                  <a:lnTo>
                    <a:pt x="2262" y="4718"/>
                  </a:lnTo>
                  <a:lnTo>
                    <a:pt x="2258" y="4710"/>
                  </a:lnTo>
                  <a:lnTo>
                    <a:pt x="2254" y="4708"/>
                  </a:lnTo>
                  <a:lnTo>
                    <a:pt x="2252" y="4708"/>
                  </a:lnTo>
                  <a:lnTo>
                    <a:pt x="2248" y="4702"/>
                  </a:lnTo>
                  <a:lnTo>
                    <a:pt x="2242" y="4692"/>
                  </a:lnTo>
                  <a:lnTo>
                    <a:pt x="2234" y="4680"/>
                  </a:lnTo>
                  <a:lnTo>
                    <a:pt x="2222" y="4670"/>
                  </a:lnTo>
                  <a:lnTo>
                    <a:pt x="2214" y="4666"/>
                  </a:lnTo>
                  <a:lnTo>
                    <a:pt x="2208" y="4664"/>
                  </a:lnTo>
                  <a:lnTo>
                    <a:pt x="2204" y="4662"/>
                  </a:lnTo>
                  <a:lnTo>
                    <a:pt x="2200" y="4658"/>
                  </a:lnTo>
                  <a:lnTo>
                    <a:pt x="2196" y="4652"/>
                  </a:lnTo>
                  <a:lnTo>
                    <a:pt x="2192" y="4646"/>
                  </a:lnTo>
                  <a:lnTo>
                    <a:pt x="2190" y="4644"/>
                  </a:lnTo>
                  <a:lnTo>
                    <a:pt x="2186" y="4642"/>
                  </a:lnTo>
                  <a:lnTo>
                    <a:pt x="2182" y="4640"/>
                  </a:lnTo>
                  <a:lnTo>
                    <a:pt x="2180" y="4638"/>
                  </a:lnTo>
                  <a:lnTo>
                    <a:pt x="2180" y="4632"/>
                  </a:lnTo>
                  <a:lnTo>
                    <a:pt x="2178" y="4626"/>
                  </a:lnTo>
                  <a:lnTo>
                    <a:pt x="2176" y="4624"/>
                  </a:lnTo>
                  <a:lnTo>
                    <a:pt x="2174" y="4622"/>
                  </a:lnTo>
                  <a:lnTo>
                    <a:pt x="2170" y="4620"/>
                  </a:lnTo>
                  <a:lnTo>
                    <a:pt x="2168" y="4618"/>
                  </a:lnTo>
                  <a:lnTo>
                    <a:pt x="2166" y="4612"/>
                  </a:lnTo>
                  <a:lnTo>
                    <a:pt x="2166" y="4604"/>
                  </a:lnTo>
                  <a:lnTo>
                    <a:pt x="2162" y="4598"/>
                  </a:lnTo>
                  <a:lnTo>
                    <a:pt x="2158" y="4592"/>
                  </a:lnTo>
                  <a:lnTo>
                    <a:pt x="2150" y="4582"/>
                  </a:lnTo>
                  <a:lnTo>
                    <a:pt x="2146" y="4582"/>
                  </a:lnTo>
                  <a:lnTo>
                    <a:pt x="2146" y="4584"/>
                  </a:lnTo>
                  <a:lnTo>
                    <a:pt x="2142" y="4586"/>
                  </a:lnTo>
                  <a:lnTo>
                    <a:pt x="2138" y="4586"/>
                  </a:lnTo>
                  <a:lnTo>
                    <a:pt x="2134" y="4584"/>
                  </a:lnTo>
                  <a:lnTo>
                    <a:pt x="2130" y="4582"/>
                  </a:lnTo>
                  <a:lnTo>
                    <a:pt x="2128" y="4580"/>
                  </a:lnTo>
                  <a:lnTo>
                    <a:pt x="2122" y="4582"/>
                  </a:lnTo>
                  <a:lnTo>
                    <a:pt x="2114" y="4584"/>
                  </a:lnTo>
                  <a:lnTo>
                    <a:pt x="2108" y="4584"/>
                  </a:lnTo>
                  <a:lnTo>
                    <a:pt x="2098" y="4584"/>
                  </a:lnTo>
                  <a:lnTo>
                    <a:pt x="2088" y="4580"/>
                  </a:lnTo>
                  <a:lnTo>
                    <a:pt x="2086" y="4578"/>
                  </a:lnTo>
                  <a:lnTo>
                    <a:pt x="2084" y="4576"/>
                  </a:lnTo>
                  <a:lnTo>
                    <a:pt x="2082" y="4572"/>
                  </a:lnTo>
                  <a:lnTo>
                    <a:pt x="2078" y="4568"/>
                  </a:lnTo>
                  <a:lnTo>
                    <a:pt x="2070" y="4566"/>
                  </a:lnTo>
                  <a:lnTo>
                    <a:pt x="2062" y="4564"/>
                  </a:lnTo>
                  <a:lnTo>
                    <a:pt x="2058" y="4566"/>
                  </a:lnTo>
                  <a:lnTo>
                    <a:pt x="2056" y="4570"/>
                  </a:lnTo>
                  <a:lnTo>
                    <a:pt x="2056" y="4576"/>
                  </a:lnTo>
                  <a:lnTo>
                    <a:pt x="2058" y="4584"/>
                  </a:lnTo>
                  <a:lnTo>
                    <a:pt x="2060" y="4594"/>
                  </a:lnTo>
                  <a:lnTo>
                    <a:pt x="2070" y="4612"/>
                  </a:lnTo>
                  <a:lnTo>
                    <a:pt x="2080" y="4626"/>
                  </a:lnTo>
                  <a:lnTo>
                    <a:pt x="2086" y="4634"/>
                  </a:lnTo>
                  <a:lnTo>
                    <a:pt x="2094" y="4640"/>
                  </a:lnTo>
                  <a:lnTo>
                    <a:pt x="2102" y="4650"/>
                  </a:lnTo>
                  <a:lnTo>
                    <a:pt x="2104" y="4654"/>
                  </a:lnTo>
                  <a:lnTo>
                    <a:pt x="2108" y="4658"/>
                  </a:lnTo>
                  <a:lnTo>
                    <a:pt x="2114" y="4658"/>
                  </a:lnTo>
                  <a:lnTo>
                    <a:pt x="2116" y="4658"/>
                  </a:lnTo>
                  <a:lnTo>
                    <a:pt x="2120" y="4660"/>
                  </a:lnTo>
                  <a:lnTo>
                    <a:pt x="2124" y="4664"/>
                  </a:lnTo>
                  <a:lnTo>
                    <a:pt x="2130" y="4672"/>
                  </a:lnTo>
                  <a:lnTo>
                    <a:pt x="2138" y="4686"/>
                  </a:lnTo>
                  <a:lnTo>
                    <a:pt x="2138" y="4690"/>
                  </a:lnTo>
                  <a:lnTo>
                    <a:pt x="2138" y="4692"/>
                  </a:lnTo>
                  <a:lnTo>
                    <a:pt x="2146" y="4698"/>
                  </a:lnTo>
                  <a:lnTo>
                    <a:pt x="2152" y="4702"/>
                  </a:lnTo>
                  <a:lnTo>
                    <a:pt x="2154" y="4706"/>
                  </a:lnTo>
                  <a:lnTo>
                    <a:pt x="2154" y="4716"/>
                  </a:lnTo>
                  <a:lnTo>
                    <a:pt x="2156" y="4720"/>
                  </a:lnTo>
                  <a:lnTo>
                    <a:pt x="2158" y="4724"/>
                  </a:lnTo>
                  <a:lnTo>
                    <a:pt x="2162" y="4730"/>
                  </a:lnTo>
                  <a:lnTo>
                    <a:pt x="2172" y="4736"/>
                  </a:lnTo>
                  <a:lnTo>
                    <a:pt x="2182" y="4742"/>
                  </a:lnTo>
                  <a:lnTo>
                    <a:pt x="2192" y="4748"/>
                  </a:lnTo>
                  <a:lnTo>
                    <a:pt x="2198" y="4756"/>
                  </a:lnTo>
                  <a:lnTo>
                    <a:pt x="2200" y="4760"/>
                  </a:lnTo>
                  <a:lnTo>
                    <a:pt x="2200" y="4762"/>
                  </a:lnTo>
                  <a:lnTo>
                    <a:pt x="2198" y="4766"/>
                  </a:lnTo>
                  <a:lnTo>
                    <a:pt x="2198" y="4772"/>
                  </a:lnTo>
                  <a:lnTo>
                    <a:pt x="2206" y="4794"/>
                  </a:lnTo>
                  <a:lnTo>
                    <a:pt x="2214" y="4820"/>
                  </a:lnTo>
                  <a:lnTo>
                    <a:pt x="2218" y="4828"/>
                  </a:lnTo>
                  <a:lnTo>
                    <a:pt x="2226" y="4834"/>
                  </a:lnTo>
                  <a:lnTo>
                    <a:pt x="2234" y="4838"/>
                  </a:lnTo>
                  <a:lnTo>
                    <a:pt x="2236" y="4844"/>
                  </a:lnTo>
                  <a:lnTo>
                    <a:pt x="2240" y="4854"/>
                  </a:lnTo>
                  <a:lnTo>
                    <a:pt x="2254" y="4870"/>
                  </a:lnTo>
                  <a:lnTo>
                    <a:pt x="2260" y="4876"/>
                  </a:lnTo>
                  <a:lnTo>
                    <a:pt x="2262" y="4882"/>
                  </a:lnTo>
                  <a:lnTo>
                    <a:pt x="2264" y="4886"/>
                  </a:lnTo>
                  <a:lnTo>
                    <a:pt x="2264" y="4890"/>
                  </a:lnTo>
                  <a:lnTo>
                    <a:pt x="2262" y="4898"/>
                  </a:lnTo>
                  <a:lnTo>
                    <a:pt x="2264" y="4900"/>
                  </a:lnTo>
                  <a:lnTo>
                    <a:pt x="2266" y="4904"/>
                  </a:lnTo>
                  <a:lnTo>
                    <a:pt x="2274" y="4912"/>
                  </a:lnTo>
                  <a:lnTo>
                    <a:pt x="2278" y="4922"/>
                  </a:lnTo>
                  <a:lnTo>
                    <a:pt x="2282" y="4934"/>
                  </a:lnTo>
                  <a:lnTo>
                    <a:pt x="2284" y="4946"/>
                  </a:lnTo>
                  <a:lnTo>
                    <a:pt x="2290" y="4960"/>
                  </a:lnTo>
                  <a:lnTo>
                    <a:pt x="2300" y="4976"/>
                  </a:lnTo>
                  <a:lnTo>
                    <a:pt x="2312" y="4992"/>
                  </a:lnTo>
                  <a:lnTo>
                    <a:pt x="2326" y="5008"/>
                  </a:lnTo>
                  <a:lnTo>
                    <a:pt x="2336" y="5018"/>
                  </a:lnTo>
                  <a:lnTo>
                    <a:pt x="2342" y="5028"/>
                  </a:lnTo>
                  <a:lnTo>
                    <a:pt x="2350" y="5038"/>
                  </a:lnTo>
                  <a:lnTo>
                    <a:pt x="2364" y="5054"/>
                  </a:lnTo>
                  <a:lnTo>
                    <a:pt x="2380" y="5072"/>
                  </a:lnTo>
                  <a:lnTo>
                    <a:pt x="2394" y="5084"/>
                  </a:lnTo>
                  <a:lnTo>
                    <a:pt x="2404" y="5094"/>
                  </a:lnTo>
                  <a:lnTo>
                    <a:pt x="2416" y="5108"/>
                  </a:lnTo>
                  <a:lnTo>
                    <a:pt x="2426" y="5122"/>
                  </a:lnTo>
                  <a:lnTo>
                    <a:pt x="2434" y="5132"/>
                  </a:lnTo>
                  <a:lnTo>
                    <a:pt x="2436" y="5134"/>
                  </a:lnTo>
                  <a:lnTo>
                    <a:pt x="2438" y="5134"/>
                  </a:lnTo>
                  <a:lnTo>
                    <a:pt x="2434" y="5120"/>
                  </a:lnTo>
                  <a:lnTo>
                    <a:pt x="2434" y="5112"/>
                  </a:lnTo>
                  <a:lnTo>
                    <a:pt x="2434" y="5110"/>
                  </a:lnTo>
                  <a:lnTo>
                    <a:pt x="2438" y="5112"/>
                  </a:lnTo>
                  <a:lnTo>
                    <a:pt x="2444" y="5114"/>
                  </a:lnTo>
                  <a:lnTo>
                    <a:pt x="2450" y="5118"/>
                  </a:lnTo>
                  <a:lnTo>
                    <a:pt x="2454" y="5120"/>
                  </a:lnTo>
                  <a:lnTo>
                    <a:pt x="2458" y="5118"/>
                  </a:lnTo>
                  <a:lnTo>
                    <a:pt x="2460" y="5114"/>
                  </a:lnTo>
                  <a:lnTo>
                    <a:pt x="2462" y="5108"/>
                  </a:lnTo>
                  <a:lnTo>
                    <a:pt x="2464" y="5108"/>
                  </a:lnTo>
                  <a:lnTo>
                    <a:pt x="2470" y="5116"/>
                  </a:lnTo>
                  <a:lnTo>
                    <a:pt x="2476" y="5126"/>
                  </a:lnTo>
                  <a:lnTo>
                    <a:pt x="2480" y="5128"/>
                  </a:lnTo>
                  <a:lnTo>
                    <a:pt x="2484" y="5128"/>
                  </a:lnTo>
                  <a:close/>
                  <a:moveTo>
                    <a:pt x="2344" y="4774"/>
                  </a:moveTo>
                  <a:lnTo>
                    <a:pt x="2344" y="4774"/>
                  </a:lnTo>
                  <a:lnTo>
                    <a:pt x="2340" y="4772"/>
                  </a:lnTo>
                  <a:lnTo>
                    <a:pt x="2338" y="4772"/>
                  </a:lnTo>
                  <a:lnTo>
                    <a:pt x="2338" y="4774"/>
                  </a:lnTo>
                  <a:lnTo>
                    <a:pt x="2338" y="4776"/>
                  </a:lnTo>
                  <a:lnTo>
                    <a:pt x="2340" y="4784"/>
                  </a:lnTo>
                  <a:lnTo>
                    <a:pt x="2344" y="4792"/>
                  </a:lnTo>
                  <a:lnTo>
                    <a:pt x="2346" y="4792"/>
                  </a:lnTo>
                  <a:lnTo>
                    <a:pt x="2348" y="4788"/>
                  </a:lnTo>
                  <a:lnTo>
                    <a:pt x="2348" y="4780"/>
                  </a:lnTo>
                  <a:lnTo>
                    <a:pt x="2346" y="4776"/>
                  </a:lnTo>
                  <a:lnTo>
                    <a:pt x="2344" y="4774"/>
                  </a:lnTo>
                  <a:close/>
                  <a:moveTo>
                    <a:pt x="2374" y="4792"/>
                  </a:moveTo>
                  <a:lnTo>
                    <a:pt x="2374" y="4792"/>
                  </a:lnTo>
                  <a:lnTo>
                    <a:pt x="2372" y="4786"/>
                  </a:lnTo>
                  <a:lnTo>
                    <a:pt x="2366" y="4784"/>
                  </a:lnTo>
                  <a:lnTo>
                    <a:pt x="2360" y="4782"/>
                  </a:lnTo>
                  <a:lnTo>
                    <a:pt x="2358" y="4782"/>
                  </a:lnTo>
                  <a:lnTo>
                    <a:pt x="2358" y="4784"/>
                  </a:lnTo>
                  <a:lnTo>
                    <a:pt x="2358" y="4788"/>
                  </a:lnTo>
                  <a:lnTo>
                    <a:pt x="2364" y="4790"/>
                  </a:lnTo>
                  <a:lnTo>
                    <a:pt x="2372" y="4794"/>
                  </a:lnTo>
                  <a:lnTo>
                    <a:pt x="2374" y="4794"/>
                  </a:lnTo>
                  <a:lnTo>
                    <a:pt x="2374" y="4792"/>
                  </a:lnTo>
                  <a:close/>
                  <a:moveTo>
                    <a:pt x="2316" y="4736"/>
                  </a:moveTo>
                  <a:lnTo>
                    <a:pt x="2316" y="4736"/>
                  </a:lnTo>
                  <a:lnTo>
                    <a:pt x="2312" y="4736"/>
                  </a:lnTo>
                  <a:lnTo>
                    <a:pt x="2310" y="4736"/>
                  </a:lnTo>
                  <a:lnTo>
                    <a:pt x="2306" y="4740"/>
                  </a:lnTo>
                  <a:lnTo>
                    <a:pt x="2306" y="4746"/>
                  </a:lnTo>
                  <a:lnTo>
                    <a:pt x="2308" y="4750"/>
                  </a:lnTo>
                  <a:lnTo>
                    <a:pt x="2310" y="4752"/>
                  </a:lnTo>
                  <a:lnTo>
                    <a:pt x="2312" y="4752"/>
                  </a:lnTo>
                  <a:lnTo>
                    <a:pt x="2314" y="4752"/>
                  </a:lnTo>
                  <a:lnTo>
                    <a:pt x="2318" y="4746"/>
                  </a:lnTo>
                  <a:lnTo>
                    <a:pt x="2318" y="4740"/>
                  </a:lnTo>
                  <a:lnTo>
                    <a:pt x="2318" y="4736"/>
                  </a:lnTo>
                  <a:lnTo>
                    <a:pt x="2316" y="4736"/>
                  </a:lnTo>
                  <a:close/>
                  <a:moveTo>
                    <a:pt x="36" y="5458"/>
                  </a:moveTo>
                  <a:lnTo>
                    <a:pt x="36" y="5458"/>
                  </a:lnTo>
                  <a:lnTo>
                    <a:pt x="32" y="5458"/>
                  </a:lnTo>
                  <a:lnTo>
                    <a:pt x="30" y="5460"/>
                  </a:lnTo>
                  <a:lnTo>
                    <a:pt x="32" y="5464"/>
                  </a:lnTo>
                  <a:lnTo>
                    <a:pt x="36" y="5470"/>
                  </a:lnTo>
                  <a:lnTo>
                    <a:pt x="38" y="5472"/>
                  </a:lnTo>
                  <a:lnTo>
                    <a:pt x="40" y="5472"/>
                  </a:lnTo>
                  <a:lnTo>
                    <a:pt x="40" y="5468"/>
                  </a:lnTo>
                  <a:lnTo>
                    <a:pt x="40" y="5462"/>
                  </a:lnTo>
                  <a:lnTo>
                    <a:pt x="36" y="5458"/>
                  </a:lnTo>
                  <a:close/>
                  <a:moveTo>
                    <a:pt x="2554" y="4992"/>
                  </a:moveTo>
                  <a:lnTo>
                    <a:pt x="2554" y="4992"/>
                  </a:lnTo>
                  <a:lnTo>
                    <a:pt x="2558" y="4998"/>
                  </a:lnTo>
                  <a:lnTo>
                    <a:pt x="2560" y="4998"/>
                  </a:lnTo>
                  <a:lnTo>
                    <a:pt x="2562" y="4996"/>
                  </a:lnTo>
                  <a:lnTo>
                    <a:pt x="2564" y="4994"/>
                  </a:lnTo>
                  <a:lnTo>
                    <a:pt x="2566" y="4994"/>
                  </a:lnTo>
                  <a:lnTo>
                    <a:pt x="2570" y="4994"/>
                  </a:lnTo>
                  <a:lnTo>
                    <a:pt x="2574" y="4994"/>
                  </a:lnTo>
                  <a:lnTo>
                    <a:pt x="2578" y="4988"/>
                  </a:lnTo>
                  <a:lnTo>
                    <a:pt x="2582" y="4980"/>
                  </a:lnTo>
                  <a:lnTo>
                    <a:pt x="2582" y="4976"/>
                  </a:lnTo>
                  <a:lnTo>
                    <a:pt x="2580" y="4974"/>
                  </a:lnTo>
                  <a:lnTo>
                    <a:pt x="2576" y="4968"/>
                  </a:lnTo>
                  <a:lnTo>
                    <a:pt x="2568" y="4964"/>
                  </a:lnTo>
                  <a:lnTo>
                    <a:pt x="2562" y="4962"/>
                  </a:lnTo>
                  <a:lnTo>
                    <a:pt x="2558" y="4964"/>
                  </a:lnTo>
                  <a:lnTo>
                    <a:pt x="2556" y="4968"/>
                  </a:lnTo>
                  <a:lnTo>
                    <a:pt x="2554" y="4972"/>
                  </a:lnTo>
                  <a:lnTo>
                    <a:pt x="2552" y="4982"/>
                  </a:lnTo>
                  <a:lnTo>
                    <a:pt x="2552" y="4988"/>
                  </a:lnTo>
                  <a:lnTo>
                    <a:pt x="2554" y="4992"/>
                  </a:lnTo>
                  <a:close/>
                  <a:moveTo>
                    <a:pt x="8" y="5430"/>
                  </a:moveTo>
                  <a:lnTo>
                    <a:pt x="8" y="5430"/>
                  </a:lnTo>
                  <a:lnTo>
                    <a:pt x="6" y="5434"/>
                  </a:lnTo>
                  <a:lnTo>
                    <a:pt x="6" y="5436"/>
                  </a:lnTo>
                  <a:lnTo>
                    <a:pt x="6" y="5440"/>
                  </a:lnTo>
                  <a:lnTo>
                    <a:pt x="10" y="5444"/>
                  </a:lnTo>
                  <a:lnTo>
                    <a:pt x="14" y="5442"/>
                  </a:lnTo>
                  <a:lnTo>
                    <a:pt x="14" y="5438"/>
                  </a:lnTo>
                  <a:lnTo>
                    <a:pt x="14" y="5434"/>
                  </a:lnTo>
                  <a:lnTo>
                    <a:pt x="12" y="5430"/>
                  </a:lnTo>
                  <a:lnTo>
                    <a:pt x="10" y="5430"/>
                  </a:lnTo>
                  <a:lnTo>
                    <a:pt x="8" y="5430"/>
                  </a:lnTo>
                  <a:close/>
                  <a:moveTo>
                    <a:pt x="3222" y="4178"/>
                  </a:moveTo>
                  <a:lnTo>
                    <a:pt x="3222" y="4178"/>
                  </a:lnTo>
                  <a:lnTo>
                    <a:pt x="3224" y="4178"/>
                  </a:lnTo>
                  <a:lnTo>
                    <a:pt x="3228" y="4176"/>
                  </a:lnTo>
                  <a:lnTo>
                    <a:pt x="3232" y="4172"/>
                  </a:lnTo>
                  <a:lnTo>
                    <a:pt x="3234" y="4166"/>
                  </a:lnTo>
                  <a:lnTo>
                    <a:pt x="3232" y="4162"/>
                  </a:lnTo>
                  <a:lnTo>
                    <a:pt x="3232" y="4160"/>
                  </a:lnTo>
                  <a:lnTo>
                    <a:pt x="3230" y="4160"/>
                  </a:lnTo>
                  <a:lnTo>
                    <a:pt x="3228" y="4156"/>
                  </a:lnTo>
                  <a:lnTo>
                    <a:pt x="3226" y="4152"/>
                  </a:lnTo>
                  <a:lnTo>
                    <a:pt x="3224" y="4150"/>
                  </a:lnTo>
                  <a:lnTo>
                    <a:pt x="3222" y="4154"/>
                  </a:lnTo>
                  <a:lnTo>
                    <a:pt x="3222" y="4160"/>
                  </a:lnTo>
                  <a:lnTo>
                    <a:pt x="3222" y="4168"/>
                  </a:lnTo>
                  <a:lnTo>
                    <a:pt x="3220" y="4172"/>
                  </a:lnTo>
                  <a:lnTo>
                    <a:pt x="3218" y="4174"/>
                  </a:lnTo>
                  <a:lnTo>
                    <a:pt x="3222" y="4178"/>
                  </a:lnTo>
                  <a:close/>
                  <a:moveTo>
                    <a:pt x="3526" y="3176"/>
                  </a:moveTo>
                  <a:lnTo>
                    <a:pt x="3526" y="3176"/>
                  </a:lnTo>
                  <a:lnTo>
                    <a:pt x="3522" y="3176"/>
                  </a:lnTo>
                  <a:lnTo>
                    <a:pt x="3520" y="3174"/>
                  </a:lnTo>
                  <a:lnTo>
                    <a:pt x="3522" y="3168"/>
                  </a:lnTo>
                  <a:lnTo>
                    <a:pt x="3526" y="3162"/>
                  </a:lnTo>
                  <a:lnTo>
                    <a:pt x="3526" y="3158"/>
                  </a:lnTo>
                  <a:lnTo>
                    <a:pt x="3526" y="3154"/>
                  </a:lnTo>
                  <a:lnTo>
                    <a:pt x="3522" y="3152"/>
                  </a:lnTo>
                  <a:lnTo>
                    <a:pt x="3518" y="3152"/>
                  </a:lnTo>
                  <a:lnTo>
                    <a:pt x="3510" y="3156"/>
                  </a:lnTo>
                  <a:lnTo>
                    <a:pt x="3506" y="3156"/>
                  </a:lnTo>
                  <a:lnTo>
                    <a:pt x="3504" y="3156"/>
                  </a:lnTo>
                  <a:lnTo>
                    <a:pt x="3500" y="3154"/>
                  </a:lnTo>
                  <a:lnTo>
                    <a:pt x="3500" y="3148"/>
                  </a:lnTo>
                  <a:lnTo>
                    <a:pt x="3498" y="3146"/>
                  </a:lnTo>
                  <a:lnTo>
                    <a:pt x="3496" y="3142"/>
                  </a:lnTo>
                  <a:lnTo>
                    <a:pt x="3490" y="3140"/>
                  </a:lnTo>
                  <a:lnTo>
                    <a:pt x="3486" y="3140"/>
                  </a:lnTo>
                  <a:lnTo>
                    <a:pt x="3482" y="3140"/>
                  </a:lnTo>
                  <a:lnTo>
                    <a:pt x="3478" y="3144"/>
                  </a:lnTo>
                  <a:lnTo>
                    <a:pt x="3476" y="3148"/>
                  </a:lnTo>
                  <a:lnTo>
                    <a:pt x="3474" y="3154"/>
                  </a:lnTo>
                  <a:lnTo>
                    <a:pt x="3470" y="3154"/>
                  </a:lnTo>
                  <a:lnTo>
                    <a:pt x="3466" y="3154"/>
                  </a:lnTo>
                  <a:lnTo>
                    <a:pt x="3464" y="3160"/>
                  </a:lnTo>
                  <a:lnTo>
                    <a:pt x="3462" y="3164"/>
                  </a:lnTo>
                  <a:lnTo>
                    <a:pt x="3460" y="3164"/>
                  </a:lnTo>
                  <a:lnTo>
                    <a:pt x="3456" y="3160"/>
                  </a:lnTo>
                  <a:lnTo>
                    <a:pt x="3454" y="3158"/>
                  </a:lnTo>
                  <a:lnTo>
                    <a:pt x="3452" y="3164"/>
                  </a:lnTo>
                  <a:lnTo>
                    <a:pt x="3452" y="3168"/>
                  </a:lnTo>
                  <a:lnTo>
                    <a:pt x="3448" y="3170"/>
                  </a:lnTo>
                  <a:lnTo>
                    <a:pt x="3444" y="3168"/>
                  </a:lnTo>
                  <a:lnTo>
                    <a:pt x="3440" y="3168"/>
                  </a:lnTo>
                  <a:lnTo>
                    <a:pt x="3442" y="3174"/>
                  </a:lnTo>
                  <a:lnTo>
                    <a:pt x="3444" y="3182"/>
                  </a:lnTo>
                  <a:lnTo>
                    <a:pt x="3444" y="3186"/>
                  </a:lnTo>
                  <a:lnTo>
                    <a:pt x="3444" y="3190"/>
                  </a:lnTo>
                  <a:lnTo>
                    <a:pt x="3446" y="3196"/>
                  </a:lnTo>
                  <a:lnTo>
                    <a:pt x="3448" y="3200"/>
                  </a:lnTo>
                  <a:lnTo>
                    <a:pt x="3450" y="3204"/>
                  </a:lnTo>
                  <a:lnTo>
                    <a:pt x="3450" y="3210"/>
                  </a:lnTo>
                  <a:lnTo>
                    <a:pt x="3456" y="3204"/>
                  </a:lnTo>
                  <a:lnTo>
                    <a:pt x="3460" y="3202"/>
                  </a:lnTo>
                  <a:lnTo>
                    <a:pt x="3464" y="3200"/>
                  </a:lnTo>
                  <a:lnTo>
                    <a:pt x="3464" y="3202"/>
                  </a:lnTo>
                  <a:lnTo>
                    <a:pt x="3464" y="3204"/>
                  </a:lnTo>
                  <a:lnTo>
                    <a:pt x="3466" y="3208"/>
                  </a:lnTo>
                  <a:lnTo>
                    <a:pt x="3468" y="3208"/>
                  </a:lnTo>
                  <a:lnTo>
                    <a:pt x="3472" y="3206"/>
                  </a:lnTo>
                  <a:lnTo>
                    <a:pt x="3474" y="3204"/>
                  </a:lnTo>
                  <a:lnTo>
                    <a:pt x="3474" y="3200"/>
                  </a:lnTo>
                  <a:lnTo>
                    <a:pt x="3472" y="3198"/>
                  </a:lnTo>
                  <a:lnTo>
                    <a:pt x="3468" y="3194"/>
                  </a:lnTo>
                  <a:lnTo>
                    <a:pt x="3466" y="3192"/>
                  </a:lnTo>
                  <a:lnTo>
                    <a:pt x="3464" y="3188"/>
                  </a:lnTo>
                  <a:lnTo>
                    <a:pt x="3466" y="3182"/>
                  </a:lnTo>
                  <a:lnTo>
                    <a:pt x="3466" y="3180"/>
                  </a:lnTo>
                  <a:lnTo>
                    <a:pt x="3468" y="3180"/>
                  </a:lnTo>
                  <a:lnTo>
                    <a:pt x="3470" y="3182"/>
                  </a:lnTo>
                  <a:lnTo>
                    <a:pt x="3474" y="3186"/>
                  </a:lnTo>
                  <a:lnTo>
                    <a:pt x="3480" y="3196"/>
                  </a:lnTo>
                  <a:lnTo>
                    <a:pt x="3482" y="3208"/>
                  </a:lnTo>
                  <a:lnTo>
                    <a:pt x="3480" y="3218"/>
                  </a:lnTo>
                  <a:lnTo>
                    <a:pt x="3474" y="3228"/>
                  </a:lnTo>
                  <a:lnTo>
                    <a:pt x="3468" y="3236"/>
                  </a:lnTo>
                  <a:lnTo>
                    <a:pt x="3466" y="3242"/>
                  </a:lnTo>
                  <a:lnTo>
                    <a:pt x="3470" y="3258"/>
                  </a:lnTo>
                  <a:lnTo>
                    <a:pt x="3470" y="3266"/>
                  </a:lnTo>
                  <a:lnTo>
                    <a:pt x="3468" y="3270"/>
                  </a:lnTo>
                  <a:lnTo>
                    <a:pt x="3466" y="3274"/>
                  </a:lnTo>
                  <a:lnTo>
                    <a:pt x="3466" y="3276"/>
                  </a:lnTo>
                  <a:lnTo>
                    <a:pt x="3476" y="3280"/>
                  </a:lnTo>
                  <a:lnTo>
                    <a:pt x="3482" y="3282"/>
                  </a:lnTo>
                  <a:lnTo>
                    <a:pt x="3486" y="3286"/>
                  </a:lnTo>
                  <a:lnTo>
                    <a:pt x="3486" y="3290"/>
                  </a:lnTo>
                  <a:lnTo>
                    <a:pt x="3486" y="3292"/>
                  </a:lnTo>
                  <a:lnTo>
                    <a:pt x="3488" y="3292"/>
                  </a:lnTo>
                  <a:lnTo>
                    <a:pt x="3496" y="3288"/>
                  </a:lnTo>
                  <a:lnTo>
                    <a:pt x="3500" y="3284"/>
                  </a:lnTo>
                  <a:lnTo>
                    <a:pt x="3502" y="3280"/>
                  </a:lnTo>
                  <a:lnTo>
                    <a:pt x="3502" y="3278"/>
                  </a:lnTo>
                  <a:lnTo>
                    <a:pt x="3502" y="3276"/>
                  </a:lnTo>
                  <a:lnTo>
                    <a:pt x="3500" y="3272"/>
                  </a:lnTo>
                  <a:lnTo>
                    <a:pt x="3502" y="3270"/>
                  </a:lnTo>
                  <a:lnTo>
                    <a:pt x="3506" y="3268"/>
                  </a:lnTo>
                  <a:lnTo>
                    <a:pt x="3508" y="3270"/>
                  </a:lnTo>
                  <a:lnTo>
                    <a:pt x="3510" y="3274"/>
                  </a:lnTo>
                  <a:lnTo>
                    <a:pt x="3514" y="3272"/>
                  </a:lnTo>
                  <a:lnTo>
                    <a:pt x="3516" y="3268"/>
                  </a:lnTo>
                  <a:lnTo>
                    <a:pt x="3518" y="3260"/>
                  </a:lnTo>
                  <a:lnTo>
                    <a:pt x="3522" y="3236"/>
                  </a:lnTo>
                  <a:lnTo>
                    <a:pt x="3528" y="3212"/>
                  </a:lnTo>
                  <a:lnTo>
                    <a:pt x="3532" y="3202"/>
                  </a:lnTo>
                  <a:lnTo>
                    <a:pt x="3534" y="3200"/>
                  </a:lnTo>
                  <a:lnTo>
                    <a:pt x="3538" y="3198"/>
                  </a:lnTo>
                  <a:lnTo>
                    <a:pt x="3540" y="3196"/>
                  </a:lnTo>
                  <a:lnTo>
                    <a:pt x="3542" y="3194"/>
                  </a:lnTo>
                  <a:lnTo>
                    <a:pt x="3540" y="3186"/>
                  </a:lnTo>
                  <a:lnTo>
                    <a:pt x="3534" y="3180"/>
                  </a:lnTo>
                  <a:lnTo>
                    <a:pt x="3530" y="3178"/>
                  </a:lnTo>
                  <a:lnTo>
                    <a:pt x="3526" y="3176"/>
                  </a:lnTo>
                  <a:close/>
                  <a:moveTo>
                    <a:pt x="3432" y="3438"/>
                  </a:moveTo>
                  <a:lnTo>
                    <a:pt x="3432" y="3438"/>
                  </a:lnTo>
                  <a:lnTo>
                    <a:pt x="3432" y="3442"/>
                  </a:lnTo>
                  <a:lnTo>
                    <a:pt x="3434" y="3442"/>
                  </a:lnTo>
                  <a:lnTo>
                    <a:pt x="3440" y="3436"/>
                  </a:lnTo>
                  <a:lnTo>
                    <a:pt x="3446" y="3428"/>
                  </a:lnTo>
                  <a:lnTo>
                    <a:pt x="3448" y="3424"/>
                  </a:lnTo>
                  <a:lnTo>
                    <a:pt x="3448" y="3422"/>
                  </a:lnTo>
                  <a:lnTo>
                    <a:pt x="3444" y="3422"/>
                  </a:lnTo>
                  <a:lnTo>
                    <a:pt x="3438" y="3424"/>
                  </a:lnTo>
                  <a:lnTo>
                    <a:pt x="3434" y="3430"/>
                  </a:lnTo>
                  <a:lnTo>
                    <a:pt x="3432" y="3434"/>
                  </a:lnTo>
                  <a:lnTo>
                    <a:pt x="3432" y="3438"/>
                  </a:lnTo>
                  <a:close/>
                  <a:moveTo>
                    <a:pt x="3434" y="3100"/>
                  </a:moveTo>
                  <a:lnTo>
                    <a:pt x="3434" y="3100"/>
                  </a:lnTo>
                  <a:lnTo>
                    <a:pt x="3432" y="3102"/>
                  </a:lnTo>
                  <a:lnTo>
                    <a:pt x="3430" y="3106"/>
                  </a:lnTo>
                  <a:lnTo>
                    <a:pt x="3430" y="3110"/>
                  </a:lnTo>
                  <a:lnTo>
                    <a:pt x="3428" y="3116"/>
                  </a:lnTo>
                  <a:lnTo>
                    <a:pt x="3426" y="3126"/>
                  </a:lnTo>
                  <a:lnTo>
                    <a:pt x="3426" y="3130"/>
                  </a:lnTo>
                  <a:lnTo>
                    <a:pt x="3428" y="3128"/>
                  </a:lnTo>
                  <a:lnTo>
                    <a:pt x="3430" y="3124"/>
                  </a:lnTo>
                  <a:lnTo>
                    <a:pt x="3432" y="3120"/>
                  </a:lnTo>
                  <a:lnTo>
                    <a:pt x="3434" y="3114"/>
                  </a:lnTo>
                  <a:lnTo>
                    <a:pt x="3436" y="3110"/>
                  </a:lnTo>
                  <a:lnTo>
                    <a:pt x="3438" y="3104"/>
                  </a:lnTo>
                  <a:lnTo>
                    <a:pt x="3438" y="3100"/>
                  </a:lnTo>
                  <a:lnTo>
                    <a:pt x="3436" y="3100"/>
                  </a:lnTo>
                  <a:lnTo>
                    <a:pt x="3434" y="3100"/>
                  </a:lnTo>
                  <a:close/>
                  <a:moveTo>
                    <a:pt x="4106" y="2564"/>
                  </a:moveTo>
                  <a:lnTo>
                    <a:pt x="4106" y="2564"/>
                  </a:lnTo>
                  <a:lnTo>
                    <a:pt x="4098" y="2576"/>
                  </a:lnTo>
                  <a:lnTo>
                    <a:pt x="4088" y="2586"/>
                  </a:lnTo>
                  <a:lnTo>
                    <a:pt x="4084" y="2594"/>
                  </a:lnTo>
                  <a:lnTo>
                    <a:pt x="4082" y="2598"/>
                  </a:lnTo>
                  <a:lnTo>
                    <a:pt x="4084" y="2604"/>
                  </a:lnTo>
                  <a:lnTo>
                    <a:pt x="4086" y="2604"/>
                  </a:lnTo>
                  <a:lnTo>
                    <a:pt x="4088" y="2602"/>
                  </a:lnTo>
                  <a:lnTo>
                    <a:pt x="4094" y="2592"/>
                  </a:lnTo>
                  <a:lnTo>
                    <a:pt x="4098" y="2586"/>
                  </a:lnTo>
                  <a:lnTo>
                    <a:pt x="4104" y="2580"/>
                  </a:lnTo>
                  <a:lnTo>
                    <a:pt x="4112" y="2574"/>
                  </a:lnTo>
                  <a:lnTo>
                    <a:pt x="4122" y="2570"/>
                  </a:lnTo>
                  <a:lnTo>
                    <a:pt x="4126" y="2568"/>
                  </a:lnTo>
                  <a:lnTo>
                    <a:pt x="4126" y="2566"/>
                  </a:lnTo>
                  <a:lnTo>
                    <a:pt x="4120" y="2562"/>
                  </a:lnTo>
                  <a:lnTo>
                    <a:pt x="4112" y="2562"/>
                  </a:lnTo>
                  <a:lnTo>
                    <a:pt x="4108" y="2562"/>
                  </a:lnTo>
                  <a:lnTo>
                    <a:pt x="4106" y="2564"/>
                  </a:lnTo>
                  <a:close/>
                  <a:moveTo>
                    <a:pt x="3472" y="4884"/>
                  </a:moveTo>
                  <a:lnTo>
                    <a:pt x="3472" y="4884"/>
                  </a:lnTo>
                  <a:lnTo>
                    <a:pt x="3474" y="4884"/>
                  </a:lnTo>
                  <a:lnTo>
                    <a:pt x="3476" y="4884"/>
                  </a:lnTo>
                  <a:lnTo>
                    <a:pt x="3484" y="4882"/>
                  </a:lnTo>
                  <a:lnTo>
                    <a:pt x="3488" y="4880"/>
                  </a:lnTo>
                  <a:lnTo>
                    <a:pt x="3490" y="4878"/>
                  </a:lnTo>
                  <a:lnTo>
                    <a:pt x="3488" y="4878"/>
                  </a:lnTo>
                  <a:lnTo>
                    <a:pt x="3478" y="4878"/>
                  </a:lnTo>
                  <a:lnTo>
                    <a:pt x="3472" y="4880"/>
                  </a:lnTo>
                  <a:lnTo>
                    <a:pt x="3472" y="4882"/>
                  </a:lnTo>
                  <a:lnTo>
                    <a:pt x="3472" y="4884"/>
                  </a:lnTo>
                  <a:close/>
                  <a:moveTo>
                    <a:pt x="3468" y="3214"/>
                  </a:moveTo>
                  <a:lnTo>
                    <a:pt x="3468" y="3214"/>
                  </a:lnTo>
                  <a:lnTo>
                    <a:pt x="3468" y="3212"/>
                  </a:lnTo>
                  <a:lnTo>
                    <a:pt x="3466" y="3212"/>
                  </a:lnTo>
                  <a:lnTo>
                    <a:pt x="3462" y="3212"/>
                  </a:lnTo>
                  <a:lnTo>
                    <a:pt x="3460" y="3218"/>
                  </a:lnTo>
                  <a:lnTo>
                    <a:pt x="3460" y="3224"/>
                  </a:lnTo>
                  <a:lnTo>
                    <a:pt x="3460" y="3226"/>
                  </a:lnTo>
                  <a:lnTo>
                    <a:pt x="3462" y="3226"/>
                  </a:lnTo>
                  <a:lnTo>
                    <a:pt x="3464" y="3224"/>
                  </a:lnTo>
                  <a:lnTo>
                    <a:pt x="3468" y="3220"/>
                  </a:lnTo>
                  <a:lnTo>
                    <a:pt x="3468" y="3214"/>
                  </a:lnTo>
                  <a:close/>
                  <a:moveTo>
                    <a:pt x="3482" y="3322"/>
                  </a:moveTo>
                  <a:lnTo>
                    <a:pt x="3482" y="3322"/>
                  </a:lnTo>
                  <a:lnTo>
                    <a:pt x="3478" y="3322"/>
                  </a:lnTo>
                  <a:lnTo>
                    <a:pt x="3476" y="3326"/>
                  </a:lnTo>
                  <a:lnTo>
                    <a:pt x="3478" y="3330"/>
                  </a:lnTo>
                  <a:lnTo>
                    <a:pt x="3482" y="3332"/>
                  </a:lnTo>
                  <a:lnTo>
                    <a:pt x="3486" y="3332"/>
                  </a:lnTo>
                  <a:lnTo>
                    <a:pt x="3486" y="3328"/>
                  </a:lnTo>
                  <a:lnTo>
                    <a:pt x="3484" y="3324"/>
                  </a:lnTo>
                  <a:lnTo>
                    <a:pt x="3482" y="3322"/>
                  </a:lnTo>
                  <a:close/>
                  <a:moveTo>
                    <a:pt x="3652" y="3124"/>
                  </a:moveTo>
                  <a:lnTo>
                    <a:pt x="3652" y="3124"/>
                  </a:lnTo>
                  <a:lnTo>
                    <a:pt x="3654" y="3126"/>
                  </a:lnTo>
                  <a:lnTo>
                    <a:pt x="3656" y="3124"/>
                  </a:lnTo>
                  <a:lnTo>
                    <a:pt x="3658" y="3118"/>
                  </a:lnTo>
                  <a:lnTo>
                    <a:pt x="3662" y="3112"/>
                  </a:lnTo>
                  <a:lnTo>
                    <a:pt x="3662" y="3106"/>
                  </a:lnTo>
                  <a:lnTo>
                    <a:pt x="3662" y="3104"/>
                  </a:lnTo>
                  <a:lnTo>
                    <a:pt x="3660" y="3104"/>
                  </a:lnTo>
                  <a:lnTo>
                    <a:pt x="3656" y="3110"/>
                  </a:lnTo>
                  <a:lnTo>
                    <a:pt x="3652" y="3116"/>
                  </a:lnTo>
                  <a:lnTo>
                    <a:pt x="3652" y="3120"/>
                  </a:lnTo>
                  <a:lnTo>
                    <a:pt x="3652" y="3124"/>
                  </a:lnTo>
                  <a:close/>
                  <a:moveTo>
                    <a:pt x="3482" y="4890"/>
                  </a:moveTo>
                  <a:lnTo>
                    <a:pt x="3482" y="4890"/>
                  </a:lnTo>
                  <a:lnTo>
                    <a:pt x="3486" y="4896"/>
                  </a:lnTo>
                  <a:lnTo>
                    <a:pt x="3492" y="4904"/>
                  </a:lnTo>
                  <a:lnTo>
                    <a:pt x="3494" y="4904"/>
                  </a:lnTo>
                  <a:lnTo>
                    <a:pt x="3498" y="4898"/>
                  </a:lnTo>
                  <a:lnTo>
                    <a:pt x="3498" y="4890"/>
                  </a:lnTo>
                  <a:lnTo>
                    <a:pt x="3498" y="4888"/>
                  </a:lnTo>
                  <a:lnTo>
                    <a:pt x="3496" y="4886"/>
                  </a:lnTo>
                  <a:lnTo>
                    <a:pt x="3492" y="4884"/>
                  </a:lnTo>
                  <a:lnTo>
                    <a:pt x="3486" y="4884"/>
                  </a:lnTo>
                  <a:lnTo>
                    <a:pt x="3482" y="4886"/>
                  </a:lnTo>
                  <a:lnTo>
                    <a:pt x="3482" y="4888"/>
                  </a:lnTo>
                  <a:lnTo>
                    <a:pt x="3482" y="4890"/>
                  </a:lnTo>
                  <a:close/>
                  <a:moveTo>
                    <a:pt x="3640" y="3122"/>
                  </a:moveTo>
                  <a:lnTo>
                    <a:pt x="3640" y="3122"/>
                  </a:lnTo>
                  <a:lnTo>
                    <a:pt x="3634" y="3120"/>
                  </a:lnTo>
                  <a:lnTo>
                    <a:pt x="3628" y="3116"/>
                  </a:lnTo>
                  <a:lnTo>
                    <a:pt x="3620" y="3116"/>
                  </a:lnTo>
                  <a:lnTo>
                    <a:pt x="3612" y="3120"/>
                  </a:lnTo>
                  <a:lnTo>
                    <a:pt x="3608" y="3122"/>
                  </a:lnTo>
                  <a:lnTo>
                    <a:pt x="3604" y="3126"/>
                  </a:lnTo>
                  <a:lnTo>
                    <a:pt x="3602" y="3132"/>
                  </a:lnTo>
                  <a:lnTo>
                    <a:pt x="3600" y="3136"/>
                  </a:lnTo>
                  <a:lnTo>
                    <a:pt x="3598" y="3138"/>
                  </a:lnTo>
                  <a:lnTo>
                    <a:pt x="3596" y="3136"/>
                  </a:lnTo>
                  <a:lnTo>
                    <a:pt x="3592" y="3136"/>
                  </a:lnTo>
                  <a:lnTo>
                    <a:pt x="3590" y="3136"/>
                  </a:lnTo>
                  <a:lnTo>
                    <a:pt x="3586" y="3138"/>
                  </a:lnTo>
                  <a:lnTo>
                    <a:pt x="3582" y="3140"/>
                  </a:lnTo>
                  <a:lnTo>
                    <a:pt x="3580" y="3136"/>
                  </a:lnTo>
                  <a:lnTo>
                    <a:pt x="3580" y="3130"/>
                  </a:lnTo>
                  <a:lnTo>
                    <a:pt x="3578" y="3128"/>
                  </a:lnTo>
                  <a:lnTo>
                    <a:pt x="3576" y="3128"/>
                  </a:lnTo>
                  <a:lnTo>
                    <a:pt x="3574" y="3132"/>
                  </a:lnTo>
                  <a:lnTo>
                    <a:pt x="3568" y="3144"/>
                  </a:lnTo>
                  <a:lnTo>
                    <a:pt x="3564" y="3150"/>
                  </a:lnTo>
                  <a:lnTo>
                    <a:pt x="3560" y="3156"/>
                  </a:lnTo>
                  <a:lnTo>
                    <a:pt x="3550" y="3164"/>
                  </a:lnTo>
                  <a:lnTo>
                    <a:pt x="3544" y="3168"/>
                  </a:lnTo>
                  <a:lnTo>
                    <a:pt x="3548" y="3168"/>
                  </a:lnTo>
                  <a:lnTo>
                    <a:pt x="3554" y="3168"/>
                  </a:lnTo>
                  <a:lnTo>
                    <a:pt x="3556" y="3170"/>
                  </a:lnTo>
                  <a:lnTo>
                    <a:pt x="3558" y="3172"/>
                  </a:lnTo>
                  <a:lnTo>
                    <a:pt x="3558" y="3174"/>
                  </a:lnTo>
                  <a:lnTo>
                    <a:pt x="3558" y="3182"/>
                  </a:lnTo>
                  <a:lnTo>
                    <a:pt x="3558" y="3186"/>
                  </a:lnTo>
                  <a:lnTo>
                    <a:pt x="3562" y="3190"/>
                  </a:lnTo>
                  <a:lnTo>
                    <a:pt x="3564" y="3192"/>
                  </a:lnTo>
                  <a:lnTo>
                    <a:pt x="3564" y="3196"/>
                  </a:lnTo>
                  <a:lnTo>
                    <a:pt x="3564" y="3198"/>
                  </a:lnTo>
                  <a:lnTo>
                    <a:pt x="3562" y="3200"/>
                  </a:lnTo>
                  <a:lnTo>
                    <a:pt x="3564" y="3200"/>
                  </a:lnTo>
                  <a:lnTo>
                    <a:pt x="3574" y="3202"/>
                  </a:lnTo>
                  <a:lnTo>
                    <a:pt x="3578" y="3202"/>
                  </a:lnTo>
                  <a:lnTo>
                    <a:pt x="3580" y="3198"/>
                  </a:lnTo>
                  <a:lnTo>
                    <a:pt x="3584" y="3186"/>
                  </a:lnTo>
                  <a:lnTo>
                    <a:pt x="3588" y="3178"/>
                  </a:lnTo>
                  <a:lnTo>
                    <a:pt x="3590" y="3172"/>
                  </a:lnTo>
                  <a:lnTo>
                    <a:pt x="3594" y="3166"/>
                  </a:lnTo>
                  <a:lnTo>
                    <a:pt x="3602" y="3164"/>
                  </a:lnTo>
                  <a:lnTo>
                    <a:pt x="3608" y="3162"/>
                  </a:lnTo>
                  <a:lnTo>
                    <a:pt x="3614" y="3164"/>
                  </a:lnTo>
                  <a:lnTo>
                    <a:pt x="3620" y="3170"/>
                  </a:lnTo>
                  <a:lnTo>
                    <a:pt x="3624" y="3172"/>
                  </a:lnTo>
                  <a:lnTo>
                    <a:pt x="3626" y="3172"/>
                  </a:lnTo>
                  <a:lnTo>
                    <a:pt x="3628" y="3170"/>
                  </a:lnTo>
                  <a:lnTo>
                    <a:pt x="3630" y="3166"/>
                  </a:lnTo>
                  <a:lnTo>
                    <a:pt x="3632" y="3160"/>
                  </a:lnTo>
                  <a:lnTo>
                    <a:pt x="3636" y="3156"/>
                  </a:lnTo>
                  <a:lnTo>
                    <a:pt x="3642" y="3150"/>
                  </a:lnTo>
                  <a:lnTo>
                    <a:pt x="3646" y="3148"/>
                  </a:lnTo>
                  <a:lnTo>
                    <a:pt x="3648" y="3144"/>
                  </a:lnTo>
                  <a:lnTo>
                    <a:pt x="3646" y="3140"/>
                  </a:lnTo>
                  <a:lnTo>
                    <a:pt x="3644" y="3132"/>
                  </a:lnTo>
                  <a:lnTo>
                    <a:pt x="3644" y="3128"/>
                  </a:lnTo>
                  <a:lnTo>
                    <a:pt x="3644" y="3126"/>
                  </a:lnTo>
                  <a:lnTo>
                    <a:pt x="3640" y="3122"/>
                  </a:lnTo>
                  <a:close/>
                  <a:moveTo>
                    <a:pt x="3450" y="4936"/>
                  </a:moveTo>
                  <a:lnTo>
                    <a:pt x="3450" y="4936"/>
                  </a:lnTo>
                  <a:lnTo>
                    <a:pt x="3456" y="4938"/>
                  </a:lnTo>
                  <a:lnTo>
                    <a:pt x="3462" y="4940"/>
                  </a:lnTo>
                  <a:lnTo>
                    <a:pt x="3468" y="4940"/>
                  </a:lnTo>
                  <a:lnTo>
                    <a:pt x="3470" y="4938"/>
                  </a:lnTo>
                  <a:lnTo>
                    <a:pt x="3472" y="4934"/>
                  </a:lnTo>
                  <a:lnTo>
                    <a:pt x="3474" y="4926"/>
                  </a:lnTo>
                  <a:lnTo>
                    <a:pt x="3472" y="4922"/>
                  </a:lnTo>
                  <a:lnTo>
                    <a:pt x="3466" y="4922"/>
                  </a:lnTo>
                  <a:lnTo>
                    <a:pt x="3458" y="4924"/>
                  </a:lnTo>
                  <a:lnTo>
                    <a:pt x="3448" y="4930"/>
                  </a:lnTo>
                  <a:lnTo>
                    <a:pt x="3448" y="4932"/>
                  </a:lnTo>
                  <a:lnTo>
                    <a:pt x="3450" y="4936"/>
                  </a:lnTo>
                  <a:close/>
                  <a:moveTo>
                    <a:pt x="3012" y="5270"/>
                  </a:moveTo>
                  <a:lnTo>
                    <a:pt x="3012" y="5270"/>
                  </a:lnTo>
                  <a:lnTo>
                    <a:pt x="3008" y="5266"/>
                  </a:lnTo>
                  <a:lnTo>
                    <a:pt x="3006" y="5264"/>
                  </a:lnTo>
                  <a:lnTo>
                    <a:pt x="3008" y="5262"/>
                  </a:lnTo>
                  <a:lnTo>
                    <a:pt x="3012" y="5264"/>
                  </a:lnTo>
                  <a:lnTo>
                    <a:pt x="3020" y="5266"/>
                  </a:lnTo>
                  <a:lnTo>
                    <a:pt x="3022" y="5266"/>
                  </a:lnTo>
                  <a:lnTo>
                    <a:pt x="3022" y="5264"/>
                  </a:lnTo>
                  <a:lnTo>
                    <a:pt x="3022" y="5258"/>
                  </a:lnTo>
                  <a:lnTo>
                    <a:pt x="3020" y="5250"/>
                  </a:lnTo>
                  <a:lnTo>
                    <a:pt x="3014" y="5244"/>
                  </a:lnTo>
                  <a:lnTo>
                    <a:pt x="3010" y="5242"/>
                  </a:lnTo>
                  <a:lnTo>
                    <a:pt x="3008" y="5244"/>
                  </a:lnTo>
                  <a:lnTo>
                    <a:pt x="3006" y="5246"/>
                  </a:lnTo>
                  <a:lnTo>
                    <a:pt x="3004" y="5246"/>
                  </a:lnTo>
                  <a:lnTo>
                    <a:pt x="3000" y="5242"/>
                  </a:lnTo>
                  <a:lnTo>
                    <a:pt x="2998" y="5240"/>
                  </a:lnTo>
                  <a:lnTo>
                    <a:pt x="2994" y="5240"/>
                  </a:lnTo>
                  <a:lnTo>
                    <a:pt x="2992" y="5242"/>
                  </a:lnTo>
                  <a:lnTo>
                    <a:pt x="2988" y="5244"/>
                  </a:lnTo>
                  <a:lnTo>
                    <a:pt x="2986" y="5244"/>
                  </a:lnTo>
                  <a:lnTo>
                    <a:pt x="2982" y="5240"/>
                  </a:lnTo>
                  <a:lnTo>
                    <a:pt x="2978" y="5236"/>
                  </a:lnTo>
                  <a:lnTo>
                    <a:pt x="2974" y="5234"/>
                  </a:lnTo>
                  <a:lnTo>
                    <a:pt x="2970" y="5234"/>
                  </a:lnTo>
                  <a:lnTo>
                    <a:pt x="2966" y="5236"/>
                  </a:lnTo>
                  <a:lnTo>
                    <a:pt x="2964" y="5238"/>
                  </a:lnTo>
                  <a:lnTo>
                    <a:pt x="2964" y="5240"/>
                  </a:lnTo>
                  <a:lnTo>
                    <a:pt x="2966" y="5244"/>
                  </a:lnTo>
                  <a:lnTo>
                    <a:pt x="2970" y="5250"/>
                  </a:lnTo>
                  <a:lnTo>
                    <a:pt x="2974" y="5252"/>
                  </a:lnTo>
                  <a:lnTo>
                    <a:pt x="2978" y="5252"/>
                  </a:lnTo>
                  <a:lnTo>
                    <a:pt x="2984" y="5256"/>
                  </a:lnTo>
                  <a:lnTo>
                    <a:pt x="2986" y="5260"/>
                  </a:lnTo>
                  <a:lnTo>
                    <a:pt x="2984" y="5260"/>
                  </a:lnTo>
                  <a:lnTo>
                    <a:pt x="2982" y="5260"/>
                  </a:lnTo>
                  <a:lnTo>
                    <a:pt x="2976" y="5262"/>
                  </a:lnTo>
                  <a:lnTo>
                    <a:pt x="2972" y="5264"/>
                  </a:lnTo>
                  <a:lnTo>
                    <a:pt x="2970" y="5264"/>
                  </a:lnTo>
                  <a:lnTo>
                    <a:pt x="2966" y="5260"/>
                  </a:lnTo>
                  <a:lnTo>
                    <a:pt x="2960" y="5252"/>
                  </a:lnTo>
                  <a:lnTo>
                    <a:pt x="2956" y="5252"/>
                  </a:lnTo>
                  <a:lnTo>
                    <a:pt x="2954" y="5252"/>
                  </a:lnTo>
                  <a:lnTo>
                    <a:pt x="2948" y="5250"/>
                  </a:lnTo>
                  <a:lnTo>
                    <a:pt x="2944" y="5248"/>
                  </a:lnTo>
                  <a:lnTo>
                    <a:pt x="2940" y="5246"/>
                  </a:lnTo>
                  <a:lnTo>
                    <a:pt x="2938" y="5248"/>
                  </a:lnTo>
                  <a:lnTo>
                    <a:pt x="2936" y="5250"/>
                  </a:lnTo>
                  <a:lnTo>
                    <a:pt x="2932" y="5254"/>
                  </a:lnTo>
                  <a:lnTo>
                    <a:pt x="2928" y="5256"/>
                  </a:lnTo>
                  <a:lnTo>
                    <a:pt x="2926" y="5258"/>
                  </a:lnTo>
                  <a:lnTo>
                    <a:pt x="2926" y="5266"/>
                  </a:lnTo>
                  <a:lnTo>
                    <a:pt x="2926" y="5270"/>
                  </a:lnTo>
                  <a:lnTo>
                    <a:pt x="2926" y="5276"/>
                  </a:lnTo>
                  <a:lnTo>
                    <a:pt x="2926" y="5278"/>
                  </a:lnTo>
                  <a:lnTo>
                    <a:pt x="2928" y="5280"/>
                  </a:lnTo>
                  <a:lnTo>
                    <a:pt x="2938" y="5282"/>
                  </a:lnTo>
                  <a:lnTo>
                    <a:pt x="2948" y="5282"/>
                  </a:lnTo>
                  <a:lnTo>
                    <a:pt x="2960" y="5278"/>
                  </a:lnTo>
                  <a:lnTo>
                    <a:pt x="2970" y="5274"/>
                  </a:lnTo>
                  <a:lnTo>
                    <a:pt x="2978" y="5272"/>
                  </a:lnTo>
                  <a:lnTo>
                    <a:pt x="2984" y="5272"/>
                  </a:lnTo>
                  <a:lnTo>
                    <a:pt x="2986" y="5268"/>
                  </a:lnTo>
                  <a:lnTo>
                    <a:pt x="2988" y="5268"/>
                  </a:lnTo>
                  <a:lnTo>
                    <a:pt x="2990" y="5270"/>
                  </a:lnTo>
                  <a:lnTo>
                    <a:pt x="2992" y="5272"/>
                  </a:lnTo>
                  <a:lnTo>
                    <a:pt x="2994" y="5270"/>
                  </a:lnTo>
                  <a:lnTo>
                    <a:pt x="2998" y="5270"/>
                  </a:lnTo>
                  <a:lnTo>
                    <a:pt x="3004" y="5270"/>
                  </a:lnTo>
                  <a:lnTo>
                    <a:pt x="3014" y="5272"/>
                  </a:lnTo>
                  <a:lnTo>
                    <a:pt x="3016" y="5272"/>
                  </a:lnTo>
                  <a:lnTo>
                    <a:pt x="3012" y="5270"/>
                  </a:lnTo>
                  <a:close/>
                  <a:moveTo>
                    <a:pt x="3240" y="4810"/>
                  </a:moveTo>
                  <a:lnTo>
                    <a:pt x="3240" y="4810"/>
                  </a:lnTo>
                  <a:lnTo>
                    <a:pt x="3258" y="4782"/>
                  </a:lnTo>
                  <a:lnTo>
                    <a:pt x="3262" y="4776"/>
                  </a:lnTo>
                  <a:lnTo>
                    <a:pt x="3264" y="4770"/>
                  </a:lnTo>
                  <a:lnTo>
                    <a:pt x="3264" y="4764"/>
                  </a:lnTo>
                  <a:lnTo>
                    <a:pt x="3262" y="4760"/>
                  </a:lnTo>
                  <a:lnTo>
                    <a:pt x="3258" y="4756"/>
                  </a:lnTo>
                  <a:lnTo>
                    <a:pt x="3254" y="4756"/>
                  </a:lnTo>
                  <a:lnTo>
                    <a:pt x="3250" y="4758"/>
                  </a:lnTo>
                  <a:lnTo>
                    <a:pt x="3246" y="4764"/>
                  </a:lnTo>
                  <a:lnTo>
                    <a:pt x="3236" y="4776"/>
                  </a:lnTo>
                  <a:lnTo>
                    <a:pt x="3228" y="4792"/>
                  </a:lnTo>
                  <a:lnTo>
                    <a:pt x="3222" y="4796"/>
                  </a:lnTo>
                  <a:lnTo>
                    <a:pt x="3216" y="4798"/>
                  </a:lnTo>
                  <a:lnTo>
                    <a:pt x="3208" y="4798"/>
                  </a:lnTo>
                  <a:lnTo>
                    <a:pt x="3198" y="4798"/>
                  </a:lnTo>
                  <a:lnTo>
                    <a:pt x="3182" y="4794"/>
                  </a:lnTo>
                  <a:lnTo>
                    <a:pt x="3176" y="4794"/>
                  </a:lnTo>
                  <a:lnTo>
                    <a:pt x="3174" y="4796"/>
                  </a:lnTo>
                  <a:lnTo>
                    <a:pt x="3170" y="4798"/>
                  </a:lnTo>
                  <a:lnTo>
                    <a:pt x="3168" y="4798"/>
                  </a:lnTo>
                  <a:lnTo>
                    <a:pt x="3158" y="4794"/>
                  </a:lnTo>
                  <a:lnTo>
                    <a:pt x="3146" y="4792"/>
                  </a:lnTo>
                  <a:lnTo>
                    <a:pt x="3138" y="4790"/>
                  </a:lnTo>
                  <a:lnTo>
                    <a:pt x="3130" y="4790"/>
                  </a:lnTo>
                  <a:lnTo>
                    <a:pt x="3122" y="4790"/>
                  </a:lnTo>
                  <a:lnTo>
                    <a:pt x="3118" y="4788"/>
                  </a:lnTo>
                  <a:lnTo>
                    <a:pt x="3116" y="4786"/>
                  </a:lnTo>
                  <a:lnTo>
                    <a:pt x="3114" y="4784"/>
                  </a:lnTo>
                  <a:lnTo>
                    <a:pt x="3114" y="4780"/>
                  </a:lnTo>
                  <a:lnTo>
                    <a:pt x="3114" y="4778"/>
                  </a:lnTo>
                  <a:lnTo>
                    <a:pt x="3112" y="4778"/>
                  </a:lnTo>
                  <a:lnTo>
                    <a:pt x="3104" y="4778"/>
                  </a:lnTo>
                  <a:lnTo>
                    <a:pt x="3098" y="4776"/>
                  </a:lnTo>
                  <a:lnTo>
                    <a:pt x="3092" y="4776"/>
                  </a:lnTo>
                  <a:lnTo>
                    <a:pt x="3090" y="4778"/>
                  </a:lnTo>
                  <a:lnTo>
                    <a:pt x="3088" y="4780"/>
                  </a:lnTo>
                  <a:lnTo>
                    <a:pt x="3084" y="4788"/>
                  </a:lnTo>
                  <a:lnTo>
                    <a:pt x="3080" y="4796"/>
                  </a:lnTo>
                  <a:lnTo>
                    <a:pt x="3078" y="4800"/>
                  </a:lnTo>
                  <a:lnTo>
                    <a:pt x="3074" y="4800"/>
                  </a:lnTo>
                  <a:lnTo>
                    <a:pt x="3072" y="4800"/>
                  </a:lnTo>
                  <a:lnTo>
                    <a:pt x="3068" y="4796"/>
                  </a:lnTo>
                  <a:lnTo>
                    <a:pt x="3066" y="4792"/>
                  </a:lnTo>
                  <a:lnTo>
                    <a:pt x="3064" y="4792"/>
                  </a:lnTo>
                  <a:lnTo>
                    <a:pt x="3060" y="4798"/>
                  </a:lnTo>
                  <a:lnTo>
                    <a:pt x="3056" y="4810"/>
                  </a:lnTo>
                  <a:lnTo>
                    <a:pt x="3052" y="4820"/>
                  </a:lnTo>
                  <a:lnTo>
                    <a:pt x="3048" y="4824"/>
                  </a:lnTo>
                  <a:lnTo>
                    <a:pt x="3048" y="4828"/>
                  </a:lnTo>
                  <a:lnTo>
                    <a:pt x="3048" y="4834"/>
                  </a:lnTo>
                  <a:lnTo>
                    <a:pt x="3048" y="4838"/>
                  </a:lnTo>
                  <a:lnTo>
                    <a:pt x="3046" y="4840"/>
                  </a:lnTo>
                  <a:lnTo>
                    <a:pt x="3044" y="4842"/>
                  </a:lnTo>
                  <a:lnTo>
                    <a:pt x="3040" y="4844"/>
                  </a:lnTo>
                  <a:lnTo>
                    <a:pt x="3040" y="4848"/>
                  </a:lnTo>
                  <a:lnTo>
                    <a:pt x="3042" y="4854"/>
                  </a:lnTo>
                  <a:lnTo>
                    <a:pt x="3044" y="4864"/>
                  </a:lnTo>
                  <a:lnTo>
                    <a:pt x="3040" y="4876"/>
                  </a:lnTo>
                  <a:lnTo>
                    <a:pt x="3034" y="4886"/>
                  </a:lnTo>
                  <a:lnTo>
                    <a:pt x="3030" y="4900"/>
                  </a:lnTo>
                  <a:lnTo>
                    <a:pt x="3030" y="4908"/>
                  </a:lnTo>
                  <a:lnTo>
                    <a:pt x="3030" y="4918"/>
                  </a:lnTo>
                  <a:lnTo>
                    <a:pt x="3030" y="4932"/>
                  </a:lnTo>
                  <a:lnTo>
                    <a:pt x="3028" y="4934"/>
                  </a:lnTo>
                  <a:lnTo>
                    <a:pt x="3026" y="4936"/>
                  </a:lnTo>
                  <a:lnTo>
                    <a:pt x="3024" y="4936"/>
                  </a:lnTo>
                  <a:lnTo>
                    <a:pt x="3024" y="4938"/>
                  </a:lnTo>
                  <a:lnTo>
                    <a:pt x="3022" y="4944"/>
                  </a:lnTo>
                  <a:lnTo>
                    <a:pt x="3020" y="4952"/>
                  </a:lnTo>
                  <a:lnTo>
                    <a:pt x="3020" y="4960"/>
                  </a:lnTo>
                  <a:lnTo>
                    <a:pt x="3016" y="4964"/>
                  </a:lnTo>
                  <a:lnTo>
                    <a:pt x="3014" y="4968"/>
                  </a:lnTo>
                  <a:lnTo>
                    <a:pt x="3010" y="4968"/>
                  </a:lnTo>
                  <a:lnTo>
                    <a:pt x="3006" y="4970"/>
                  </a:lnTo>
                  <a:lnTo>
                    <a:pt x="3006" y="4972"/>
                  </a:lnTo>
                  <a:lnTo>
                    <a:pt x="3008" y="4976"/>
                  </a:lnTo>
                  <a:lnTo>
                    <a:pt x="3010" y="4984"/>
                  </a:lnTo>
                  <a:lnTo>
                    <a:pt x="3008" y="4986"/>
                  </a:lnTo>
                  <a:lnTo>
                    <a:pt x="3006" y="4990"/>
                  </a:lnTo>
                  <a:lnTo>
                    <a:pt x="3008" y="5002"/>
                  </a:lnTo>
                  <a:lnTo>
                    <a:pt x="3012" y="5008"/>
                  </a:lnTo>
                  <a:lnTo>
                    <a:pt x="3014" y="5010"/>
                  </a:lnTo>
                  <a:lnTo>
                    <a:pt x="3018" y="5010"/>
                  </a:lnTo>
                  <a:lnTo>
                    <a:pt x="3020" y="5010"/>
                  </a:lnTo>
                  <a:lnTo>
                    <a:pt x="3024" y="5010"/>
                  </a:lnTo>
                  <a:lnTo>
                    <a:pt x="3028" y="5010"/>
                  </a:lnTo>
                  <a:lnTo>
                    <a:pt x="3032" y="5014"/>
                  </a:lnTo>
                  <a:lnTo>
                    <a:pt x="3036" y="5022"/>
                  </a:lnTo>
                  <a:lnTo>
                    <a:pt x="3040" y="5034"/>
                  </a:lnTo>
                  <a:lnTo>
                    <a:pt x="3040" y="5046"/>
                  </a:lnTo>
                  <a:lnTo>
                    <a:pt x="3038" y="5058"/>
                  </a:lnTo>
                  <a:lnTo>
                    <a:pt x="3036" y="5070"/>
                  </a:lnTo>
                  <a:lnTo>
                    <a:pt x="3032" y="5082"/>
                  </a:lnTo>
                  <a:lnTo>
                    <a:pt x="3030" y="5092"/>
                  </a:lnTo>
                  <a:lnTo>
                    <a:pt x="3030" y="5102"/>
                  </a:lnTo>
                  <a:lnTo>
                    <a:pt x="3034" y="5112"/>
                  </a:lnTo>
                  <a:lnTo>
                    <a:pt x="3038" y="5116"/>
                  </a:lnTo>
                  <a:lnTo>
                    <a:pt x="3042" y="5118"/>
                  </a:lnTo>
                  <a:lnTo>
                    <a:pt x="3046" y="5118"/>
                  </a:lnTo>
                  <a:lnTo>
                    <a:pt x="3050" y="5116"/>
                  </a:lnTo>
                  <a:lnTo>
                    <a:pt x="3058" y="5114"/>
                  </a:lnTo>
                  <a:lnTo>
                    <a:pt x="3068" y="5112"/>
                  </a:lnTo>
                  <a:lnTo>
                    <a:pt x="3072" y="5112"/>
                  </a:lnTo>
                  <a:lnTo>
                    <a:pt x="3072" y="5110"/>
                  </a:lnTo>
                  <a:lnTo>
                    <a:pt x="3070" y="5100"/>
                  </a:lnTo>
                  <a:lnTo>
                    <a:pt x="3068" y="5088"/>
                  </a:lnTo>
                  <a:lnTo>
                    <a:pt x="3068" y="5082"/>
                  </a:lnTo>
                  <a:lnTo>
                    <a:pt x="3070" y="5076"/>
                  </a:lnTo>
                  <a:lnTo>
                    <a:pt x="3072" y="5070"/>
                  </a:lnTo>
                  <a:lnTo>
                    <a:pt x="3074" y="5064"/>
                  </a:lnTo>
                  <a:lnTo>
                    <a:pt x="3072" y="5050"/>
                  </a:lnTo>
                  <a:lnTo>
                    <a:pt x="3072" y="5034"/>
                  </a:lnTo>
                  <a:lnTo>
                    <a:pt x="3072" y="5014"/>
                  </a:lnTo>
                  <a:lnTo>
                    <a:pt x="3074" y="5004"/>
                  </a:lnTo>
                  <a:lnTo>
                    <a:pt x="3072" y="4998"/>
                  </a:lnTo>
                  <a:lnTo>
                    <a:pt x="3068" y="4990"/>
                  </a:lnTo>
                  <a:lnTo>
                    <a:pt x="3068" y="4988"/>
                  </a:lnTo>
                  <a:lnTo>
                    <a:pt x="3068" y="4984"/>
                  </a:lnTo>
                  <a:lnTo>
                    <a:pt x="3076" y="4974"/>
                  </a:lnTo>
                  <a:lnTo>
                    <a:pt x="3084" y="4970"/>
                  </a:lnTo>
                  <a:lnTo>
                    <a:pt x="3090" y="4968"/>
                  </a:lnTo>
                  <a:lnTo>
                    <a:pt x="3094" y="4968"/>
                  </a:lnTo>
                  <a:lnTo>
                    <a:pt x="3098" y="4972"/>
                  </a:lnTo>
                  <a:lnTo>
                    <a:pt x="3100" y="4976"/>
                  </a:lnTo>
                  <a:lnTo>
                    <a:pt x="3100" y="4982"/>
                  </a:lnTo>
                  <a:lnTo>
                    <a:pt x="3098" y="4990"/>
                  </a:lnTo>
                  <a:lnTo>
                    <a:pt x="3094" y="4996"/>
                  </a:lnTo>
                  <a:lnTo>
                    <a:pt x="3092" y="5002"/>
                  </a:lnTo>
                  <a:lnTo>
                    <a:pt x="3090" y="5008"/>
                  </a:lnTo>
                  <a:lnTo>
                    <a:pt x="3092" y="5012"/>
                  </a:lnTo>
                  <a:lnTo>
                    <a:pt x="3094" y="5016"/>
                  </a:lnTo>
                  <a:lnTo>
                    <a:pt x="3102" y="5024"/>
                  </a:lnTo>
                  <a:lnTo>
                    <a:pt x="3112" y="5034"/>
                  </a:lnTo>
                  <a:lnTo>
                    <a:pt x="3116" y="5040"/>
                  </a:lnTo>
                  <a:lnTo>
                    <a:pt x="3116" y="5046"/>
                  </a:lnTo>
                  <a:lnTo>
                    <a:pt x="3114" y="5062"/>
                  </a:lnTo>
                  <a:lnTo>
                    <a:pt x="3114" y="5068"/>
                  </a:lnTo>
                  <a:lnTo>
                    <a:pt x="3116" y="5074"/>
                  </a:lnTo>
                  <a:lnTo>
                    <a:pt x="3120" y="5076"/>
                  </a:lnTo>
                  <a:lnTo>
                    <a:pt x="3130" y="5078"/>
                  </a:lnTo>
                  <a:lnTo>
                    <a:pt x="3136" y="5076"/>
                  </a:lnTo>
                  <a:lnTo>
                    <a:pt x="3138" y="5076"/>
                  </a:lnTo>
                  <a:lnTo>
                    <a:pt x="3140" y="5072"/>
                  </a:lnTo>
                  <a:lnTo>
                    <a:pt x="3140" y="5070"/>
                  </a:lnTo>
                  <a:lnTo>
                    <a:pt x="3140" y="5062"/>
                  </a:lnTo>
                  <a:lnTo>
                    <a:pt x="3142" y="5060"/>
                  </a:lnTo>
                  <a:lnTo>
                    <a:pt x="3148" y="5056"/>
                  </a:lnTo>
                  <a:lnTo>
                    <a:pt x="3152" y="5056"/>
                  </a:lnTo>
                  <a:lnTo>
                    <a:pt x="3156" y="5054"/>
                  </a:lnTo>
                  <a:lnTo>
                    <a:pt x="3164" y="5056"/>
                  </a:lnTo>
                  <a:lnTo>
                    <a:pt x="3166" y="5056"/>
                  </a:lnTo>
                  <a:lnTo>
                    <a:pt x="3168" y="5056"/>
                  </a:lnTo>
                  <a:lnTo>
                    <a:pt x="3172" y="5048"/>
                  </a:lnTo>
                  <a:lnTo>
                    <a:pt x="3172" y="5042"/>
                  </a:lnTo>
                  <a:lnTo>
                    <a:pt x="3170" y="5036"/>
                  </a:lnTo>
                  <a:lnTo>
                    <a:pt x="3164" y="5032"/>
                  </a:lnTo>
                  <a:lnTo>
                    <a:pt x="3158" y="5028"/>
                  </a:lnTo>
                  <a:lnTo>
                    <a:pt x="3152" y="5026"/>
                  </a:lnTo>
                  <a:lnTo>
                    <a:pt x="3148" y="5022"/>
                  </a:lnTo>
                  <a:lnTo>
                    <a:pt x="3146" y="5016"/>
                  </a:lnTo>
                  <a:lnTo>
                    <a:pt x="3148" y="5012"/>
                  </a:lnTo>
                  <a:lnTo>
                    <a:pt x="3152" y="5006"/>
                  </a:lnTo>
                  <a:lnTo>
                    <a:pt x="3152" y="4998"/>
                  </a:lnTo>
                  <a:lnTo>
                    <a:pt x="3150" y="4990"/>
                  </a:lnTo>
                  <a:lnTo>
                    <a:pt x="3148" y="4980"/>
                  </a:lnTo>
                  <a:lnTo>
                    <a:pt x="3136" y="4962"/>
                  </a:lnTo>
                  <a:lnTo>
                    <a:pt x="3122" y="4946"/>
                  </a:lnTo>
                  <a:lnTo>
                    <a:pt x="3118" y="4940"/>
                  </a:lnTo>
                  <a:lnTo>
                    <a:pt x="3118" y="4934"/>
                  </a:lnTo>
                  <a:lnTo>
                    <a:pt x="3122" y="4930"/>
                  </a:lnTo>
                  <a:lnTo>
                    <a:pt x="3128" y="4926"/>
                  </a:lnTo>
                  <a:lnTo>
                    <a:pt x="3146" y="4916"/>
                  </a:lnTo>
                  <a:lnTo>
                    <a:pt x="3154" y="4908"/>
                  </a:lnTo>
                  <a:lnTo>
                    <a:pt x="3162" y="4898"/>
                  </a:lnTo>
                  <a:lnTo>
                    <a:pt x="3168" y="4888"/>
                  </a:lnTo>
                  <a:lnTo>
                    <a:pt x="3172" y="4884"/>
                  </a:lnTo>
                  <a:lnTo>
                    <a:pt x="3176" y="4884"/>
                  </a:lnTo>
                  <a:lnTo>
                    <a:pt x="3180" y="4886"/>
                  </a:lnTo>
                  <a:lnTo>
                    <a:pt x="3186" y="4890"/>
                  </a:lnTo>
                  <a:lnTo>
                    <a:pt x="3190" y="4890"/>
                  </a:lnTo>
                  <a:lnTo>
                    <a:pt x="3192" y="4888"/>
                  </a:lnTo>
                  <a:lnTo>
                    <a:pt x="3196" y="4880"/>
                  </a:lnTo>
                  <a:lnTo>
                    <a:pt x="3196" y="4876"/>
                  </a:lnTo>
                  <a:lnTo>
                    <a:pt x="3194" y="4874"/>
                  </a:lnTo>
                  <a:lnTo>
                    <a:pt x="3192" y="4872"/>
                  </a:lnTo>
                  <a:lnTo>
                    <a:pt x="3188" y="4870"/>
                  </a:lnTo>
                  <a:lnTo>
                    <a:pt x="3170" y="4870"/>
                  </a:lnTo>
                  <a:lnTo>
                    <a:pt x="3160" y="4872"/>
                  </a:lnTo>
                  <a:lnTo>
                    <a:pt x="3152" y="4874"/>
                  </a:lnTo>
                  <a:lnTo>
                    <a:pt x="3144" y="4880"/>
                  </a:lnTo>
                  <a:lnTo>
                    <a:pt x="3136" y="4884"/>
                  </a:lnTo>
                  <a:lnTo>
                    <a:pt x="3130" y="4884"/>
                  </a:lnTo>
                  <a:lnTo>
                    <a:pt x="3124" y="4884"/>
                  </a:lnTo>
                  <a:lnTo>
                    <a:pt x="3116" y="4882"/>
                  </a:lnTo>
                  <a:lnTo>
                    <a:pt x="3112" y="4886"/>
                  </a:lnTo>
                  <a:lnTo>
                    <a:pt x="3108" y="4890"/>
                  </a:lnTo>
                  <a:lnTo>
                    <a:pt x="3106" y="4894"/>
                  </a:lnTo>
                  <a:lnTo>
                    <a:pt x="3104" y="4900"/>
                  </a:lnTo>
                  <a:lnTo>
                    <a:pt x="3100" y="4904"/>
                  </a:lnTo>
                  <a:lnTo>
                    <a:pt x="3096" y="4908"/>
                  </a:lnTo>
                  <a:lnTo>
                    <a:pt x="3088" y="4908"/>
                  </a:lnTo>
                  <a:lnTo>
                    <a:pt x="3082" y="4906"/>
                  </a:lnTo>
                  <a:lnTo>
                    <a:pt x="3078" y="4904"/>
                  </a:lnTo>
                  <a:lnTo>
                    <a:pt x="3078" y="4902"/>
                  </a:lnTo>
                  <a:lnTo>
                    <a:pt x="3078" y="4898"/>
                  </a:lnTo>
                  <a:lnTo>
                    <a:pt x="3076" y="4892"/>
                  </a:lnTo>
                  <a:lnTo>
                    <a:pt x="3074" y="4888"/>
                  </a:lnTo>
                  <a:lnTo>
                    <a:pt x="3068" y="4882"/>
                  </a:lnTo>
                  <a:lnTo>
                    <a:pt x="3064" y="4880"/>
                  </a:lnTo>
                  <a:lnTo>
                    <a:pt x="3062" y="4876"/>
                  </a:lnTo>
                  <a:lnTo>
                    <a:pt x="3058" y="4866"/>
                  </a:lnTo>
                  <a:lnTo>
                    <a:pt x="3058" y="4852"/>
                  </a:lnTo>
                  <a:lnTo>
                    <a:pt x="3060" y="4840"/>
                  </a:lnTo>
                  <a:lnTo>
                    <a:pt x="3066" y="4828"/>
                  </a:lnTo>
                  <a:lnTo>
                    <a:pt x="3072" y="4818"/>
                  </a:lnTo>
                  <a:lnTo>
                    <a:pt x="3074" y="4816"/>
                  </a:lnTo>
                  <a:lnTo>
                    <a:pt x="3078" y="4814"/>
                  </a:lnTo>
                  <a:lnTo>
                    <a:pt x="3082" y="4814"/>
                  </a:lnTo>
                  <a:lnTo>
                    <a:pt x="3086" y="4816"/>
                  </a:lnTo>
                  <a:lnTo>
                    <a:pt x="3092" y="4818"/>
                  </a:lnTo>
                  <a:lnTo>
                    <a:pt x="3096" y="4820"/>
                  </a:lnTo>
                  <a:lnTo>
                    <a:pt x="3106" y="4818"/>
                  </a:lnTo>
                  <a:lnTo>
                    <a:pt x="3116" y="4818"/>
                  </a:lnTo>
                  <a:lnTo>
                    <a:pt x="3122" y="4818"/>
                  </a:lnTo>
                  <a:lnTo>
                    <a:pt x="3126" y="4818"/>
                  </a:lnTo>
                  <a:lnTo>
                    <a:pt x="3132" y="4820"/>
                  </a:lnTo>
                  <a:lnTo>
                    <a:pt x="3140" y="4820"/>
                  </a:lnTo>
                  <a:lnTo>
                    <a:pt x="3156" y="4818"/>
                  </a:lnTo>
                  <a:lnTo>
                    <a:pt x="3172" y="4816"/>
                  </a:lnTo>
                  <a:lnTo>
                    <a:pt x="3178" y="4818"/>
                  </a:lnTo>
                  <a:lnTo>
                    <a:pt x="3182" y="4820"/>
                  </a:lnTo>
                  <a:lnTo>
                    <a:pt x="3186" y="4822"/>
                  </a:lnTo>
                  <a:lnTo>
                    <a:pt x="3192" y="4824"/>
                  </a:lnTo>
                  <a:lnTo>
                    <a:pt x="3200" y="4826"/>
                  </a:lnTo>
                  <a:lnTo>
                    <a:pt x="3208" y="4826"/>
                  </a:lnTo>
                  <a:lnTo>
                    <a:pt x="3218" y="4824"/>
                  </a:lnTo>
                  <a:lnTo>
                    <a:pt x="3226" y="4822"/>
                  </a:lnTo>
                  <a:lnTo>
                    <a:pt x="3234" y="4816"/>
                  </a:lnTo>
                  <a:lnTo>
                    <a:pt x="3240" y="4810"/>
                  </a:lnTo>
                  <a:close/>
                  <a:moveTo>
                    <a:pt x="2954" y="5244"/>
                  </a:moveTo>
                  <a:lnTo>
                    <a:pt x="2954" y="5244"/>
                  </a:lnTo>
                  <a:lnTo>
                    <a:pt x="2954" y="5248"/>
                  </a:lnTo>
                  <a:lnTo>
                    <a:pt x="2956" y="5246"/>
                  </a:lnTo>
                  <a:lnTo>
                    <a:pt x="2960" y="5240"/>
                  </a:lnTo>
                  <a:lnTo>
                    <a:pt x="2962" y="5238"/>
                  </a:lnTo>
                  <a:lnTo>
                    <a:pt x="2960" y="5236"/>
                  </a:lnTo>
                  <a:lnTo>
                    <a:pt x="2958" y="5236"/>
                  </a:lnTo>
                  <a:lnTo>
                    <a:pt x="2954" y="5240"/>
                  </a:lnTo>
                  <a:lnTo>
                    <a:pt x="2954" y="5244"/>
                  </a:lnTo>
                  <a:close/>
                  <a:moveTo>
                    <a:pt x="3346" y="4878"/>
                  </a:moveTo>
                  <a:lnTo>
                    <a:pt x="3346" y="4878"/>
                  </a:lnTo>
                  <a:lnTo>
                    <a:pt x="3350" y="4878"/>
                  </a:lnTo>
                  <a:lnTo>
                    <a:pt x="3352" y="4876"/>
                  </a:lnTo>
                  <a:lnTo>
                    <a:pt x="3350" y="4874"/>
                  </a:lnTo>
                  <a:lnTo>
                    <a:pt x="3348" y="4872"/>
                  </a:lnTo>
                  <a:lnTo>
                    <a:pt x="3346" y="4872"/>
                  </a:lnTo>
                  <a:lnTo>
                    <a:pt x="3344" y="4874"/>
                  </a:lnTo>
                  <a:lnTo>
                    <a:pt x="3344" y="4876"/>
                  </a:lnTo>
                  <a:lnTo>
                    <a:pt x="3346" y="4878"/>
                  </a:lnTo>
                  <a:close/>
                  <a:moveTo>
                    <a:pt x="3352" y="4858"/>
                  </a:moveTo>
                  <a:lnTo>
                    <a:pt x="3352" y="4858"/>
                  </a:lnTo>
                  <a:lnTo>
                    <a:pt x="3350" y="4862"/>
                  </a:lnTo>
                  <a:lnTo>
                    <a:pt x="3354" y="4868"/>
                  </a:lnTo>
                  <a:lnTo>
                    <a:pt x="3358" y="4874"/>
                  </a:lnTo>
                  <a:lnTo>
                    <a:pt x="3360" y="4876"/>
                  </a:lnTo>
                  <a:lnTo>
                    <a:pt x="3364" y="4874"/>
                  </a:lnTo>
                  <a:lnTo>
                    <a:pt x="3364" y="4866"/>
                  </a:lnTo>
                  <a:lnTo>
                    <a:pt x="3362" y="4858"/>
                  </a:lnTo>
                  <a:lnTo>
                    <a:pt x="3360" y="4854"/>
                  </a:lnTo>
                  <a:lnTo>
                    <a:pt x="3356" y="4854"/>
                  </a:lnTo>
                  <a:lnTo>
                    <a:pt x="3352" y="4858"/>
                  </a:lnTo>
                  <a:close/>
                  <a:moveTo>
                    <a:pt x="3452" y="4980"/>
                  </a:moveTo>
                  <a:lnTo>
                    <a:pt x="3452" y="4980"/>
                  </a:lnTo>
                  <a:lnTo>
                    <a:pt x="3440" y="4974"/>
                  </a:lnTo>
                  <a:lnTo>
                    <a:pt x="3438" y="4974"/>
                  </a:lnTo>
                  <a:lnTo>
                    <a:pt x="3436" y="4976"/>
                  </a:lnTo>
                  <a:lnTo>
                    <a:pt x="3428" y="4978"/>
                  </a:lnTo>
                  <a:lnTo>
                    <a:pt x="3422" y="4980"/>
                  </a:lnTo>
                  <a:lnTo>
                    <a:pt x="3414" y="4978"/>
                  </a:lnTo>
                  <a:lnTo>
                    <a:pt x="3404" y="4978"/>
                  </a:lnTo>
                  <a:lnTo>
                    <a:pt x="3396" y="4978"/>
                  </a:lnTo>
                  <a:lnTo>
                    <a:pt x="3390" y="4980"/>
                  </a:lnTo>
                  <a:lnTo>
                    <a:pt x="3384" y="4982"/>
                  </a:lnTo>
                  <a:lnTo>
                    <a:pt x="3378" y="4986"/>
                  </a:lnTo>
                  <a:lnTo>
                    <a:pt x="3376" y="4990"/>
                  </a:lnTo>
                  <a:lnTo>
                    <a:pt x="3374" y="4996"/>
                  </a:lnTo>
                  <a:lnTo>
                    <a:pt x="3374" y="5002"/>
                  </a:lnTo>
                  <a:lnTo>
                    <a:pt x="3376" y="5010"/>
                  </a:lnTo>
                  <a:lnTo>
                    <a:pt x="3378" y="5006"/>
                  </a:lnTo>
                  <a:lnTo>
                    <a:pt x="3380" y="4998"/>
                  </a:lnTo>
                  <a:lnTo>
                    <a:pt x="3382" y="4994"/>
                  </a:lnTo>
                  <a:lnTo>
                    <a:pt x="3384" y="4992"/>
                  </a:lnTo>
                  <a:lnTo>
                    <a:pt x="3386" y="4992"/>
                  </a:lnTo>
                  <a:lnTo>
                    <a:pt x="3388" y="4994"/>
                  </a:lnTo>
                  <a:lnTo>
                    <a:pt x="3392" y="5000"/>
                  </a:lnTo>
                  <a:lnTo>
                    <a:pt x="3396" y="5002"/>
                  </a:lnTo>
                  <a:lnTo>
                    <a:pt x="3400" y="5004"/>
                  </a:lnTo>
                  <a:lnTo>
                    <a:pt x="3404" y="5004"/>
                  </a:lnTo>
                  <a:lnTo>
                    <a:pt x="3408" y="5000"/>
                  </a:lnTo>
                  <a:lnTo>
                    <a:pt x="3414" y="4998"/>
                  </a:lnTo>
                  <a:lnTo>
                    <a:pt x="3418" y="4998"/>
                  </a:lnTo>
                  <a:lnTo>
                    <a:pt x="3428" y="5002"/>
                  </a:lnTo>
                  <a:lnTo>
                    <a:pt x="3436" y="5006"/>
                  </a:lnTo>
                  <a:lnTo>
                    <a:pt x="3438" y="5008"/>
                  </a:lnTo>
                  <a:lnTo>
                    <a:pt x="3440" y="5006"/>
                  </a:lnTo>
                  <a:lnTo>
                    <a:pt x="3442" y="5002"/>
                  </a:lnTo>
                  <a:lnTo>
                    <a:pt x="3446" y="5002"/>
                  </a:lnTo>
                  <a:lnTo>
                    <a:pt x="3456" y="5006"/>
                  </a:lnTo>
                  <a:lnTo>
                    <a:pt x="3468" y="5014"/>
                  </a:lnTo>
                  <a:lnTo>
                    <a:pt x="3482" y="5022"/>
                  </a:lnTo>
                  <a:lnTo>
                    <a:pt x="3488" y="5026"/>
                  </a:lnTo>
                  <a:lnTo>
                    <a:pt x="3492" y="5028"/>
                  </a:lnTo>
                  <a:lnTo>
                    <a:pt x="3494" y="5026"/>
                  </a:lnTo>
                  <a:lnTo>
                    <a:pt x="3496" y="5024"/>
                  </a:lnTo>
                  <a:lnTo>
                    <a:pt x="3494" y="5012"/>
                  </a:lnTo>
                  <a:lnTo>
                    <a:pt x="3484" y="4994"/>
                  </a:lnTo>
                  <a:lnTo>
                    <a:pt x="3478" y="4988"/>
                  </a:lnTo>
                  <a:lnTo>
                    <a:pt x="3476" y="4984"/>
                  </a:lnTo>
                  <a:lnTo>
                    <a:pt x="3472" y="4982"/>
                  </a:lnTo>
                  <a:lnTo>
                    <a:pt x="3470" y="4984"/>
                  </a:lnTo>
                  <a:lnTo>
                    <a:pt x="3464" y="4984"/>
                  </a:lnTo>
                  <a:lnTo>
                    <a:pt x="3458" y="4984"/>
                  </a:lnTo>
                  <a:lnTo>
                    <a:pt x="3452" y="4980"/>
                  </a:lnTo>
                  <a:close/>
                  <a:moveTo>
                    <a:pt x="3092" y="4546"/>
                  </a:moveTo>
                  <a:lnTo>
                    <a:pt x="3092" y="4546"/>
                  </a:lnTo>
                  <a:lnTo>
                    <a:pt x="3090" y="4552"/>
                  </a:lnTo>
                  <a:lnTo>
                    <a:pt x="3092" y="4552"/>
                  </a:lnTo>
                  <a:lnTo>
                    <a:pt x="3094" y="4552"/>
                  </a:lnTo>
                  <a:lnTo>
                    <a:pt x="3098" y="4552"/>
                  </a:lnTo>
                  <a:lnTo>
                    <a:pt x="3104" y="4552"/>
                  </a:lnTo>
                  <a:lnTo>
                    <a:pt x="3108" y="4554"/>
                  </a:lnTo>
                  <a:lnTo>
                    <a:pt x="3112" y="4552"/>
                  </a:lnTo>
                  <a:lnTo>
                    <a:pt x="3112" y="4548"/>
                  </a:lnTo>
                  <a:lnTo>
                    <a:pt x="3110" y="4548"/>
                  </a:lnTo>
                  <a:lnTo>
                    <a:pt x="3106" y="4546"/>
                  </a:lnTo>
                  <a:lnTo>
                    <a:pt x="3102" y="4542"/>
                  </a:lnTo>
                  <a:lnTo>
                    <a:pt x="3100" y="4540"/>
                  </a:lnTo>
                  <a:lnTo>
                    <a:pt x="3098" y="4540"/>
                  </a:lnTo>
                  <a:lnTo>
                    <a:pt x="3096" y="4542"/>
                  </a:lnTo>
                  <a:lnTo>
                    <a:pt x="3092" y="4546"/>
                  </a:lnTo>
                  <a:close/>
                  <a:moveTo>
                    <a:pt x="3058" y="4324"/>
                  </a:moveTo>
                  <a:lnTo>
                    <a:pt x="3058" y="4324"/>
                  </a:lnTo>
                  <a:lnTo>
                    <a:pt x="3056" y="4322"/>
                  </a:lnTo>
                  <a:lnTo>
                    <a:pt x="3052" y="4322"/>
                  </a:lnTo>
                  <a:lnTo>
                    <a:pt x="3048" y="4326"/>
                  </a:lnTo>
                  <a:lnTo>
                    <a:pt x="3048" y="4330"/>
                  </a:lnTo>
                  <a:lnTo>
                    <a:pt x="3050" y="4330"/>
                  </a:lnTo>
                  <a:lnTo>
                    <a:pt x="3058" y="4324"/>
                  </a:lnTo>
                  <a:close/>
                  <a:moveTo>
                    <a:pt x="3358" y="4790"/>
                  </a:moveTo>
                  <a:lnTo>
                    <a:pt x="3358" y="4790"/>
                  </a:lnTo>
                  <a:lnTo>
                    <a:pt x="3360" y="4800"/>
                  </a:lnTo>
                  <a:lnTo>
                    <a:pt x="3358" y="4806"/>
                  </a:lnTo>
                  <a:lnTo>
                    <a:pt x="3358" y="4812"/>
                  </a:lnTo>
                  <a:lnTo>
                    <a:pt x="3358" y="4816"/>
                  </a:lnTo>
                  <a:lnTo>
                    <a:pt x="3362" y="4820"/>
                  </a:lnTo>
                  <a:lnTo>
                    <a:pt x="3364" y="4826"/>
                  </a:lnTo>
                  <a:lnTo>
                    <a:pt x="3364" y="4830"/>
                  </a:lnTo>
                  <a:lnTo>
                    <a:pt x="3364" y="4838"/>
                  </a:lnTo>
                  <a:lnTo>
                    <a:pt x="3364" y="4846"/>
                  </a:lnTo>
                  <a:lnTo>
                    <a:pt x="3364" y="4850"/>
                  </a:lnTo>
                  <a:lnTo>
                    <a:pt x="3368" y="4856"/>
                  </a:lnTo>
                  <a:lnTo>
                    <a:pt x="3382" y="4876"/>
                  </a:lnTo>
                  <a:lnTo>
                    <a:pt x="3388" y="4882"/>
                  </a:lnTo>
                  <a:lnTo>
                    <a:pt x="3390" y="4884"/>
                  </a:lnTo>
                  <a:lnTo>
                    <a:pt x="3394" y="4884"/>
                  </a:lnTo>
                  <a:lnTo>
                    <a:pt x="3394" y="4882"/>
                  </a:lnTo>
                  <a:lnTo>
                    <a:pt x="3394" y="4880"/>
                  </a:lnTo>
                  <a:lnTo>
                    <a:pt x="3390" y="4876"/>
                  </a:lnTo>
                  <a:lnTo>
                    <a:pt x="3384" y="4868"/>
                  </a:lnTo>
                  <a:lnTo>
                    <a:pt x="3380" y="4860"/>
                  </a:lnTo>
                  <a:lnTo>
                    <a:pt x="3376" y="4848"/>
                  </a:lnTo>
                  <a:lnTo>
                    <a:pt x="3374" y="4836"/>
                  </a:lnTo>
                  <a:lnTo>
                    <a:pt x="3374" y="4826"/>
                  </a:lnTo>
                  <a:lnTo>
                    <a:pt x="3376" y="4820"/>
                  </a:lnTo>
                  <a:lnTo>
                    <a:pt x="3380" y="4818"/>
                  </a:lnTo>
                  <a:lnTo>
                    <a:pt x="3382" y="4818"/>
                  </a:lnTo>
                  <a:lnTo>
                    <a:pt x="3390" y="4820"/>
                  </a:lnTo>
                  <a:lnTo>
                    <a:pt x="3402" y="4824"/>
                  </a:lnTo>
                  <a:lnTo>
                    <a:pt x="3406" y="4826"/>
                  </a:lnTo>
                  <a:lnTo>
                    <a:pt x="3410" y="4826"/>
                  </a:lnTo>
                  <a:lnTo>
                    <a:pt x="3410" y="4822"/>
                  </a:lnTo>
                  <a:lnTo>
                    <a:pt x="3406" y="4816"/>
                  </a:lnTo>
                  <a:lnTo>
                    <a:pt x="3400" y="4812"/>
                  </a:lnTo>
                  <a:lnTo>
                    <a:pt x="3394" y="4810"/>
                  </a:lnTo>
                  <a:lnTo>
                    <a:pt x="3390" y="4806"/>
                  </a:lnTo>
                  <a:lnTo>
                    <a:pt x="3386" y="4804"/>
                  </a:lnTo>
                  <a:lnTo>
                    <a:pt x="3386" y="4802"/>
                  </a:lnTo>
                  <a:lnTo>
                    <a:pt x="3388" y="4800"/>
                  </a:lnTo>
                  <a:lnTo>
                    <a:pt x="3394" y="4796"/>
                  </a:lnTo>
                  <a:lnTo>
                    <a:pt x="3400" y="4792"/>
                  </a:lnTo>
                  <a:lnTo>
                    <a:pt x="3404" y="4788"/>
                  </a:lnTo>
                  <a:lnTo>
                    <a:pt x="3406" y="4784"/>
                  </a:lnTo>
                  <a:lnTo>
                    <a:pt x="3408" y="4774"/>
                  </a:lnTo>
                  <a:lnTo>
                    <a:pt x="3406" y="4770"/>
                  </a:lnTo>
                  <a:lnTo>
                    <a:pt x="3404" y="4766"/>
                  </a:lnTo>
                  <a:lnTo>
                    <a:pt x="3400" y="4766"/>
                  </a:lnTo>
                  <a:lnTo>
                    <a:pt x="3396" y="4766"/>
                  </a:lnTo>
                  <a:lnTo>
                    <a:pt x="3390" y="4770"/>
                  </a:lnTo>
                  <a:lnTo>
                    <a:pt x="3386" y="4774"/>
                  </a:lnTo>
                  <a:lnTo>
                    <a:pt x="3378" y="4788"/>
                  </a:lnTo>
                  <a:lnTo>
                    <a:pt x="3372" y="4800"/>
                  </a:lnTo>
                  <a:lnTo>
                    <a:pt x="3370" y="4800"/>
                  </a:lnTo>
                  <a:lnTo>
                    <a:pt x="3368" y="4798"/>
                  </a:lnTo>
                  <a:lnTo>
                    <a:pt x="3366" y="4792"/>
                  </a:lnTo>
                  <a:lnTo>
                    <a:pt x="3368" y="4788"/>
                  </a:lnTo>
                  <a:lnTo>
                    <a:pt x="3372" y="4782"/>
                  </a:lnTo>
                  <a:lnTo>
                    <a:pt x="3378" y="4772"/>
                  </a:lnTo>
                  <a:lnTo>
                    <a:pt x="3378" y="4766"/>
                  </a:lnTo>
                  <a:lnTo>
                    <a:pt x="3378" y="4762"/>
                  </a:lnTo>
                  <a:lnTo>
                    <a:pt x="3376" y="4754"/>
                  </a:lnTo>
                  <a:lnTo>
                    <a:pt x="3374" y="4750"/>
                  </a:lnTo>
                  <a:lnTo>
                    <a:pt x="3374" y="4748"/>
                  </a:lnTo>
                  <a:lnTo>
                    <a:pt x="3374" y="4744"/>
                  </a:lnTo>
                  <a:lnTo>
                    <a:pt x="3378" y="4734"/>
                  </a:lnTo>
                  <a:lnTo>
                    <a:pt x="3378" y="4732"/>
                  </a:lnTo>
                  <a:lnTo>
                    <a:pt x="3376" y="4732"/>
                  </a:lnTo>
                  <a:lnTo>
                    <a:pt x="3370" y="4736"/>
                  </a:lnTo>
                  <a:lnTo>
                    <a:pt x="3366" y="4740"/>
                  </a:lnTo>
                  <a:lnTo>
                    <a:pt x="3362" y="4746"/>
                  </a:lnTo>
                  <a:lnTo>
                    <a:pt x="3356" y="4760"/>
                  </a:lnTo>
                  <a:lnTo>
                    <a:pt x="3356" y="4776"/>
                  </a:lnTo>
                  <a:lnTo>
                    <a:pt x="3356" y="4784"/>
                  </a:lnTo>
                  <a:lnTo>
                    <a:pt x="3358" y="4790"/>
                  </a:lnTo>
                  <a:close/>
                  <a:moveTo>
                    <a:pt x="3086" y="4178"/>
                  </a:moveTo>
                  <a:lnTo>
                    <a:pt x="3086" y="4178"/>
                  </a:lnTo>
                  <a:lnTo>
                    <a:pt x="3076" y="4178"/>
                  </a:lnTo>
                  <a:lnTo>
                    <a:pt x="3070" y="4180"/>
                  </a:lnTo>
                  <a:lnTo>
                    <a:pt x="3068" y="4184"/>
                  </a:lnTo>
                  <a:lnTo>
                    <a:pt x="3072" y="4186"/>
                  </a:lnTo>
                  <a:lnTo>
                    <a:pt x="3076" y="4188"/>
                  </a:lnTo>
                  <a:lnTo>
                    <a:pt x="3076" y="4190"/>
                  </a:lnTo>
                  <a:lnTo>
                    <a:pt x="3078" y="4194"/>
                  </a:lnTo>
                  <a:lnTo>
                    <a:pt x="3080" y="4196"/>
                  </a:lnTo>
                  <a:lnTo>
                    <a:pt x="3084" y="4202"/>
                  </a:lnTo>
                  <a:lnTo>
                    <a:pt x="3088" y="4212"/>
                  </a:lnTo>
                  <a:lnTo>
                    <a:pt x="3092" y="4224"/>
                  </a:lnTo>
                  <a:lnTo>
                    <a:pt x="3098" y="4238"/>
                  </a:lnTo>
                  <a:lnTo>
                    <a:pt x="3102" y="4244"/>
                  </a:lnTo>
                  <a:lnTo>
                    <a:pt x="3104" y="4244"/>
                  </a:lnTo>
                  <a:lnTo>
                    <a:pt x="3106" y="4244"/>
                  </a:lnTo>
                  <a:lnTo>
                    <a:pt x="3112" y="4240"/>
                  </a:lnTo>
                  <a:lnTo>
                    <a:pt x="3116" y="4232"/>
                  </a:lnTo>
                  <a:lnTo>
                    <a:pt x="3118" y="4224"/>
                  </a:lnTo>
                  <a:lnTo>
                    <a:pt x="3118" y="4220"/>
                  </a:lnTo>
                  <a:lnTo>
                    <a:pt x="3116" y="4216"/>
                  </a:lnTo>
                  <a:lnTo>
                    <a:pt x="3116" y="4208"/>
                  </a:lnTo>
                  <a:lnTo>
                    <a:pt x="3118" y="4204"/>
                  </a:lnTo>
                  <a:lnTo>
                    <a:pt x="3116" y="4198"/>
                  </a:lnTo>
                  <a:lnTo>
                    <a:pt x="3114" y="4194"/>
                  </a:lnTo>
                  <a:lnTo>
                    <a:pt x="3110" y="4190"/>
                  </a:lnTo>
                  <a:lnTo>
                    <a:pt x="3100" y="4184"/>
                  </a:lnTo>
                  <a:lnTo>
                    <a:pt x="3086" y="4178"/>
                  </a:lnTo>
                  <a:close/>
                  <a:moveTo>
                    <a:pt x="3138" y="4192"/>
                  </a:moveTo>
                  <a:lnTo>
                    <a:pt x="3138" y="4192"/>
                  </a:lnTo>
                  <a:lnTo>
                    <a:pt x="3140" y="4190"/>
                  </a:lnTo>
                  <a:lnTo>
                    <a:pt x="3142" y="4186"/>
                  </a:lnTo>
                  <a:lnTo>
                    <a:pt x="3140" y="4180"/>
                  </a:lnTo>
                  <a:lnTo>
                    <a:pt x="3138" y="4178"/>
                  </a:lnTo>
                  <a:lnTo>
                    <a:pt x="3134" y="4178"/>
                  </a:lnTo>
                  <a:lnTo>
                    <a:pt x="3132" y="4178"/>
                  </a:lnTo>
                  <a:lnTo>
                    <a:pt x="3130" y="4178"/>
                  </a:lnTo>
                  <a:lnTo>
                    <a:pt x="3130" y="4184"/>
                  </a:lnTo>
                  <a:lnTo>
                    <a:pt x="3130" y="4188"/>
                  </a:lnTo>
                  <a:lnTo>
                    <a:pt x="3132" y="4192"/>
                  </a:lnTo>
                  <a:lnTo>
                    <a:pt x="3134" y="4194"/>
                  </a:lnTo>
                  <a:lnTo>
                    <a:pt x="3138" y="4192"/>
                  </a:lnTo>
                  <a:close/>
                  <a:moveTo>
                    <a:pt x="3386" y="4736"/>
                  </a:moveTo>
                  <a:lnTo>
                    <a:pt x="3386" y="4736"/>
                  </a:lnTo>
                  <a:lnTo>
                    <a:pt x="3388" y="4742"/>
                  </a:lnTo>
                  <a:lnTo>
                    <a:pt x="3392" y="4742"/>
                  </a:lnTo>
                  <a:lnTo>
                    <a:pt x="3396" y="4740"/>
                  </a:lnTo>
                  <a:lnTo>
                    <a:pt x="3398" y="4736"/>
                  </a:lnTo>
                  <a:lnTo>
                    <a:pt x="3402" y="4732"/>
                  </a:lnTo>
                  <a:lnTo>
                    <a:pt x="3404" y="4726"/>
                  </a:lnTo>
                  <a:lnTo>
                    <a:pt x="3404" y="4720"/>
                  </a:lnTo>
                  <a:lnTo>
                    <a:pt x="3404" y="4714"/>
                  </a:lnTo>
                  <a:lnTo>
                    <a:pt x="3400" y="4712"/>
                  </a:lnTo>
                  <a:lnTo>
                    <a:pt x="3398" y="4712"/>
                  </a:lnTo>
                  <a:lnTo>
                    <a:pt x="3394" y="4714"/>
                  </a:lnTo>
                  <a:lnTo>
                    <a:pt x="3392" y="4718"/>
                  </a:lnTo>
                  <a:lnTo>
                    <a:pt x="3388" y="4726"/>
                  </a:lnTo>
                  <a:lnTo>
                    <a:pt x="3386" y="4736"/>
                  </a:lnTo>
                  <a:close/>
                  <a:moveTo>
                    <a:pt x="3378" y="4912"/>
                  </a:moveTo>
                  <a:lnTo>
                    <a:pt x="3378" y="4912"/>
                  </a:lnTo>
                  <a:lnTo>
                    <a:pt x="3374" y="4908"/>
                  </a:lnTo>
                  <a:lnTo>
                    <a:pt x="3370" y="4906"/>
                  </a:lnTo>
                  <a:lnTo>
                    <a:pt x="3364" y="4904"/>
                  </a:lnTo>
                  <a:lnTo>
                    <a:pt x="3362" y="4904"/>
                  </a:lnTo>
                  <a:lnTo>
                    <a:pt x="3358" y="4906"/>
                  </a:lnTo>
                  <a:lnTo>
                    <a:pt x="3356" y="4908"/>
                  </a:lnTo>
                  <a:lnTo>
                    <a:pt x="3354" y="4912"/>
                  </a:lnTo>
                  <a:lnTo>
                    <a:pt x="3354" y="4916"/>
                  </a:lnTo>
                  <a:lnTo>
                    <a:pt x="3354" y="4922"/>
                  </a:lnTo>
                  <a:lnTo>
                    <a:pt x="3358" y="4924"/>
                  </a:lnTo>
                  <a:lnTo>
                    <a:pt x="3366" y="4922"/>
                  </a:lnTo>
                  <a:lnTo>
                    <a:pt x="3382" y="4922"/>
                  </a:lnTo>
                  <a:lnTo>
                    <a:pt x="3384" y="4922"/>
                  </a:lnTo>
                  <a:lnTo>
                    <a:pt x="3384" y="4920"/>
                  </a:lnTo>
                  <a:lnTo>
                    <a:pt x="3378" y="4912"/>
                  </a:lnTo>
                  <a:close/>
                  <a:moveTo>
                    <a:pt x="3378" y="5236"/>
                  </a:moveTo>
                  <a:lnTo>
                    <a:pt x="3378" y="5236"/>
                  </a:lnTo>
                  <a:lnTo>
                    <a:pt x="3374" y="5234"/>
                  </a:lnTo>
                  <a:lnTo>
                    <a:pt x="3370" y="5234"/>
                  </a:lnTo>
                  <a:lnTo>
                    <a:pt x="3368" y="5236"/>
                  </a:lnTo>
                  <a:lnTo>
                    <a:pt x="3372" y="5240"/>
                  </a:lnTo>
                  <a:lnTo>
                    <a:pt x="3376" y="5242"/>
                  </a:lnTo>
                  <a:lnTo>
                    <a:pt x="3380" y="5240"/>
                  </a:lnTo>
                  <a:lnTo>
                    <a:pt x="3380" y="5238"/>
                  </a:lnTo>
                  <a:lnTo>
                    <a:pt x="3378" y="5236"/>
                  </a:lnTo>
                  <a:close/>
                  <a:moveTo>
                    <a:pt x="3444" y="5230"/>
                  </a:moveTo>
                  <a:lnTo>
                    <a:pt x="3444" y="5230"/>
                  </a:lnTo>
                  <a:lnTo>
                    <a:pt x="3448" y="5232"/>
                  </a:lnTo>
                  <a:lnTo>
                    <a:pt x="3450" y="5230"/>
                  </a:lnTo>
                  <a:lnTo>
                    <a:pt x="3452" y="5228"/>
                  </a:lnTo>
                  <a:lnTo>
                    <a:pt x="3452" y="5224"/>
                  </a:lnTo>
                  <a:lnTo>
                    <a:pt x="3448" y="5220"/>
                  </a:lnTo>
                  <a:lnTo>
                    <a:pt x="3442" y="5218"/>
                  </a:lnTo>
                  <a:lnTo>
                    <a:pt x="3440" y="5220"/>
                  </a:lnTo>
                  <a:lnTo>
                    <a:pt x="3442" y="5224"/>
                  </a:lnTo>
                  <a:lnTo>
                    <a:pt x="3444" y="5230"/>
                  </a:lnTo>
                  <a:close/>
                  <a:moveTo>
                    <a:pt x="3364" y="4876"/>
                  </a:moveTo>
                  <a:lnTo>
                    <a:pt x="3364" y="4876"/>
                  </a:lnTo>
                  <a:lnTo>
                    <a:pt x="3364" y="4878"/>
                  </a:lnTo>
                  <a:lnTo>
                    <a:pt x="3366" y="4880"/>
                  </a:lnTo>
                  <a:lnTo>
                    <a:pt x="3370" y="4882"/>
                  </a:lnTo>
                  <a:lnTo>
                    <a:pt x="3372" y="4880"/>
                  </a:lnTo>
                  <a:lnTo>
                    <a:pt x="3374" y="4876"/>
                  </a:lnTo>
                  <a:lnTo>
                    <a:pt x="3372" y="4874"/>
                  </a:lnTo>
                  <a:lnTo>
                    <a:pt x="3368" y="4874"/>
                  </a:lnTo>
                  <a:lnTo>
                    <a:pt x="3364" y="4876"/>
                  </a:lnTo>
                  <a:close/>
                  <a:moveTo>
                    <a:pt x="3374" y="5022"/>
                  </a:moveTo>
                  <a:lnTo>
                    <a:pt x="3374" y="5022"/>
                  </a:lnTo>
                  <a:lnTo>
                    <a:pt x="3378" y="5024"/>
                  </a:lnTo>
                  <a:lnTo>
                    <a:pt x="3384" y="5022"/>
                  </a:lnTo>
                  <a:lnTo>
                    <a:pt x="3388" y="5018"/>
                  </a:lnTo>
                  <a:lnTo>
                    <a:pt x="3390" y="5012"/>
                  </a:lnTo>
                  <a:lnTo>
                    <a:pt x="3390" y="5010"/>
                  </a:lnTo>
                  <a:lnTo>
                    <a:pt x="3388" y="5010"/>
                  </a:lnTo>
                  <a:lnTo>
                    <a:pt x="3382" y="5012"/>
                  </a:lnTo>
                  <a:lnTo>
                    <a:pt x="3376" y="5018"/>
                  </a:lnTo>
                  <a:lnTo>
                    <a:pt x="3374" y="5020"/>
                  </a:lnTo>
                  <a:lnTo>
                    <a:pt x="3374" y="5022"/>
                  </a:lnTo>
                  <a:close/>
                  <a:moveTo>
                    <a:pt x="3412" y="3200"/>
                  </a:moveTo>
                  <a:lnTo>
                    <a:pt x="3412" y="3200"/>
                  </a:lnTo>
                  <a:lnTo>
                    <a:pt x="3408" y="3200"/>
                  </a:lnTo>
                  <a:lnTo>
                    <a:pt x="3406" y="3202"/>
                  </a:lnTo>
                  <a:lnTo>
                    <a:pt x="3404" y="3206"/>
                  </a:lnTo>
                  <a:lnTo>
                    <a:pt x="3406" y="3208"/>
                  </a:lnTo>
                  <a:lnTo>
                    <a:pt x="3408" y="3208"/>
                  </a:lnTo>
                  <a:lnTo>
                    <a:pt x="3414" y="3206"/>
                  </a:lnTo>
                  <a:lnTo>
                    <a:pt x="3416" y="3204"/>
                  </a:lnTo>
                  <a:lnTo>
                    <a:pt x="3416" y="3202"/>
                  </a:lnTo>
                  <a:lnTo>
                    <a:pt x="3412" y="3200"/>
                  </a:lnTo>
                  <a:close/>
                  <a:moveTo>
                    <a:pt x="3402" y="3084"/>
                  </a:moveTo>
                  <a:lnTo>
                    <a:pt x="3402" y="3084"/>
                  </a:lnTo>
                  <a:lnTo>
                    <a:pt x="3400" y="3088"/>
                  </a:lnTo>
                  <a:lnTo>
                    <a:pt x="3398" y="3092"/>
                  </a:lnTo>
                  <a:lnTo>
                    <a:pt x="3400" y="3096"/>
                  </a:lnTo>
                  <a:lnTo>
                    <a:pt x="3402" y="3098"/>
                  </a:lnTo>
                  <a:lnTo>
                    <a:pt x="3404" y="3096"/>
                  </a:lnTo>
                  <a:lnTo>
                    <a:pt x="3406" y="3092"/>
                  </a:lnTo>
                  <a:lnTo>
                    <a:pt x="3406" y="3088"/>
                  </a:lnTo>
                  <a:lnTo>
                    <a:pt x="3406" y="3084"/>
                  </a:lnTo>
                  <a:lnTo>
                    <a:pt x="3404" y="3084"/>
                  </a:lnTo>
                  <a:lnTo>
                    <a:pt x="3402" y="3084"/>
                  </a:lnTo>
                  <a:close/>
                  <a:moveTo>
                    <a:pt x="3416" y="3464"/>
                  </a:moveTo>
                  <a:lnTo>
                    <a:pt x="3416" y="3464"/>
                  </a:lnTo>
                  <a:lnTo>
                    <a:pt x="3420" y="3466"/>
                  </a:lnTo>
                  <a:lnTo>
                    <a:pt x="3422" y="3464"/>
                  </a:lnTo>
                  <a:lnTo>
                    <a:pt x="3422" y="3460"/>
                  </a:lnTo>
                  <a:lnTo>
                    <a:pt x="3420" y="3454"/>
                  </a:lnTo>
                  <a:lnTo>
                    <a:pt x="3418" y="3452"/>
                  </a:lnTo>
                  <a:lnTo>
                    <a:pt x="3416" y="3454"/>
                  </a:lnTo>
                  <a:lnTo>
                    <a:pt x="3414" y="3458"/>
                  </a:lnTo>
                  <a:lnTo>
                    <a:pt x="3416" y="3464"/>
                  </a:lnTo>
                  <a:close/>
                  <a:moveTo>
                    <a:pt x="2806" y="3776"/>
                  </a:moveTo>
                  <a:lnTo>
                    <a:pt x="2806" y="3776"/>
                  </a:lnTo>
                  <a:lnTo>
                    <a:pt x="2810" y="3778"/>
                  </a:lnTo>
                  <a:lnTo>
                    <a:pt x="2814" y="3778"/>
                  </a:lnTo>
                  <a:lnTo>
                    <a:pt x="2816" y="3776"/>
                  </a:lnTo>
                  <a:lnTo>
                    <a:pt x="2818" y="3774"/>
                  </a:lnTo>
                  <a:lnTo>
                    <a:pt x="2820" y="3768"/>
                  </a:lnTo>
                  <a:lnTo>
                    <a:pt x="2818" y="3762"/>
                  </a:lnTo>
                  <a:lnTo>
                    <a:pt x="2820" y="3758"/>
                  </a:lnTo>
                  <a:lnTo>
                    <a:pt x="2820" y="3754"/>
                  </a:lnTo>
                  <a:lnTo>
                    <a:pt x="2820" y="3752"/>
                  </a:lnTo>
                  <a:lnTo>
                    <a:pt x="2818" y="3752"/>
                  </a:lnTo>
                  <a:lnTo>
                    <a:pt x="2814" y="3752"/>
                  </a:lnTo>
                  <a:lnTo>
                    <a:pt x="2812" y="3752"/>
                  </a:lnTo>
                  <a:lnTo>
                    <a:pt x="2814" y="3752"/>
                  </a:lnTo>
                  <a:lnTo>
                    <a:pt x="2814" y="3750"/>
                  </a:lnTo>
                  <a:lnTo>
                    <a:pt x="2812" y="3748"/>
                  </a:lnTo>
                  <a:lnTo>
                    <a:pt x="2810" y="3750"/>
                  </a:lnTo>
                  <a:lnTo>
                    <a:pt x="2808" y="3752"/>
                  </a:lnTo>
                  <a:lnTo>
                    <a:pt x="2808" y="3756"/>
                  </a:lnTo>
                  <a:lnTo>
                    <a:pt x="2806" y="3758"/>
                  </a:lnTo>
                  <a:lnTo>
                    <a:pt x="2802" y="3760"/>
                  </a:lnTo>
                  <a:lnTo>
                    <a:pt x="2802" y="3766"/>
                  </a:lnTo>
                  <a:lnTo>
                    <a:pt x="2802" y="3774"/>
                  </a:lnTo>
                  <a:lnTo>
                    <a:pt x="2800" y="3774"/>
                  </a:lnTo>
                  <a:lnTo>
                    <a:pt x="2802" y="3774"/>
                  </a:lnTo>
                  <a:lnTo>
                    <a:pt x="2804" y="3774"/>
                  </a:lnTo>
                  <a:lnTo>
                    <a:pt x="2806" y="3776"/>
                  </a:lnTo>
                  <a:close/>
                  <a:moveTo>
                    <a:pt x="3380" y="3090"/>
                  </a:moveTo>
                  <a:lnTo>
                    <a:pt x="3380" y="3090"/>
                  </a:lnTo>
                  <a:lnTo>
                    <a:pt x="3378" y="3088"/>
                  </a:lnTo>
                  <a:lnTo>
                    <a:pt x="3376" y="3086"/>
                  </a:lnTo>
                  <a:lnTo>
                    <a:pt x="3372" y="3088"/>
                  </a:lnTo>
                  <a:lnTo>
                    <a:pt x="3370" y="3090"/>
                  </a:lnTo>
                  <a:lnTo>
                    <a:pt x="3370" y="3092"/>
                  </a:lnTo>
                  <a:lnTo>
                    <a:pt x="3376" y="3096"/>
                  </a:lnTo>
                  <a:lnTo>
                    <a:pt x="3378" y="3096"/>
                  </a:lnTo>
                  <a:lnTo>
                    <a:pt x="3380" y="3096"/>
                  </a:lnTo>
                  <a:lnTo>
                    <a:pt x="3380" y="3090"/>
                  </a:lnTo>
                  <a:close/>
                  <a:moveTo>
                    <a:pt x="3918" y="2740"/>
                  </a:moveTo>
                  <a:lnTo>
                    <a:pt x="3918" y="2740"/>
                  </a:lnTo>
                  <a:lnTo>
                    <a:pt x="3918" y="2736"/>
                  </a:lnTo>
                  <a:lnTo>
                    <a:pt x="3918" y="2734"/>
                  </a:lnTo>
                  <a:lnTo>
                    <a:pt x="3914" y="2732"/>
                  </a:lnTo>
                  <a:lnTo>
                    <a:pt x="3908" y="2730"/>
                  </a:lnTo>
                  <a:lnTo>
                    <a:pt x="3902" y="2728"/>
                  </a:lnTo>
                  <a:lnTo>
                    <a:pt x="3900" y="2726"/>
                  </a:lnTo>
                  <a:lnTo>
                    <a:pt x="3898" y="2728"/>
                  </a:lnTo>
                  <a:lnTo>
                    <a:pt x="3894" y="2736"/>
                  </a:lnTo>
                  <a:lnTo>
                    <a:pt x="3894" y="2740"/>
                  </a:lnTo>
                  <a:lnTo>
                    <a:pt x="3894" y="2744"/>
                  </a:lnTo>
                  <a:lnTo>
                    <a:pt x="3898" y="2746"/>
                  </a:lnTo>
                  <a:lnTo>
                    <a:pt x="3902" y="2744"/>
                  </a:lnTo>
                  <a:lnTo>
                    <a:pt x="3906" y="2744"/>
                  </a:lnTo>
                  <a:lnTo>
                    <a:pt x="3910" y="2746"/>
                  </a:lnTo>
                  <a:lnTo>
                    <a:pt x="3910" y="2748"/>
                  </a:lnTo>
                  <a:lnTo>
                    <a:pt x="3912" y="2752"/>
                  </a:lnTo>
                  <a:lnTo>
                    <a:pt x="3908" y="2760"/>
                  </a:lnTo>
                  <a:lnTo>
                    <a:pt x="3906" y="2762"/>
                  </a:lnTo>
                  <a:lnTo>
                    <a:pt x="3904" y="2760"/>
                  </a:lnTo>
                  <a:lnTo>
                    <a:pt x="3900" y="2758"/>
                  </a:lnTo>
                  <a:lnTo>
                    <a:pt x="3898" y="2760"/>
                  </a:lnTo>
                  <a:lnTo>
                    <a:pt x="3894" y="2762"/>
                  </a:lnTo>
                  <a:lnTo>
                    <a:pt x="3890" y="2764"/>
                  </a:lnTo>
                  <a:lnTo>
                    <a:pt x="3888" y="2762"/>
                  </a:lnTo>
                  <a:lnTo>
                    <a:pt x="3888" y="2756"/>
                  </a:lnTo>
                  <a:lnTo>
                    <a:pt x="3886" y="2746"/>
                  </a:lnTo>
                  <a:lnTo>
                    <a:pt x="3884" y="2742"/>
                  </a:lnTo>
                  <a:lnTo>
                    <a:pt x="3880" y="2740"/>
                  </a:lnTo>
                  <a:lnTo>
                    <a:pt x="3878" y="2742"/>
                  </a:lnTo>
                  <a:lnTo>
                    <a:pt x="3876" y="2744"/>
                  </a:lnTo>
                  <a:lnTo>
                    <a:pt x="3874" y="2750"/>
                  </a:lnTo>
                  <a:lnTo>
                    <a:pt x="3874" y="2758"/>
                  </a:lnTo>
                  <a:lnTo>
                    <a:pt x="3872" y="2764"/>
                  </a:lnTo>
                  <a:lnTo>
                    <a:pt x="3870" y="2768"/>
                  </a:lnTo>
                  <a:lnTo>
                    <a:pt x="3866" y="2768"/>
                  </a:lnTo>
                  <a:lnTo>
                    <a:pt x="3862" y="2770"/>
                  </a:lnTo>
                  <a:lnTo>
                    <a:pt x="3858" y="2770"/>
                  </a:lnTo>
                  <a:lnTo>
                    <a:pt x="3856" y="2772"/>
                  </a:lnTo>
                  <a:lnTo>
                    <a:pt x="3856" y="2776"/>
                  </a:lnTo>
                  <a:lnTo>
                    <a:pt x="3856" y="2786"/>
                  </a:lnTo>
                  <a:lnTo>
                    <a:pt x="3858" y="2796"/>
                  </a:lnTo>
                  <a:lnTo>
                    <a:pt x="3860" y="2802"/>
                  </a:lnTo>
                  <a:lnTo>
                    <a:pt x="3858" y="2806"/>
                  </a:lnTo>
                  <a:lnTo>
                    <a:pt x="3856" y="2808"/>
                  </a:lnTo>
                  <a:lnTo>
                    <a:pt x="3852" y="2810"/>
                  </a:lnTo>
                  <a:lnTo>
                    <a:pt x="3850" y="2812"/>
                  </a:lnTo>
                  <a:lnTo>
                    <a:pt x="3850" y="2814"/>
                  </a:lnTo>
                  <a:lnTo>
                    <a:pt x="3850" y="2816"/>
                  </a:lnTo>
                  <a:lnTo>
                    <a:pt x="3852" y="2818"/>
                  </a:lnTo>
                  <a:lnTo>
                    <a:pt x="3854" y="2818"/>
                  </a:lnTo>
                  <a:lnTo>
                    <a:pt x="3858" y="2820"/>
                  </a:lnTo>
                  <a:lnTo>
                    <a:pt x="3860" y="2824"/>
                  </a:lnTo>
                  <a:lnTo>
                    <a:pt x="3860" y="2832"/>
                  </a:lnTo>
                  <a:lnTo>
                    <a:pt x="3858" y="2846"/>
                  </a:lnTo>
                  <a:lnTo>
                    <a:pt x="3854" y="2866"/>
                  </a:lnTo>
                  <a:lnTo>
                    <a:pt x="3850" y="2884"/>
                  </a:lnTo>
                  <a:lnTo>
                    <a:pt x="3844" y="2896"/>
                  </a:lnTo>
                  <a:lnTo>
                    <a:pt x="3840" y="2904"/>
                  </a:lnTo>
                  <a:lnTo>
                    <a:pt x="3834" y="2912"/>
                  </a:lnTo>
                  <a:lnTo>
                    <a:pt x="3822" y="2926"/>
                  </a:lnTo>
                  <a:lnTo>
                    <a:pt x="3808" y="2942"/>
                  </a:lnTo>
                  <a:lnTo>
                    <a:pt x="3802" y="2952"/>
                  </a:lnTo>
                  <a:lnTo>
                    <a:pt x="3794" y="2960"/>
                  </a:lnTo>
                  <a:lnTo>
                    <a:pt x="3788" y="2964"/>
                  </a:lnTo>
                  <a:lnTo>
                    <a:pt x="3782" y="2968"/>
                  </a:lnTo>
                  <a:lnTo>
                    <a:pt x="3768" y="2974"/>
                  </a:lnTo>
                  <a:lnTo>
                    <a:pt x="3760" y="2978"/>
                  </a:lnTo>
                  <a:lnTo>
                    <a:pt x="3752" y="2984"/>
                  </a:lnTo>
                  <a:lnTo>
                    <a:pt x="3742" y="2990"/>
                  </a:lnTo>
                  <a:lnTo>
                    <a:pt x="3742" y="2988"/>
                  </a:lnTo>
                  <a:lnTo>
                    <a:pt x="3742" y="2986"/>
                  </a:lnTo>
                  <a:lnTo>
                    <a:pt x="3744" y="2978"/>
                  </a:lnTo>
                  <a:lnTo>
                    <a:pt x="3744" y="2974"/>
                  </a:lnTo>
                  <a:lnTo>
                    <a:pt x="3740" y="2970"/>
                  </a:lnTo>
                  <a:lnTo>
                    <a:pt x="3740" y="2968"/>
                  </a:lnTo>
                  <a:lnTo>
                    <a:pt x="3740" y="2966"/>
                  </a:lnTo>
                  <a:lnTo>
                    <a:pt x="3748" y="2960"/>
                  </a:lnTo>
                  <a:lnTo>
                    <a:pt x="3754" y="2952"/>
                  </a:lnTo>
                  <a:lnTo>
                    <a:pt x="3756" y="2948"/>
                  </a:lnTo>
                  <a:lnTo>
                    <a:pt x="3754" y="2944"/>
                  </a:lnTo>
                  <a:lnTo>
                    <a:pt x="3752" y="2944"/>
                  </a:lnTo>
                  <a:lnTo>
                    <a:pt x="3748" y="2944"/>
                  </a:lnTo>
                  <a:lnTo>
                    <a:pt x="3738" y="2948"/>
                  </a:lnTo>
                  <a:lnTo>
                    <a:pt x="3734" y="2952"/>
                  </a:lnTo>
                  <a:lnTo>
                    <a:pt x="3730" y="2956"/>
                  </a:lnTo>
                  <a:lnTo>
                    <a:pt x="3728" y="2962"/>
                  </a:lnTo>
                  <a:lnTo>
                    <a:pt x="3730" y="2966"/>
                  </a:lnTo>
                  <a:lnTo>
                    <a:pt x="3730" y="2976"/>
                  </a:lnTo>
                  <a:lnTo>
                    <a:pt x="3728" y="2986"/>
                  </a:lnTo>
                  <a:lnTo>
                    <a:pt x="3722" y="2996"/>
                  </a:lnTo>
                  <a:lnTo>
                    <a:pt x="3716" y="3006"/>
                  </a:lnTo>
                  <a:lnTo>
                    <a:pt x="3704" y="3022"/>
                  </a:lnTo>
                  <a:lnTo>
                    <a:pt x="3700" y="3026"/>
                  </a:lnTo>
                  <a:lnTo>
                    <a:pt x="3698" y="3030"/>
                  </a:lnTo>
                  <a:lnTo>
                    <a:pt x="3700" y="3036"/>
                  </a:lnTo>
                  <a:lnTo>
                    <a:pt x="3700" y="3044"/>
                  </a:lnTo>
                  <a:lnTo>
                    <a:pt x="3698" y="3046"/>
                  </a:lnTo>
                  <a:lnTo>
                    <a:pt x="3694" y="3050"/>
                  </a:lnTo>
                  <a:lnTo>
                    <a:pt x="3690" y="3052"/>
                  </a:lnTo>
                  <a:lnTo>
                    <a:pt x="3682" y="3054"/>
                  </a:lnTo>
                  <a:lnTo>
                    <a:pt x="3676" y="3054"/>
                  </a:lnTo>
                  <a:lnTo>
                    <a:pt x="3672" y="3052"/>
                  </a:lnTo>
                  <a:lnTo>
                    <a:pt x="3672" y="3048"/>
                  </a:lnTo>
                  <a:lnTo>
                    <a:pt x="3674" y="3044"/>
                  </a:lnTo>
                  <a:lnTo>
                    <a:pt x="3672" y="3042"/>
                  </a:lnTo>
                  <a:lnTo>
                    <a:pt x="3668" y="3040"/>
                  </a:lnTo>
                  <a:lnTo>
                    <a:pt x="3662" y="3042"/>
                  </a:lnTo>
                  <a:lnTo>
                    <a:pt x="3652" y="3044"/>
                  </a:lnTo>
                  <a:lnTo>
                    <a:pt x="3626" y="3052"/>
                  </a:lnTo>
                  <a:lnTo>
                    <a:pt x="3614" y="3056"/>
                  </a:lnTo>
                  <a:lnTo>
                    <a:pt x="3602" y="3058"/>
                  </a:lnTo>
                  <a:lnTo>
                    <a:pt x="3594" y="3058"/>
                  </a:lnTo>
                  <a:lnTo>
                    <a:pt x="3592" y="3056"/>
                  </a:lnTo>
                  <a:lnTo>
                    <a:pt x="3590" y="3054"/>
                  </a:lnTo>
                  <a:lnTo>
                    <a:pt x="3588" y="3050"/>
                  </a:lnTo>
                  <a:lnTo>
                    <a:pt x="3584" y="3050"/>
                  </a:lnTo>
                  <a:lnTo>
                    <a:pt x="3580" y="3050"/>
                  </a:lnTo>
                  <a:lnTo>
                    <a:pt x="3574" y="3052"/>
                  </a:lnTo>
                  <a:lnTo>
                    <a:pt x="3562" y="3062"/>
                  </a:lnTo>
                  <a:lnTo>
                    <a:pt x="3548" y="3080"/>
                  </a:lnTo>
                  <a:lnTo>
                    <a:pt x="3542" y="3088"/>
                  </a:lnTo>
                  <a:lnTo>
                    <a:pt x="3536" y="3092"/>
                  </a:lnTo>
                  <a:lnTo>
                    <a:pt x="3530" y="3096"/>
                  </a:lnTo>
                  <a:lnTo>
                    <a:pt x="3524" y="3098"/>
                  </a:lnTo>
                  <a:lnTo>
                    <a:pt x="3518" y="3106"/>
                  </a:lnTo>
                  <a:lnTo>
                    <a:pt x="3514" y="3112"/>
                  </a:lnTo>
                  <a:lnTo>
                    <a:pt x="3510" y="3114"/>
                  </a:lnTo>
                  <a:lnTo>
                    <a:pt x="3502" y="3114"/>
                  </a:lnTo>
                  <a:lnTo>
                    <a:pt x="3500" y="3116"/>
                  </a:lnTo>
                  <a:lnTo>
                    <a:pt x="3498" y="3116"/>
                  </a:lnTo>
                  <a:lnTo>
                    <a:pt x="3496" y="3120"/>
                  </a:lnTo>
                  <a:lnTo>
                    <a:pt x="3496" y="3126"/>
                  </a:lnTo>
                  <a:lnTo>
                    <a:pt x="3496" y="3132"/>
                  </a:lnTo>
                  <a:lnTo>
                    <a:pt x="3500" y="3136"/>
                  </a:lnTo>
                  <a:lnTo>
                    <a:pt x="3504" y="3136"/>
                  </a:lnTo>
                  <a:lnTo>
                    <a:pt x="3508" y="3136"/>
                  </a:lnTo>
                  <a:lnTo>
                    <a:pt x="3522" y="3134"/>
                  </a:lnTo>
                  <a:lnTo>
                    <a:pt x="3528" y="3134"/>
                  </a:lnTo>
                  <a:lnTo>
                    <a:pt x="3536" y="3138"/>
                  </a:lnTo>
                  <a:lnTo>
                    <a:pt x="3542" y="3140"/>
                  </a:lnTo>
                  <a:lnTo>
                    <a:pt x="3544" y="3140"/>
                  </a:lnTo>
                  <a:lnTo>
                    <a:pt x="3546" y="3138"/>
                  </a:lnTo>
                  <a:lnTo>
                    <a:pt x="3546" y="3134"/>
                  </a:lnTo>
                  <a:lnTo>
                    <a:pt x="3546" y="3124"/>
                  </a:lnTo>
                  <a:lnTo>
                    <a:pt x="3548" y="3120"/>
                  </a:lnTo>
                  <a:lnTo>
                    <a:pt x="3550" y="3118"/>
                  </a:lnTo>
                  <a:lnTo>
                    <a:pt x="3556" y="3116"/>
                  </a:lnTo>
                  <a:lnTo>
                    <a:pt x="3558" y="3118"/>
                  </a:lnTo>
                  <a:lnTo>
                    <a:pt x="3562" y="3120"/>
                  </a:lnTo>
                  <a:lnTo>
                    <a:pt x="3570" y="3120"/>
                  </a:lnTo>
                  <a:lnTo>
                    <a:pt x="3596" y="3116"/>
                  </a:lnTo>
                  <a:lnTo>
                    <a:pt x="3620" y="3108"/>
                  </a:lnTo>
                  <a:lnTo>
                    <a:pt x="3626" y="3104"/>
                  </a:lnTo>
                  <a:lnTo>
                    <a:pt x="3630" y="3102"/>
                  </a:lnTo>
                  <a:lnTo>
                    <a:pt x="3632" y="3098"/>
                  </a:lnTo>
                  <a:lnTo>
                    <a:pt x="3632" y="3096"/>
                  </a:lnTo>
                  <a:lnTo>
                    <a:pt x="3636" y="3096"/>
                  </a:lnTo>
                  <a:lnTo>
                    <a:pt x="3648" y="3098"/>
                  </a:lnTo>
                  <a:lnTo>
                    <a:pt x="3656" y="3100"/>
                  </a:lnTo>
                  <a:lnTo>
                    <a:pt x="3662" y="3100"/>
                  </a:lnTo>
                  <a:lnTo>
                    <a:pt x="3670" y="3098"/>
                  </a:lnTo>
                  <a:lnTo>
                    <a:pt x="3674" y="3098"/>
                  </a:lnTo>
                  <a:lnTo>
                    <a:pt x="3676" y="3102"/>
                  </a:lnTo>
                  <a:lnTo>
                    <a:pt x="3678" y="3106"/>
                  </a:lnTo>
                  <a:lnTo>
                    <a:pt x="3676" y="3110"/>
                  </a:lnTo>
                  <a:lnTo>
                    <a:pt x="3672" y="3114"/>
                  </a:lnTo>
                  <a:lnTo>
                    <a:pt x="3666" y="3118"/>
                  </a:lnTo>
                  <a:lnTo>
                    <a:pt x="3666" y="3120"/>
                  </a:lnTo>
                  <a:lnTo>
                    <a:pt x="3666" y="3124"/>
                  </a:lnTo>
                  <a:lnTo>
                    <a:pt x="3666" y="3130"/>
                  </a:lnTo>
                  <a:lnTo>
                    <a:pt x="3664" y="3136"/>
                  </a:lnTo>
                  <a:lnTo>
                    <a:pt x="3664" y="3142"/>
                  </a:lnTo>
                  <a:lnTo>
                    <a:pt x="3664" y="3144"/>
                  </a:lnTo>
                  <a:lnTo>
                    <a:pt x="3668" y="3146"/>
                  </a:lnTo>
                  <a:lnTo>
                    <a:pt x="3674" y="3150"/>
                  </a:lnTo>
                  <a:lnTo>
                    <a:pt x="3674" y="3152"/>
                  </a:lnTo>
                  <a:lnTo>
                    <a:pt x="3676" y="3156"/>
                  </a:lnTo>
                  <a:lnTo>
                    <a:pt x="3684" y="3162"/>
                  </a:lnTo>
                  <a:lnTo>
                    <a:pt x="3684" y="3164"/>
                  </a:lnTo>
                  <a:lnTo>
                    <a:pt x="3688" y="3166"/>
                  </a:lnTo>
                  <a:lnTo>
                    <a:pt x="3692" y="3164"/>
                  </a:lnTo>
                  <a:lnTo>
                    <a:pt x="3696" y="3160"/>
                  </a:lnTo>
                  <a:lnTo>
                    <a:pt x="3700" y="3156"/>
                  </a:lnTo>
                  <a:lnTo>
                    <a:pt x="3716" y="3130"/>
                  </a:lnTo>
                  <a:lnTo>
                    <a:pt x="3720" y="3124"/>
                  </a:lnTo>
                  <a:lnTo>
                    <a:pt x="3724" y="3122"/>
                  </a:lnTo>
                  <a:lnTo>
                    <a:pt x="3734" y="3118"/>
                  </a:lnTo>
                  <a:lnTo>
                    <a:pt x="3738" y="3116"/>
                  </a:lnTo>
                  <a:lnTo>
                    <a:pt x="3738" y="3114"/>
                  </a:lnTo>
                  <a:lnTo>
                    <a:pt x="3736" y="3112"/>
                  </a:lnTo>
                  <a:lnTo>
                    <a:pt x="3730" y="3108"/>
                  </a:lnTo>
                  <a:lnTo>
                    <a:pt x="3724" y="3104"/>
                  </a:lnTo>
                  <a:lnTo>
                    <a:pt x="3722" y="3098"/>
                  </a:lnTo>
                  <a:lnTo>
                    <a:pt x="3722" y="3090"/>
                  </a:lnTo>
                  <a:lnTo>
                    <a:pt x="3724" y="3086"/>
                  </a:lnTo>
                  <a:lnTo>
                    <a:pt x="3728" y="3082"/>
                  </a:lnTo>
                  <a:lnTo>
                    <a:pt x="3732" y="3080"/>
                  </a:lnTo>
                  <a:lnTo>
                    <a:pt x="3734" y="3082"/>
                  </a:lnTo>
                  <a:lnTo>
                    <a:pt x="3734" y="3086"/>
                  </a:lnTo>
                  <a:lnTo>
                    <a:pt x="3736" y="3092"/>
                  </a:lnTo>
                  <a:lnTo>
                    <a:pt x="3738" y="3094"/>
                  </a:lnTo>
                  <a:lnTo>
                    <a:pt x="3742" y="3096"/>
                  </a:lnTo>
                  <a:lnTo>
                    <a:pt x="3746" y="3096"/>
                  </a:lnTo>
                  <a:lnTo>
                    <a:pt x="3750" y="3096"/>
                  </a:lnTo>
                  <a:lnTo>
                    <a:pt x="3746" y="3100"/>
                  </a:lnTo>
                  <a:lnTo>
                    <a:pt x="3742" y="3104"/>
                  </a:lnTo>
                  <a:lnTo>
                    <a:pt x="3750" y="3104"/>
                  </a:lnTo>
                  <a:lnTo>
                    <a:pt x="3762" y="3102"/>
                  </a:lnTo>
                  <a:lnTo>
                    <a:pt x="3774" y="3102"/>
                  </a:lnTo>
                  <a:lnTo>
                    <a:pt x="3782" y="3104"/>
                  </a:lnTo>
                  <a:lnTo>
                    <a:pt x="3786" y="3104"/>
                  </a:lnTo>
                  <a:lnTo>
                    <a:pt x="3788" y="3100"/>
                  </a:lnTo>
                  <a:lnTo>
                    <a:pt x="3792" y="3092"/>
                  </a:lnTo>
                  <a:lnTo>
                    <a:pt x="3800" y="3082"/>
                  </a:lnTo>
                  <a:lnTo>
                    <a:pt x="3806" y="3076"/>
                  </a:lnTo>
                  <a:lnTo>
                    <a:pt x="3810" y="3076"/>
                  </a:lnTo>
                  <a:lnTo>
                    <a:pt x="3810" y="3078"/>
                  </a:lnTo>
                  <a:lnTo>
                    <a:pt x="3812" y="3082"/>
                  </a:lnTo>
                  <a:lnTo>
                    <a:pt x="3810" y="3090"/>
                  </a:lnTo>
                  <a:lnTo>
                    <a:pt x="3810" y="3096"/>
                  </a:lnTo>
                  <a:lnTo>
                    <a:pt x="3810" y="3102"/>
                  </a:lnTo>
                  <a:lnTo>
                    <a:pt x="3812" y="3104"/>
                  </a:lnTo>
                  <a:lnTo>
                    <a:pt x="3814" y="3104"/>
                  </a:lnTo>
                  <a:lnTo>
                    <a:pt x="3820" y="3098"/>
                  </a:lnTo>
                  <a:lnTo>
                    <a:pt x="3824" y="3086"/>
                  </a:lnTo>
                  <a:lnTo>
                    <a:pt x="3826" y="3076"/>
                  </a:lnTo>
                  <a:lnTo>
                    <a:pt x="3828" y="3068"/>
                  </a:lnTo>
                  <a:lnTo>
                    <a:pt x="3830" y="3066"/>
                  </a:lnTo>
                  <a:lnTo>
                    <a:pt x="3834" y="3066"/>
                  </a:lnTo>
                  <a:lnTo>
                    <a:pt x="3842" y="3070"/>
                  </a:lnTo>
                  <a:lnTo>
                    <a:pt x="3848" y="3074"/>
                  </a:lnTo>
                  <a:lnTo>
                    <a:pt x="3848" y="3072"/>
                  </a:lnTo>
                  <a:lnTo>
                    <a:pt x="3848" y="3064"/>
                  </a:lnTo>
                  <a:lnTo>
                    <a:pt x="3848" y="3060"/>
                  </a:lnTo>
                  <a:lnTo>
                    <a:pt x="3850" y="3054"/>
                  </a:lnTo>
                  <a:lnTo>
                    <a:pt x="3852" y="3050"/>
                  </a:lnTo>
                  <a:lnTo>
                    <a:pt x="3856" y="3048"/>
                  </a:lnTo>
                  <a:lnTo>
                    <a:pt x="3862" y="3046"/>
                  </a:lnTo>
                  <a:lnTo>
                    <a:pt x="3864" y="3048"/>
                  </a:lnTo>
                  <a:lnTo>
                    <a:pt x="3864" y="3050"/>
                  </a:lnTo>
                  <a:lnTo>
                    <a:pt x="3864" y="3052"/>
                  </a:lnTo>
                  <a:lnTo>
                    <a:pt x="3862" y="3056"/>
                  </a:lnTo>
                  <a:lnTo>
                    <a:pt x="3858" y="3066"/>
                  </a:lnTo>
                  <a:lnTo>
                    <a:pt x="3854" y="3080"/>
                  </a:lnTo>
                  <a:lnTo>
                    <a:pt x="3854" y="3090"/>
                  </a:lnTo>
                  <a:lnTo>
                    <a:pt x="3856" y="3090"/>
                  </a:lnTo>
                  <a:lnTo>
                    <a:pt x="3860" y="3086"/>
                  </a:lnTo>
                  <a:lnTo>
                    <a:pt x="3864" y="3080"/>
                  </a:lnTo>
                  <a:lnTo>
                    <a:pt x="3866" y="3078"/>
                  </a:lnTo>
                  <a:lnTo>
                    <a:pt x="3872" y="3076"/>
                  </a:lnTo>
                  <a:lnTo>
                    <a:pt x="3874" y="3076"/>
                  </a:lnTo>
                  <a:lnTo>
                    <a:pt x="3876" y="3072"/>
                  </a:lnTo>
                  <a:lnTo>
                    <a:pt x="3878" y="3060"/>
                  </a:lnTo>
                  <a:lnTo>
                    <a:pt x="3880" y="3052"/>
                  </a:lnTo>
                  <a:lnTo>
                    <a:pt x="3886" y="3048"/>
                  </a:lnTo>
                  <a:lnTo>
                    <a:pt x="3890" y="3048"/>
                  </a:lnTo>
                  <a:lnTo>
                    <a:pt x="3894" y="3048"/>
                  </a:lnTo>
                  <a:lnTo>
                    <a:pt x="3898" y="3048"/>
                  </a:lnTo>
                  <a:lnTo>
                    <a:pt x="3900" y="3046"/>
                  </a:lnTo>
                  <a:lnTo>
                    <a:pt x="3898" y="3042"/>
                  </a:lnTo>
                  <a:lnTo>
                    <a:pt x="3892" y="3034"/>
                  </a:lnTo>
                  <a:lnTo>
                    <a:pt x="3888" y="3028"/>
                  </a:lnTo>
                  <a:lnTo>
                    <a:pt x="3886" y="3022"/>
                  </a:lnTo>
                  <a:lnTo>
                    <a:pt x="3884" y="3010"/>
                  </a:lnTo>
                  <a:lnTo>
                    <a:pt x="3886" y="3000"/>
                  </a:lnTo>
                  <a:lnTo>
                    <a:pt x="3892" y="2988"/>
                  </a:lnTo>
                  <a:lnTo>
                    <a:pt x="3896" y="2978"/>
                  </a:lnTo>
                  <a:lnTo>
                    <a:pt x="3902" y="2966"/>
                  </a:lnTo>
                  <a:lnTo>
                    <a:pt x="3902" y="2952"/>
                  </a:lnTo>
                  <a:lnTo>
                    <a:pt x="3900" y="2938"/>
                  </a:lnTo>
                  <a:lnTo>
                    <a:pt x="3898" y="2928"/>
                  </a:lnTo>
                  <a:lnTo>
                    <a:pt x="3898" y="2920"/>
                  </a:lnTo>
                  <a:lnTo>
                    <a:pt x="3898" y="2912"/>
                  </a:lnTo>
                  <a:lnTo>
                    <a:pt x="3900" y="2906"/>
                  </a:lnTo>
                  <a:lnTo>
                    <a:pt x="3904" y="2902"/>
                  </a:lnTo>
                  <a:lnTo>
                    <a:pt x="3908" y="2900"/>
                  </a:lnTo>
                  <a:lnTo>
                    <a:pt x="3912" y="2900"/>
                  </a:lnTo>
                  <a:lnTo>
                    <a:pt x="3918" y="2902"/>
                  </a:lnTo>
                  <a:lnTo>
                    <a:pt x="3922" y="2906"/>
                  </a:lnTo>
                  <a:lnTo>
                    <a:pt x="3924" y="2906"/>
                  </a:lnTo>
                  <a:lnTo>
                    <a:pt x="3924" y="2898"/>
                  </a:lnTo>
                  <a:lnTo>
                    <a:pt x="3924" y="2884"/>
                  </a:lnTo>
                  <a:lnTo>
                    <a:pt x="3926" y="2876"/>
                  </a:lnTo>
                  <a:lnTo>
                    <a:pt x="3930" y="2868"/>
                  </a:lnTo>
                  <a:lnTo>
                    <a:pt x="3936" y="2860"/>
                  </a:lnTo>
                  <a:lnTo>
                    <a:pt x="3940" y="2850"/>
                  </a:lnTo>
                  <a:lnTo>
                    <a:pt x="3942" y="2840"/>
                  </a:lnTo>
                  <a:lnTo>
                    <a:pt x="3944" y="2830"/>
                  </a:lnTo>
                  <a:lnTo>
                    <a:pt x="3942" y="2820"/>
                  </a:lnTo>
                  <a:lnTo>
                    <a:pt x="3940" y="2810"/>
                  </a:lnTo>
                  <a:lnTo>
                    <a:pt x="3936" y="2802"/>
                  </a:lnTo>
                  <a:lnTo>
                    <a:pt x="3932" y="2794"/>
                  </a:lnTo>
                  <a:lnTo>
                    <a:pt x="3926" y="2788"/>
                  </a:lnTo>
                  <a:lnTo>
                    <a:pt x="3922" y="2780"/>
                  </a:lnTo>
                  <a:lnTo>
                    <a:pt x="3918" y="2766"/>
                  </a:lnTo>
                  <a:lnTo>
                    <a:pt x="3918" y="2752"/>
                  </a:lnTo>
                  <a:lnTo>
                    <a:pt x="3918" y="2740"/>
                  </a:lnTo>
                  <a:close/>
                  <a:moveTo>
                    <a:pt x="3276" y="3612"/>
                  </a:moveTo>
                  <a:lnTo>
                    <a:pt x="3276" y="3612"/>
                  </a:lnTo>
                  <a:lnTo>
                    <a:pt x="3274" y="3610"/>
                  </a:lnTo>
                  <a:lnTo>
                    <a:pt x="3270" y="3612"/>
                  </a:lnTo>
                  <a:lnTo>
                    <a:pt x="3268" y="3614"/>
                  </a:lnTo>
                  <a:lnTo>
                    <a:pt x="3268" y="3618"/>
                  </a:lnTo>
                  <a:lnTo>
                    <a:pt x="3272" y="3618"/>
                  </a:lnTo>
                  <a:lnTo>
                    <a:pt x="3274" y="3618"/>
                  </a:lnTo>
                  <a:lnTo>
                    <a:pt x="3276" y="3614"/>
                  </a:lnTo>
                  <a:lnTo>
                    <a:pt x="3276" y="3612"/>
                  </a:lnTo>
                  <a:close/>
                  <a:moveTo>
                    <a:pt x="3322" y="3130"/>
                  </a:moveTo>
                  <a:lnTo>
                    <a:pt x="3322" y="3130"/>
                  </a:lnTo>
                  <a:lnTo>
                    <a:pt x="3324" y="3128"/>
                  </a:lnTo>
                  <a:lnTo>
                    <a:pt x="3322" y="3126"/>
                  </a:lnTo>
                  <a:lnTo>
                    <a:pt x="3318" y="3126"/>
                  </a:lnTo>
                  <a:lnTo>
                    <a:pt x="3316" y="3128"/>
                  </a:lnTo>
                  <a:lnTo>
                    <a:pt x="3318" y="3130"/>
                  </a:lnTo>
                  <a:lnTo>
                    <a:pt x="3320" y="3130"/>
                  </a:lnTo>
                  <a:lnTo>
                    <a:pt x="3322" y="3130"/>
                  </a:lnTo>
                  <a:close/>
                  <a:moveTo>
                    <a:pt x="3302" y="3176"/>
                  </a:moveTo>
                  <a:lnTo>
                    <a:pt x="3302" y="3176"/>
                  </a:lnTo>
                  <a:lnTo>
                    <a:pt x="3304" y="3178"/>
                  </a:lnTo>
                  <a:lnTo>
                    <a:pt x="3310" y="3178"/>
                  </a:lnTo>
                  <a:lnTo>
                    <a:pt x="3320" y="3176"/>
                  </a:lnTo>
                  <a:lnTo>
                    <a:pt x="3330" y="3170"/>
                  </a:lnTo>
                  <a:lnTo>
                    <a:pt x="3334" y="3166"/>
                  </a:lnTo>
                  <a:lnTo>
                    <a:pt x="3334" y="3162"/>
                  </a:lnTo>
                  <a:lnTo>
                    <a:pt x="3332" y="3158"/>
                  </a:lnTo>
                  <a:lnTo>
                    <a:pt x="3326" y="3158"/>
                  </a:lnTo>
                  <a:lnTo>
                    <a:pt x="3322" y="3158"/>
                  </a:lnTo>
                  <a:lnTo>
                    <a:pt x="3314" y="3160"/>
                  </a:lnTo>
                  <a:lnTo>
                    <a:pt x="3310" y="3164"/>
                  </a:lnTo>
                  <a:lnTo>
                    <a:pt x="3304" y="3166"/>
                  </a:lnTo>
                  <a:lnTo>
                    <a:pt x="3302" y="3172"/>
                  </a:lnTo>
                  <a:lnTo>
                    <a:pt x="3302" y="3176"/>
                  </a:lnTo>
                  <a:close/>
                  <a:moveTo>
                    <a:pt x="3372" y="3542"/>
                  </a:moveTo>
                  <a:lnTo>
                    <a:pt x="3372" y="3542"/>
                  </a:lnTo>
                  <a:lnTo>
                    <a:pt x="3374" y="3538"/>
                  </a:lnTo>
                  <a:lnTo>
                    <a:pt x="3376" y="3534"/>
                  </a:lnTo>
                  <a:lnTo>
                    <a:pt x="3386" y="3520"/>
                  </a:lnTo>
                  <a:lnTo>
                    <a:pt x="3392" y="3512"/>
                  </a:lnTo>
                  <a:lnTo>
                    <a:pt x="3394" y="3508"/>
                  </a:lnTo>
                  <a:lnTo>
                    <a:pt x="3390" y="3508"/>
                  </a:lnTo>
                  <a:lnTo>
                    <a:pt x="3384" y="3512"/>
                  </a:lnTo>
                  <a:lnTo>
                    <a:pt x="3374" y="3522"/>
                  </a:lnTo>
                  <a:lnTo>
                    <a:pt x="3370" y="3528"/>
                  </a:lnTo>
                  <a:lnTo>
                    <a:pt x="3366" y="3538"/>
                  </a:lnTo>
                  <a:lnTo>
                    <a:pt x="3366" y="3544"/>
                  </a:lnTo>
                  <a:lnTo>
                    <a:pt x="3368" y="3546"/>
                  </a:lnTo>
                  <a:lnTo>
                    <a:pt x="3372" y="3544"/>
                  </a:lnTo>
                  <a:lnTo>
                    <a:pt x="3372" y="3542"/>
                  </a:lnTo>
                  <a:close/>
                  <a:moveTo>
                    <a:pt x="3932" y="2136"/>
                  </a:moveTo>
                  <a:lnTo>
                    <a:pt x="3932" y="2136"/>
                  </a:lnTo>
                  <a:lnTo>
                    <a:pt x="3930" y="2138"/>
                  </a:lnTo>
                  <a:lnTo>
                    <a:pt x="3932" y="2138"/>
                  </a:lnTo>
                  <a:lnTo>
                    <a:pt x="3936" y="2142"/>
                  </a:lnTo>
                  <a:lnTo>
                    <a:pt x="3942" y="2150"/>
                  </a:lnTo>
                  <a:lnTo>
                    <a:pt x="3950" y="2162"/>
                  </a:lnTo>
                  <a:lnTo>
                    <a:pt x="3952" y="2168"/>
                  </a:lnTo>
                  <a:lnTo>
                    <a:pt x="3952" y="2174"/>
                  </a:lnTo>
                  <a:lnTo>
                    <a:pt x="3948" y="2186"/>
                  </a:lnTo>
                  <a:lnTo>
                    <a:pt x="3944" y="2198"/>
                  </a:lnTo>
                  <a:lnTo>
                    <a:pt x="3944" y="2206"/>
                  </a:lnTo>
                  <a:lnTo>
                    <a:pt x="3946" y="2214"/>
                  </a:lnTo>
                  <a:lnTo>
                    <a:pt x="3948" y="2224"/>
                  </a:lnTo>
                  <a:lnTo>
                    <a:pt x="3948" y="2236"/>
                  </a:lnTo>
                  <a:lnTo>
                    <a:pt x="3948" y="2266"/>
                  </a:lnTo>
                  <a:lnTo>
                    <a:pt x="3944" y="2294"/>
                  </a:lnTo>
                  <a:lnTo>
                    <a:pt x="3940" y="2304"/>
                  </a:lnTo>
                  <a:lnTo>
                    <a:pt x="3938" y="2312"/>
                  </a:lnTo>
                  <a:lnTo>
                    <a:pt x="3936" y="2316"/>
                  </a:lnTo>
                  <a:lnTo>
                    <a:pt x="3938" y="2320"/>
                  </a:lnTo>
                  <a:lnTo>
                    <a:pt x="3944" y="2330"/>
                  </a:lnTo>
                  <a:lnTo>
                    <a:pt x="3946" y="2336"/>
                  </a:lnTo>
                  <a:lnTo>
                    <a:pt x="3948" y="2344"/>
                  </a:lnTo>
                  <a:lnTo>
                    <a:pt x="3946" y="2356"/>
                  </a:lnTo>
                  <a:lnTo>
                    <a:pt x="3942" y="2370"/>
                  </a:lnTo>
                  <a:lnTo>
                    <a:pt x="3940" y="2378"/>
                  </a:lnTo>
                  <a:lnTo>
                    <a:pt x="3940" y="2386"/>
                  </a:lnTo>
                  <a:lnTo>
                    <a:pt x="3942" y="2400"/>
                  </a:lnTo>
                  <a:lnTo>
                    <a:pt x="3944" y="2412"/>
                  </a:lnTo>
                  <a:lnTo>
                    <a:pt x="3944" y="2418"/>
                  </a:lnTo>
                  <a:lnTo>
                    <a:pt x="3940" y="2424"/>
                  </a:lnTo>
                  <a:lnTo>
                    <a:pt x="3936" y="2436"/>
                  </a:lnTo>
                  <a:lnTo>
                    <a:pt x="3934" y="2444"/>
                  </a:lnTo>
                  <a:lnTo>
                    <a:pt x="3936" y="2454"/>
                  </a:lnTo>
                  <a:lnTo>
                    <a:pt x="3938" y="2468"/>
                  </a:lnTo>
                  <a:lnTo>
                    <a:pt x="3942" y="2478"/>
                  </a:lnTo>
                  <a:lnTo>
                    <a:pt x="3944" y="2478"/>
                  </a:lnTo>
                  <a:lnTo>
                    <a:pt x="3946" y="2478"/>
                  </a:lnTo>
                  <a:lnTo>
                    <a:pt x="3950" y="2470"/>
                  </a:lnTo>
                  <a:lnTo>
                    <a:pt x="3954" y="2456"/>
                  </a:lnTo>
                  <a:lnTo>
                    <a:pt x="3958" y="2442"/>
                  </a:lnTo>
                  <a:lnTo>
                    <a:pt x="3962" y="2434"/>
                  </a:lnTo>
                  <a:lnTo>
                    <a:pt x="3966" y="2432"/>
                  </a:lnTo>
                  <a:lnTo>
                    <a:pt x="3968" y="2432"/>
                  </a:lnTo>
                  <a:lnTo>
                    <a:pt x="3972" y="2434"/>
                  </a:lnTo>
                  <a:lnTo>
                    <a:pt x="3976" y="2438"/>
                  </a:lnTo>
                  <a:lnTo>
                    <a:pt x="3980" y="2440"/>
                  </a:lnTo>
                  <a:lnTo>
                    <a:pt x="3984" y="2438"/>
                  </a:lnTo>
                  <a:lnTo>
                    <a:pt x="3990" y="2440"/>
                  </a:lnTo>
                  <a:lnTo>
                    <a:pt x="3994" y="2442"/>
                  </a:lnTo>
                  <a:lnTo>
                    <a:pt x="3996" y="2446"/>
                  </a:lnTo>
                  <a:lnTo>
                    <a:pt x="3998" y="2456"/>
                  </a:lnTo>
                  <a:lnTo>
                    <a:pt x="4000" y="2464"/>
                  </a:lnTo>
                  <a:lnTo>
                    <a:pt x="4000" y="2466"/>
                  </a:lnTo>
                  <a:lnTo>
                    <a:pt x="4002" y="2466"/>
                  </a:lnTo>
                  <a:lnTo>
                    <a:pt x="4006" y="2454"/>
                  </a:lnTo>
                  <a:lnTo>
                    <a:pt x="4006" y="2448"/>
                  </a:lnTo>
                  <a:lnTo>
                    <a:pt x="4004" y="2444"/>
                  </a:lnTo>
                  <a:lnTo>
                    <a:pt x="4002" y="2434"/>
                  </a:lnTo>
                  <a:lnTo>
                    <a:pt x="4002" y="2426"/>
                  </a:lnTo>
                  <a:lnTo>
                    <a:pt x="3998" y="2426"/>
                  </a:lnTo>
                  <a:lnTo>
                    <a:pt x="3992" y="2426"/>
                  </a:lnTo>
                  <a:lnTo>
                    <a:pt x="3990" y="2422"/>
                  </a:lnTo>
                  <a:lnTo>
                    <a:pt x="3986" y="2420"/>
                  </a:lnTo>
                  <a:lnTo>
                    <a:pt x="3984" y="2410"/>
                  </a:lnTo>
                  <a:lnTo>
                    <a:pt x="3980" y="2400"/>
                  </a:lnTo>
                  <a:lnTo>
                    <a:pt x="3976" y="2394"/>
                  </a:lnTo>
                  <a:lnTo>
                    <a:pt x="3972" y="2390"/>
                  </a:lnTo>
                  <a:lnTo>
                    <a:pt x="3966" y="2382"/>
                  </a:lnTo>
                  <a:lnTo>
                    <a:pt x="3964" y="2372"/>
                  </a:lnTo>
                  <a:lnTo>
                    <a:pt x="3964" y="2362"/>
                  </a:lnTo>
                  <a:lnTo>
                    <a:pt x="3964" y="2350"/>
                  </a:lnTo>
                  <a:lnTo>
                    <a:pt x="3970" y="2328"/>
                  </a:lnTo>
                  <a:lnTo>
                    <a:pt x="3978" y="2314"/>
                  </a:lnTo>
                  <a:lnTo>
                    <a:pt x="3980" y="2308"/>
                  </a:lnTo>
                  <a:lnTo>
                    <a:pt x="3982" y="2304"/>
                  </a:lnTo>
                  <a:lnTo>
                    <a:pt x="3982" y="2294"/>
                  </a:lnTo>
                  <a:lnTo>
                    <a:pt x="3984" y="2290"/>
                  </a:lnTo>
                  <a:lnTo>
                    <a:pt x="3984" y="2288"/>
                  </a:lnTo>
                  <a:lnTo>
                    <a:pt x="3988" y="2284"/>
                  </a:lnTo>
                  <a:lnTo>
                    <a:pt x="3994" y="2282"/>
                  </a:lnTo>
                  <a:lnTo>
                    <a:pt x="4004" y="2280"/>
                  </a:lnTo>
                  <a:lnTo>
                    <a:pt x="4014" y="2280"/>
                  </a:lnTo>
                  <a:lnTo>
                    <a:pt x="4026" y="2286"/>
                  </a:lnTo>
                  <a:lnTo>
                    <a:pt x="4036" y="2294"/>
                  </a:lnTo>
                  <a:lnTo>
                    <a:pt x="4048" y="2314"/>
                  </a:lnTo>
                  <a:lnTo>
                    <a:pt x="4052" y="2316"/>
                  </a:lnTo>
                  <a:lnTo>
                    <a:pt x="4052" y="2312"/>
                  </a:lnTo>
                  <a:lnTo>
                    <a:pt x="4048" y="2302"/>
                  </a:lnTo>
                  <a:lnTo>
                    <a:pt x="4040" y="2294"/>
                  </a:lnTo>
                  <a:lnTo>
                    <a:pt x="4034" y="2282"/>
                  </a:lnTo>
                  <a:lnTo>
                    <a:pt x="4032" y="2276"/>
                  </a:lnTo>
                  <a:lnTo>
                    <a:pt x="4030" y="2268"/>
                  </a:lnTo>
                  <a:lnTo>
                    <a:pt x="4026" y="2252"/>
                  </a:lnTo>
                  <a:lnTo>
                    <a:pt x="4020" y="2234"/>
                  </a:lnTo>
                  <a:lnTo>
                    <a:pt x="4012" y="2214"/>
                  </a:lnTo>
                  <a:lnTo>
                    <a:pt x="4010" y="2206"/>
                  </a:lnTo>
                  <a:lnTo>
                    <a:pt x="4010" y="2196"/>
                  </a:lnTo>
                  <a:lnTo>
                    <a:pt x="4008" y="2180"/>
                  </a:lnTo>
                  <a:lnTo>
                    <a:pt x="4004" y="2168"/>
                  </a:lnTo>
                  <a:lnTo>
                    <a:pt x="4002" y="2158"/>
                  </a:lnTo>
                  <a:lnTo>
                    <a:pt x="3998" y="2148"/>
                  </a:lnTo>
                  <a:lnTo>
                    <a:pt x="3998" y="2144"/>
                  </a:lnTo>
                  <a:lnTo>
                    <a:pt x="3994" y="2146"/>
                  </a:lnTo>
                  <a:lnTo>
                    <a:pt x="3992" y="2146"/>
                  </a:lnTo>
                  <a:lnTo>
                    <a:pt x="3992" y="2138"/>
                  </a:lnTo>
                  <a:lnTo>
                    <a:pt x="3994" y="2128"/>
                  </a:lnTo>
                  <a:lnTo>
                    <a:pt x="3992" y="2128"/>
                  </a:lnTo>
                  <a:lnTo>
                    <a:pt x="3990" y="2128"/>
                  </a:lnTo>
                  <a:lnTo>
                    <a:pt x="3988" y="2124"/>
                  </a:lnTo>
                  <a:lnTo>
                    <a:pt x="3988" y="2116"/>
                  </a:lnTo>
                  <a:lnTo>
                    <a:pt x="3988" y="2108"/>
                  </a:lnTo>
                  <a:lnTo>
                    <a:pt x="3992" y="2096"/>
                  </a:lnTo>
                  <a:lnTo>
                    <a:pt x="3994" y="2090"/>
                  </a:lnTo>
                  <a:lnTo>
                    <a:pt x="3996" y="2082"/>
                  </a:lnTo>
                  <a:lnTo>
                    <a:pt x="3996" y="2072"/>
                  </a:lnTo>
                  <a:lnTo>
                    <a:pt x="3994" y="2058"/>
                  </a:lnTo>
                  <a:lnTo>
                    <a:pt x="3990" y="2042"/>
                  </a:lnTo>
                  <a:lnTo>
                    <a:pt x="3988" y="2036"/>
                  </a:lnTo>
                  <a:lnTo>
                    <a:pt x="3986" y="2034"/>
                  </a:lnTo>
                  <a:lnTo>
                    <a:pt x="3988" y="2032"/>
                  </a:lnTo>
                  <a:lnTo>
                    <a:pt x="3988" y="2028"/>
                  </a:lnTo>
                  <a:lnTo>
                    <a:pt x="3986" y="2026"/>
                  </a:lnTo>
                  <a:lnTo>
                    <a:pt x="3984" y="2026"/>
                  </a:lnTo>
                  <a:lnTo>
                    <a:pt x="3982" y="2022"/>
                  </a:lnTo>
                  <a:lnTo>
                    <a:pt x="3982" y="2014"/>
                  </a:lnTo>
                  <a:lnTo>
                    <a:pt x="3978" y="2010"/>
                  </a:lnTo>
                  <a:lnTo>
                    <a:pt x="3978" y="2006"/>
                  </a:lnTo>
                  <a:lnTo>
                    <a:pt x="3980" y="2000"/>
                  </a:lnTo>
                  <a:lnTo>
                    <a:pt x="3984" y="1994"/>
                  </a:lnTo>
                  <a:lnTo>
                    <a:pt x="3982" y="1988"/>
                  </a:lnTo>
                  <a:lnTo>
                    <a:pt x="3978" y="1984"/>
                  </a:lnTo>
                  <a:lnTo>
                    <a:pt x="3974" y="1976"/>
                  </a:lnTo>
                  <a:lnTo>
                    <a:pt x="3970" y="1972"/>
                  </a:lnTo>
                  <a:lnTo>
                    <a:pt x="3970" y="1974"/>
                  </a:lnTo>
                  <a:lnTo>
                    <a:pt x="3966" y="1978"/>
                  </a:lnTo>
                  <a:lnTo>
                    <a:pt x="3962" y="1980"/>
                  </a:lnTo>
                  <a:lnTo>
                    <a:pt x="3958" y="1982"/>
                  </a:lnTo>
                  <a:lnTo>
                    <a:pt x="3954" y="1982"/>
                  </a:lnTo>
                  <a:lnTo>
                    <a:pt x="3954" y="1984"/>
                  </a:lnTo>
                  <a:lnTo>
                    <a:pt x="3960" y="1990"/>
                  </a:lnTo>
                  <a:lnTo>
                    <a:pt x="3966" y="1998"/>
                  </a:lnTo>
                  <a:lnTo>
                    <a:pt x="3968" y="2004"/>
                  </a:lnTo>
                  <a:lnTo>
                    <a:pt x="3970" y="2008"/>
                  </a:lnTo>
                  <a:lnTo>
                    <a:pt x="3966" y="2016"/>
                  </a:lnTo>
                  <a:lnTo>
                    <a:pt x="3964" y="2018"/>
                  </a:lnTo>
                  <a:lnTo>
                    <a:pt x="3962" y="2018"/>
                  </a:lnTo>
                  <a:lnTo>
                    <a:pt x="3960" y="2020"/>
                  </a:lnTo>
                  <a:lnTo>
                    <a:pt x="3960" y="2024"/>
                  </a:lnTo>
                  <a:lnTo>
                    <a:pt x="3962" y="2024"/>
                  </a:lnTo>
                  <a:lnTo>
                    <a:pt x="3964" y="2026"/>
                  </a:lnTo>
                  <a:lnTo>
                    <a:pt x="3966" y="2028"/>
                  </a:lnTo>
                  <a:lnTo>
                    <a:pt x="3966" y="2030"/>
                  </a:lnTo>
                  <a:lnTo>
                    <a:pt x="3962" y="2034"/>
                  </a:lnTo>
                  <a:lnTo>
                    <a:pt x="3958" y="2038"/>
                  </a:lnTo>
                  <a:lnTo>
                    <a:pt x="3954" y="2038"/>
                  </a:lnTo>
                  <a:lnTo>
                    <a:pt x="3954" y="2036"/>
                  </a:lnTo>
                  <a:lnTo>
                    <a:pt x="3952" y="2034"/>
                  </a:lnTo>
                  <a:lnTo>
                    <a:pt x="3952" y="2030"/>
                  </a:lnTo>
                  <a:lnTo>
                    <a:pt x="3950" y="2028"/>
                  </a:lnTo>
                  <a:lnTo>
                    <a:pt x="3946" y="2030"/>
                  </a:lnTo>
                  <a:lnTo>
                    <a:pt x="3940" y="2032"/>
                  </a:lnTo>
                  <a:lnTo>
                    <a:pt x="3936" y="2034"/>
                  </a:lnTo>
                  <a:lnTo>
                    <a:pt x="3932" y="2036"/>
                  </a:lnTo>
                  <a:lnTo>
                    <a:pt x="3934" y="2044"/>
                  </a:lnTo>
                  <a:lnTo>
                    <a:pt x="3936" y="2054"/>
                  </a:lnTo>
                  <a:lnTo>
                    <a:pt x="3938" y="2066"/>
                  </a:lnTo>
                  <a:lnTo>
                    <a:pt x="3936" y="2078"/>
                  </a:lnTo>
                  <a:lnTo>
                    <a:pt x="3930" y="2090"/>
                  </a:lnTo>
                  <a:lnTo>
                    <a:pt x="3928" y="2098"/>
                  </a:lnTo>
                  <a:lnTo>
                    <a:pt x="3928" y="2104"/>
                  </a:lnTo>
                  <a:lnTo>
                    <a:pt x="3930" y="2108"/>
                  </a:lnTo>
                  <a:lnTo>
                    <a:pt x="3928" y="2118"/>
                  </a:lnTo>
                  <a:lnTo>
                    <a:pt x="3926" y="2124"/>
                  </a:lnTo>
                  <a:lnTo>
                    <a:pt x="3928" y="2128"/>
                  </a:lnTo>
                  <a:lnTo>
                    <a:pt x="3930" y="2132"/>
                  </a:lnTo>
                  <a:lnTo>
                    <a:pt x="3934" y="2134"/>
                  </a:lnTo>
                  <a:lnTo>
                    <a:pt x="3934" y="2136"/>
                  </a:lnTo>
                  <a:lnTo>
                    <a:pt x="3932" y="2136"/>
                  </a:lnTo>
                  <a:close/>
                  <a:moveTo>
                    <a:pt x="4070" y="2610"/>
                  </a:moveTo>
                  <a:lnTo>
                    <a:pt x="4070" y="2610"/>
                  </a:lnTo>
                  <a:lnTo>
                    <a:pt x="4068" y="2602"/>
                  </a:lnTo>
                  <a:lnTo>
                    <a:pt x="4068" y="2594"/>
                  </a:lnTo>
                  <a:lnTo>
                    <a:pt x="4070" y="2586"/>
                  </a:lnTo>
                  <a:lnTo>
                    <a:pt x="4072" y="2580"/>
                  </a:lnTo>
                  <a:lnTo>
                    <a:pt x="4078" y="2572"/>
                  </a:lnTo>
                  <a:lnTo>
                    <a:pt x="4078" y="2570"/>
                  </a:lnTo>
                  <a:lnTo>
                    <a:pt x="4076" y="2568"/>
                  </a:lnTo>
                  <a:lnTo>
                    <a:pt x="4072" y="2570"/>
                  </a:lnTo>
                  <a:lnTo>
                    <a:pt x="4068" y="2572"/>
                  </a:lnTo>
                  <a:lnTo>
                    <a:pt x="4062" y="2582"/>
                  </a:lnTo>
                  <a:lnTo>
                    <a:pt x="4054" y="2590"/>
                  </a:lnTo>
                  <a:lnTo>
                    <a:pt x="4050" y="2592"/>
                  </a:lnTo>
                  <a:lnTo>
                    <a:pt x="4044" y="2592"/>
                  </a:lnTo>
                  <a:lnTo>
                    <a:pt x="4040" y="2592"/>
                  </a:lnTo>
                  <a:lnTo>
                    <a:pt x="4038" y="2590"/>
                  </a:lnTo>
                  <a:lnTo>
                    <a:pt x="4036" y="2586"/>
                  </a:lnTo>
                  <a:lnTo>
                    <a:pt x="4034" y="2582"/>
                  </a:lnTo>
                  <a:lnTo>
                    <a:pt x="4032" y="2580"/>
                  </a:lnTo>
                  <a:lnTo>
                    <a:pt x="4028" y="2578"/>
                  </a:lnTo>
                  <a:lnTo>
                    <a:pt x="4022" y="2578"/>
                  </a:lnTo>
                  <a:lnTo>
                    <a:pt x="4012" y="2576"/>
                  </a:lnTo>
                  <a:lnTo>
                    <a:pt x="4004" y="2570"/>
                  </a:lnTo>
                  <a:lnTo>
                    <a:pt x="3994" y="2562"/>
                  </a:lnTo>
                  <a:lnTo>
                    <a:pt x="3984" y="2554"/>
                  </a:lnTo>
                  <a:lnTo>
                    <a:pt x="3966" y="2534"/>
                  </a:lnTo>
                  <a:lnTo>
                    <a:pt x="3952" y="2516"/>
                  </a:lnTo>
                  <a:lnTo>
                    <a:pt x="3946" y="2510"/>
                  </a:lnTo>
                  <a:lnTo>
                    <a:pt x="3940" y="2506"/>
                  </a:lnTo>
                  <a:lnTo>
                    <a:pt x="3934" y="2504"/>
                  </a:lnTo>
                  <a:lnTo>
                    <a:pt x="3930" y="2504"/>
                  </a:lnTo>
                  <a:lnTo>
                    <a:pt x="3926" y="2508"/>
                  </a:lnTo>
                  <a:lnTo>
                    <a:pt x="3924" y="2512"/>
                  </a:lnTo>
                  <a:lnTo>
                    <a:pt x="3924" y="2520"/>
                  </a:lnTo>
                  <a:lnTo>
                    <a:pt x="3928" y="2530"/>
                  </a:lnTo>
                  <a:lnTo>
                    <a:pt x="3932" y="2540"/>
                  </a:lnTo>
                  <a:lnTo>
                    <a:pt x="3932" y="2546"/>
                  </a:lnTo>
                  <a:lnTo>
                    <a:pt x="3932" y="2552"/>
                  </a:lnTo>
                  <a:lnTo>
                    <a:pt x="3930" y="2556"/>
                  </a:lnTo>
                  <a:lnTo>
                    <a:pt x="3928" y="2564"/>
                  </a:lnTo>
                  <a:lnTo>
                    <a:pt x="3926" y="2568"/>
                  </a:lnTo>
                  <a:lnTo>
                    <a:pt x="3928" y="2574"/>
                  </a:lnTo>
                  <a:lnTo>
                    <a:pt x="3928" y="2580"/>
                  </a:lnTo>
                  <a:lnTo>
                    <a:pt x="3928" y="2584"/>
                  </a:lnTo>
                  <a:lnTo>
                    <a:pt x="3922" y="2594"/>
                  </a:lnTo>
                  <a:lnTo>
                    <a:pt x="3918" y="2602"/>
                  </a:lnTo>
                  <a:lnTo>
                    <a:pt x="3916" y="2606"/>
                  </a:lnTo>
                  <a:lnTo>
                    <a:pt x="3916" y="2610"/>
                  </a:lnTo>
                  <a:lnTo>
                    <a:pt x="3918" y="2620"/>
                  </a:lnTo>
                  <a:lnTo>
                    <a:pt x="3918" y="2630"/>
                  </a:lnTo>
                  <a:lnTo>
                    <a:pt x="3914" y="2634"/>
                  </a:lnTo>
                  <a:lnTo>
                    <a:pt x="3912" y="2636"/>
                  </a:lnTo>
                  <a:lnTo>
                    <a:pt x="3906" y="2636"/>
                  </a:lnTo>
                  <a:lnTo>
                    <a:pt x="3900" y="2632"/>
                  </a:lnTo>
                  <a:lnTo>
                    <a:pt x="3886" y="2626"/>
                  </a:lnTo>
                  <a:lnTo>
                    <a:pt x="3876" y="2624"/>
                  </a:lnTo>
                  <a:lnTo>
                    <a:pt x="3874" y="2624"/>
                  </a:lnTo>
                  <a:lnTo>
                    <a:pt x="3872" y="2628"/>
                  </a:lnTo>
                  <a:lnTo>
                    <a:pt x="3874" y="2630"/>
                  </a:lnTo>
                  <a:lnTo>
                    <a:pt x="3878" y="2636"/>
                  </a:lnTo>
                  <a:lnTo>
                    <a:pt x="3880" y="2640"/>
                  </a:lnTo>
                  <a:lnTo>
                    <a:pt x="3880" y="2642"/>
                  </a:lnTo>
                  <a:lnTo>
                    <a:pt x="3878" y="2648"/>
                  </a:lnTo>
                  <a:lnTo>
                    <a:pt x="3872" y="2656"/>
                  </a:lnTo>
                  <a:lnTo>
                    <a:pt x="3866" y="2662"/>
                  </a:lnTo>
                  <a:lnTo>
                    <a:pt x="3858" y="2670"/>
                  </a:lnTo>
                  <a:lnTo>
                    <a:pt x="3854" y="2676"/>
                  </a:lnTo>
                  <a:lnTo>
                    <a:pt x="3852" y="2680"/>
                  </a:lnTo>
                  <a:lnTo>
                    <a:pt x="3852" y="2682"/>
                  </a:lnTo>
                  <a:lnTo>
                    <a:pt x="3854" y="2686"/>
                  </a:lnTo>
                  <a:lnTo>
                    <a:pt x="3856" y="2690"/>
                  </a:lnTo>
                  <a:lnTo>
                    <a:pt x="3862" y="2694"/>
                  </a:lnTo>
                  <a:lnTo>
                    <a:pt x="3866" y="2700"/>
                  </a:lnTo>
                  <a:lnTo>
                    <a:pt x="3866" y="2706"/>
                  </a:lnTo>
                  <a:lnTo>
                    <a:pt x="3864" y="2710"/>
                  </a:lnTo>
                  <a:lnTo>
                    <a:pt x="3860" y="2722"/>
                  </a:lnTo>
                  <a:lnTo>
                    <a:pt x="3862" y="2726"/>
                  </a:lnTo>
                  <a:lnTo>
                    <a:pt x="3864" y="2732"/>
                  </a:lnTo>
                  <a:lnTo>
                    <a:pt x="3866" y="2734"/>
                  </a:lnTo>
                  <a:lnTo>
                    <a:pt x="3870" y="2736"/>
                  </a:lnTo>
                  <a:lnTo>
                    <a:pt x="3874" y="2732"/>
                  </a:lnTo>
                  <a:lnTo>
                    <a:pt x="3880" y="2720"/>
                  </a:lnTo>
                  <a:lnTo>
                    <a:pt x="3884" y="2712"/>
                  </a:lnTo>
                  <a:lnTo>
                    <a:pt x="3888" y="2710"/>
                  </a:lnTo>
                  <a:lnTo>
                    <a:pt x="3890" y="2712"/>
                  </a:lnTo>
                  <a:lnTo>
                    <a:pt x="3896" y="2714"/>
                  </a:lnTo>
                  <a:lnTo>
                    <a:pt x="3900" y="2714"/>
                  </a:lnTo>
                  <a:lnTo>
                    <a:pt x="3908" y="2712"/>
                  </a:lnTo>
                  <a:lnTo>
                    <a:pt x="3912" y="2710"/>
                  </a:lnTo>
                  <a:lnTo>
                    <a:pt x="3910" y="2706"/>
                  </a:lnTo>
                  <a:lnTo>
                    <a:pt x="3894" y="2698"/>
                  </a:lnTo>
                  <a:lnTo>
                    <a:pt x="3886" y="2692"/>
                  </a:lnTo>
                  <a:lnTo>
                    <a:pt x="3878" y="2686"/>
                  </a:lnTo>
                  <a:lnTo>
                    <a:pt x="3874" y="2680"/>
                  </a:lnTo>
                  <a:lnTo>
                    <a:pt x="3874" y="2676"/>
                  </a:lnTo>
                  <a:lnTo>
                    <a:pt x="3876" y="2672"/>
                  </a:lnTo>
                  <a:lnTo>
                    <a:pt x="3882" y="2666"/>
                  </a:lnTo>
                  <a:lnTo>
                    <a:pt x="3886" y="2666"/>
                  </a:lnTo>
                  <a:lnTo>
                    <a:pt x="3888" y="2668"/>
                  </a:lnTo>
                  <a:lnTo>
                    <a:pt x="3892" y="2670"/>
                  </a:lnTo>
                  <a:lnTo>
                    <a:pt x="3896" y="2674"/>
                  </a:lnTo>
                  <a:lnTo>
                    <a:pt x="3900" y="2676"/>
                  </a:lnTo>
                  <a:lnTo>
                    <a:pt x="3906" y="2676"/>
                  </a:lnTo>
                  <a:lnTo>
                    <a:pt x="3912" y="2674"/>
                  </a:lnTo>
                  <a:lnTo>
                    <a:pt x="3918" y="2670"/>
                  </a:lnTo>
                  <a:lnTo>
                    <a:pt x="3924" y="2668"/>
                  </a:lnTo>
                  <a:lnTo>
                    <a:pt x="3930" y="2666"/>
                  </a:lnTo>
                  <a:lnTo>
                    <a:pt x="3936" y="2668"/>
                  </a:lnTo>
                  <a:lnTo>
                    <a:pt x="3954" y="2678"/>
                  </a:lnTo>
                  <a:lnTo>
                    <a:pt x="3984" y="2698"/>
                  </a:lnTo>
                  <a:lnTo>
                    <a:pt x="3992" y="2700"/>
                  </a:lnTo>
                  <a:lnTo>
                    <a:pt x="3996" y="2698"/>
                  </a:lnTo>
                  <a:lnTo>
                    <a:pt x="4000" y="2692"/>
                  </a:lnTo>
                  <a:lnTo>
                    <a:pt x="4002" y="2684"/>
                  </a:lnTo>
                  <a:lnTo>
                    <a:pt x="4008" y="2664"/>
                  </a:lnTo>
                  <a:lnTo>
                    <a:pt x="4012" y="2656"/>
                  </a:lnTo>
                  <a:lnTo>
                    <a:pt x="4018" y="2652"/>
                  </a:lnTo>
                  <a:lnTo>
                    <a:pt x="4030" y="2648"/>
                  </a:lnTo>
                  <a:lnTo>
                    <a:pt x="4042" y="2646"/>
                  </a:lnTo>
                  <a:lnTo>
                    <a:pt x="4054" y="2644"/>
                  </a:lnTo>
                  <a:lnTo>
                    <a:pt x="4068" y="2640"/>
                  </a:lnTo>
                  <a:lnTo>
                    <a:pt x="4090" y="2630"/>
                  </a:lnTo>
                  <a:lnTo>
                    <a:pt x="4096" y="2626"/>
                  </a:lnTo>
                  <a:lnTo>
                    <a:pt x="4096" y="2624"/>
                  </a:lnTo>
                  <a:lnTo>
                    <a:pt x="4094" y="2622"/>
                  </a:lnTo>
                  <a:lnTo>
                    <a:pt x="4092" y="2620"/>
                  </a:lnTo>
                  <a:lnTo>
                    <a:pt x="4090" y="2620"/>
                  </a:lnTo>
                  <a:lnTo>
                    <a:pt x="4084" y="2622"/>
                  </a:lnTo>
                  <a:lnTo>
                    <a:pt x="4082" y="2622"/>
                  </a:lnTo>
                  <a:lnTo>
                    <a:pt x="4078" y="2622"/>
                  </a:lnTo>
                  <a:lnTo>
                    <a:pt x="4074" y="2618"/>
                  </a:lnTo>
                  <a:lnTo>
                    <a:pt x="4070" y="2610"/>
                  </a:lnTo>
                  <a:close/>
                  <a:moveTo>
                    <a:pt x="3802" y="2924"/>
                  </a:moveTo>
                  <a:lnTo>
                    <a:pt x="3802" y="2924"/>
                  </a:lnTo>
                  <a:lnTo>
                    <a:pt x="3806" y="2916"/>
                  </a:lnTo>
                  <a:lnTo>
                    <a:pt x="3806" y="2908"/>
                  </a:lnTo>
                  <a:lnTo>
                    <a:pt x="3804" y="2906"/>
                  </a:lnTo>
                  <a:lnTo>
                    <a:pt x="3802" y="2904"/>
                  </a:lnTo>
                  <a:lnTo>
                    <a:pt x="3800" y="2906"/>
                  </a:lnTo>
                  <a:lnTo>
                    <a:pt x="3796" y="2910"/>
                  </a:lnTo>
                  <a:lnTo>
                    <a:pt x="3792" y="2914"/>
                  </a:lnTo>
                  <a:lnTo>
                    <a:pt x="3792" y="2918"/>
                  </a:lnTo>
                  <a:lnTo>
                    <a:pt x="3792" y="2922"/>
                  </a:lnTo>
                  <a:lnTo>
                    <a:pt x="3792" y="2924"/>
                  </a:lnTo>
                  <a:lnTo>
                    <a:pt x="3794" y="2926"/>
                  </a:lnTo>
                  <a:lnTo>
                    <a:pt x="3798" y="2928"/>
                  </a:lnTo>
                  <a:lnTo>
                    <a:pt x="3800" y="2926"/>
                  </a:lnTo>
                  <a:lnTo>
                    <a:pt x="3802" y="2924"/>
                  </a:lnTo>
                  <a:close/>
                  <a:moveTo>
                    <a:pt x="3594" y="3018"/>
                  </a:moveTo>
                  <a:lnTo>
                    <a:pt x="3594" y="3018"/>
                  </a:lnTo>
                  <a:lnTo>
                    <a:pt x="3596" y="3016"/>
                  </a:lnTo>
                  <a:lnTo>
                    <a:pt x="3596" y="3014"/>
                  </a:lnTo>
                  <a:lnTo>
                    <a:pt x="3594" y="3010"/>
                  </a:lnTo>
                  <a:lnTo>
                    <a:pt x="3592" y="3010"/>
                  </a:lnTo>
                  <a:lnTo>
                    <a:pt x="3590" y="3012"/>
                  </a:lnTo>
                  <a:lnTo>
                    <a:pt x="3588" y="3014"/>
                  </a:lnTo>
                  <a:lnTo>
                    <a:pt x="3590" y="3018"/>
                  </a:lnTo>
                  <a:lnTo>
                    <a:pt x="3594" y="3018"/>
                  </a:lnTo>
                  <a:close/>
                  <a:moveTo>
                    <a:pt x="3048" y="4040"/>
                  </a:moveTo>
                  <a:lnTo>
                    <a:pt x="3048" y="4040"/>
                  </a:lnTo>
                  <a:lnTo>
                    <a:pt x="3046" y="4042"/>
                  </a:lnTo>
                  <a:lnTo>
                    <a:pt x="3044" y="4044"/>
                  </a:lnTo>
                  <a:lnTo>
                    <a:pt x="3042" y="4050"/>
                  </a:lnTo>
                  <a:lnTo>
                    <a:pt x="3044" y="4056"/>
                  </a:lnTo>
                  <a:lnTo>
                    <a:pt x="3046" y="4062"/>
                  </a:lnTo>
                  <a:lnTo>
                    <a:pt x="3048" y="4064"/>
                  </a:lnTo>
                  <a:lnTo>
                    <a:pt x="3050" y="4068"/>
                  </a:lnTo>
                  <a:lnTo>
                    <a:pt x="3052" y="4098"/>
                  </a:lnTo>
                  <a:lnTo>
                    <a:pt x="3054" y="4116"/>
                  </a:lnTo>
                  <a:lnTo>
                    <a:pt x="3056" y="4120"/>
                  </a:lnTo>
                  <a:lnTo>
                    <a:pt x="3058" y="4120"/>
                  </a:lnTo>
                  <a:lnTo>
                    <a:pt x="3062" y="4120"/>
                  </a:lnTo>
                  <a:lnTo>
                    <a:pt x="3064" y="4122"/>
                  </a:lnTo>
                  <a:lnTo>
                    <a:pt x="3066" y="4126"/>
                  </a:lnTo>
                  <a:lnTo>
                    <a:pt x="3070" y="4134"/>
                  </a:lnTo>
                  <a:lnTo>
                    <a:pt x="3074" y="4138"/>
                  </a:lnTo>
                  <a:lnTo>
                    <a:pt x="3076" y="4134"/>
                  </a:lnTo>
                  <a:lnTo>
                    <a:pt x="3076" y="4128"/>
                  </a:lnTo>
                  <a:lnTo>
                    <a:pt x="3078" y="4120"/>
                  </a:lnTo>
                  <a:lnTo>
                    <a:pt x="3078" y="4118"/>
                  </a:lnTo>
                  <a:lnTo>
                    <a:pt x="3082" y="4118"/>
                  </a:lnTo>
                  <a:lnTo>
                    <a:pt x="3086" y="4122"/>
                  </a:lnTo>
                  <a:lnTo>
                    <a:pt x="3090" y="4126"/>
                  </a:lnTo>
                  <a:lnTo>
                    <a:pt x="3092" y="4130"/>
                  </a:lnTo>
                  <a:lnTo>
                    <a:pt x="3090" y="4134"/>
                  </a:lnTo>
                  <a:lnTo>
                    <a:pt x="3086" y="4140"/>
                  </a:lnTo>
                  <a:lnTo>
                    <a:pt x="3080" y="4146"/>
                  </a:lnTo>
                  <a:lnTo>
                    <a:pt x="3076" y="4156"/>
                  </a:lnTo>
                  <a:lnTo>
                    <a:pt x="3078" y="4164"/>
                  </a:lnTo>
                  <a:lnTo>
                    <a:pt x="3078" y="4166"/>
                  </a:lnTo>
                  <a:lnTo>
                    <a:pt x="3082" y="4166"/>
                  </a:lnTo>
                  <a:lnTo>
                    <a:pt x="3084" y="4164"/>
                  </a:lnTo>
                  <a:lnTo>
                    <a:pt x="3088" y="4166"/>
                  </a:lnTo>
                  <a:lnTo>
                    <a:pt x="3092" y="4170"/>
                  </a:lnTo>
                  <a:lnTo>
                    <a:pt x="3096" y="4174"/>
                  </a:lnTo>
                  <a:lnTo>
                    <a:pt x="3100" y="4176"/>
                  </a:lnTo>
                  <a:lnTo>
                    <a:pt x="3104" y="4178"/>
                  </a:lnTo>
                  <a:lnTo>
                    <a:pt x="3112" y="4176"/>
                  </a:lnTo>
                  <a:lnTo>
                    <a:pt x="3112" y="4174"/>
                  </a:lnTo>
                  <a:lnTo>
                    <a:pt x="3112" y="4168"/>
                  </a:lnTo>
                  <a:lnTo>
                    <a:pt x="3112" y="4166"/>
                  </a:lnTo>
                  <a:lnTo>
                    <a:pt x="3116" y="4164"/>
                  </a:lnTo>
                  <a:lnTo>
                    <a:pt x="3120" y="4160"/>
                  </a:lnTo>
                  <a:lnTo>
                    <a:pt x="3124" y="4160"/>
                  </a:lnTo>
                  <a:lnTo>
                    <a:pt x="3138" y="4172"/>
                  </a:lnTo>
                  <a:lnTo>
                    <a:pt x="3144" y="4176"/>
                  </a:lnTo>
                  <a:lnTo>
                    <a:pt x="3148" y="4180"/>
                  </a:lnTo>
                  <a:lnTo>
                    <a:pt x="3152" y="4188"/>
                  </a:lnTo>
                  <a:lnTo>
                    <a:pt x="3154" y="4196"/>
                  </a:lnTo>
                  <a:lnTo>
                    <a:pt x="3156" y="4198"/>
                  </a:lnTo>
                  <a:lnTo>
                    <a:pt x="3158" y="4198"/>
                  </a:lnTo>
                  <a:lnTo>
                    <a:pt x="3162" y="4198"/>
                  </a:lnTo>
                  <a:lnTo>
                    <a:pt x="3162" y="4196"/>
                  </a:lnTo>
                  <a:lnTo>
                    <a:pt x="3162" y="4188"/>
                  </a:lnTo>
                  <a:lnTo>
                    <a:pt x="3154" y="4170"/>
                  </a:lnTo>
                  <a:lnTo>
                    <a:pt x="3154" y="4166"/>
                  </a:lnTo>
                  <a:lnTo>
                    <a:pt x="3154" y="4164"/>
                  </a:lnTo>
                  <a:lnTo>
                    <a:pt x="3160" y="4164"/>
                  </a:lnTo>
                  <a:lnTo>
                    <a:pt x="3164" y="4168"/>
                  </a:lnTo>
                  <a:lnTo>
                    <a:pt x="3168" y="4174"/>
                  </a:lnTo>
                  <a:lnTo>
                    <a:pt x="3172" y="4180"/>
                  </a:lnTo>
                  <a:lnTo>
                    <a:pt x="3176" y="4182"/>
                  </a:lnTo>
                  <a:lnTo>
                    <a:pt x="3180" y="4186"/>
                  </a:lnTo>
                  <a:lnTo>
                    <a:pt x="3184" y="4192"/>
                  </a:lnTo>
                  <a:lnTo>
                    <a:pt x="3186" y="4198"/>
                  </a:lnTo>
                  <a:lnTo>
                    <a:pt x="3186" y="4202"/>
                  </a:lnTo>
                  <a:lnTo>
                    <a:pt x="3188" y="4206"/>
                  </a:lnTo>
                  <a:lnTo>
                    <a:pt x="3196" y="4210"/>
                  </a:lnTo>
                  <a:lnTo>
                    <a:pt x="3206" y="4216"/>
                  </a:lnTo>
                  <a:lnTo>
                    <a:pt x="3210" y="4218"/>
                  </a:lnTo>
                  <a:lnTo>
                    <a:pt x="3212" y="4222"/>
                  </a:lnTo>
                  <a:lnTo>
                    <a:pt x="3212" y="4228"/>
                  </a:lnTo>
                  <a:lnTo>
                    <a:pt x="3216" y="4232"/>
                  </a:lnTo>
                  <a:lnTo>
                    <a:pt x="3218" y="4230"/>
                  </a:lnTo>
                  <a:lnTo>
                    <a:pt x="3220" y="4224"/>
                  </a:lnTo>
                  <a:lnTo>
                    <a:pt x="3222" y="4216"/>
                  </a:lnTo>
                  <a:lnTo>
                    <a:pt x="3222" y="4208"/>
                  </a:lnTo>
                  <a:lnTo>
                    <a:pt x="3220" y="4204"/>
                  </a:lnTo>
                  <a:lnTo>
                    <a:pt x="3218" y="4202"/>
                  </a:lnTo>
                  <a:lnTo>
                    <a:pt x="3210" y="4200"/>
                  </a:lnTo>
                  <a:lnTo>
                    <a:pt x="3206" y="4200"/>
                  </a:lnTo>
                  <a:lnTo>
                    <a:pt x="3206" y="4196"/>
                  </a:lnTo>
                  <a:lnTo>
                    <a:pt x="3206" y="4194"/>
                  </a:lnTo>
                  <a:lnTo>
                    <a:pt x="3206" y="4192"/>
                  </a:lnTo>
                  <a:lnTo>
                    <a:pt x="3204" y="4186"/>
                  </a:lnTo>
                  <a:lnTo>
                    <a:pt x="3198" y="4182"/>
                  </a:lnTo>
                  <a:lnTo>
                    <a:pt x="3196" y="4178"/>
                  </a:lnTo>
                  <a:lnTo>
                    <a:pt x="3194" y="4174"/>
                  </a:lnTo>
                  <a:lnTo>
                    <a:pt x="3196" y="4174"/>
                  </a:lnTo>
                  <a:lnTo>
                    <a:pt x="3198" y="4174"/>
                  </a:lnTo>
                  <a:lnTo>
                    <a:pt x="3206" y="4174"/>
                  </a:lnTo>
                  <a:lnTo>
                    <a:pt x="3210" y="4172"/>
                  </a:lnTo>
                  <a:lnTo>
                    <a:pt x="3212" y="4172"/>
                  </a:lnTo>
                  <a:lnTo>
                    <a:pt x="3214" y="4168"/>
                  </a:lnTo>
                  <a:lnTo>
                    <a:pt x="3210" y="4164"/>
                  </a:lnTo>
                  <a:lnTo>
                    <a:pt x="3194" y="4156"/>
                  </a:lnTo>
                  <a:lnTo>
                    <a:pt x="3190" y="4154"/>
                  </a:lnTo>
                  <a:lnTo>
                    <a:pt x="3186" y="4156"/>
                  </a:lnTo>
                  <a:lnTo>
                    <a:pt x="3186" y="4158"/>
                  </a:lnTo>
                  <a:lnTo>
                    <a:pt x="3184" y="4162"/>
                  </a:lnTo>
                  <a:lnTo>
                    <a:pt x="3184" y="4170"/>
                  </a:lnTo>
                  <a:lnTo>
                    <a:pt x="3182" y="4172"/>
                  </a:lnTo>
                  <a:lnTo>
                    <a:pt x="3180" y="4170"/>
                  </a:lnTo>
                  <a:lnTo>
                    <a:pt x="3178" y="4168"/>
                  </a:lnTo>
                  <a:lnTo>
                    <a:pt x="3176" y="4164"/>
                  </a:lnTo>
                  <a:lnTo>
                    <a:pt x="3176" y="4158"/>
                  </a:lnTo>
                  <a:lnTo>
                    <a:pt x="3176" y="4154"/>
                  </a:lnTo>
                  <a:lnTo>
                    <a:pt x="3174" y="4150"/>
                  </a:lnTo>
                  <a:lnTo>
                    <a:pt x="3170" y="4146"/>
                  </a:lnTo>
                  <a:lnTo>
                    <a:pt x="3164" y="4142"/>
                  </a:lnTo>
                  <a:lnTo>
                    <a:pt x="3158" y="4140"/>
                  </a:lnTo>
                  <a:lnTo>
                    <a:pt x="3154" y="4140"/>
                  </a:lnTo>
                  <a:lnTo>
                    <a:pt x="3152" y="4140"/>
                  </a:lnTo>
                  <a:lnTo>
                    <a:pt x="3150" y="4142"/>
                  </a:lnTo>
                  <a:lnTo>
                    <a:pt x="3148" y="4146"/>
                  </a:lnTo>
                  <a:lnTo>
                    <a:pt x="3144" y="4146"/>
                  </a:lnTo>
                  <a:lnTo>
                    <a:pt x="3142" y="4146"/>
                  </a:lnTo>
                  <a:lnTo>
                    <a:pt x="3140" y="4148"/>
                  </a:lnTo>
                  <a:lnTo>
                    <a:pt x="3140" y="4152"/>
                  </a:lnTo>
                  <a:lnTo>
                    <a:pt x="3140" y="4158"/>
                  </a:lnTo>
                  <a:lnTo>
                    <a:pt x="3138" y="4158"/>
                  </a:lnTo>
                  <a:lnTo>
                    <a:pt x="3136" y="4158"/>
                  </a:lnTo>
                  <a:lnTo>
                    <a:pt x="3130" y="4156"/>
                  </a:lnTo>
                  <a:lnTo>
                    <a:pt x="3126" y="4152"/>
                  </a:lnTo>
                  <a:lnTo>
                    <a:pt x="3122" y="4142"/>
                  </a:lnTo>
                  <a:lnTo>
                    <a:pt x="3120" y="4132"/>
                  </a:lnTo>
                  <a:lnTo>
                    <a:pt x="3120" y="4124"/>
                  </a:lnTo>
                  <a:lnTo>
                    <a:pt x="3120" y="4120"/>
                  </a:lnTo>
                  <a:lnTo>
                    <a:pt x="3120" y="4116"/>
                  </a:lnTo>
                  <a:lnTo>
                    <a:pt x="3116" y="4104"/>
                  </a:lnTo>
                  <a:lnTo>
                    <a:pt x="3112" y="4092"/>
                  </a:lnTo>
                  <a:lnTo>
                    <a:pt x="3112" y="4086"/>
                  </a:lnTo>
                  <a:lnTo>
                    <a:pt x="3116" y="4082"/>
                  </a:lnTo>
                  <a:lnTo>
                    <a:pt x="3120" y="4072"/>
                  </a:lnTo>
                  <a:lnTo>
                    <a:pt x="3120" y="4066"/>
                  </a:lnTo>
                  <a:lnTo>
                    <a:pt x="3120" y="4062"/>
                  </a:lnTo>
                  <a:lnTo>
                    <a:pt x="3124" y="4054"/>
                  </a:lnTo>
                  <a:lnTo>
                    <a:pt x="3128" y="4052"/>
                  </a:lnTo>
                  <a:lnTo>
                    <a:pt x="3130" y="4050"/>
                  </a:lnTo>
                  <a:lnTo>
                    <a:pt x="3132" y="4052"/>
                  </a:lnTo>
                  <a:lnTo>
                    <a:pt x="3134" y="4052"/>
                  </a:lnTo>
                  <a:lnTo>
                    <a:pt x="3136" y="4056"/>
                  </a:lnTo>
                  <a:lnTo>
                    <a:pt x="3138" y="4056"/>
                  </a:lnTo>
                  <a:lnTo>
                    <a:pt x="3144" y="4046"/>
                  </a:lnTo>
                  <a:lnTo>
                    <a:pt x="3148" y="4034"/>
                  </a:lnTo>
                  <a:lnTo>
                    <a:pt x="3154" y="4008"/>
                  </a:lnTo>
                  <a:lnTo>
                    <a:pt x="3154" y="4006"/>
                  </a:lnTo>
                  <a:lnTo>
                    <a:pt x="3152" y="4002"/>
                  </a:lnTo>
                  <a:lnTo>
                    <a:pt x="3146" y="3992"/>
                  </a:lnTo>
                  <a:lnTo>
                    <a:pt x="3144" y="3986"/>
                  </a:lnTo>
                  <a:lnTo>
                    <a:pt x="3142" y="3978"/>
                  </a:lnTo>
                  <a:lnTo>
                    <a:pt x="3142" y="3970"/>
                  </a:lnTo>
                  <a:lnTo>
                    <a:pt x="3144" y="3960"/>
                  </a:lnTo>
                  <a:lnTo>
                    <a:pt x="3148" y="3944"/>
                  </a:lnTo>
                  <a:lnTo>
                    <a:pt x="3146" y="3936"/>
                  </a:lnTo>
                  <a:lnTo>
                    <a:pt x="3146" y="3934"/>
                  </a:lnTo>
                  <a:lnTo>
                    <a:pt x="3142" y="3934"/>
                  </a:lnTo>
                  <a:lnTo>
                    <a:pt x="3140" y="3936"/>
                  </a:lnTo>
                  <a:lnTo>
                    <a:pt x="3136" y="3942"/>
                  </a:lnTo>
                  <a:lnTo>
                    <a:pt x="3132" y="3946"/>
                  </a:lnTo>
                  <a:lnTo>
                    <a:pt x="3126" y="3944"/>
                  </a:lnTo>
                  <a:lnTo>
                    <a:pt x="3122" y="3942"/>
                  </a:lnTo>
                  <a:lnTo>
                    <a:pt x="3114" y="3938"/>
                  </a:lnTo>
                  <a:lnTo>
                    <a:pt x="3100" y="3930"/>
                  </a:lnTo>
                  <a:lnTo>
                    <a:pt x="3094" y="3926"/>
                  </a:lnTo>
                  <a:lnTo>
                    <a:pt x="3086" y="3928"/>
                  </a:lnTo>
                  <a:lnTo>
                    <a:pt x="3076" y="3932"/>
                  </a:lnTo>
                  <a:lnTo>
                    <a:pt x="3076" y="3936"/>
                  </a:lnTo>
                  <a:lnTo>
                    <a:pt x="3074" y="3938"/>
                  </a:lnTo>
                  <a:lnTo>
                    <a:pt x="3074" y="3946"/>
                  </a:lnTo>
                  <a:lnTo>
                    <a:pt x="3074" y="3952"/>
                  </a:lnTo>
                  <a:lnTo>
                    <a:pt x="3072" y="3958"/>
                  </a:lnTo>
                  <a:lnTo>
                    <a:pt x="3068" y="3966"/>
                  </a:lnTo>
                  <a:lnTo>
                    <a:pt x="3068" y="3972"/>
                  </a:lnTo>
                  <a:lnTo>
                    <a:pt x="3068" y="3986"/>
                  </a:lnTo>
                  <a:lnTo>
                    <a:pt x="3070" y="4000"/>
                  </a:lnTo>
                  <a:lnTo>
                    <a:pt x="3068" y="4010"/>
                  </a:lnTo>
                  <a:lnTo>
                    <a:pt x="3066" y="4018"/>
                  </a:lnTo>
                  <a:lnTo>
                    <a:pt x="3064" y="4026"/>
                  </a:lnTo>
                  <a:lnTo>
                    <a:pt x="3062" y="4032"/>
                  </a:lnTo>
                  <a:lnTo>
                    <a:pt x="3064" y="4038"/>
                  </a:lnTo>
                  <a:lnTo>
                    <a:pt x="3066" y="4040"/>
                  </a:lnTo>
                  <a:lnTo>
                    <a:pt x="3068" y="4046"/>
                  </a:lnTo>
                  <a:lnTo>
                    <a:pt x="3070" y="4050"/>
                  </a:lnTo>
                  <a:lnTo>
                    <a:pt x="3068" y="4054"/>
                  </a:lnTo>
                  <a:lnTo>
                    <a:pt x="3066" y="4058"/>
                  </a:lnTo>
                  <a:lnTo>
                    <a:pt x="3062" y="4060"/>
                  </a:lnTo>
                  <a:lnTo>
                    <a:pt x="3060" y="4056"/>
                  </a:lnTo>
                  <a:lnTo>
                    <a:pt x="3058" y="4054"/>
                  </a:lnTo>
                  <a:lnTo>
                    <a:pt x="3052" y="4044"/>
                  </a:lnTo>
                  <a:lnTo>
                    <a:pt x="3050" y="4042"/>
                  </a:lnTo>
                  <a:lnTo>
                    <a:pt x="3048" y="4040"/>
                  </a:lnTo>
                  <a:close/>
                  <a:moveTo>
                    <a:pt x="3012" y="4336"/>
                  </a:moveTo>
                  <a:lnTo>
                    <a:pt x="3012" y="4336"/>
                  </a:lnTo>
                  <a:lnTo>
                    <a:pt x="2996" y="4362"/>
                  </a:lnTo>
                  <a:lnTo>
                    <a:pt x="2978" y="4384"/>
                  </a:lnTo>
                  <a:lnTo>
                    <a:pt x="2960" y="4400"/>
                  </a:lnTo>
                  <a:lnTo>
                    <a:pt x="2950" y="4412"/>
                  </a:lnTo>
                  <a:lnTo>
                    <a:pt x="2948" y="4420"/>
                  </a:lnTo>
                  <a:lnTo>
                    <a:pt x="2944" y="4428"/>
                  </a:lnTo>
                  <a:lnTo>
                    <a:pt x="2944" y="4432"/>
                  </a:lnTo>
                  <a:lnTo>
                    <a:pt x="2946" y="4434"/>
                  </a:lnTo>
                  <a:lnTo>
                    <a:pt x="2950" y="4432"/>
                  </a:lnTo>
                  <a:lnTo>
                    <a:pt x="2954" y="4426"/>
                  </a:lnTo>
                  <a:lnTo>
                    <a:pt x="2960" y="4422"/>
                  </a:lnTo>
                  <a:lnTo>
                    <a:pt x="2968" y="4410"/>
                  </a:lnTo>
                  <a:lnTo>
                    <a:pt x="2994" y="4388"/>
                  </a:lnTo>
                  <a:lnTo>
                    <a:pt x="3002" y="4380"/>
                  </a:lnTo>
                  <a:lnTo>
                    <a:pt x="3006" y="4372"/>
                  </a:lnTo>
                  <a:lnTo>
                    <a:pt x="3008" y="4368"/>
                  </a:lnTo>
                  <a:lnTo>
                    <a:pt x="3008" y="4364"/>
                  </a:lnTo>
                  <a:lnTo>
                    <a:pt x="3010" y="4358"/>
                  </a:lnTo>
                  <a:lnTo>
                    <a:pt x="3012" y="4356"/>
                  </a:lnTo>
                  <a:lnTo>
                    <a:pt x="3016" y="4354"/>
                  </a:lnTo>
                  <a:lnTo>
                    <a:pt x="3022" y="4352"/>
                  </a:lnTo>
                  <a:lnTo>
                    <a:pt x="3024" y="4350"/>
                  </a:lnTo>
                  <a:lnTo>
                    <a:pt x="3028" y="4344"/>
                  </a:lnTo>
                  <a:lnTo>
                    <a:pt x="3030" y="4338"/>
                  </a:lnTo>
                  <a:lnTo>
                    <a:pt x="3030" y="4336"/>
                  </a:lnTo>
                  <a:lnTo>
                    <a:pt x="3034" y="4336"/>
                  </a:lnTo>
                  <a:lnTo>
                    <a:pt x="3038" y="4334"/>
                  </a:lnTo>
                  <a:lnTo>
                    <a:pt x="3042" y="4330"/>
                  </a:lnTo>
                  <a:lnTo>
                    <a:pt x="3044" y="4324"/>
                  </a:lnTo>
                  <a:lnTo>
                    <a:pt x="3042" y="4316"/>
                  </a:lnTo>
                  <a:lnTo>
                    <a:pt x="3040" y="4312"/>
                  </a:lnTo>
                  <a:lnTo>
                    <a:pt x="3040" y="4306"/>
                  </a:lnTo>
                  <a:lnTo>
                    <a:pt x="3040" y="4296"/>
                  </a:lnTo>
                  <a:lnTo>
                    <a:pt x="3040" y="4288"/>
                  </a:lnTo>
                  <a:lnTo>
                    <a:pt x="3038" y="4286"/>
                  </a:lnTo>
                  <a:lnTo>
                    <a:pt x="3036" y="4284"/>
                  </a:lnTo>
                  <a:lnTo>
                    <a:pt x="3034" y="4284"/>
                  </a:lnTo>
                  <a:lnTo>
                    <a:pt x="3032" y="4286"/>
                  </a:lnTo>
                  <a:lnTo>
                    <a:pt x="3032" y="4294"/>
                  </a:lnTo>
                  <a:lnTo>
                    <a:pt x="3030" y="4302"/>
                  </a:lnTo>
                  <a:lnTo>
                    <a:pt x="3028" y="4304"/>
                  </a:lnTo>
                  <a:lnTo>
                    <a:pt x="3026" y="4306"/>
                  </a:lnTo>
                  <a:lnTo>
                    <a:pt x="3024" y="4306"/>
                  </a:lnTo>
                  <a:lnTo>
                    <a:pt x="3024" y="4308"/>
                  </a:lnTo>
                  <a:lnTo>
                    <a:pt x="3026" y="4312"/>
                  </a:lnTo>
                  <a:lnTo>
                    <a:pt x="3028" y="4318"/>
                  </a:lnTo>
                  <a:lnTo>
                    <a:pt x="3028" y="4322"/>
                  </a:lnTo>
                  <a:lnTo>
                    <a:pt x="3026" y="4326"/>
                  </a:lnTo>
                  <a:lnTo>
                    <a:pt x="3022" y="4330"/>
                  </a:lnTo>
                  <a:lnTo>
                    <a:pt x="3020" y="4328"/>
                  </a:lnTo>
                  <a:lnTo>
                    <a:pt x="3018" y="4328"/>
                  </a:lnTo>
                  <a:lnTo>
                    <a:pt x="3012" y="4336"/>
                  </a:lnTo>
                  <a:close/>
                  <a:moveTo>
                    <a:pt x="3126" y="3596"/>
                  </a:moveTo>
                  <a:lnTo>
                    <a:pt x="3126" y="3596"/>
                  </a:lnTo>
                  <a:lnTo>
                    <a:pt x="3122" y="3592"/>
                  </a:lnTo>
                  <a:lnTo>
                    <a:pt x="3118" y="3590"/>
                  </a:lnTo>
                  <a:lnTo>
                    <a:pt x="3116" y="3590"/>
                  </a:lnTo>
                  <a:lnTo>
                    <a:pt x="3114" y="3590"/>
                  </a:lnTo>
                  <a:lnTo>
                    <a:pt x="3110" y="3594"/>
                  </a:lnTo>
                  <a:lnTo>
                    <a:pt x="3104" y="3598"/>
                  </a:lnTo>
                  <a:lnTo>
                    <a:pt x="3098" y="3600"/>
                  </a:lnTo>
                  <a:lnTo>
                    <a:pt x="3092" y="3608"/>
                  </a:lnTo>
                  <a:lnTo>
                    <a:pt x="3072" y="3644"/>
                  </a:lnTo>
                  <a:lnTo>
                    <a:pt x="3062" y="3662"/>
                  </a:lnTo>
                  <a:lnTo>
                    <a:pt x="3060" y="3678"/>
                  </a:lnTo>
                  <a:lnTo>
                    <a:pt x="3060" y="3694"/>
                  </a:lnTo>
                  <a:lnTo>
                    <a:pt x="3062" y="3712"/>
                  </a:lnTo>
                  <a:lnTo>
                    <a:pt x="3066" y="3726"/>
                  </a:lnTo>
                  <a:lnTo>
                    <a:pt x="3070" y="3730"/>
                  </a:lnTo>
                  <a:lnTo>
                    <a:pt x="3074" y="3734"/>
                  </a:lnTo>
                  <a:lnTo>
                    <a:pt x="3078" y="3742"/>
                  </a:lnTo>
                  <a:lnTo>
                    <a:pt x="3082" y="3752"/>
                  </a:lnTo>
                  <a:lnTo>
                    <a:pt x="3086" y="3762"/>
                  </a:lnTo>
                  <a:lnTo>
                    <a:pt x="3088" y="3764"/>
                  </a:lnTo>
                  <a:lnTo>
                    <a:pt x="3090" y="3762"/>
                  </a:lnTo>
                  <a:lnTo>
                    <a:pt x="3090" y="3756"/>
                  </a:lnTo>
                  <a:lnTo>
                    <a:pt x="3090" y="3748"/>
                  </a:lnTo>
                  <a:lnTo>
                    <a:pt x="3092" y="3738"/>
                  </a:lnTo>
                  <a:lnTo>
                    <a:pt x="3094" y="3730"/>
                  </a:lnTo>
                  <a:lnTo>
                    <a:pt x="3096" y="3726"/>
                  </a:lnTo>
                  <a:lnTo>
                    <a:pt x="3098" y="3722"/>
                  </a:lnTo>
                  <a:lnTo>
                    <a:pt x="3102" y="3718"/>
                  </a:lnTo>
                  <a:lnTo>
                    <a:pt x="3106" y="3712"/>
                  </a:lnTo>
                  <a:lnTo>
                    <a:pt x="3110" y="3702"/>
                  </a:lnTo>
                  <a:lnTo>
                    <a:pt x="3114" y="3690"/>
                  </a:lnTo>
                  <a:lnTo>
                    <a:pt x="3120" y="3662"/>
                  </a:lnTo>
                  <a:lnTo>
                    <a:pt x="3126" y="3644"/>
                  </a:lnTo>
                  <a:lnTo>
                    <a:pt x="3130" y="3632"/>
                  </a:lnTo>
                  <a:lnTo>
                    <a:pt x="3130" y="3628"/>
                  </a:lnTo>
                  <a:lnTo>
                    <a:pt x="3128" y="3622"/>
                  </a:lnTo>
                  <a:lnTo>
                    <a:pt x="3128" y="3618"/>
                  </a:lnTo>
                  <a:lnTo>
                    <a:pt x="3128" y="3614"/>
                  </a:lnTo>
                  <a:lnTo>
                    <a:pt x="3130" y="3610"/>
                  </a:lnTo>
                  <a:lnTo>
                    <a:pt x="3132" y="3608"/>
                  </a:lnTo>
                  <a:lnTo>
                    <a:pt x="3132" y="3604"/>
                  </a:lnTo>
                  <a:lnTo>
                    <a:pt x="3130" y="3600"/>
                  </a:lnTo>
                  <a:lnTo>
                    <a:pt x="3126" y="3596"/>
                  </a:lnTo>
                  <a:close/>
                  <a:moveTo>
                    <a:pt x="4186" y="2510"/>
                  </a:moveTo>
                  <a:lnTo>
                    <a:pt x="4186" y="2510"/>
                  </a:lnTo>
                  <a:lnTo>
                    <a:pt x="4182" y="2506"/>
                  </a:lnTo>
                  <a:lnTo>
                    <a:pt x="4182" y="2510"/>
                  </a:lnTo>
                  <a:lnTo>
                    <a:pt x="4180" y="2516"/>
                  </a:lnTo>
                  <a:lnTo>
                    <a:pt x="4180" y="2518"/>
                  </a:lnTo>
                  <a:lnTo>
                    <a:pt x="4176" y="2522"/>
                  </a:lnTo>
                  <a:lnTo>
                    <a:pt x="4166" y="2526"/>
                  </a:lnTo>
                  <a:lnTo>
                    <a:pt x="4156" y="2534"/>
                  </a:lnTo>
                  <a:lnTo>
                    <a:pt x="4148" y="2544"/>
                  </a:lnTo>
                  <a:lnTo>
                    <a:pt x="4140" y="2558"/>
                  </a:lnTo>
                  <a:lnTo>
                    <a:pt x="4140" y="2560"/>
                  </a:lnTo>
                  <a:lnTo>
                    <a:pt x="4140" y="2562"/>
                  </a:lnTo>
                  <a:lnTo>
                    <a:pt x="4142" y="2564"/>
                  </a:lnTo>
                  <a:lnTo>
                    <a:pt x="4144" y="2562"/>
                  </a:lnTo>
                  <a:lnTo>
                    <a:pt x="4152" y="2556"/>
                  </a:lnTo>
                  <a:lnTo>
                    <a:pt x="4162" y="2546"/>
                  </a:lnTo>
                  <a:lnTo>
                    <a:pt x="4170" y="2536"/>
                  </a:lnTo>
                  <a:lnTo>
                    <a:pt x="4176" y="2532"/>
                  </a:lnTo>
                  <a:lnTo>
                    <a:pt x="4182" y="2528"/>
                  </a:lnTo>
                  <a:lnTo>
                    <a:pt x="4192" y="2522"/>
                  </a:lnTo>
                  <a:lnTo>
                    <a:pt x="4196" y="2518"/>
                  </a:lnTo>
                  <a:lnTo>
                    <a:pt x="4202" y="2516"/>
                  </a:lnTo>
                  <a:lnTo>
                    <a:pt x="4212" y="2512"/>
                  </a:lnTo>
                  <a:lnTo>
                    <a:pt x="4216" y="2510"/>
                  </a:lnTo>
                  <a:lnTo>
                    <a:pt x="4218" y="2508"/>
                  </a:lnTo>
                  <a:lnTo>
                    <a:pt x="4218" y="2506"/>
                  </a:lnTo>
                  <a:lnTo>
                    <a:pt x="4216" y="2502"/>
                  </a:lnTo>
                  <a:lnTo>
                    <a:pt x="4214" y="2500"/>
                  </a:lnTo>
                  <a:lnTo>
                    <a:pt x="4210" y="2500"/>
                  </a:lnTo>
                  <a:lnTo>
                    <a:pt x="4204" y="2504"/>
                  </a:lnTo>
                  <a:lnTo>
                    <a:pt x="4194" y="2510"/>
                  </a:lnTo>
                  <a:lnTo>
                    <a:pt x="4190" y="2510"/>
                  </a:lnTo>
                  <a:lnTo>
                    <a:pt x="4186" y="2510"/>
                  </a:lnTo>
                  <a:close/>
                  <a:moveTo>
                    <a:pt x="3264" y="4226"/>
                  </a:moveTo>
                  <a:lnTo>
                    <a:pt x="3264" y="4226"/>
                  </a:lnTo>
                  <a:lnTo>
                    <a:pt x="3258" y="4226"/>
                  </a:lnTo>
                  <a:lnTo>
                    <a:pt x="3250" y="4226"/>
                  </a:lnTo>
                  <a:lnTo>
                    <a:pt x="3242" y="4228"/>
                  </a:lnTo>
                  <a:lnTo>
                    <a:pt x="3234" y="4226"/>
                  </a:lnTo>
                  <a:lnTo>
                    <a:pt x="3230" y="4226"/>
                  </a:lnTo>
                  <a:lnTo>
                    <a:pt x="3228" y="4228"/>
                  </a:lnTo>
                  <a:lnTo>
                    <a:pt x="3228" y="4234"/>
                  </a:lnTo>
                  <a:lnTo>
                    <a:pt x="3234" y="4244"/>
                  </a:lnTo>
                  <a:lnTo>
                    <a:pt x="3242" y="4252"/>
                  </a:lnTo>
                  <a:lnTo>
                    <a:pt x="3246" y="4258"/>
                  </a:lnTo>
                  <a:lnTo>
                    <a:pt x="3248" y="4260"/>
                  </a:lnTo>
                  <a:lnTo>
                    <a:pt x="3250" y="4262"/>
                  </a:lnTo>
                  <a:lnTo>
                    <a:pt x="3254" y="4264"/>
                  </a:lnTo>
                  <a:lnTo>
                    <a:pt x="3258" y="4266"/>
                  </a:lnTo>
                  <a:lnTo>
                    <a:pt x="3258" y="4268"/>
                  </a:lnTo>
                  <a:lnTo>
                    <a:pt x="3256" y="4272"/>
                  </a:lnTo>
                  <a:lnTo>
                    <a:pt x="3254" y="4276"/>
                  </a:lnTo>
                  <a:lnTo>
                    <a:pt x="3252" y="4276"/>
                  </a:lnTo>
                  <a:lnTo>
                    <a:pt x="3252" y="4278"/>
                  </a:lnTo>
                  <a:lnTo>
                    <a:pt x="3256" y="4282"/>
                  </a:lnTo>
                  <a:lnTo>
                    <a:pt x="3260" y="4288"/>
                  </a:lnTo>
                  <a:lnTo>
                    <a:pt x="3264" y="4296"/>
                  </a:lnTo>
                  <a:lnTo>
                    <a:pt x="3266" y="4298"/>
                  </a:lnTo>
                  <a:lnTo>
                    <a:pt x="3268" y="4300"/>
                  </a:lnTo>
                  <a:lnTo>
                    <a:pt x="3272" y="4298"/>
                  </a:lnTo>
                  <a:lnTo>
                    <a:pt x="3276" y="4298"/>
                  </a:lnTo>
                  <a:lnTo>
                    <a:pt x="3280" y="4298"/>
                  </a:lnTo>
                  <a:lnTo>
                    <a:pt x="3282" y="4300"/>
                  </a:lnTo>
                  <a:lnTo>
                    <a:pt x="3286" y="4302"/>
                  </a:lnTo>
                  <a:lnTo>
                    <a:pt x="3288" y="4300"/>
                  </a:lnTo>
                  <a:lnTo>
                    <a:pt x="3286" y="4296"/>
                  </a:lnTo>
                  <a:lnTo>
                    <a:pt x="3282" y="4292"/>
                  </a:lnTo>
                  <a:lnTo>
                    <a:pt x="3282" y="4290"/>
                  </a:lnTo>
                  <a:lnTo>
                    <a:pt x="3282" y="4288"/>
                  </a:lnTo>
                  <a:lnTo>
                    <a:pt x="3282" y="4284"/>
                  </a:lnTo>
                  <a:lnTo>
                    <a:pt x="3278" y="4280"/>
                  </a:lnTo>
                  <a:lnTo>
                    <a:pt x="3276" y="4276"/>
                  </a:lnTo>
                  <a:lnTo>
                    <a:pt x="3276" y="4272"/>
                  </a:lnTo>
                  <a:lnTo>
                    <a:pt x="3276" y="4260"/>
                  </a:lnTo>
                  <a:lnTo>
                    <a:pt x="3276" y="4248"/>
                  </a:lnTo>
                  <a:lnTo>
                    <a:pt x="3276" y="4242"/>
                  </a:lnTo>
                  <a:lnTo>
                    <a:pt x="3274" y="4240"/>
                  </a:lnTo>
                  <a:lnTo>
                    <a:pt x="3270" y="4236"/>
                  </a:lnTo>
                  <a:lnTo>
                    <a:pt x="3270" y="4234"/>
                  </a:lnTo>
                  <a:lnTo>
                    <a:pt x="3268" y="4230"/>
                  </a:lnTo>
                  <a:lnTo>
                    <a:pt x="3264" y="4226"/>
                  </a:lnTo>
                  <a:close/>
                  <a:moveTo>
                    <a:pt x="2906" y="4970"/>
                  </a:moveTo>
                  <a:lnTo>
                    <a:pt x="2906" y="4970"/>
                  </a:lnTo>
                  <a:lnTo>
                    <a:pt x="2908" y="4964"/>
                  </a:lnTo>
                  <a:lnTo>
                    <a:pt x="2910" y="4962"/>
                  </a:lnTo>
                  <a:lnTo>
                    <a:pt x="2914" y="4960"/>
                  </a:lnTo>
                  <a:lnTo>
                    <a:pt x="2918" y="4958"/>
                  </a:lnTo>
                  <a:lnTo>
                    <a:pt x="2918" y="4956"/>
                  </a:lnTo>
                  <a:lnTo>
                    <a:pt x="2918" y="4950"/>
                  </a:lnTo>
                  <a:lnTo>
                    <a:pt x="2916" y="4942"/>
                  </a:lnTo>
                  <a:lnTo>
                    <a:pt x="2914" y="4932"/>
                  </a:lnTo>
                  <a:lnTo>
                    <a:pt x="2914" y="4924"/>
                  </a:lnTo>
                  <a:lnTo>
                    <a:pt x="2916" y="4918"/>
                  </a:lnTo>
                  <a:lnTo>
                    <a:pt x="2920" y="4912"/>
                  </a:lnTo>
                  <a:lnTo>
                    <a:pt x="2930" y="4902"/>
                  </a:lnTo>
                  <a:lnTo>
                    <a:pt x="2934" y="4898"/>
                  </a:lnTo>
                  <a:lnTo>
                    <a:pt x="2938" y="4892"/>
                  </a:lnTo>
                  <a:lnTo>
                    <a:pt x="2940" y="4888"/>
                  </a:lnTo>
                  <a:lnTo>
                    <a:pt x="2944" y="4886"/>
                  </a:lnTo>
                  <a:lnTo>
                    <a:pt x="2952" y="4882"/>
                  </a:lnTo>
                  <a:lnTo>
                    <a:pt x="2954" y="4882"/>
                  </a:lnTo>
                  <a:lnTo>
                    <a:pt x="2958" y="4878"/>
                  </a:lnTo>
                  <a:lnTo>
                    <a:pt x="2958" y="4872"/>
                  </a:lnTo>
                  <a:lnTo>
                    <a:pt x="2958" y="4862"/>
                  </a:lnTo>
                  <a:lnTo>
                    <a:pt x="2956" y="4840"/>
                  </a:lnTo>
                  <a:lnTo>
                    <a:pt x="2958" y="4822"/>
                  </a:lnTo>
                  <a:lnTo>
                    <a:pt x="2962" y="4808"/>
                  </a:lnTo>
                  <a:lnTo>
                    <a:pt x="2964" y="4804"/>
                  </a:lnTo>
                  <a:lnTo>
                    <a:pt x="2968" y="4800"/>
                  </a:lnTo>
                  <a:lnTo>
                    <a:pt x="2972" y="4796"/>
                  </a:lnTo>
                  <a:lnTo>
                    <a:pt x="2974" y="4792"/>
                  </a:lnTo>
                  <a:lnTo>
                    <a:pt x="2978" y="4792"/>
                  </a:lnTo>
                  <a:lnTo>
                    <a:pt x="2982" y="4796"/>
                  </a:lnTo>
                  <a:lnTo>
                    <a:pt x="2988" y="4800"/>
                  </a:lnTo>
                  <a:lnTo>
                    <a:pt x="2992" y="4802"/>
                  </a:lnTo>
                  <a:lnTo>
                    <a:pt x="3002" y="4802"/>
                  </a:lnTo>
                  <a:lnTo>
                    <a:pt x="3010" y="4800"/>
                  </a:lnTo>
                  <a:lnTo>
                    <a:pt x="3012" y="4798"/>
                  </a:lnTo>
                  <a:lnTo>
                    <a:pt x="3014" y="4796"/>
                  </a:lnTo>
                  <a:lnTo>
                    <a:pt x="3012" y="4792"/>
                  </a:lnTo>
                  <a:lnTo>
                    <a:pt x="3006" y="4786"/>
                  </a:lnTo>
                  <a:lnTo>
                    <a:pt x="2988" y="4770"/>
                  </a:lnTo>
                  <a:lnTo>
                    <a:pt x="2980" y="4760"/>
                  </a:lnTo>
                  <a:lnTo>
                    <a:pt x="2972" y="4752"/>
                  </a:lnTo>
                  <a:lnTo>
                    <a:pt x="2970" y="4744"/>
                  </a:lnTo>
                  <a:lnTo>
                    <a:pt x="2970" y="4742"/>
                  </a:lnTo>
                  <a:lnTo>
                    <a:pt x="2970" y="4738"/>
                  </a:lnTo>
                  <a:lnTo>
                    <a:pt x="2974" y="4734"/>
                  </a:lnTo>
                  <a:lnTo>
                    <a:pt x="2976" y="4730"/>
                  </a:lnTo>
                  <a:lnTo>
                    <a:pt x="2974" y="4726"/>
                  </a:lnTo>
                  <a:lnTo>
                    <a:pt x="2972" y="4722"/>
                  </a:lnTo>
                  <a:lnTo>
                    <a:pt x="2966" y="4714"/>
                  </a:lnTo>
                  <a:lnTo>
                    <a:pt x="2964" y="4708"/>
                  </a:lnTo>
                  <a:lnTo>
                    <a:pt x="2962" y="4702"/>
                  </a:lnTo>
                  <a:lnTo>
                    <a:pt x="2960" y="4696"/>
                  </a:lnTo>
                  <a:lnTo>
                    <a:pt x="2958" y="4692"/>
                  </a:lnTo>
                  <a:lnTo>
                    <a:pt x="2954" y="4690"/>
                  </a:lnTo>
                  <a:lnTo>
                    <a:pt x="2950" y="4686"/>
                  </a:lnTo>
                  <a:lnTo>
                    <a:pt x="2948" y="4684"/>
                  </a:lnTo>
                  <a:lnTo>
                    <a:pt x="2950" y="4678"/>
                  </a:lnTo>
                  <a:lnTo>
                    <a:pt x="2950" y="4672"/>
                  </a:lnTo>
                  <a:lnTo>
                    <a:pt x="2952" y="4668"/>
                  </a:lnTo>
                  <a:lnTo>
                    <a:pt x="2956" y="4666"/>
                  </a:lnTo>
                  <a:lnTo>
                    <a:pt x="2958" y="4666"/>
                  </a:lnTo>
                  <a:lnTo>
                    <a:pt x="2964" y="4666"/>
                  </a:lnTo>
                  <a:lnTo>
                    <a:pt x="2966" y="4666"/>
                  </a:lnTo>
                  <a:lnTo>
                    <a:pt x="2966" y="4662"/>
                  </a:lnTo>
                  <a:lnTo>
                    <a:pt x="2964" y="4658"/>
                  </a:lnTo>
                  <a:lnTo>
                    <a:pt x="2956" y="4648"/>
                  </a:lnTo>
                  <a:lnTo>
                    <a:pt x="2954" y="4644"/>
                  </a:lnTo>
                  <a:lnTo>
                    <a:pt x="2954" y="4642"/>
                  </a:lnTo>
                  <a:lnTo>
                    <a:pt x="2954" y="4640"/>
                  </a:lnTo>
                  <a:lnTo>
                    <a:pt x="2956" y="4638"/>
                  </a:lnTo>
                  <a:lnTo>
                    <a:pt x="2958" y="4638"/>
                  </a:lnTo>
                  <a:lnTo>
                    <a:pt x="2960" y="4636"/>
                  </a:lnTo>
                  <a:lnTo>
                    <a:pt x="2958" y="4630"/>
                  </a:lnTo>
                  <a:lnTo>
                    <a:pt x="2958" y="4628"/>
                  </a:lnTo>
                  <a:lnTo>
                    <a:pt x="2966" y="4632"/>
                  </a:lnTo>
                  <a:lnTo>
                    <a:pt x="2972" y="4636"/>
                  </a:lnTo>
                  <a:lnTo>
                    <a:pt x="2976" y="4636"/>
                  </a:lnTo>
                  <a:lnTo>
                    <a:pt x="2980" y="4632"/>
                  </a:lnTo>
                  <a:lnTo>
                    <a:pt x="2986" y="4632"/>
                  </a:lnTo>
                  <a:lnTo>
                    <a:pt x="2992" y="4630"/>
                  </a:lnTo>
                  <a:lnTo>
                    <a:pt x="2998" y="4628"/>
                  </a:lnTo>
                  <a:lnTo>
                    <a:pt x="2998" y="4626"/>
                  </a:lnTo>
                  <a:lnTo>
                    <a:pt x="2998" y="4624"/>
                  </a:lnTo>
                  <a:lnTo>
                    <a:pt x="2990" y="4618"/>
                  </a:lnTo>
                  <a:lnTo>
                    <a:pt x="2982" y="4610"/>
                  </a:lnTo>
                  <a:lnTo>
                    <a:pt x="2980" y="4606"/>
                  </a:lnTo>
                  <a:lnTo>
                    <a:pt x="2982" y="4602"/>
                  </a:lnTo>
                  <a:lnTo>
                    <a:pt x="2986" y="4598"/>
                  </a:lnTo>
                  <a:lnTo>
                    <a:pt x="2988" y="4598"/>
                  </a:lnTo>
                  <a:lnTo>
                    <a:pt x="2990" y="4598"/>
                  </a:lnTo>
                  <a:lnTo>
                    <a:pt x="2994" y="4600"/>
                  </a:lnTo>
                  <a:lnTo>
                    <a:pt x="3002" y="4600"/>
                  </a:lnTo>
                  <a:lnTo>
                    <a:pt x="3014" y="4596"/>
                  </a:lnTo>
                  <a:lnTo>
                    <a:pt x="3020" y="4592"/>
                  </a:lnTo>
                  <a:lnTo>
                    <a:pt x="3024" y="4586"/>
                  </a:lnTo>
                  <a:lnTo>
                    <a:pt x="3024" y="4580"/>
                  </a:lnTo>
                  <a:lnTo>
                    <a:pt x="3022" y="4578"/>
                  </a:lnTo>
                  <a:lnTo>
                    <a:pt x="3022" y="4576"/>
                  </a:lnTo>
                  <a:lnTo>
                    <a:pt x="3018" y="4576"/>
                  </a:lnTo>
                  <a:lnTo>
                    <a:pt x="3014" y="4578"/>
                  </a:lnTo>
                  <a:lnTo>
                    <a:pt x="3012" y="4578"/>
                  </a:lnTo>
                  <a:lnTo>
                    <a:pt x="3010" y="4576"/>
                  </a:lnTo>
                  <a:lnTo>
                    <a:pt x="3006" y="4572"/>
                  </a:lnTo>
                  <a:lnTo>
                    <a:pt x="3004" y="4572"/>
                  </a:lnTo>
                  <a:lnTo>
                    <a:pt x="3000" y="4570"/>
                  </a:lnTo>
                  <a:lnTo>
                    <a:pt x="2998" y="4566"/>
                  </a:lnTo>
                  <a:lnTo>
                    <a:pt x="2994" y="4562"/>
                  </a:lnTo>
                  <a:lnTo>
                    <a:pt x="2988" y="4560"/>
                  </a:lnTo>
                  <a:lnTo>
                    <a:pt x="2984" y="4560"/>
                  </a:lnTo>
                  <a:lnTo>
                    <a:pt x="2982" y="4560"/>
                  </a:lnTo>
                  <a:lnTo>
                    <a:pt x="2976" y="4564"/>
                  </a:lnTo>
                  <a:lnTo>
                    <a:pt x="2974" y="4564"/>
                  </a:lnTo>
                  <a:lnTo>
                    <a:pt x="2972" y="4562"/>
                  </a:lnTo>
                  <a:lnTo>
                    <a:pt x="2972" y="4560"/>
                  </a:lnTo>
                  <a:lnTo>
                    <a:pt x="2974" y="4558"/>
                  </a:lnTo>
                  <a:lnTo>
                    <a:pt x="2976" y="4556"/>
                  </a:lnTo>
                  <a:lnTo>
                    <a:pt x="2976" y="4550"/>
                  </a:lnTo>
                  <a:lnTo>
                    <a:pt x="2974" y="4548"/>
                  </a:lnTo>
                  <a:lnTo>
                    <a:pt x="2972" y="4548"/>
                  </a:lnTo>
                  <a:lnTo>
                    <a:pt x="2968" y="4548"/>
                  </a:lnTo>
                  <a:lnTo>
                    <a:pt x="2964" y="4550"/>
                  </a:lnTo>
                  <a:lnTo>
                    <a:pt x="2962" y="4550"/>
                  </a:lnTo>
                  <a:lnTo>
                    <a:pt x="2960" y="4548"/>
                  </a:lnTo>
                  <a:lnTo>
                    <a:pt x="2960" y="4542"/>
                  </a:lnTo>
                  <a:lnTo>
                    <a:pt x="2960" y="4536"/>
                  </a:lnTo>
                  <a:lnTo>
                    <a:pt x="2962" y="4530"/>
                  </a:lnTo>
                  <a:lnTo>
                    <a:pt x="2958" y="4522"/>
                  </a:lnTo>
                  <a:lnTo>
                    <a:pt x="2954" y="4518"/>
                  </a:lnTo>
                  <a:lnTo>
                    <a:pt x="2952" y="4520"/>
                  </a:lnTo>
                  <a:lnTo>
                    <a:pt x="2948" y="4520"/>
                  </a:lnTo>
                  <a:lnTo>
                    <a:pt x="2946" y="4518"/>
                  </a:lnTo>
                  <a:lnTo>
                    <a:pt x="2944" y="4510"/>
                  </a:lnTo>
                  <a:lnTo>
                    <a:pt x="2942" y="4504"/>
                  </a:lnTo>
                  <a:lnTo>
                    <a:pt x="2940" y="4502"/>
                  </a:lnTo>
                  <a:lnTo>
                    <a:pt x="2938" y="4502"/>
                  </a:lnTo>
                  <a:lnTo>
                    <a:pt x="2936" y="4504"/>
                  </a:lnTo>
                  <a:lnTo>
                    <a:pt x="2934" y="4508"/>
                  </a:lnTo>
                  <a:lnTo>
                    <a:pt x="2932" y="4514"/>
                  </a:lnTo>
                  <a:lnTo>
                    <a:pt x="2928" y="4520"/>
                  </a:lnTo>
                  <a:lnTo>
                    <a:pt x="2926" y="4522"/>
                  </a:lnTo>
                  <a:lnTo>
                    <a:pt x="2924" y="4520"/>
                  </a:lnTo>
                  <a:lnTo>
                    <a:pt x="2926" y="4512"/>
                  </a:lnTo>
                  <a:lnTo>
                    <a:pt x="2928" y="4504"/>
                  </a:lnTo>
                  <a:lnTo>
                    <a:pt x="2926" y="4500"/>
                  </a:lnTo>
                  <a:lnTo>
                    <a:pt x="2924" y="4500"/>
                  </a:lnTo>
                  <a:lnTo>
                    <a:pt x="2920" y="4502"/>
                  </a:lnTo>
                  <a:lnTo>
                    <a:pt x="2918" y="4506"/>
                  </a:lnTo>
                  <a:lnTo>
                    <a:pt x="2916" y="4514"/>
                  </a:lnTo>
                  <a:lnTo>
                    <a:pt x="2910" y="4528"/>
                  </a:lnTo>
                  <a:lnTo>
                    <a:pt x="2904" y="4538"/>
                  </a:lnTo>
                  <a:lnTo>
                    <a:pt x="2900" y="4542"/>
                  </a:lnTo>
                  <a:lnTo>
                    <a:pt x="2896" y="4544"/>
                  </a:lnTo>
                  <a:lnTo>
                    <a:pt x="2896" y="4548"/>
                  </a:lnTo>
                  <a:lnTo>
                    <a:pt x="2894" y="4556"/>
                  </a:lnTo>
                  <a:lnTo>
                    <a:pt x="2892" y="4558"/>
                  </a:lnTo>
                  <a:lnTo>
                    <a:pt x="2890" y="4560"/>
                  </a:lnTo>
                  <a:lnTo>
                    <a:pt x="2890" y="4562"/>
                  </a:lnTo>
                  <a:lnTo>
                    <a:pt x="2888" y="4570"/>
                  </a:lnTo>
                  <a:lnTo>
                    <a:pt x="2884" y="4572"/>
                  </a:lnTo>
                  <a:lnTo>
                    <a:pt x="2882" y="4574"/>
                  </a:lnTo>
                  <a:lnTo>
                    <a:pt x="2880" y="4572"/>
                  </a:lnTo>
                  <a:lnTo>
                    <a:pt x="2876" y="4570"/>
                  </a:lnTo>
                  <a:lnTo>
                    <a:pt x="2874" y="4572"/>
                  </a:lnTo>
                  <a:lnTo>
                    <a:pt x="2868" y="4580"/>
                  </a:lnTo>
                  <a:lnTo>
                    <a:pt x="2868" y="4582"/>
                  </a:lnTo>
                  <a:lnTo>
                    <a:pt x="2868" y="4584"/>
                  </a:lnTo>
                  <a:lnTo>
                    <a:pt x="2872" y="4586"/>
                  </a:lnTo>
                  <a:lnTo>
                    <a:pt x="2876" y="4592"/>
                  </a:lnTo>
                  <a:lnTo>
                    <a:pt x="2874" y="4594"/>
                  </a:lnTo>
                  <a:lnTo>
                    <a:pt x="2872" y="4598"/>
                  </a:lnTo>
                  <a:lnTo>
                    <a:pt x="2868" y="4602"/>
                  </a:lnTo>
                  <a:lnTo>
                    <a:pt x="2864" y="4600"/>
                  </a:lnTo>
                  <a:lnTo>
                    <a:pt x="2862" y="4600"/>
                  </a:lnTo>
                  <a:lnTo>
                    <a:pt x="2858" y="4604"/>
                  </a:lnTo>
                  <a:lnTo>
                    <a:pt x="2854" y="4608"/>
                  </a:lnTo>
                  <a:lnTo>
                    <a:pt x="2854" y="4604"/>
                  </a:lnTo>
                  <a:lnTo>
                    <a:pt x="2856" y="4598"/>
                  </a:lnTo>
                  <a:lnTo>
                    <a:pt x="2856" y="4596"/>
                  </a:lnTo>
                  <a:lnTo>
                    <a:pt x="2854" y="4596"/>
                  </a:lnTo>
                  <a:lnTo>
                    <a:pt x="2850" y="4598"/>
                  </a:lnTo>
                  <a:lnTo>
                    <a:pt x="2844" y="4602"/>
                  </a:lnTo>
                  <a:lnTo>
                    <a:pt x="2836" y="4610"/>
                  </a:lnTo>
                  <a:lnTo>
                    <a:pt x="2828" y="4616"/>
                  </a:lnTo>
                  <a:lnTo>
                    <a:pt x="2822" y="4618"/>
                  </a:lnTo>
                  <a:lnTo>
                    <a:pt x="2816" y="4618"/>
                  </a:lnTo>
                  <a:lnTo>
                    <a:pt x="2814" y="4618"/>
                  </a:lnTo>
                  <a:lnTo>
                    <a:pt x="2812" y="4618"/>
                  </a:lnTo>
                  <a:lnTo>
                    <a:pt x="2812" y="4630"/>
                  </a:lnTo>
                  <a:lnTo>
                    <a:pt x="2810" y="4634"/>
                  </a:lnTo>
                  <a:lnTo>
                    <a:pt x="2806" y="4640"/>
                  </a:lnTo>
                  <a:lnTo>
                    <a:pt x="2798" y="4652"/>
                  </a:lnTo>
                  <a:lnTo>
                    <a:pt x="2786" y="4666"/>
                  </a:lnTo>
                  <a:lnTo>
                    <a:pt x="2780" y="4674"/>
                  </a:lnTo>
                  <a:lnTo>
                    <a:pt x="2778" y="4684"/>
                  </a:lnTo>
                  <a:lnTo>
                    <a:pt x="2774" y="4688"/>
                  </a:lnTo>
                  <a:lnTo>
                    <a:pt x="2766" y="4692"/>
                  </a:lnTo>
                  <a:lnTo>
                    <a:pt x="2746" y="4696"/>
                  </a:lnTo>
                  <a:lnTo>
                    <a:pt x="2724" y="4700"/>
                  </a:lnTo>
                  <a:lnTo>
                    <a:pt x="2716" y="4704"/>
                  </a:lnTo>
                  <a:lnTo>
                    <a:pt x="2712" y="4706"/>
                  </a:lnTo>
                  <a:lnTo>
                    <a:pt x="2710" y="4710"/>
                  </a:lnTo>
                  <a:lnTo>
                    <a:pt x="2708" y="4716"/>
                  </a:lnTo>
                  <a:lnTo>
                    <a:pt x="2710" y="4724"/>
                  </a:lnTo>
                  <a:lnTo>
                    <a:pt x="2708" y="4728"/>
                  </a:lnTo>
                  <a:lnTo>
                    <a:pt x="2704" y="4726"/>
                  </a:lnTo>
                  <a:lnTo>
                    <a:pt x="2702" y="4724"/>
                  </a:lnTo>
                  <a:lnTo>
                    <a:pt x="2700" y="4724"/>
                  </a:lnTo>
                  <a:lnTo>
                    <a:pt x="2698" y="4728"/>
                  </a:lnTo>
                  <a:lnTo>
                    <a:pt x="2698" y="4734"/>
                  </a:lnTo>
                  <a:lnTo>
                    <a:pt x="2700" y="4738"/>
                  </a:lnTo>
                  <a:lnTo>
                    <a:pt x="2702" y="4738"/>
                  </a:lnTo>
                  <a:lnTo>
                    <a:pt x="2702" y="4740"/>
                  </a:lnTo>
                  <a:lnTo>
                    <a:pt x="2700" y="4742"/>
                  </a:lnTo>
                  <a:lnTo>
                    <a:pt x="2698" y="4750"/>
                  </a:lnTo>
                  <a:lnTo>
                    <a:pt x="2696" y="4756"/>
                  </a:lnTo>
                  <a:lnTo>
                    <a:pt x="2692" y="4760"/>
                  </a:lnTo>
                  <a:lnTo>
                    <a:pt x="2692" y="4764"/>
                  </a:lnTo>
                  <a:lnTo>
                    <a:pt x="2696" y="4768"/>
                  </a:lnTo>
                  <a:lnTo>
                    <a:pt x="2698" y="4772"/>
                  </a:lnTo>
                  <a:lnTo>
                    <a:pt x="2698" y="4774"/>
                  </a:lnTo>
                  <a:lnTo>
                    <a:pt x="2690" y="4768"/>
                  </a:lnTo>
                  <a:lnTo>
                    <a:pt x="2684" y="4766"/>
                  </a:lnTo>
                  <a:lnTo>
                    <a:pt x="2678" y="4766"/>
                  </a:lnTo>
                  <a:lnTo>
                    <a:pt x="2672" y="4764"/>
                  </a:lnTo>
                  <a:lnTo>
                    <a:pt x="2672" y="4762"/>
                  </a:lnTo>
                  <a:lnTo>
                    <a:pt x="2672" y="4760"/>
                  </a:lnTo>
                  <a:lnTo>
                    <a:pt x="2674" y="4756"/>
                  </a:lnTo>
                  <a:lnTo>
                    <a:pt x="2672" y="4756"/>
                  </a:lnTo>
                  <a:lnTo>
                    <a:pt x="2670" y="4756"/>
                  </a:lnTo>
                  <a:lnTo>
                    <a:pt x="2666" y="4754"/>
                  </a:lnTo>
                  <a:lnTo>
                    <a:pt x="2664" y="4752"/>
                  </a:lnTo>
                  <a:lnTo>
                    <a:pt x="2664" y="4754"/>
                  </a:lnTo>
                  <a:lnTo>
                    <a:pt x="2662" y="4756"/>
                  </a:lnTo>
                  <a:lnTo>
                    <a:pt x="2656" y="4758"/>
                  </a:lnTo>
                  <a:lnTo>
                    <a:pt x="2650" y="4758"/>
                  </a:lnTo>
                  <a:lnTo>
                    <a:pt x="2644" y="4756"/>
                  </a:lnTo>
                  <a:lnTo>
                    <a:pt x="2640" y="4750"/>
                  </a:lnTo>
                  <a:lnTo>
                    <a:pt x="2638" y="4742"/>
                  </a:lnTo>
                  <a:lnTo>
                    <a:pt x="2632" y="4744"/>
                  </a:lnTo>
                  <a:lnTo>
                    <a:pt x="2628" y="4746"/>
                  </a:lnTo>
                  <a:lnTo>
                    <a:pt x="2622" y="4750"/>
                  </a:lnTo>
                  <a:lnTo>
                    <a:pt x="2620" y="4758"/>
                  </a:lnTo>
                  <a:lnTo>
                    <a:pt x="2618" y="4764"/>
                  </a:lnTo>
                  <a:lnTo>
                    <a:pt x="2614" y="4772"/>
                  </a:lnTo>
                  <a:lnTo>
                    <a:pt x="2610" y="4780"/>
                  </a:lnTo>
                  <a:lnTo>
                    <a:pt x="2606" y="4802"/>
                  </a:lnTo>
                  <a:lnTo>
                    <a:pt x="2606" y="4812"/>
                  </a:lnTo>
                  <a:lnTo>
                    <a:pt x="2608" y="4820"/>
                  </a:lnTo>
                  <a:lnTo>
                    <a:pt x="2610" y="4826"/>
                  </a:lnTo>
                  <a:lnTo>
                    <a:pt x="2616" y="4830"/>
                  </a:lnTo>
                  <a:lnTo>
                    <a:pt x="2620" y="4834"/>
                  </a:lnTo>
                  <a:lnTo>
                    <a:pt x="2620" y="4836"/>
                  </a:lnTo>
                  <a:lnTo>
                    <a:pt x="2616" y="4844"/>
                  </a:lnTo>
                  <a:lnTo>
                    <a:pt x="2614" y="4848"/>
                  </a:lnTo>
                  <a:lnTo>
                    <a:pt x="2614" y="4854"/>
                  </a:lnTo>
                  <a:lnTo>
                    <a:pt x="2614" y="4858"/>
                  </a:lnTo>
                  <a:lnTo>
                    <a:pt x="2618" y="4864"/>
                  </a:lnTo>
                  <a:lnTo>
                    <a:pt x="2622" y="4870"/>
                  </a:lnTo>
                  <a:lnTo>
                    <a:pt x="2624" y="4874"/>
                  </a:lnTo>
                  <a:lnTo>
                    <a:pt x="2624" y="4876"/>
                  </a:lnTo>
                  <a:lnTo>
                    <a:pt x="2622" y="4878"/>
                  </a:lnTo>
                  <a:lnTo>
                    <a:pt x="2620" y="4880"/>
                  </a:lnTo>
                  <a:lnTo>
                    <a:pt x="2626" y="4882"/>
                  </a:lnTo>
                  <a:lnTo>
                    <a:pt x="2630" y="4886"/>
                  </a:lnTo>
                  <a:lnTo>
                    <a:pt x="2632" y="4888"/>
                  </a:lnTo>
                  <a:lnTo>
                    <a:pt x="2632" y="4890"/>
                  </a:lnTo>
                  <a:lnTo>
                    <a:pt x="2630" y="4892"/>
                  </a:lnTo>
                  <a:lnTo>
                    <a:pt x="2628" y="4898"/>
                  </a:lnTo>
                  <a:lnTo>
                    <a:pt x="2626" y="4900"/>
                  </a:lnTo>
                  <a:lnTo>
                    <a:pt x="2628" y="4902"/>
                  </a:lnTo>
                  <a:lnTo>
                    <a:pt x="2632" y="4904"/>
                  </a:lnTo>
                  <a:lnTo>
                    <a:pt x="2634" y="4904"/>
                  </a:lnTo>
                  <a:lnTo>
                    <a:pt x="2640" y="4900"/>
                  </a:lnTo>
                  <a:lnTo>
                    <a:pt x="2646" y="4898"/>
                  </a:lnTo>
                  <a:lnTo>
                    <a:pt x="2650" y="4898"/>
                  </a:lnTo>
                  <a:lnTo>
                    <a:pt x="2652" y="4902"/>
                  </a:lnTo>
                  <a:lnTo>
                    <a:pt x="2652" y="4908"/>
                  </a:lnTo>
                  <a:lnTo>
                    <a:pt x="2652" y="4910"/>
                  </a:lnTo>
                  <a:lnTo>
                    <a:pt x="2650" y="4918"/>
                  </a:lnTo>
                  <a:lnTo>
                    <a:pt x="2648" y="4926"/>
                  </a:lnTo>
                  <a:lnTo>
                    <a:pt x="2648" y="4934"/>
                  </a:lnTo>
                  <a:lnTo>
                    <a:pt x="2652" y="4942"/>
                  </a:lnTo>
                  <a:lnTo>
                    <a:pt x="2658" y="4960"/>
                  </a:lnTo>
                  <a:lnTo>
                    <a:pt x="2660" y="4972"/>
                  </a:lnTo>
                  <a:lnTo>
                    <a:pt x="2660" y="4980"/>
                  </a:lnTo>
                  <a:lnTo>
                    <a:pt x="2660" y="4984"/>
                  </a:lnTo>
                  <a:lnTo>
                    <a:pt x="2660" y="4986"/>
                  </a:lnTo>
                  <a:lnTo>
                    <a:pt x="2666" y="4986"/>
                  </a:lnTo>
                  <a:lnTo>
                    <a:pt x="2678" y="4988"/>
                  </a:lnTo>
                  <a:lnTo>
                    <a:pt x="2684" y="4992"/>
                  </a:lnTo>
                  <a:lnTo>
                    <a:pt x="2692" y="4992"/>
                  </a:lnTo>
                  <a:lnTo>
                    <a:pt x="2698" y="4986"/>
                  </a:lnTo>
                  <a:lnTo>
                    <a:pt x="2702" y="4982"/>
                  </a:lnTo>
                  <a:lnTo>
                    <a:pt x="2706" y="4982"/>
                  </a:lnTo>
                  <a:lnTo>
                    <a:pt x="2712" y="4982"/>
                  </a:lnTo>
                  <a:lnTo>
                    <a:pt x="2716" y="4984"/>
                  </a:lnTo>
                  <a:lnTo>
                    <a:pt x="2720" y="4986"/>
                  </a:lnTo>
                  <a:lnTo>
                    <a:pt x="2722" y="4992"/>
                  </a:lnTo>
                  <a:lnTo>
                    <a:pt x="2724" y="4996"/>
                  </a:lnTo>
                  <a:lnTo>
                    <a:pt x="2724" y="5002"/>
                  </a:lnTo>
                  <a:lnTo>
                    <a:pt x="2724" y="5010"/>
                  </a:lnTo>
                  <a:lnTo>
                    <a:pt x="2726" y="5012"/>
                  </a:lnTo>
                  <a:lnTo>
                    <a:pt x="2728" y="5012"/>
                  </a:lnTo>
                  <a:lnTo>
                    <a:pt x="2734" y="5010"/>
                  </a:lnTo>
                  <a:lnTo>
                    <a:pt x="2740" y="5004"/>
                  </a:lnTo>
                  <a:lnTo>
                    <a:pt x="2742" y="5002"/>
                  </a:lnTo>
                  <a:lnTo>
                    <a:pt x="2746" y="5002"/>
                  </a:lnTo>
                  <a:lnTo>
                    <a:pt x="2754" y="5004"/>
                  </a:lnTo>
                  <a:lnTo>
                    <a:pt x="2756" y="5004"/>
                  </a:lnTo>
                  <a:lnTo>
                    <a:pt x="2760" y="5004"/>
                  </a:lnTo>
                  <a:lnTo>
                    <a:pt x="2764" y="5002"/>
                  </a:lnTo>
                  <a:lnTo>
                    <a:pt x="2768" y="4998"/>
                  </a:lnTo>
                  <a:lnTo>
                    <a:pt x="2770" y="4992"/>
                  </a:lnTo>
                  <a:lnTo>
                    <a:pt x="2774" y="4990"/>
                  </a:lnTo>
                  <a:lnTo>
                    <a:pt x="2776" y="4990"/>
                  </a:lnTo>
                  <a:lnTo>
                    <a:pt x="2778" y="4992"/>
                  </a:lnTo>
                  <a:lnTo>
                    <a:pt x="2784" y="4996"/>
                  </a:lnTo>
                  <a:lnTo>
                    <a:pt x="2788" y="4998"/>
                  </a:lnTo>
                  <a:lnTo>
                    <a:pt x="2792" y="4998"/>
                  </a:lnTo>
                  <a:lnTo>
                    <a:pt x="2794" y="4998"/>
                  </a:lnTo>
                  <a:lnTo>
                    <a:pt x="2796" y="5000"/>
                  </a:lnTo>
                  <a:lnTo>
                    <a:pt x="2796" y="5004"/>
                  </a:lnTo>
                  <a:lnTo>
                    <a:pt x="2796" y="5006"/>
                  </a:lnTo>
                  <a:lnTo>
                    <a:pt x="2798" y="5008"/>
                  </a:lnTo>
                  <a:lnTo>
                    <a:pt x="2800" y="5008"/>
                  </a:lnTo>
                  <a:lnTo>
                    <a:pt x="2806" y="5006"/>
                  </a:lnTo>
                  <a:lnTo>
                    <a:pt x="2814" y="5004"/>
                  </a:lnTo>
                  <a:lnTo>
                    <a:pt x="2820" y="5004"/>
                  </a:lnTo>
                  <a:lnTo>
                    <a:pt x="2826" y="5008"/>
                  </a:lnTo>
                  <a:lnTo>
                    <a:pt x="2830" y="5012"/>
                  </a:lnTo>
                  <a:lnTo>
                    <a:pt x="2834" y="5016"/>
                  </a:lnTo>
                  <a:lnTo>
                    <a:pt x="2836" y="5022"/>
                  </a:lnTo>
                  <a:lnTo>
                    <a:pt x="2836" y="5030"/>
                  </a:lnTo>
                  <a:lnTo>
                    <a:pt x="2836" y="5036"/>
                  </a:lnTo>
                  <a:lnTo>
                    <a:pt x="2836" y="5040"/>
                  </a:lnTo>
                  <a:lnTo>
                    <a:pt x="2840" y="5042"/>
                  </a:lnTo>
                  <a:lnTo>
                    <a:pt x="2846" y="5040"/>
                  </a:lnTo>
                  <a:lnTo>
                    <a:pt x="2852" y="5036"/>
                  </a:lnTo>
                  <a:lnTo>
                    <a:pt x="2868" y="5026"/>
                  </a:lnTo>
                  <a:lnTo>
                    <a:pt x="2876" y="5024"/>
                  </a:lnTo>
                  <a:lnTo>
                    <a:pt x="2882" y="5022"/>
                  </a:lnTo>
                  <a:lnTo>
                    <a:pt x="2886" y="5020"/>
                  </a:lnTo>
                  <a:lnTo>
                    <a:pt x="2890" y="5018"/>
                  </a:lnTo>
                  <a:lnTo>
                    <a:pt x="2894" y="5008"/>
                  </a:lnTo>
                  <a:lnTo>
                    <a:pt x="2896" y="4996"/>
                  </a:lnTo>
                  <a:lnTo>
                    <a:pt x="2898" y="4986"/>
                  </a:lnTo>
                  <a:lnTo>
                    <a:pt x="2898" y="4982"/>
                  </a:lnTo>
                  <a:lnTo>
                    <a:pt x="2902" y="4980"/>
                  </a:lnTo>
                  <a:lnTo>
                    <a:pt x="2904" y="4978"/>
                  </a:lnTo>
                  <a:lnTo>
                    <a:pt x="2906" y="4970"/>
                  </a:lnTo>
                  <a:close/>
                  <a:moveTo>
                    <a:pt x="2606" y="3938"/>
                  </a:moveTo>
                  <a:lnTo>
                    <a:pt x="2606" y="3938"/>
                  </a:lnTo>
                  <a:lnTo>
                    <a:pt x="2616" y="3942"/>
                  </a:lnTo>
                  <a:lnTo>
                    <a:pt x="2622" y="3944"/>
                  </a:lnTo>
                  <a:lnTo>
                    <a:pt x="2624" y="3944"/>
                  </a:lnTo>
                  <a:lnTo>
                    <a:pt x="2626" y="3944"/>
                  </a:lnTo>
                  <a:lnTo>
                    <a:pt x="2630" y="3948"/>
                  </a:lnTo>
                  <a:lnTo>
                    <a:pt x="2634" y="3950"/>
                  </a:lnTo>
                  <a:lnTo>
                    <a:pt x="2638" y="3948"/>
                  </a:lnTo>
                  <a:lnTo>
                    <a:pt x="2640" y="3942"/>
                  </a:lnTo>
                  <a:lnTo>
                    <a:pt x="2640" y="3940"/>
                  </a:lnTo>
                  <a:lnTo>
                    <a:pt x="2642" y="3940"/>
                  </a:lnTo>
                  <a:lnTo>
                    <a:pt x="2646" y="3940"/>
                  </a:lnTo>
                  <a:lnTo>
                    <a:pt x="2652" y="3938"/>
                  </a:lnTo>
                  <a:lnTo>
                    <a:pt x="2654" y="3938"/>
                  </a:lnTo>
                  <a:lnTo>
                    <a:pt x="2654" y="3934"/>
                  </a:lnTo>
                  <a:lnTo>
                    <a:pt x="2656" y="3930"/>
                  </a:lnTo>
                  <a:lnTo>
                    <a:pt x="2658" y="3928"/>
                  </a:lnTo>
                  <a:lnTo>
                    <a:pt x="2664" y="3926"/>
                  </a:lnTo>
                  <a:lnTo>
                    <a:pt x="2666" y="3924"/>
                  </a:lnTo>
                  <a:lnTo>
                    <a:pt x="2670" y="3922"/>
                  </a:lnTo>
                  <a:lnTo>
                    <a:pt x="2670" y="3918"/>
                  </a:lnTo>
                  <a:lnTo>
                    <a:pt x="2672" y="3912"/>
                  </a:lnTo>
                  <a:lnTo>
                    <a:pt x="2674" y="3902"/>
                  </a:lnTo>
                  <a:lnTo>
                    <a:pt x="2678" y="3892"/>
                  </a:lnTo>
                  <a:lnTo>
                    <a:pt x="2684" y="3884"/>
                  </a:lnTo>
                  <a:lnTo>
                    <a:pt x="2690" y="3878"/>
                  </a:lnTo>
                  <a:lnTo>
                    <a:pt x="2692" y="3874"/>
                  </a:lnTo>
                  <a:lnTo>
                    <a:pt x="2692" y="3868"/>
                  </a:lnTo>
                  <a:lnTo>
                    <a:pt x="2690" y="3862"/>
                  </a:lnTo>
                  <a:lnTo>
                    <a:pt x="2686" y="3858"/>
                  </a:lnTo>
                  <a:lnTo>
                    <a:pt x="2682" y="3856"/>
                  </a:lnTo>
                  <a:lnTo>
                    <a:pt x="2680" y="3854"/>
                  </a:lnTo>
                  <a:lnTo>
                    <a:pt x="2676" y="3852"/>
                  </a:lnTo>
                  <a:lnTo>
                    <a:pt x="2674" y="3854"/>
                  </a:lnTo>
                  <a:lnTo>
                    <a:pt x="2670" y="3856"/>
                  </a:lnTo>
                  <a:lnTo>
                    <a:pt x="2666" y="3856"/>
                  </a:lnTo>
                  <a:lnTo>
                    <a:pt x="2660" y="3856"/>
                  </a:lnTo>
                  <a:lnTo>
                    <a:pt x="2654" y="3858"/>
                  </a:lnTo>
                  <a:lnTo>
                    <a:pt x="2652" y="3860"/>
                  </a:lnTo>
                  <a:lnTo>
                    <a:pt x="2648" y="3860"/>
                  </a:lnTo>
                  <a:lnTo>
                    <a:pt x="2642" y="3858"/>
                  </a:lnTo>
                  <a:lnTo>
                    <a:pt x="2636" y="3858"/>
                  </a:lnTo>
                  <a:lnTo>
                    <a:pt x="2634" y="3858"/>
                  </a:lnTo>
                  <a:lnTo>
                    <a:pt x="2632" y="3862"/>
                  </a:lnTo>
                  <a:lnTo>
                    <a:pt x="2630" y="3864"/>
                  </a:lnTo>
                  <a:lnTo>
                    <a:pt x="2626" y="3864"/>
                  </a:lnTo>
                  <a:lnTo>
                    <a:pt x="2622" y="3862"/>
                  </a:lnTo>
                  <a:lnTo>
                    <a:pt x="2620" y="3864"/>
                  </a:lnTo>
                  <a:lnTo>
                    <a:pt x="2618" y="3866"/>
                  </a:lnTo>
                  <a:lnTo>
                    <a:pt x="2616" y="3870"/>
                  </a:lnTo>
                  <a:lnTo>
                    <a:pt x="2616" y="3872"/>
                  </a:lnTo>
                  <a:lnTo>
                    <a:pt x="2614" y="3874"/>
                  </a:lnTo>
                  <a:lnTo>
                    <a:pt x="2608" y="3882"/>
                  </a:lnTo>
                  <a:lnTo>
                    <a:pt x="2604" y="3886"/>
                  </a:lnTo>
                  <a:lnTo>
                    <a:pt x="2598" y="3890"/>
                  </a:lnTo>
                  <a:lnTo>
                    <a:pt x="2596" y="3896"/>
                  </a:lnTo>
                  <a:lnTo>
                    <a:pt x="2596" y="3908"/>
                  </a:lnTo>
                  <a:lnTo>
                    <a:pt x="2596" y="3920"/>
                  </a:lnTo>
                  <a:lnTo>
                    <a:pt x="2596" y="3926"/>
                  </a:lnTo>
                  <a:lnTo>
                    <a:pt x="2600" y="3932"/>
                  </a:lnTo>
                  <a:lnTo>
                    <a:pt x="2606" y="3938"/>
                  </a:lnTo>
                  <a:close/>
                  <a:moveTo>
                    <a:pt x="3234" y="3626"/>
                  </a:moveTo>
                  <a:lnTo>
                    <a:pt x="3234" y="3626"/>
                  </a:lnTo>
                  <a:lnTo>
                    <a:pt x="3234" y="3624"/>
                  </a:lnTo>
                  <a:lnTo>
                    <a:pt x="3232" y="3624"/>
                  </a:lnTo>
                  <a:lnTo>
                    <a:pt x="3226" y="3626"/>
                  </a:lnTo>
                  <a:lnTo>
                    <a:pt x="3222" y="3632"/>
                  </a:lnTo>
                  <a:lnTo>
                    <a:pt x="3222" y="3634"/>
                  </a:lnTo>
                  <a:lnTo>
                    <a:pt x="3224" y="3636"/>
                  </a:lnTo>
                  <a:lnTo>
                    <a:pt x="3226" y="3636"/>
                  </a:lnTo>
                  <a:lnTo>
                    <a:pt x="3230" y="3634"/>
                  </a:lnTo>
                  <a:lnTo>
                    <a:pt x="3234" y="3626"/>
                  </a:lnTo>
                  <a:close/>
                  <a:moveTo>
                    <a:pt x="3140" y="4236"/>
                  </a:moveTo>
                  <a:lnTo>
                    <a:pt x="3140" y="4236"/>
                  </a:lnTo>
                  <a:lnTo>
                    <a:pt x="3142" y="4224"/>
                  </a:lnTo>
                  <a:lnTo>
                    <a:pt x="3142" y="4222"/>
                  </a:lnTo>
                  <a:lnTo>
                    <a:pt x="3138" y="4224"/>
                  </a:lnTo>
                  <a:lnTo>
                    <a:pt x="3136" y="4226"/>
                  </a:lnTo>
                  <a:lnTo>
                    <a:pt x="3136" y="4230"/>
                  </a:lnTo>
                  <a:lnTo>
                    <a:pt x="3134" y="4236"/>
                  </a:lnTo>
                  <a:lnTo>
                    <a:pt x="3134" y="4240"/>
                  </a:lnTo>
                  <a:lnTo>
                    <a:pt x="3136" y="4242"/>
                  </a:lnTo>
                  <a:lnTo>
                    <a:pt x="3138" y="4242"/>
                  </a:lnTo>
                  <a:lnTo>
                    <a:pt x="3140" y="4236"/>
                  </a:lnTo>
                  <a:close/>
                  <a:moveTo>
                    <a:pt x="3216" y="3638"/>
                  </a:moveTo>
                  <a:lnTo>
                    <a:pt x="3216" y="3638"/>
                  </a:lnTo>
                  <a:lnTo>
                    <a:pt x="3216" y="3634"/>
                  </a:lnTo>
                  <a:lnTo>
                    <a:pt x="3212" y="3632"/>
                  </a:lnTo>
                  <a:lnTo>
                    <a:pt x="3208" y="3632"/>
                  </a:lnTo>
                  <a:lnTo>
                    <a:pt x="3206" y="3636"/>
                  </a:lnTo>
                  <a:lnTo>
                    <a:pt x="3208" y="3638"/>
                  </a:lnTo>
                  <a:lnTo>
                    <a:pt x="3210" y="3640"/>
                  </a:lnTo>
                  <a:lnTo>
                    <a:pt x="3214" y="3640"/>
                  </a:lnTo>
                  <a:lnTo>
                    <a:pt x="3216" y="3638"/>
                  </a:lnTo>
                  <a:close/>
                  <a:moveTo>
                    <a:pt x="3130" y="4102"/>
                  </a:moveTo>
                  <a:lnTo>
                    <a:pt x="3130" y="4102"/>
                  </a:lnTo>
                  <a:lnTo>
                    <a:pt x="3128" y="4106"/>
                  </a:lnTo>
                  <a:lnTo>
                    <a:pt x="3128" y="4108"/>
                  </a:lnTo>
                  <a:lnTo>
                    <a:pt x="3132" y="4120"/>
                  </a:lnTo>
                  <a:lnTo>
                    <a:pt x="3134" y="4124"/>
                  </a:lnTo>
                  <a:lnTo>
                    <a:pt x="3136" y="4124"/>
                  </a:lnTo>
                  <a:lnTo>
                    <a:pt x="3136" y="4120"/>
                  </a:lnTo>
                  <a:lnTo>
                    <a:pt x="3136" y="4116"/>
                  </a:lnTo>
                  <a:lnTo>
                    <a:pt x="3134" y="4104"/>
                  </a:lnTo>
                  <a:lnTo>
                    <a:pt x="3132" y="4102"/>
                  </a:lnTo>
                  <a:lnTo>
                    <a:pt x="3130" y="4102"/>
                  </a:lnTo>
                  <a:close/>
                  <a:moveTo>
                    <a:pt x="3462" y="5402"/>
                  </a:moveTo>
                  <a:lnTo>
                    <a:pt x="3462" y="5402"/>
                  </a:lnTo>
                  <a:lnTo>
                    <a:pt x="3462" y="5410"/>
                  </a:lnTo>
                  <a:lnTo>
                    <a:pt x="3462" y="5414"/>
                  </a:lnTo>
                  <a:lnTo>
                    <a:pt x="3466" y="5416"/>
                  </a:lnTo>
                  <a:lnTo>
                    <a:pt x="3472" y="5418"/>
                  </a:lnTo>
                  <a:lnTo>
                    <a:pt x="3476" y="5418"/>
                  </a:lnTo>
                  <a:lnTo>
                    <a:pt x="3478" y="5416"/>
                  </a:lnTo>
                  <a:lnTo>
                    <a:pt x="3478" y="5412"/>
                  </a:lnTo>
                  <a:lnTo>
                    <a:pt x="3474" y="5404"/>
                  </a:lnTo>
                  <a:lnTo>
                    <a:pt x="3468" y="5398"/>
                  </a:lnTo>
                  <a:lnTo>
                    <a:pt x="3464" y="5394"/>
                  </a:lnTo>
                  <a:lnTo>
                    <a:pt x="3462" y="5396"/>
                  </a:lnTo>
                  <a:lnTo>
                    <a:pt x="3462" y="5402"/>
                  </a:lnTo>
                  <a:close/>
                  <a:moveTo>
                    <a:pt x="4244" y="2492"/>
                  </a:moveTo>
                  <a:lnTo>
                    <a:pt x="4244" y="2492"/>
                  </a:lnTo>
                  <a:lnTo>
                    <a:pt x="4244" y="2496"/>
                  </a:lnTo>
                  <a:lnTo>
                    <a:pt x="4248" y="2496"/>
                  </a:lnTo>
                  <a:lnTo>
                    <a:pt x="4256" y="2492"/>
                  </a:lnTo>
                  <a:lnTo>
                    <a:pt x="4264" y="2486"/>
                  </a:lnTo>
                  <a:lnTo>
                    <a:pt x="4280" y="2470"/>
                  </a:lnTo>
                  <a:lnTo>
                    <a:pt x="4284" y="2464"/>
                  </a:lnTo>
                  <a:lnTo>
                    <a:pt x="4284" y="2460"/>
                  </a:lnTo>
                  <a:lnTo>
                    <a:pt x="4282" y="2460"/>
                  </a:lnTo>
                  <a:lnTo>
                    <a:pt x="4276" y="2460"/>
                  </a:lnTo>
                  <a:lnTo>
                    <a:pt x="4266" y="2466"/>
                  </a:lnTo>
                  <a:lnTo>
                    <a:pt x="4254" y="2476"/>
                  </a:lnTo>
                  <a:lnTo>
                    <a:pt x="4248" y="2484"/>
                  </a:lnTo>
                  <a:lnTo>
                    <a:pt x="4244" y="2492"/>
                  </a:lnTo>
                  <a:close/>
                  <a:moveTo>
                    <a:pt x="4364" y="2396"/>
                  </a:moveTo>
                  <a:lnTo>
                    <a:pt x="4364" y="2396"/>
                  </a:lnTo>
                  <a:lnTo>
                    <a:pt x="4368" y="2398"/>
                  </a:lnTo>
                  <a:lnTo>
                    <a:pt x="4370" y="2396"/>
                  </a:lnTo>
                  <a:lnTo>
                    <a:pt x="4370" y="2394"/>
                  </a:lnTo>
                  <a:lnTo>
                    <a:pt x="4368" y="2392"/>
                  </a:lnTo>
                  <a:lnTo>
                    <a:pt x="4366" y="2390"/>
                  </a:lnTo>
                  <a:lnTo>
                    <a:pt x="4364" y="2392"/>
                  </a:lnTo>
                  <a:lnTo>
                    <a:pt x="4364" y="2394"/>
                  </a:lnTo>
                  <a:lnTo>
                    <a:pt x="4364" y="2396"/>
                  </a:lnTo>
                  <a:close/>
                  <a:moveTo>
                    <a:pt x="4388" y="2374"/>
                  </a:moveTo>
                  <a:lnTo>
                    <a:pt x="4388" y="2374"/>
                  </a:lnTo>
                  <a:lnTo>
                    <a:pt x="4392" y="2376"/>
                  </a:lnTo>
                  <a:lnTo>
                    <a:pt x="4392" y="2374"/>
                  </a:lnTo>
                  <a:lnTo>
                    <a:pt x="4394" y="2370"/>
                  </a:lnTo>
                  <a:lnTo>
                    <a:pt x="4392" y="2368"/>
                  </a:lnTo>
                  <a:lnTo>
                    <a:pt x="4390" y="2366"/>
                  </a:lnTo>
                  <a:lnTo>
                    <a:pt x="4388" y="2368"/>
                  </a:lnTo>
                  <a:lnTo>
                    <a:pt x="4388" y="2372"/>
                  </a:lnTo>
                  <a:lnTo>
                    <a:pt x="4388" y="2374"/>
                  </a:lnTo>
                  <a:close/>
                  <a:moveTo>
                    <a:pt x="264" y="3518"/>
                  </a:moveTo>
                  <a:lnTo>
                    <a:pt x="264" y="3518"/>
                  </a:lnTo>
                  <a:lnTo>
                    <a:pt x="266" y="3518"/>
                  </a:lnTo>
                  <a:lnTo>
                    <a:pt x="264" y="3518"/>
                  </a:lnTo>
                  <a:close/>
                  <a:moveTo>
                    <a:pt x="5798" y="1166"/>
                  </a:moveTo>
                  <a:lnTo>
                    <a:pt x="5798" y="1166"/>
                  </a:lnTo>
                  <a:lnTo>
                    <a:pt x="5790" y="1156"/>
                  </a:lnTo>
                  <a:lnTo>
                    <a:pt x="5782" y="1148"/>
                  </a:lnTo>
                  <a:lnTo>
                    <a:pt x="5772" y="1144"/>
                  </a:lnTo>
                  <a:lnTo>
                    <a:pt x="5760" y="1140"/>
                  </a:lnTo>
                  <a:lnTo>
                    <a:pt x="5732" y="1138"/>
                  </a:lnTo>
                  <a:lnTo>
                    <a:pt x="5698" y="1136"/>
                  </a:lnTo>
                  <a:lnTo>
                    <a:pt x="5692" y="1138"/>
                  </a:lnTo>
                  <a:lnTo>
                    <a:pt x="5688" y="1140"/>
                  </a:lnTo>
                  <a:lnTo>
                    <a:pt x="5686" y="1144"/>
                  </a:lnTo>
                  <a:lnTo>
                    <a:pt x="5686" y="1148"/>
                  </a:lnTo>
                  <a:lnTo>
                    <a:pt x="5690" y="1160"/>
                  </a:lnTo>
                  <a:lnTo>
                    <a:pt x="5696" y="1172"/>
                  </a:lnTo>
                  <a:lnTo>
                    <a:pt x="5702" y="1184"/>
                  </a:lnTo>
                  <a:lnTo>
                    <a:pt x="5704" y="1190"/>
                  </a:lnTo>
                  <a:lnTo>
                    <a:pt x="5704" y="1192"/>
                  </a:lnTo>
                  <a:lnTo>
                    <a:pt x="5700" y="1192"/>
                  </a:lnTo>
                  <a:lnTo>
                    <a:pt x="5684" y="1186"/>
                  </a:lnTo>
                  <a:lnTo>
                    <a:pt x="5676" y="1180"/>
                  </a:lnTo>
                  <a:lnTo>
                    <a:pt x="5670" y="1174"/>
                  </a:lnTo>
                  <a:lnTo>
                    <a:pt x="5666" y="1168"/>
                  </a:lnTo>
                  <a:lnTo>
                    <a:pt x="5664" y="1162"/>
                  </a:lnTo>
                  <a:lnTo>
                    <a:pt x="5664" y="1150"/>
                  </a:lnTo>
                  <a:lnTo>
                    <a:pt x="5666" y="1138"/>
                  </a:lnTo>
                  <a:lnTo>
                    <a:pt x="5666" y="1126"/>
                  </a:lnTo>
                  <a:lnTo>
                    <a:pt x="5664" y="1120"/>
                  </a:lnTo>
                  <a:lnTo>
                    <a:pt x="5660" y="1114"/>
                  </a:lnTo>
                  <a:lnTo>
                    <a:pt x="5654" y="1106"/>
                  </a:lnTo>
                  <a:lnTo>
                    <a:pt x="5646" y="1100"/>
                  </a:lnTo>
                  <a:lnTo>
                    <a:pt x="5634" y="1092"/>
                  </a:lnTo>
                  <a:lnTo>
                    <a:pt x="5618" y="1084"/>
                  </a:lnTo>
                  <a:lnTo>
                    <a:pt x="5580" y="1068"/>
                  </a:lnTo>
                  <a:lnTo>
                    <a:pt x="5546" y="1050"/>
                  </a:lnTo>
                  <a:lnTo>
                    <a:pt x="5478" y="1014"/>
                  </a:lnTo>
                  <a:lnTo>
                    <a:pt x="5478" y="1008"/>
                  </a:lnTo>
                  <a:lnTo>
                    <a:pt x="5448" y="994"/>
                  </a:lnTo>
                  <a:lnTo>
                    <a:pt x="5418" y="982"/>
                  </a:lnTo>
                  <a:lnTo>
                    <a:pt x="5386" y="970"/>
                  </a:lnTo>
                  <a:lnTo>
                    <a:pt x="5356" y="962"/>
                  </a:lnTo>
                  <a:lnTo>
                    <a:pt x="5310" y="952"/>
                  </a:lnTo>
                  <a:lnTo>
                    <a:pt x="5294" y="946"/>
                  </a:lnTo>
                  <a:lnTo>
                    <a:pt x="5270" y="944"/>
                  </a:lnTo>
                  <a:lnTo>
                    <a:pt x="5210" y="940"/>
                  </a:lnTo>
                  <a:lnTo>
                    <a:pt x="5170" y="936"/>
                  </a:lnTo>
                  <a:lnTo>
                    <a:pt x="5144" y="930"/>
                  </a:lnTo>
                  <a:lnTo>
                    <a:pt x="5126" y="924"/>
                  </a:lnTo>
                  <a:lnTo>
                    <a:pt x="5116" y="918"/>
                  </a:lnTo>
                  <a:lnTo>
                    <a:pt x="5108" y="916"/>
                  </a:lnTo>
                  <a:lnTo>
                    <a:pt x="5102" y="918"/>
                  </a:lnTo>
                  <a:lnTo>
                    <a:pt x="5096" y="926"/>
                  </a:lnTo>
                  <a:lnTo>
                    <a:pt x="5086" y="942"/>
                  </a:lnTo>
                  <a:lnTo>
                    <a:pt x="5080" y="950"/>
                  </a:lnTo>
                  <a:lnTo>
                    <a:pt x="5078" y="958"/>
                  </a:lnTo>
                  <a:lnTo>
                    <a:pt x="5078" y="964"/>
                  </a:lnTo>
                  <a:lnTo>
                    <a:pt x="5080" y="968"/>
                  </a:lnTo>
                  <a:lnTo>
                    <a:pt x="5084" y="972"/>
                  </a:lnTo>
                  <a:lnTo>
                    <a:pt x="5088" y="974"/>
                  </a:lnTo>
                  <a:lnTo>
                    <a:pt x="5100" y="978"/>
                  </a:lnTo>
                  <a:lnTo>
                    <a:pt x="5110" y="982"/>
                  </a:lnTo>
                  <a:lnTo>
                    <a:pt x="5114" y="986"/>
                  </a:lnTo>
                  <a:lnTo>
                    <a:pt x="5116" y="988"/>
                  </a:lnTo>
                  <a:lnTo>
                    <a:pt x="5116" y="992"/>
                  </a:lnTo>
                  <a:lnTo>
                    <a:pt x="5114" y="998"/>
                  </a:lnTo>
                  <a:lnTo>
                    <a:pt x="5108" y="1004"/>
                  </a:lnTo>
                  <a:lnTo>
                    <a:pt x="5100" y="1012"/>
                  </a:lnTo>
                  <a:lnTo>
                    <a:pt x="5084" y="1024"/>
                  </a:lnTo>
                  <a:lnTo>
                    <a:pt x="5076" y="1028"/>
                  </a:lnTo>
                  <a:lnTo>
                    <a:pt x="5072" y="1030"/>
                  </a:lnTo>
                  <a:lnTo>
                    <a:pt x="5068" y="1028"/>
                  </a:lnTo>
                  <a:lnTo>
                    <a:pt x="5064" y="1026"/>
                  </a:lnTo>
                  <a:lnTo>
                    <a:pt x="5058" y="1020"/>
                  </a:lnTo>
                  <a:lnTo>
                    <a:pt x="5052" y="1012"/>
                  </a:lnTo>
                  <a:lnTo>
                    <a:pt x="5044" y="1004"/>
                  </a:lnTo>
                  <a:lnTo>
                    <a:pt x="5040" y="1000"/>
                  </a:lnTo>
                  <a:lnTo>
                    <a:pt x="5034" y="996"/>
                  </a:lnTo>
                  <a:lnTo>
                    <a:pt x="5028" y="996"/>
                  </a:lnTo>
                  <a:lnTo>
                    <a:pt x="5020" y="994"/>
                  </a:lnTo>
                  <a:lnTo>
                    <a:pt x="5012" y="994"/>
                  </a:lnTo>
                  <a:lnTo>
                    <a:pt x="5006" y="992"/>
                  </a:lnTo>
                  <a:lnTo>
                    <a:pt x="5004" y="990"/>
                  </a:lnTo>
                  <a:lnTo>
                    <a:pt x="5002" y="988"/>
                  </a:lnTo>
                  <a:lnTo>
                    <a:pt x="5000" y="978"/>
                  </a:lnTo>
                  <a:lnTo>
                    <a:pt x="5000" y="970"/>
                  </a:lnTo>
                  <a:lnTo>
                    <a:pt x="5000" y="962"/>
                  </a:lnTo>
                  <a:lnTo>
                    <a:pt x="4998" y="960"/>
                  </a:lnTo>
                  <a:lnTo>
                    <a:pt x="4994" y="958"/>
                  </a:lnTo>
                  <a:lnTo>
                    <a:pt x="4988" y="956"/>
                  </a:lnTo>
                  <a:lnTo>
                    <a:pt x="4980" y="958"/>
                  </a:lnTo>
                  <a:lnTo>
                    <a:pt x="4958" y="964"/>
                  </a:lnTo>
                  <a:lnTo>
                    <a:pt x="4944" y="968"/>
                  </a:lnTo>
                  <a:lnTo>
                    <a:pt x="4930" y="970"/>
                  </a:lnTo>
                  <a:lnTo>
                    <a:pt x="4920" y="972"/>
                  </a:lnTo>
                  <a:lnTo>
                    <a:pt x="4908" y="972"/>
                  </a:lnTo>
                  <a:lnTo>
                    <a:pt x="4890" y="968"/>
                  </a:lnTo>
                  <a:lnTo>
                    <a:pt x="4870" y="964"/>
                  </a:lnTo>
                  <a:lnTo>
                    <a:pt x="4850" y="958"/>
                  </a:lnTo>
                  <a:lnTo>
                    <a:pt x="4828" y="954"/>
                  </a:lnTo>
                  <a:lnTo>
                    <a:pt x="4814" y="954"/>
                  </a:lnTo>
                  <a:lnTo>
                    <a:pt x="4800" y="954"/>
                  </a:lnTo>
                  <a:lnTo>
                    <a:pt x="4784" y="956"/>
                  </a:lnTo>
                  <a:lnTo>
                    <a:pt x="4766" y="958"/>
                  </a:lnTo>
                  <a:lnTo>
                    <a:pt x="4732" y="966"/>
                  </a:lnTo>
                  <a:lnTo>
                    <a:pt x="4706" y="966"/>
                  </a:lnTo>
                  <a:lnTo>
                    <a:pt x="4686" y="964"/>
                  </a:lnTo>
                  <a:lnTo>
                    <a:pt x="4674" y="960"/>
                  </a:lnTo>
                  <a:lnTo>
                    <a:pt x="4668" y="956"/>
                  </a:lnTo>
                  <a:lnTo>
                    <a:pt x="4666" y="952"/>
                  </a:lnTo>
                  <a:lnTo>
                    <a:pt x="4662" y="944"/>
                  </a:lnTo>
                  <a:lnTo>
                    <a:pt x="4664" y="934"/>
                  </a:lnTo>
                  <a:lnTo>
                    <a:pt x="4668" y="924"/>
                  </a:lnTo>
                  <a:lnTo>
                    <a:pt x="4670" y="918"/>
                  </a:lnTo>
                  <a:lnTo>
                    <a:pt x="4670" y="912"/>
                  </a:lnTo>
                  <a:lnTo>
                    <a:pt x="4668" y="906"/>
                  </a:lnTo>
                  <a:lnTo>
                    <a:pt x="4662" y="898"/>
                  </a:lnTo>
                  <a:lnTo>
                    <a:pt x="4656" y="892"/>
                  </a:lnTo>
                  <a:lnTo>
                    <a:pt x="4648" y="884"/>
                  </a:lnTo>
                  <a:lnTo>
                    <a:pt x="4636" y="878"/>
                  </a:lnTo>
                  <a:lnTo>
                    <a:pt x="4624" y="872"/>
                  </a:lnTo>
                  <a:lnTo>
                    <a:pt x="4608" y="868"/>
                  </a:lnTo>
                  <a:lnTo>
                    <a:pt x="4592" y="862"/>
                  </a:lnTo>
                  <a:lnTo>
                    <a:pt x="4572" y="860"/>
                  </a:lnTo>
                  <a:lnTo>
                    <a:pt x="4552" y="856"/>
                  </a:lnTo>
                  <a:lnTo>
                    <a:pt x="4528" y="856"/>
                  </a:lnTo>
                  <a:lnTo>
                    <a:pt x="4504" y="856"/>
                  </a:lnTo>
                  <a:lnTo>
                    <a:pt x="4476" y="860"/>
                  </a:lnTo>
                  <a:lnTo>
                    <a:pt x="4448" y="864"/>
                  </a:lnTo>
                  <a:lnTo>
                    <a:pt x="4420" y="868"/>
                  </a:lnTo>
                  <a:lnTo>
                    <a:pt x="4396" y="870"/>
                  </a:lnTo>
                  <a:lnTo>
                    <a:pt x="4374" y="868"/>
                  </a:lnTo>
                  <a:lnTo>
                    <a:pt x="4358" y="866"/>
                  </a:lnTo>
                  <a:lnTo>
                    <a:pt x="4342" y="860"/>
                  </a:lnTo>
                  <a:lnTo>
                    <a:pt x="4328" y="854"/>
                  </a:lnTo>
                  <a:lnTo>
                    <a:pt x="4318" y="848"/>
                  </a:lnTo>
                  <a:lnTo>
                    <a:pt x="4308" y="840"/>
                  </a:lnTo>
                  <a:lnTo>
                    <a:pt x="4292" y="822"/>
                  </a:lnTo>
                  <a:lnTo>
                    <a:pt x="4278" y="804"/>
                  </a:lnTo>
                  <a:lnTo>
                    <a:pt x="4264" y="788"/>
                  </a:lnTo>
                  <a:lnTo>
                    <a:pt x="4256" y="782"/>
                  </a:lnTo>
                  <a:lnTo>
                    <a:pt x="4246" y="778"/>
                  </a:lnTo>
                  <a:lnTo>
                    <a:pt x="4228" y="772"/>
                  </a:lnTo>
                  <a:lnTo>
                    <a:pt x="4214" y="768"/>
                  </a:lnTo>
                  <a:lnTo>
                    <a:pt x="4186" y="768"/>
                  </a:lnTo>
                  <a:lnTo>
                    <a:pt x="4154" y="764"/>
                  </a:lnTo>
                  <a:lnTo>
                    <a:pt x="4130" y="762"/>
                  </a:lnTo>
                  <a:lnTo>
                    <a:pt x="4100" y="754"/>
                  </a:lnTo>
                  <a:lnTo>
                    <a:pt x="4068" y="748"/>
                  </a:lnTo>
                  <a:lnTo>
                    <a:pt x="4044" y="744"/>
                  </a:lnTo>
                  <a:lnTo>
                    <a:pt x="4002" y="740"/>
                  </a:lnTo>
                  <a:lnTo>
                    <a:pt x="3964" y="738"/>
                  </a:lnTo>
                  <a:lnTo>
                    <a:pt x="3944" y="734"/>
                  </a:lnTo>
                  <a:lnTo>
                    <a:pt x="3922" y="730"/>
                  </a:lnTo>
                  <a:lnTo>
                    <a:pt x="3902" y="724"/>
                  </a:lnTo>
                  <a:lnTo>
                    <a:pt x="3892" y="724"/>
                  </a:lnTo>
                  <a:lnTo>
                    <a:pt x="3892" y="726"/>
                  </a:lnTo>
                  <a:lnTo>
                    <a:pt x="3890" y="728"/>
                  </a:lnTo>
                  <a:lnTo>
                    <a:pt x="3890" y="734"/>
                  </a:lnTo>
                  <a:lnTo>
                    <a:pt x="3892" y="740"/>
                  </a:lnTo>
                  <a:lnTo>
                    <a:pt x="3890" y="744"/>
                  </a:lnTo>
                  <a:lnTo>
                    <a:pt x="3888" y="746"/>
                  </a:lnTo>
                  <a:lnTo>
                    <a:pt x="3882" y="750"/>
                  </a:lnTo>
                  <a:lnTo>
                    <a:pt x="3876" y="752"/>
                  </a:lnTo>
                  <a:lnTo>
                    <a:pt x="3854" y="754"/>
                  </a:lnTo>
                  <a:lnTo>
                    <a:pt x="3842" y="756"/>
                  </a:lnTo>
                  <a:lnTo>
                    <a:pt x="3834" y="758"/>
                  </a:lnTo>
                  <a:lnTo>
                    <a:pt x="3830" y="764"/>
                  </a:lnTo>
                  <a:lnTo>
                    <a:pt x="3830" y="768"/>
                  </a:lnTo>
                  <a:lnTo>
                    <a:pt x="3832" y="776"/>
                  </a:lnTo>
                  <a:lnTo>
                    <a:pt x="3836" y="782"/>
                  </a:lnTo>
                  <a:lnTo>
                    <a:pt x="3846" y="798"/>
                  </a:lnTo>
                  <a:lnTo>
                    <a:pt x="3856" y="812"/>
                  </a:lnTo>
                  <a:lnTo>
                    <a:pt x="3860" y="818"/>
                  </a:lnTo>
                  <a:lnTo>
                    <a:pt x="3862" y="822"/>
                  </a:lnTo>
                  <a:lnTo>
                    <a:pt x="3860" y="826"/>
                  </a:lnTo>
                  <a:lnTo>
                    <a:pt x="3856" y="828"/>
                  </a:lnTo>
                  <a:lnTo>
                    <a:pt x="3848" y="826"/>
                  </a:lnTo>
                  <a:lnTo>
                    <a:pt x="3836" y="824"/>
                  </a:lnTo>
                  <a:lnTo>
                    <a:pt x="3810" y="818"/>
                  </a:lnTo>
                  <a:lnTo>
                    <a:pt x="3792" y="818"/>
                  </a:lnTo>
                  <a:lnTo>
                    <a:pt x="3778" y="818"/>
                  </a:lnTo>
                  <a:lnTo>
                    <a:pt x="3770" y="820"/>
                  </a:lnTo>
                  <a:lnTo>
                    <a:pt x="3760" y="824"/>
                  </a:lnTo>
                  <a:lnTo>
                    <a:pt x="3750" y="824"/>
                  </a:lnTo>
                  <a:lnTo>
                    <a:pt x="3736" y="824"/>
                  </a:lnTo>
                  <a:lnTo>
                    <a:pt x="3716" y="820"/>
                  </a:lnTo>
                  <a:lnTo>
                    <a:pt x="3704" y="818"/>
                  </a:lnTo>
                  <a:lnTo>
                    <a:pt x="3694" y="818"/>
                  </a:lnTo>
                  <a:lnTo>
                    <a:pt x="3686" y="818"/>
                  </a:lnTo>
                  <a:lnTo>
                    <a:pt x="3676" y="820"/>
                  </a:lnTo>
                  <a:lnTo>
                    <a:pt x="3662" y="826"/>
                  </a:lnTo>
                  <a:lnTo>
                    <a:pt x="3650" y="832"/>
                  </a:lnTo>
                  <a:lnTo>
                    <a:pt x="3638" y="836"/>
                  </a:lnTo>
                  <a:lnTo>
                    <a:pt x="3632" y="838"/>
                  </a:lnTo>
                  <a:lnTo>
                    <a:pt x="3624" y="836"/>
                  </a:lnTo>
                  <a:lnTo>
                    <a:pt x="3616" y="836"/>
                  </a:lnTo>
                  <a:lnTo>
                    <a:pt x="3608" y="832"/>
                  </a:lnTo>
                  <a:lnTo>
                    <a:pt x="3598" y="826"/>
                  </a:lnTo>
                  <a:lnTo>
                    <a:pt x="3586" y="818"/>
                  </a:lnTo>
                  <a:lnTo>
                    <a:pt x="3576" y="812"/>
                  </a:lnTo>
                  <a:lnTo>
                    <a:pt x="3566" y="810"/>
                  </a:lnTo>
                  <a:lnTo>
                    <a:pt x="3558" y="810"/>
                  </a:lnTo>
                  <a:lnTo>
                    <a:pt x="3552" y="814"/>
                  </a:lnTo>
                  <a:lnTo>
                    <a:pt x="3546" y="820"/>
                  </a:lnTo>
                  <a:lnTo>
                    <a:pt x="3540" y="828"/>
                  </a:lnTo>
                  <a:lnTo>
                    <a:pt x="3530" y="848"/>
                  </a:lnTo>
                  <a:lnTo>
                    <a:pt x="3520" y="864"/>
                  </a:lnTo>
                  <a:lnTo>
                    <a:pt x="3514" y="872"/>
                  </a:lnTo>
                  <a:lnTo>
                    <a:pt x="3508" y="876"/>
                  </a:lnTo>
                  <a:lnTo>
                    <a:pt x="3500" y="878"/>
                  </a:lnTo>
                  <a:lnTo>
                    <a:pt x="3492" y="878"/>
                  </a:lnTo>
                  <a:lnTo>
                    <a:pt x="3482" y="872"/>
                  </a:lnTo>
                  <a:lnTo>
                    <a:pt x="3470" y="864"/>
                  </a:lnTo>
                  <a:lnTo>
                    <a:pt x="3428" y="824"/>
                  </a:lnTo>
                  <a:lnTo>
                    <a:pt x="3402" y="796"/>
                  </a:lnTo>
                  <a:lnTo>
                    <a:pt x="3390" y="784"/>
                  </a:lnTo>
                  <a:lnTo>
                    <a:pt x="3380" y="776"/>
                  </a:lnTo>
                  <a:lnTo>
                    <a:pt x="3368" y="768"/>
                  </a:lnTo>
                  <a:lnTo>
                    <a:pt x="3352" y="762"/>
                  </a:lnTo>
                  <a:lnTo>
                    <a:pt x="3346" y="760"/>
                  </a:lnTo>
                  <a:lnTo>
                    <a:pt x="3342" y="760"/>
                  </a:lnTo>
                  <a:lnTo>
                    <a:pt x="3338" y="762"/>
                  </a:lnTo>
                  <a:lnTo>
                    <a:pt x="3338" y="764"/>
                  </a:lnTo>
                  <a:lnTo>
                    <a:pt x="3340" y="772"/>
                  </a:lnTo>
                  <a:lnTo>
                    <a:pt x="3344" y="782"/>
                  </a:lnTo>
                  <a:lnTo>
                    <a:pt x="3348" y="792"/>
                  </a:lnTo>
                  <a:lnTo>
                    <a:pt x="3350" y="798"/>
                  </a:lnTo>
                  <a:lnTo>
                    <a:pt x="3348" y="798"/>
                  </a:lnTo>
                  <a:lnTo>
                    <a:pt x="3346" y="798"/>
                  </a:lnTo>
                  <a:lnTo>
                    <a:pt x="3336" y="790"/>
                  </a:lnTo>
                  <a:lnTo>
                    <a:pt x="3318" y="778"/>
                  </a:lnTo>
                  <a:lnTo>
                    <a:pt x="3296" y="766"/>
                  </a:lnTo>
                  <a:lnTo>
                    <a:pt x="3270" y="754"/>
                  </a:lnTo>
                  <a:lnTo>
                    <a:pt x="3242" y="744"/>
                  </a:lnTo>
                  <a:lnTo>
                    <a:pt x="3208" y="734"/>
                  </a:lnTo>
                  <a:lnTo>
                    <a:pt x="3170" y="728"/>
                  </a:lnTo>
                  <a:lnTo>
                    <a:pt x="3128" y="722"/>
                  </a:lnTo>
                  <a:lnTo>
                    <a:pt x="3082" y="716"/>
                  </a:lnTo>
                  <a:lnTo>
                    <a:pt x="3030" y="712"/>
                  </a:lnTo>
                  <a:lnTo>
                    <a:pt x="3012" y="708"/>
                  </a:lnTo>
                  <a:lnTo>
                    <a:pt x="3000" y="704"/>
                  </a:lnTo>
                  <a:lnTo>
                    <a:pt x="2994" y="702"/>
                  </a:lnTo>
                  <a:lnTo>
                    <a:pt x="2992" y="698"/>
                  </a:lnTo>
                  <a:lnTo>
                    <a:pt x="2992" y="694"/>
                  </a:lnTo>
                  <a:lnTo>
                    <a:pt x="2994" y="690"/>
                  </a:lnTo>
                  <a:lnTo>
                    <a:pt x="3002" y="684"/>
                  </a:lnTo>
                  <a:lnTo>
                    <a:pt x="3008" y="678"/>
                  </a:lnTo>
                  <a:lnTo>
                    <a:pt x="3008" y="676"/>
                  </a:lnTo>
                  <a:lnTo>
                    <a:pt x="3006" y="674"/>
                  </a:lnTo>
                  <a:lnTo>
                    <a:pt x="3002" y="672"/>
                  </a:lnTo>
                  <a:lnTo>
                    <a:pt x="2992" y="670"/>
                  </a:lnTo>
                  <a:lnTo>
                    <a:pt x="2946" y="666"/>
                  </a:lnTo>
                  <a:lnTo>
                    <a:pt x="2904" y="664"/>
                  </a:lnTo>
                  <a:lnTo>
                    <a:pt x="2864" y="664"/>
                  </a:lnTo>
                  <a:lnTo>
                    <a:pt x="2844" y="666"/>
                  </a:lnTo>
                  <a:lnTo>
                    <a:pt x="2822" y="670"/>
                  </a:lnTo>
                  <a:lnTo>
                    <a:pt x="2814" y="670"/>
                  </a:lnTo>
                  <a:lnTo>
                    <a:pt x="2806" y="670"/>
                  </a:lnTo>
                  <a:lnTo>
                    <a:pt x="2800" y="670"/>
                  </a:lnTo>
                  <a:lnTo>
                    <a:pt x="2794" y="668"/>
                  </a:lnTo>
                  <a:lnTo>
                    <a:pt x="2790" y="662"/>
                  </a:lnTo>
                  <a:lnTo>
                    <a:pt x="2786" y="654"/>
                  </a:lnTo>
                  <a:lnTo>
                    <a:pt x="2784" y="648"/>
                  </a:lnTo>
                  <a:lnTo>
                    <a:pt x="2780" y="644"/>
                  </a:lnTo>
                  <a:lnTo>
                    <a:pt x="2778" y="642"/>
                  </a:lnTo>
                  <a:lnTo>
                    <a:pt x="2774" y="642"/>
                  </a:lnTo>
                  <a:lnTo>
                    <a:pt x="2762" y="648"/>
                  </a:lnTo>
                  <a:lnTo>
                    <a:pt x="2748" y="654"/>
                  </a:lnTo>
                  <a:lnTo>
                    <a:pt x="2738" y="654"/>
                  </a:lnTo>
                  <a:lnTo>
                    <a:pt x="2730" y="652"/>
                  </a:lnTo>
                  <a:lnTo>
                    <a:pt x="2722" y="648"/>
                  </a:lnTo>
                  <a:lnTo>
                    <a:pt x="2714" y="644"/>
                  </a:lnTo>
                  <a:lnTo>
                    <a:pt x="2704" y="640"/>
                  </a:lnTo>
                  <a:lnTo>
                    <a:pt x="2692" y="638"/>
                  </a:lnTo>
                  <a:lnTo>
                    <a:pt x="2676" y="640"/>
                  </a:lnTo>
                  <a:lnTo>
                    <a:pt x="2660" y="644"/>
                  </a:lnTo>
                  <a:lnTo>
                    <a:pt x="2652" y="650"/>
                  </a:lnTo>
                  <a:lnTo>
                    <a:pt x="2650" y="658"/>
                  </a:lnTo>
                  <a:lnTo>
                    <a:pt x="2648" y="664"/>
                  </a:lnTo>
                  <a:lnTo>
                    <a:pt x="2642" y="672"/>
                  </a:lnTo>
                  <a:lnTo>
                    <a:pt x="2634" y="680"/>
                  </a:lnTo>
                  <a:lnTo>
                    <a:pt x="2614" y="686"/>
                  </a:lnTo>
                  <a:lnTo>
                    <a:pt x="2586" y="692"/>
                  </a:lnTo>
                  <a:lnTo>
                    <a:pt x="2554" y="696"/>
                  </a:lnTo>
                  <a:lnTo>
                    <a:pt x="2530" y="698"/>
                  </a:lnTo>
                  <a:lnTo>
                    <a:pt x="2516" y="696"/>
                  </a:lnTo>
                  <a:lnTo>
                    <a:pt x="2512" y="694"/>
                  </a:lnTo>
                  <a:lnTo>
                    <a:pt x="2512" y="692"/>
                  </a:lnTo>
                  <a:lnTo>
                    <a:pt x="2512" y="690"/>
                  </a:lnTo>
                  <a:lnTo>
                    <a:pt x="2516" y="686"/>
                  </a:lnTo>
                  <a:lnTo>
                    <a:pt x="2528" y="676"/>
                  </a:lnTo>
                  <a:lnTo>
                    <a:pt x="2550" y="666"/>
                  </a:lnTo>
                  <a:lnTo>
                    <a:pt x="2580" y="652"/>
                  </a:lnTo>
                  <a:lnTo>
                    <a:pt x="2610" y="640"/>
                  </a:lnTo>
                  <a:lnTo>
                    <a:pt x="2632" y="628"/>
                  </a:lnTo>
                  <a:lnTo>
                    <a:pt x="2660" y="610"/>
                  </a:lnTo>
                  <a:lnTo>
                    <a:pt x="2672" y="602"/>
                  </a:lnTo>
                  <a:lnTo>
                    <a:pt x="2688" y="594"/>
                  </a:lnTo>
                  <a:lnTo>
                    <a:pt x="2706" y="586"/>
                  </a:lnTo>
                  <a:lnTo>
                    <a:pt x="2734" y="576"/>
                  </a:lnTo>
                  <a:lnTo>
                    <a:pt x="2762" y="566"/>
                  </a:lnTo>
                  <a:lnTo>
                    <a:pt x="2782" y="554"/>
                  </a:lnTo>
                  <a:lnTo>
                    <a:pt x="2788" y="548"/>
                  </a:lnTo>
                  <a:lnTo>
                    <a:pt x="2794" y="542"/>
                  </a:lnTo>
                  <a:lnTo>
                    <a:pt x="2802" y="528"/>
                  </a:lnTo>
                  <a:lnTo>
                    <a:pt x="2806" y="514"/>
                  </a:lnTo>
                  <a:lnTo>
                    <a:pt x="2806" y="502"/>
                  </a:lnTo>
                  <a:lnTo>
                    <a:pt x="2802" y="490"/>
                  </a:lnTo>
                  <a:lnTo>
                    <a:pt x="2798" y="478"/>
                  </a:lnTo>
                  <a:lnTo>
                    <a:pt x="2792" y="470"/>
                  </a:lnTo>
                  <a:lnTo>
                    <a:pt x="2784" y="464"/>
                  </a:lnTo>
                  <a:lnTo>
                    <a:pt x="2776" y="462"/>
                  </a:lnTo>
                  <a:lnTo>
                    <a:pt x="2768" y="460"/>
                  </a:lnTo>
                  <a:lnTo>
                    <a:pt x="2748" y="454"/>
                  </a:lnTo>
                  <a:lnTo>
                    <a:pt x="2738" y="448"/>
                  </a:lnTo>
                  <a:lnTo>
                    <a:pt x="2724" y="438"/>
                  </a:lnTo>
                  <a:lnTo>
                    <a:pt x="2712" y="430"/>
                  </a:lnTo>
                  <a:lnTo>
                    <a:pt x="2700" y="426"/>
                  </a:lnTo>
                  <a:lnTo>
                    <a:pt x="2686" y="424"/>
                  </a:lnTo>
                  <a:lnTo>
                    <a:pt x="2672" y="424"/>
                  </a:lnTo>
                  <a:lnTo>
                    <a:pt x="2644" y="428"/>
                  </a:lnTo>
                  <a:lnTo>
                    <a:pt x="2628" y="428"/>
                  </a:lnTo>
                  <a:lnTo>
                    <a:pt x="2612" y="426"/>
                  </a:lnTo>
                  <a:lnTo>
                    <a:pt x="2598" y="424"/>
                  </a:lnTo>
                  <a:lnTo>
                    <a:pt x="2590" y="424"/>
                  </a:lnTo>
                  <a:lnTo>
                    <a:pt x="2582" y="426"/>
                  </a:lnTo>
                  <a:lnTo>
                    <a:pt x="2578" y="428"/>
                  </a:lnTo>
                  <a:lnTo>
                    <a:pt x="2574" y="432"/>
                  </a:lnTo>
                  <a:lnTo>
                    <a:pt x="2566" y="436"/>
                  </a:lnTo>
                  <a:lnTo>
                    <a:pt x="2554" y="440"/>
                  </a:lnTo>
                  <a:lnTo>
                    <a:pt x="2538" y="444"/>
                  </a:lnTo>
                  <a:lnTo>
                    <a:pt x="2516" y="444"/>
                  </a:lnTo>
                  <a:lnTo>
                    <a:pt x="2512" y="444"/>
                  </a:lnTo>
                  <a:lnTo>
                    <a:pt x="2512" y="442"/>
                  </a:lnTo>
                  <a:lnTo>
                    <a:pt x="2516" y="436"/>
                  </a:lnTo>
                  <a:lnTo>
                    <a:pt x="2528" y="428"/>
                  </a:lnTo>
                  <a:lnTo>
                    <a:pt x="2538" y="420"/>
                  </a:lnTo>
                  <a:lnTo>
                    <a:pt x="2540" y="416"/>
                  </a:lnTo>
                  <a:lnTo>
                    <a:pt x="2542" y="412"/>
                  </a:lnTo>
                  <a:lnTo>
                    <a:pt x="2540" y="410"/>
                  </a:lnTo>
                  <a:lnTo>
                    <a:pt x="2534" y="406"/>
                  </a:lnTo>
                  <a:lnTo>
                    <a:pt x="2524" y="404"/>
                  </a:lnTo>
                  <a:lnTo>
                    <a:pt x="2508" y="402"/>
                  </a:lnTo>
                  <a:lnTo>
                    <a:pt x="2478" y="400"/>
                  </a:lnTo>
                  <a:lnTo>
                    <a:pt x="2458" y="398"/>
                  </a:lnTo>
                  <a:lnTo>
                    <a:pt x="2448" y="394"/>
                  </a:lnTo>
                  <a:lnTo>
                    <a:pt x="2446" y="394"/>
                  </a:lnTo>
                  <a:lnTo>
                    <a:pt x="2446" y="392"/>
                  </a:lnTo>
                  <a:lnTo>
                    <a:pt x="2450" y="388"/>
                  </a:lnTo>
                  <a:lnTo>
                    <a:pt x="2458" y="386"/>
                  </a:lnTo>
                  <a:lnTo>
                    <a:pt x="2486" y="378"/>
                  </a:lnTo>
                  <a:lnTo>
                    <a:pt x="2492" y="376"/>
                  </a:lnTo>
                  <a:lnTo>
                    <a:pt x="2496" y="374"/>
                  </a:lnTo>
                  <a:lnTo>
                    <a:pt x="2496" y="370"/>
                  </a:lnTo>
                  <a:lnTo>
                    <a:pt x="2496" y="366"/>
                  </a:lnTo>
                  <a:lnTo>
                    <a:pt x="2492" y="364"/>
                  </a:lnTo>
                  <a:lnTo>
                    <a:pt x="2486" y="360"/>
                  </a:lnTo>
                  <a:lnTo>
                    <a:pt x="2470" y="352"/>
                  </a:lnTo>
                  <a:lnTo>
                    <a:pt x="2448" y="348"/>
                  </a:lnTo>
                  <a:lnTo>
                    <a:pt x="2422" y="348"/>
                  </a:lnTo>
                  <a:lnTo>
                    <a:pt x="2408" y="348"/>
                  </a:lnTo>
                  <a:lnTo>
                    <a:pt x="2392" y="352"/>
                  </a:lnTo>
                  <a:lnTo>
                    <a:pt x="2378" y="356"/>
                  </a:lnTo>
                  <a:lnTo>
                    <a:pt x="2362" y="362"/>
                  </a:lnTo>
                  <a:lnTo>
                    <a:pt x="2342" y="370"/>
                  </a:lnTo>
                  <a:lnTo>
                    <a:pt x="2326" y="380"/>
                  </a:lnTo>
                  <a:lnTo>
                    <a:pt x="2314" y="388"/>
                  </a:lnTo>
                  <a:lnTo>
                    <a:pt x="2304" y="396"/>
                  </a:lnTo>
                  <a:lnTo>
                    <a:pt x="2296" y="402"/>
                  </a:lnTo>
                  <a:lnTo>
                    <a:pt x="2292" y="408"/>
                  </a:lnTo>
                  <a:lnTo>
                    <a:pt x="2286" y="420"/>
                  </a:lnTo>
                  <a:lnTo>
                    <a:pt x="2284" y="428"/>
                  </a:lnTo>
                  <a:lnTo>
                    <a:pt x="2280" y="434"/>
                  </a:lnTo>
                  <a:lnTo>
                    <a:pt x="2276" y="436"/>
                  </a:lnTo>
                  <a:lnTo>
                    <a:pt x="2272" y="438"/>
                  </a:lnTo>
                  <a:lnTo>
                    <a:pt x="2256" y="440"/>
                  </a:lnTo>
                  <a:lnTo>
                    <a:pt x="2224" y="442"/>
                  </a:lnTo>
                  <a:lnTo>
                    <a:pt x="2208" y="444"/>
                  </a:lnTo>
                  <a:lnTo>
                    <a:pt x="2206" y="444"/>
                  </a:lnTo>
                  <a:lnTo>
                    <a:pt x="2206" y="446"/>
                  </a:lnTo>
                  <a:lnTo>
                    <a:pt x="2206" y="448"/>
                  </a:lnTo>
                  <a:lnTo>
                    <a:pt x="2210" y="452"/>
                  </a:lnTo>
                  <a:lnTo>
                    <a:pt x="2208" y="456"/>
                  </a:lnTo>
                  <a:lnTo>
                    <a:pt x="2206" y="458"/>
                  </a:lnTo>
                  <a:lnTo>
                    <a:pt x="2192" y="464"/>
                  </a:lnTo>
                  <a:lnTo>
                    <a:pt x="2162" y="472"/>
                  </a:lnTo>
                  <a:lnTo>
                    <a:pt x="2132" y="478"/>
                  </a:lnTo>
                  <a:lnTo>
                    <a:pt x="2118" y="478"/>
                  </a:lnTo>
                  <a:lnTo>
                    <a:pt x="2114" y="476"/>
                  </a:lnTo>
                  <a:lnTo>
                    <a:pt x="2112" y="474"/>
                  </a:lnTo>
                  <a:lnTo>
                    <a:pt x="2112" y="470"/>
                  </a:lnTo>
                  <a:lnTo>
                    <a:pt x="2110" y="468"/>
                  </a:lnTo>
                  <a:lnTo>
                    <a:pt x="2108" y="464"/>
                  </a:lnTo>
                  <a:lnTo>
                    <a:pt x="2106" y="462"/>
                  </a:lnTo>
                  <a:lnTo>
                    <a:pt x="2098" y="462"/>
                  </a:lnTo>
                  <a:lnTo>
                    <a:pt x="2076" y="460"/>
                  </a:lnTo>
                  <a:lnTo>
                    <a:pt x="2034" y="464"/>
                  </a:lnTo>
                  <a:lnTo>
                    <a:pt x="1994" y="472"/>
                  </a:lnTo>
                  <a:lnTo>
                    <a:pt x="1982" y="474"/>
                  </a:lnTo>
                  <a:lnTo>
                    <a:pt x="1974" y="478"/>
                  </a:lnTo>
                  <a:lnTo>
                    <a:pt x="1970" y="482"/>
                  </a:lnTo>
                  <a:lnTo>
                    <a:pt x="1968" y="484"/>
                  </a:lnTo>
                  <a:lnTo>
                    <a:pt x="1970" y="490"/>
                  </a:lnTo>
                  <a:lnTo>
                    <a:pt x="1970" y="494"/>
                  </a:lnTo>
                  <a:lnTo>
                    <a:pt x="1970" y="496"/>
                  </a:lnTo>
                  <a:lnTo>
                    <a:pt x="1968" y="500"/>
                  </a:lnTo>
                  <a:lnTo>
                    <a:pt x="1964" y="502"/>
                  </a:lnTo>
                  <a:lnTo>
                    <a:pt x="1954" y="504"/>
                  </a:lnTo>
                  <a:lnTo>
                    <a:pt x="1942" y="506"/>
                  </a:lnTo>
                  <a:lnTo>
                    <a:pt x="1898" y="512"/>
                  </a:lnTo>
                  <a:lnTo>
                    <a:pt x="1850" y="516"/>
                  </a:lnTo>
                  <a:lnTo>
                    <a:pt x="1818" y="522"/>
                  </a:lnTo>
                  <a:lnTo>
                    <a:pt x="1800" y="526"/>
                  </a:lnTo>
                  <a:lnTo>
                    <a:pt x="1790" y="532"/>
                  </a:lnTo>
                  <a:lnTo>
                    <a:pt x="1784" y="538"/>
                  </a:lnTo>
                  <a:lnTo>
                    <a:pt x="1776" y="542"/>
                  </a:lnTo>
                  <a:lnTo>
                    <a:pt x="1764" y="546"/>
                  </a:lnTo>
                  <a:lnTo>
                    <a:pt x="1742" y="550"/>
                  </a:lnTo>
                  <a:lnTo>
                    <a:pt x="1728" y="550"/>
                  </a:lnTo>
                  <a:lnTo>
                    <a:pt x="1718" y="554"/>
                  </a:lnTo>
                  <a:lnTo>
                    <a:pt x="1708" y="558"/>
                  </a:lnTo>
                  <a:lnTo>
                    <a:pt x="1698" y="562"/>
                  </a:lnTo>
                  <a:lnTo>
                    <a:pt x="1692" y="566"/>
                  </a:lnTo>
                  <a:lnTo>
                    <a:pt x="1686" y="572"/>
                  </a:lnTo>
                  <a:lnTo>
                    <a:pt x="1682" y="578"/>
                  </a:lnTo>
                  <a:lnTo>
                    <a:pt x="1680" y="584"/>
                  </a:lnTo>
                  <a:lnTo>
                    <a:pt x="1678" y="590"/>
                  </a:lnTo>
                  <a:lnTo>
                    <a:pt x="1678" y="596"/>
                  </a:lnTo>
                  <a:lnTo>
                    <a:pt x="1680" y="602"/>
                  </a:lnTo>
                  <a:lnTo>
                    <a:pt x="1682" y="608"/>
                  </a:lnTo>
                  <a:lnTo>
                    <a:pt x="1686" y="612"/>
                  </a:lnTo>
                  <a:lnTo>
                    <a:pt x="1690" y="616"/>
                  </a:lnTo>
                  <a:lnTo>
                    <a:pt x="1696" y="618"/>
                  </a:lnTo>
                  <a:lnTo>
                    <a:pt x="1704" y="620"/>
                  </a:lnTo>
                  <a:lnTo>
                    <a:pt x="1716" y="622"/>
                  </a:lnTo>
                  <a:lnTo>
                    <a:pt x="1724" y="624"/>
                  </a:lnTo>
                  <a:lnTo>
                    <a:pt x="1726" y="628"/>
                  </a:lnTo>
                  <a:lnTo>
                    <a:pt x="1724" y="634"/>
                  </a:lnTo>
                  <a:lnTo>
                    <a:pt x="1716" y="638"/>
                  </a:lnTo>
                  <a:lnTo>
                    <a:pt x="1704" y="644"/>
                  </a:lnTo>
                  <a:lnTo>
                    <a:pt x="1690" y="648"/>
                  </a:lnTo>
                  <a:lnTo>
                    <a:pt x="1672" y="652"/>
                  </a:lnTo>
                  <a:lnTo>
                    <a:pt x="1638" y="658"/>
                  </a:lnTo>
                  <a:lnTo>
                    <a:pt x="1604" y="662"/>
                  </a:lnTo>
                  <a:lnTo>
                    <a:pt x="1542" y="662"/>
                  </a:lnTo>
                  <a:lnTo>
                    <a:pt x="1514" y="662"/>
                  </a:lnTo>
                  <a:lnTo>
                    <a:pt x="1490" y="666"/>
                  </a:lnTo>
                  <a:lnTo>
                    <a:pt x="1480" y="668"/>
                  </a:lnTo>
                  <a:lnTo>
                    <a:pt x="1470" y="672"/>
                  </a:lnTo>
                  <a:lnTo>
                    <a:pt x="1462" y="676"/>
                  </a:lnTo>
                  <a:lnTo>
                    <a:pt x="1458" y="682"/>
                  </a:lnTo>
                  <a:lnTo>
                    <a:pt x="1450" y="692"/>
                  </a:lnTo>
                  <a:lnTo>
                    <a:pt x="1450" y="696"/>
                  </a:lnTo>
                  <a:lnTo>
                    <a:pt x="1452" y="698"/>
                  </a:lnTo>
                  <a:lnTo>
                    <a:pt x="1456" y="702"/>
                  </a:lnTo>
                  <a:lnTo>
                    <a:pt x="1462" y="704"/>
                  </a:lnTo>
                  <a:lnTo>
                    <a:pt x="1470" y="706"/>
                  </a:lnTo>
                  <a:lnTo>
                    <a:pt x="1476" y="710"/>
                  </a:lnTo>
                  <a:lnTo>
                    <a:pt x="1476" y="714"/>
                  </a:lnTo>
                  <a:lnTo>
                    <a:pt x="1476" y="718"/>
                  </a:lnTo>
                  <a:lnTo>
                    <a:pt x="1476" y="724"/>
                  </a:lnTo>
                  <a:lnTo>
                    <a:pt x="1472" y="732"/>
                  </a:lnTo>
                  <a:lnTo>
                    <a:pt x="1468" y="738"/>
                  </a:lnTo>
                  <a:lnTo>
                    <a:pt x="1468" y="744"/>
                  </a:lnTo>
                  <a:lnTo>
                    <a:pt x="1468" y="748"/>
                  </a:lnTo>
                  <a:lnTo>
                    <a:pt x="1472" y="752"/>
                  </a:lnTo>
                  <a:lnTo>
                    <a:pt x="1480" y="756"/>
                  </a:lnTo>
                  <a:lnTo>
                    <a:pt x="1492" y="758"/>
                  </a:lnTo>
                  <a:lnTo>
                    <a:pt x="1506" y="760"/>
                  </a:lnTo>
                  <a:lnTo>
                    <a:pt x="1520" y="764"/>
                  </a:lnTo>
                  <a:lnTo>
                    <a:pt x="1524" y="766"/>
                  </a:lnTo>
                  <a:lnTo>
                    <a:pt x="1528" y="770"/>
                  </a:lnTo>
                  <a:lnTo>
                    <a:pt x="1532" y="774"/>
                  </a:lnTo>
                  <a:lnTo>
                    <a:pt x="1532" y="780"/>
                  </a:lnTo>
                  <a:lnTo>
                    <a:pt x="1534" y="786"/>
                  </a:lnTo>
                  <a:lnTo>
                    <a:pt x="1536" y="790"/>
                  </a:lnTo>
                  <a:lnTo>
                    <a:pt x="1540" y="792"/>
                  </a:lnTo>
                  <a:lnTo>
                    <a:pt x="1546" y="794"/>
                  </a:lnTo>
                  <a:lnTo>
                    <a:pt x="1556" y="796"/>
                  </a:lnTo>
                  <a:lnTo>
                    <a:pt x="1568" y="796"/>
                  </a:lnTo>
                  <a:lnTo>
                    <a:pt x="1580" y="798"/>
                  </a:lnTo>
                  <a:lnTo>
                    <a:pt x="1584" y="800"/>
                  </a:lnTo>
                  <a:lnTo>
                    <a:pt x="1586" y="804"/>
                  </a:lnTo>
                  <a:lnTo>
                    <a:pt x="1588" y="806"/>
                  </a:lnTo>
                  <a:lnTo>
                    <a:pt x="1588" y="812"/>
                  </a:lnTo>
                  <a:lnTo>
                    <a:pt x="1586" y="818"/>
                  </a:lnTo>
                  <a:lnTo>
                    <a:pt x="1582" y="828"/>
                  </a:lnTo>
                  <a:lnTo>
                    <a:pt x="1578" y="836"/>
                  </a:lnTo>
                  <a:lnTo>
                    <a:pt x="1576" y="844"/>
                  </a:lnTo>
                  <a:lnTo>
                    <a:pt x="1576" y="852"/>
                  </a:lnTo>
                  <a:lnTo>
                    <a:pt x="1578" y="858"/>
                  </a:lnTo>
                  <a:lnTo>
                    <a:pt x="1582" y="868"/>
                  </a:lnTo>
                  <a:lnTo>
                    <a:pt x="1590" y="876"/>
                  </a:lnTo>
                  <a:lnTo>
                    <a:pt x="1596" y="882"/>
                  </a:lnTo>
                  <a:lnTo>
                    <a:pt x="1598" y="886"/>
                  </a:lnTo>
                  <a:lnTo>
                    <a:pt x="1598" y="890"/>
                  </a:lnTo>
                  <a:lnTo>
                    <a:pt x="1598" y="896"/>
                  </a:lnTo>
                  <a:lnTo>
                    <a:pt x="1596" y="900"/>
                  </a:lnTo>
                  <a:lnTo>
                    <a:pt x="1590" y="906"/>
                  </a:lnTo>
                  <a:lnTo>
                    <a:pt x="1584" y="912"/>
                  </a:lnTo>
                  <a:lnTo>
                    <a:pt x="1570" y="922"/>
                  </a:lnTo>
                  <a:lnTo>
                    <a:pt x="1566" y="924"/>
                  </a:lnTo>
                  <a:lnTo>
                    <a:pt x="1564" y="922"/>
                  </a:lnTo>
                  <a:lnTo>
                    <a:pt x="1566" y="912"/>
                  </a:lnTo>
                  <a:lnTo>
                    <a:pt x="1568" y="898"/>
                  </a:lnTo>
                  <a:lnTo>
                    <a:pt x="1572" y="884"/>
                  </a:lnTo>
                  <a:lnTo>
                    <a:pt x="1572" y="878"/>
                  </a:lnTo>
                  <a:lnTo>
                    <a:pt x="1572" y="872"/>
                  </a:lnTo>
                  <a:lnTo>
                    <a:pt x="1570" y="866"/>
                  </a:lnTo>
                  <a:lnTo>
                    <a:pt x="1566" y="864"/>
                  </a:lnTo>
                  <a:lnTo>
                    <a:pt x="1560" y="864"/>
                  </a:lnTo>
                  <a:lnTo>
                    <a:pt x="1552" y="866"/>
                  </a:lnTo>
                  <a:lnTo>
                    <a:pt x="1542" y="868"/>
                  </a:lnTo>
                  <a:lnTo>
                    <a:pt x="1538" y="868"/>
                  </a:lnTo>
                  <a:lnTo>
                    <a:pt x="1536" y="866"/>
                  </a:lnTo>
                  <a:lnTo>
                    <a:pt x="1536" y="864"/>
                  </a:lnTo>
                  <a:lnTo>
                    <a:pt x="1542" y="856"/>
                  </a:lnTo>
                  <a:lnTo>
                    <a:pt x="1550" y="844"/>
                  </a:lnTo>
                  <a:lnTo>
                    <a:pt x="1560" y="832"/>
                  </a:lnTo>
                  <a:lnTo>
                    <a:pt x="1562" y="826"/>
                  </a:lnTo>
                  <a:lnTo>
                    <a:pt x="1564" y="820"/>
                  </a:lnTo>
                  <a:lnTo>
                    <a:pt x="1562" y="816"/>
                  </a:lnTo>
                  <a:lnTo>
                    <a:pt x="1558" y="812"/>
                  </a:lnTo>
                  <a:lnTo>
                    <a:pt x="1552" y="810"/>
                  </a:lnTo>
                  <a:lnTo>
                    <a:pt x="1540" y="810"/>
                  </a:lnTo>
                  <a:lnTo>
                    <a:pt x="1518" y="810"/>
                  </a:lnTo>
                  <a:lnTo>
                    <a:pt x="1504" y="806"/>
                  </a:lnTo>
                  <a:lnTo>
                    <a:pt x="1492" y="798"/>
                  </a:lnTo>
                  <a:lnTo>
                    <a:pt x="1482" y="792"/>
                  </a:lnTo>
                  <a:lnTo>
                    <a:pt x="1472" y="782"/>
                  </a:lnTo>
                  <a:lnTo>
                    <a:pt x="1460" y="774"/>
                  </a:lnTo>
                  <a:lnTo>
                    <a:pt x="1442" y="768"/>
                  </a:lnTo>
                  <a:lnTo>
                    <a:pt x="1416" y="762"/>
                  </a:lnTo>
                  <a:lnTo>
                    <a:pt x="1400" y="760"/>
                  </a:lnTo>
                  <a:lnTo>
                    <a:pt x="1386" y="760"/>
                  </a:lnTo>
                  <a:lnTo>
                    <a:pt x="1374" y="760"/>
                  </a:lnTo>
                  <a:lnTo>
                    <a:pt x="1364" y="762"/>
                  </a:lnTo>
                  <a:lnTo>
                    <a:pt x="1358" y="764"/>
                  </a:lnTo>
                  <a:lnTo>
                    <a:pt x="1352" y="768"/>
                  </a:lnTo>
                  <a:lnTo>
                    <a:pt x="1346" y="776"/>
                  </a:lnTo>
                  <a:lnTo>
                    <a:pt x="1342" y="784"/>
                  </a:lnTo>
                  <a:lnTo>
                    <a:pt x="1340" y="790"/>
                  </a:lnTo>
                  <a:lnTo>
                    <a:pt x="1336" y="794"/>
                  </a:lnTo>
                  <a:lnTo>
                    <a:pt x="1334" y="794"/>
                  </a:lnTo>
                  <a:lnTo>
                    <a:pt x="1330" y="792"/>
                  </a:lnTo>
                  <a:lnTo>
                    <a:pt x="1316" y="788"/>
                  </a:lnTo>
                  <a:lnTo>
                    <a:pt x="1302" y="788"/>
                  </a:lnTo>
                  <a:lnTo>
                    <a:pt x="1292" y="792"/>
                  </a:lnTo>
                  <a:lnTo>
                    <a:pt x="1284" y="796"/>
                  </a:lnTo>
                  <a:lnTo>
                    <a:pt x="1282" y="800"/>
                  </a:lnTo>
                  <a:lnTo>
                    <a:pt x="1282" y="804"/>
                  </a:lnTo>
                  <a:lnTo>
                    <a:pt x="1282" y="808"/>
                  </a:lnTo>
                  <a:lnTo>
                    <a:pt x="1284" y="812"/>
                  </a:lnTo>
                  <a:lnTo>
                    <a:pt x="1288" y="816"/>
                  </a:lnTo>
                  <a:lnTo>
                    <a:pt x="1294" y="820"/>
                  </a:lnTo>
                  <a:lnTo>
                    <a:pt x="1314" y="828"/>
                  </a:lnTo>
                  <a:lnTo>
                    <a:pt x="1332" y="834"/>
                  </a:lnTo>
                  <a:lnTo>
                    <a:pt x="1342" y="840"/>
                  </a:lnTo>
                  <a:lnTo>
                    <a:pt x="1344" y="842"/>
                  </a:lnTo>
                  <a:lnTo>
                    <a:pt x="1344" y="844"/>
                  </a:lnTo>
                  <a:lnTo>
                    <a:pt x="1340" y="846"/>
                  </a:lnTo>
                  <a:lnTo>
                    <a:pt x="1332" y="848"/>
                  </a:lnTo>
                  <a:lnTo>
                    <a:pt x="1318" y="848"/>
                  </a:lnTo>
                  <a:lnTo>
                    <a:pt x="1280" y="844"/>
                  </a:lnTo>
                  <a:lnTo>
                    <a:pt x="1270" y="842"/>
                  </a:lnTo>
                  <a:lnTo>
                    <a:pt x="1264" y="840"/>
                  </a:lnTo>
                  <a:lnTo>
                    <a:pt x="1260" y="836"/>
                  </a:lnTo>
                  <a:lnTo>
                    <a:pt x="1256" y="830"/>
                  </a:lnTo>
                  <a:lnTo>
                    <a:pt x="1256" y="824"/>
                  </a:lnTo>
                  <a:lnTo>
                    <a:pt x="1256" y="818"/>
                  </a:lnTo>
                  <a:lnTo>
                    <a:pt x="1260" y="804"/>
                  </a:lnTo>
                  <a:lnTo>
                    <a:pt x="1264" y="788"/>
                  </a:lnTo>
                  <a:lnTo>
                    <a:pt x="1268" y="772"/>
                  </a:lnTo>
                  <a:lnTo>
                    <a:pt x="1270" y="758"/>
                  </a:lnTo>
                  <a:lnTo>
                    <a:pt x="1268" y="750"/>
                  </a:lnTo>
                  <a:lnTo>
                    <a:pt x="1266" y="744"/>
                  </a:lnTo>
                  <a:lnTo>
                    <a:pt x="1258" y="734"/>
                  </a:lnTo>
                  <a:lnTo>
                    <a:pt x="1250" y="726"/>
                  </a:lnTo>
                  <a:lnTo>
                    <a:pt x="1244" y="722"/>
                  </a:lnTo>
                  <a:lnTo>
                    <a:pt x="1240" y="722"/>
                  </a:lnTo>
                  <a:lnTo>
                    <a:pt x="1236" y="724"/>
                  </a:lnTo>
                  <a:lnTo>
                    <a:pt x="1234" y="730"/>
                  </a:lnTo>
                  <a:lnTo>
                    <a:pt x="1234" y="738"/>
                  </a:lnTo>
                  <a:lnTo>
                    <a:pt x="1238" y="752"/>
                  </a:lnTo>
                  <a:lnTo>
                    <a:pt x="1240" y="762"/>
                  </a:lnTo>
                  <a:lnTo>
                    <a:pt x="1238" y="772"/>
                  </a:lnTo>
                  <a:lnTo>
                    <a:pt x="1236" y="778"/>
                  </a:lnTo>
                  <a:lnTo>
                    <a:pt x="1230" y="784"/>
                  </a:lnTo>
                  <a:lnTo>
                    <a:pt x="1224" y="788"/>
                  </a:lnTo>
                  <a:lnTo>
                    <a:pt x="1216" y="792"/>
                  </a:lnTo>
                  <a:lnTo>
                    <a:pt x="1198" y="798"/>
                  </a:lnTo>
                  <a:lnTo>
                    <a:pt x="1182" y="804"/>
                  </a:lnTo>
                  <a:lnTo>
                    <a:pt x="1176" y="808"/>
                  </a:lnTo>
                  <a:lnTo>
                    <a:pt x="1170" y="812"/>
                  </a:lnTo>
                  <a:lnTo>
                    <a:pt x="1168" y="818"/>
                  </a:lnTo>
                  <a:lnTo>
                    <a:pt x="1168" y="824"/>
                  </a:lnTo>
                  <a:lnTo>
                    <a:pt x="1172" y="832"/>
                  </a:lnTo>
                  <a:lnTo>
                    <a:pt x="1178" y="842"/>
                  </a:lnTo>
                  <a:lnTo>
                    <a:pt x="1200" y="870"/>
                  </a:lnTo>
                  <a:lnTo>
                    <a:pt x="1208" y="878"/>
                  </a:lnTo>
                  <a:lnTo>
                    <a:pt x="1212" y="886"/>
                  </a:lnTo>
                  <a:lnTo>
                    <a:pt x="1212" y="894"/>
                  </a:lnTo>
                  <a:lnTo>
                    <a:pt x="1210" y="902"/>
                  </a:lnTo>
                  <a:lnTo>
                    <a:pt x="1204" y="912"/>
                  </a:lnTo>
                  <a:lnTo>
                    <a:pt x="1194" y="926"/>
                  </a:lnTo>
                  <a:lnTo>
                    <a:pt x="1184" y="940"/>
                  </a:lnTo>
                  <a:lnTo>
                    <a:pt x="1180" y="950"/>
                  </a:lnTo>
                  <a:lnTo>
                    <a:pt x="1180" y="956"/>
                  </a:lnTo>
                  <a:lnTo>
                    <a:pt x="1182" y="962"/>
                  </a:lnTo>
                  <a:lnTo>
                    <a:pt x="1190" y="974"/>
                  </a:lnTo>
                  <a:lnTo>
                    <a:pt x="1192" y="982"/>
                  </a:lnTo>
                  <a:lnTo>
                    <a:pt x="1194" y="992"/>
                  </a:lnTo>
                  <a:lnTo>
                    <a:pt x="1194" y="996"/>
                  </a:lnTo>
                  <a:lnTo>
                    <a:pt x="1196" y="1000"/>
                  </a:lnTo>
                  <a:lnTo>
                    <a:pt x="1200" y="1002"/>
                  </a:lnTo>
                  <a:lnTo>
                    <a:pt x="1204" y="1002"/>
                  </a:lnTo>
                  <a:lnTo>
                    <a:pt x="1218" y="1000"/>
                  </a:lnTo>
                  <a:lnTo>
                    <a:pt x="1234" y="996"/>
                  </a:lnTo>
                  <a:lnTo>
                    <a:pt x="1254" y="992"/>
                  </a:lnTo>
                  <a:lnTo>
                    <a:pt x="1276" y="992"/>
                  </a:lnTo>
                  <a:lnTo>
                    <a:pt x="1288" y="992"/>
                  </a:lnTo>
                  <a:lnTo>
                    <a:pt x="1298" y="994"/>
                  </a:lnTo>
                  <a:lnTo>
                    <a:pt x="1310" y="998"/>
                  </a:lnTo>
                  <a:lnTo>
                    <a:pt x="1322" y="1004"/>
                  </a:lnTo>
                  <a:lnTo>
                    <a:pt x="1340" y="1016"/>
                  </a:lnTo>
                  <a:lnTo>
                    <a:pt x="1352" y="1028"/>
                  </a:lnTo>
                  <a:lnTo>
                    <a:pt x="1358" y="1036"/>
                  </a:lnTo>
                  <a:lnTo>
                    <a:pt x="1360" y="1044"/>
                  </a:lnTo>
                  <a:lnTo>
                    <a:pt x="1360" y="1050"/>
                  </a:lnTo>
                  <a:lnTo>
                    <a:pt x="1356" y="1054"/>
                  </a:lnTo>
                  <a:lnTo>
                    <a:pt x="1350" y="1066"/>
                  </a:lnTo>
                  <a:lnTo>
                    <a:pt x="1342" y="1078"/>
                  </a:lnTo>
                  <a:lnTo>
                    <a:pt x="1334" y="1092"/>
                  </a:lnTo>
                  <a:lnTo>
                    <a:pt x="1332" y="1096"/>
                  </a:lnTo>
                  <a:lnTo>
                    <a:pt x="1330" y="1098"/>
                  </a:lnTo>
                  <a:lnTo>
                    <a:pt x="1330" y="1092"/>
                  </a:lnTo>
                  <a:lnTo>
                    <a:pt x="1332" y="1082"/>
                  </a:lnTo>
                  <a:lnTo>
                    <a:pt x="1334" y="1066"/>
                  </a:lnTo>
                  <a:lnTo>
                    <a:pt x="1334" y="1052"/>
                  </a:lnTo>
                  <a:lnTo>
                    <a:pt x="1330" y="1038"/>
                  </a:lnTo>
                  <a:lnTo>
                    <a:pt x="1322" y="1026"/>
                  </a:lnTo>
                  <a:lnTo>
                    <a:pt x="1318" y="1020"/>
                  </a:lnTo>
                  <a:lnTo>
                    <a:pt x="1312" y="1016"/>
                  </a:lnTo>
                  <a:lnTo>
                    <a:pt x="1304" y="1014"/>
                  </a:lnTo>
                  <a:lnTo>
                    <a:pt x="1298" y="1012"/>
                  </a:lnTo>
                  <a:lnTo>
                    <a:pt x="1288" y="1010"/>
                  </a:lnTo>
                  <a:lnTo>
                    <a:pt x="1278" y="1010"/>
                  </a:lnTo>
                  <a:lnTo>
                    <a:pt x="1266" y="1012"/>
                  </a:lnTo>
                  <a:lnTo>
                    <a:pt x="1254" y="1016"/>
                  </a:lnTo>
                  <a:lnTo>
                    <a:pt x="1242" y="1020"/>
                  </a:lnTo>
                  <a:lnTo>
                    <a:pt x="1234" y="1026"/>
                  </a:lnTo>
                  <a:lnTo>
                    <a:pt x="1228" y="1032"/>
                  </a:lnTo>
                  <a:lnTo>
                    <a:pt x="1224" y="1036"/>
                  </a:lnTo>
                  <a:lnTo>
                    <a:pt x="1222" y="1044"/>
                  </a:lnTo>
                  <a:lnTo>
                    <a:pt x="1222" y="1050"/>
                  </a:lnTo>
                  <a:lnTo>
                    <a:pt x="1226" y="1062"/>
                  </a:lnTo>
                  <a:lnTo>
                    <a:pt x="1230" y="1076"/>
                  </a:lnTo>
                  <a:lnTo>
                    <a:pt x="1234" y="1088"/>
                  </a:lnTo>
                  <a:lnTo>
                    <a:pt x="1234" y="1092"/>
                  </a:lnTo>
                  <a:lnTo>
                    <a:pt x="1232" y="1098"/>
                  </a:lnTo>
                  <a:lnTo>
                    <a:pt x="1228" y="1102"/>
                  </a:lnTo>
                  <a:lnTo>
                    <a:pt x="1222" y="1106"/>
                  </a:lnTo>
                  <a:lnTo>
                    <a:pt x="1210" y="1112"/>
                  </a:lnTo>
                  <a:lnTo>
                    <a:pt x="1202" y="1120"/>
                  </a:lnTo>
                  <a:lnTo>
                    <a:pt x="1198" y="1128"/>
                  </a:lnTo>
                  <a:lnTo>
                    <a:pt x="1196" y="1136"/>
                  </a:lnTo>
                  <a:lnTo>
                    <a:pt x="1194" y="1144"/>
                  </a:lnTo>
                  <a:lnTo>
                    <a:pt x="1188" y="1152"/>
                  </a:lnTo>
                  <a:lnTo>
                    <a:pt x="1180" y="1160"/>
                  </a:lnTo>
                  <a:lnTo>
                    <a:pt x="1166" y="1168"/>
                  </a:lnTo>
                  <a:lnTo>
                    <a:pt x="1152" y="1176"/>
                  </a:lnTo>
                  <a:lnTo>
                    <a:pt x="1144" y="1184"/>
                  </a:lnTo>
                  <a:lnTo>
                    <a:pt x="1136" y="1196"/>
                  </a:lnTo>
                  <a:lnTo>
                    <a:pt x="1130" y="1200"/>
                  </a:lnTo>
                  <a:lnTo>
                    <a:pt x="1118" y="1202"/>
                  </a:lnTo>
                  <a:lnTo>
                    <a:pt x="1100" y="1200"/>
                  </a:lnTo>
                  <a:lnTo>
                    <a:pt x="1070" y="1196"/>
                  </a:lnTo>
                  <a:lnTo>
                    <a:pt x="1044" y="1190"/>
                  </a:lnTo>
                  <a:lnTo>
                    <a:pt x="1036" y="1186"/>
                  </a:lnTo>
                  <a:lnTo>
                    <a:pt x="1040" y="1184"/>
                  </a:lnTo>
                  <a:lnTo>
                    <a:pt x="1052" y="1180"/>
                  </a:lnTo>
                  <a:lnTo>
                    <a:pt x="1072" y="1176"/>
                  </a:lnTo>
                  <a:lnTo>
                    <a:pt x="1094" y="1168"/>
                  </a:lnTo>
                  <a:lnTo>
                    <a:pt x="1104" y="1162"/>
                  </a:lnTo>
                  <a:lnTo>
                    <a:pt x="1114" y="1156"/>
                  </a:lnTo>
                  <a:lnTo>
                    <a:pt x="1122" y="1148"/>
                  </a:lnTo>
                  <a:lnTo>
                    <a:pt x="1128" y="1138"/>
                  </a:lnTo>
                  <a:lnTo>
                    <a:pt x="1138" y="1122"/>
                  </a:lnTo>
                  <a:lnTo>
                    <a:pt x="1146" y="1112"/>
                  </a:lnTo>
                  <a:lnTo>
                    <a:pt x="1154" y="1106"/>
                  </a:lnTo>
                  <a:lnTo>
                    <a:pt x="1160" y="1104"/>
                  </a:lnTo>
                  <a:lnTo>
                    <a:pt x="1166" y="1100"/>
                  </a:lnTo>
                  <a:lnTo>
                    <a:pt x="1170" y="1096"/>
                  </a:lnTo>
                  <a:lnTo>
                    <a:pt x="1174" y="1088"/>
                  </a:lnTo>
                  <a:lnTo>
                    <a:pt x="1176" y="1072"/>
                  </a:lnTo>
                  <a:lnTo>
                    <a:pt x="1176" y="1058"/>
                  </a:lnTo>
                  <a:lnTo>
                    <a:pt x="1174" y="1044"/>
                  </a:lnTo>
                  <a:lnTo>
                    <a:pt x="1166" y="1034"/>
                  </a:lnTo>
                  <a:lnTo>
                    <a:pt x="1160" y="1026"/>
                  </a:lnTo>
                  <a:lnTo>
                    <a:pt x="1152" y="1016"/>
                  </a:lnTo>
                  <a:lnTo>
                    <a:pt x="1146" y="1004"/>
                  </a:lnTo>
                  <a:lnTo>
                    <a:pt x="1142" y="988"/>
                  </a:lnTo>
                  <a:lnTo>
                    <a:pt x="1142" y="968"/>
                  </a:lnTo>
                  <a:lnTo>
                    <a:pt x="1150" y="928"/>
                  </a:lnTo>
                  <a:lnTo>
                    <a:pt x="1152" y="910"/>
                  </a:lnTo>
                  <a:lnTo>
                    <a:pt x="1154" y="896"/>
                  </a:lnTo>
                  <a:lnTo>
                    <a:pt x="1152" y="882"/>
                  </a:lnTo>
                  <a:lnTo>
                    <a:pt x="1148" y="868"/>
                  </a:lnTo>
                  <a:lnTo>
                    <a:pt x="1140" y="856"/>
                  </a:lnTo>
                  <a:lnTo>
                    <a:pt x="1126" y="844"/>
                  </a:lnTo>
                  <a:lnTo>
                    <a:pt x="1116" y="832"/>
                  </a:lnTo>
                  <a:lnTo>
                    <a:pt x="1114" y="828"/>
                  </a:lnTo>
                  <a:lnTo>
                    <a:pt x="1112" y="824"/>
                  </a:lnTo>
                  <a:lnTo>
                    <a:pt x="1114" y="822"/>
                  </a:lnTo>
                  <a:lnTo>
                    <a:pt x="1118" y="818"/>
                  </a:lnTo>
                  <a:lnTo>
                    <a:pt x="1126" y="812"/>
                  </a:lnTo>
                  <a:lnTo>
                    <a:pt x="1136" y="804"/>
                  </a:lnTo>
                  <a:lnTo>
                    <a:pt x="1146" y="796"/>
                  </a:lnTo>
                  <a:lnTo>
                    <a:pt x="1150" y="790"/>
                  </a:lnTo>
                  <a:lnTo>
                    <a:pt x="1154" y="782"/>
                  </a:lnTo>
                  <a:lnTo>
                    <a:pt x="1156" y="774"/>
                  </a:lnTo>
                  <a:lnTo>
                    <a:pt x="1156" y="764"/>
                  </a:lnTo>
                  <a:lnTo>
                    <a:pt x="1156" y="754"/>
                  </a:lnTo>
                  <a:lnTo>
                    <a:pt x="1152" y="744"/>
                  </a:lnTo>
                  <a:lnTo>
                    <a:pt x="1148" y="738"/>
                  </a:lnTo>
                  <a:lnTo>
                    <a:pt x="1142" y="732"/>
                  </a:lnTo>
                  <a:lnTo>
                    <a:pt x="1134" y="728"/>
                  </a:lnTo>
                  <a:lnTo>
                    <a:pt x="1126" y="724"/>
                  </a:lnTo>
                  <a:lnTo>
                    <a:pt x="1106" y="722"/>
                  </a:lnTo>
                  <a:lnTo>
                    <a:pt x="1086" y="722"/>
                  </a:lnTo>
                  <a:lnTo>
                    <a:pt x="1064" y="724"/>
                  </a:lnTo>
                  <a:lnTo>
                    <a:pt x="1044" y="724"/>
                  </a:lnTo>
                  <a:lnTo>
                    <a:pt x="1028" y="722"/>
                  </a:lnTo>
                  <a:lnTo>
                    <a:pt x="1020" y="722"/>
                  </a:lnTo>
                  <a:lnTo>
                    <a:pt x="1012" y="722"/>
                  </a:lnTo>
                  <a:lnTo>
                    <a:pt x="1006" y="726"/>
                  </a:lnTo>
                  <a:lnTo>
                    <a:pt x="1002" y="732"/>
                  </a:lnTo>
                  <a:lnTo>
                    <a:pt x="994" y="748"/>
                  </a:lnTo>
                  <a:lnTo>
                    <a:pt x="988" y="766"/>
                  </a:lnTo>
                  <a:lnTo>
                    <a:pt x="980" y="788"/>
                  </a:lnTo>
                  <a:lnTo>
                    <a:pt x="970" y="808"/>
                  </a:lnTo>
                  <a:lnTo>
                    <a:pt x="964" y="816"/>
                  </a:lnTo>
                  <a:lnTo>
                    <a:pt x="958" y="824"/>
                  </a:lnTo>
                  <a:lnTo>
                    <a:pt x="948" y="832"/>
                  </a:lnTo>
                  <a:lnTo>
                    <a:pt x="938" y="838"/>
                  </a:lnTo>
                  <a:lnTo>
                    <a:pt x="916" y="848"/>
                  </a:lnTo>
                  <a:lnTo>
                    <a:pt x="908" y="854"/>
                  </a:lnTo>
                  <a:lnTo>
                    <a:pt x="906" y="858"/>
                  </a:lnTo>
                  <a:lnTo>
                    <a:pt x="904" y="862"/>
                  </a:lnTo>
                  <a:lnTo>
                    <a:pt x="906" y="866"/>
                  </a:lnTo>
                  <a:lnTo>
                    <a:pt x="912" y="874"/>
                  </a:lnTo>
                  <a:lnTo>
                    <a:pt x="920" y="884"/>
                  </a:lnTo>
                  <a:lnTo>
                    <a:pt x="922" y="888"/>
                  </a:lnTo>
                  <a:lnTo>
                    <a:pt x="926" y="894"/>
                  </a:lnTo>
                  <a:lnTo>
                    <a:pt x="926" y="902"/>
                  </a:lnTo>
                  <a:lnTo>
                    <a:pt x="926" y="910"/>
                  </a:lnTo>
                  <a:lnTo>
                    <a:pt x="922" y="918"/>
                  </a:lnTo>
                  <a:lnTo>
                    <a:pt x="916" y="928"/>
                  </a:lnTo>
                  <a:lnTo>
                    <a:pt x="912" y="938"/>
                  </a:lnTo>
                  <a:lnTo>
                    <a:pt x="910" y="948"/>
                  </a:lnTo>
                  <a:lnTo>
                    <a:pt x="912" y="954"/>
                  </a:lnTo>
                  <a:lnTo>
                    <a:pt x="916" y="962"/>
                  </a:lnTo>
                  <a:lnTo>
                    <a:pt x="924" y="968"/>
                  </a:lnTo>
                  <a:lnTo>
                    <a:pt x="932" y="974"/>
                  </a:lnTo>
                  <a:lnTo>
                    <a:pt x="952" y="986"/>
                  </a:lnTo>
                  <a:lnTo>
                    <a:pt x="974" y="996"/>
                  </a:lnTo>
                  <a:lnTo>
                    <a:pt x="982" y="1002"/>
                  </a:lnTo>
                  <a:lnTo>
                    <a:pt x="990" y="1008"/>
                  </a:lnTo>
                  <a:lnTo>
                    <a:pt x="996" y="1014"/>
                  </a:lnTo>
                  <a:lnTo>
                    <a:pt x="998" y="1022"/>
                  </a:lnTo>
                  <a:lnTo>
                    <a:pt x="998" y="1030"/>
                  </a:lnTo>
                  <a:lnTo>
                    <a:pt x="992" y="1040"/>
                  </a:lnTo>
                  <a:lnTo>
                    <a:pt x="982" y="1054"/>
                  </a:lnTo>
                  <a:lnTo>
                    <a:pt x="978" y="1058"/>
                  </a:lnTo>
                  <a:lnTo>
                    <a:pt x="974" y="1060"/>
                  </a:lnTo>
                  <a:lnTo>
                    <a:pt x="970" y="1060"/>
                  </a:lnTo>
                  <a:lnTo>
                    <a:pt x="966" y="1060"/>
                  </a:lnTo>
                  <a:lnTo>
                    <a:pt x="956" y="1052"/>
                  </a:lnTo>
                  <a:lnTo>
                    <a:pt x="942" y="1040"/>
                  </a:lnTo>
                  <a:lnTo>
                    <a:pt x="918" y="1024"/>
                  </a:lnTo>
                  <a:lnTo>
                    <a:pt x="884" y="1004"/>
                  </a:lnTo>
                  <a:lnTo>
                    <a:pt x="862" y="994"/>
                  </a:lnTo>
                  <a:lnTo>
                    <a:pt x="838" y="984"/>
                  </a:lnTo>
                  <a:lnTo>
                    <a:pt x="810" y="974"/>
                  </a:lnTo>
                  <a:lnTo>
                    <a:pt x="786" y="966"/>
                  </a:lnTo>
                  <a:lnTo>
                    <a:pt x="762" y="960"/>
                  </a:lnTo>
                  <a:lnTo>
                    <a:pt x="742" y="956"/>
                  </a:lnTo>
                  <a:lnTo>
                    <a:pt x="724" y="954"/>
                  </a:lnTo>
                  <a:lnTo>
                    <a:pt x="706" y="952"/>
                  </a:lnTo>
                  <a:lnTo>
                    <a:pt x="692" y="952"/>
                  </a:lnTo>
                  <a:lnTo>
                    <a:pt x="678" y="954"/>
                  </a:lnTo>
                  <a:lnTo>
                    <a:pt x="668" y="956"/>
                  </a:lnTo>
                  <a:lnTo>
                    <a:pt x="660" y="960"/>
                  </a:lnTo>
                  <a:lnTo>
                    <a:pt x="654" y="964"/>
                  </a:lnTo>
                  <a:lnTo>
                    <a:pt x="650" y="968"/>
                  </a:lnTo>
                  <a:lnTo>
                    <a:pt x="650" y="974"/>
                  </a:lnTo>
                  <a:lnTo>
                    <a:pt x="650" y="980"/>
                  </a:lnTo>
                  <a:lnTo>
                    <a:pt x="654" y="986"/>
                  </a:lnTo>
                  <a:lnTo>
                    <a:pt x="660" y="994"/>
                  </a:lnTo>
                  <a:lnTo>
                    <a:pt x="664" y="998"/>
                  </a:lnTo>
                  <a:lnTo>
                    <a:pt x="664" y="1004"/>
                  </a:lnTo>
                  <a:lnTo>
                    <a:pt x="664" y="1010"/>
                  </a:lnTo>
                  <a:lnTo>
                    <a:pt x="662" y="1016"/>
                  </a:lnTo>
                  <a:lnTo>
                    <a:pt x="654" y="1028"/>
                  </a:lnTo>
                  <a:lnTo>
                    <a:pt x="642" y="1038"/>
                  </a:lnTo>
                  <a:lnTo>
                    <a:pt x="628" y="1044"/>
                  </a:lnTo>
                  <a:lnTo>
                    <a:pt x="622" y="1046"/>
                  </a:lnTo>
                  <a:lnTo>
                    <a:pt x="618" y="1046"/>
                  </a:lnTo>
                  <a:lnTo>
                    <a:pt x="612" y="1046"/>
                  </a:lnTo>
                  <a:lnTo>
                    <a:pt x="608" y="1042"/>
                  </a:lnTo>
                  <a:lnTo>
                    <a:pt x="606" y="1038"/>
                  </a:lnTo>
                  <a:lnTo>
                    <a:pt x="606" y="1030"/>
                  </a:lnTo>
                  <a:lnTo>
                    <a:pt x="604" y="1018"/>
                  </a:lnTo>
                  <a:lnTo>
                    <a:pt x="602" y="1010"/>
                  </a:lnTo>
                  <a:lnTo>
                    <a:pt x="596" y="1006"/>
                  </a:lnTo>
                  <a:lnTo>
                    <a:pt x="590" y="1006"/>
                  </a:lnTo>
                  <a:lnTo>
                    <a:pt x="582" y="1010"/>
                  </a:lnTo>
                  <a:lnTo>
                    <a:pt x="570" y="1016"/>
                  </a:lnTo>
                  <a:lnTo>
                    <a:pt x="542" y="1034"/>
                  </a:lnTo>
                  <a:lnTo>
                    <a:pt x="526" y="1042"/>
                  </a:lnTo>
                  <a:lnTo>
                    <a:pt x="520" y="1042"/>
                  </a:lnTo>
                  <a:lnTo>
                    <a:pt x="516" y="1042"/>
                  </a:lnTo>
                  <a:lnTo>
                    <a:pt x="506" y="1040"/>
                  </a:lnTo>
                  <a:lnTo>
                    <a:pt x="498" y="1036"/>
                  </a:lnTo>
                  <a:lnTo>
                    <a:pt x="488" y="1032"/>
                  </a:lnTo>
                  <a:lnTo>
                    <a:pt x="478" y="1032"/>
                  </a:lnTo>
                  <a:lnTo>
                    <a:pt x="470" y="1032"/>
                  </a:lnTo>
                  <a:lnTo>
                    <a:pt x="462" y="1034"/>
                  </a:lnTo>
                  <a:lnTo>
                    <a:pt x="440" y="1046"/>
                  </a:lnTo>
                  <a:lnTo>
                    <a:pt x="420" y="1056"/>
                  </a:lnTo>
                  <a:lnTo>
                    <a:pt x="412" y="1060"/>
                  </a:lnTo>
                  <a:lnTo>
                    <a:pt x="406" y="1060"/>
                  </a:lnTo>
                  <a:lnTo>
                    <a:pt x="400" y="1060"/>
                  </a:lnTo>
                  <a:lnTo>
                    <a:pt x="396" y="1058"/>
                  </a:lnTo>
                  <a:lnTo>
                    <a:pt x="392" y="1054"/>
                  </a:lnTo>
                  <a:lnTo>
                    <a:pt x="390" y="1052"/>
                  </a:lnTo>
                  <a:lnTo>
                    <a:pt x="388" y="1042"/>
                  </a:lnTo>
                  <a:lnTo>
                    <a:pt x="392" y="1030"/>
                  </a:lnTo>
                  <a:lnTo>
                    <a:pt x="396" y="1020"/>
                  </a:lnTo>
                  <a:lnTo>
                    <a:pt x="406" y="1012"/>
                  </a:lnTo>
                  <a:lnTo>
                    <a:pt x="410" y="1006"/>
                  </a:lnTo>
                  <a:lnTo>
                    <a:pt x="412" y="1004"/>
                  </a:lnTo>
                  <a:lnTo>
                    <a:pt x="410" y="1004"/>
                  </a:lnTo>
                  <a:lnTo>
                    <a:pt x="402" y="1004"/>
                  </a:lnTo>
                  <a:lnTo>
                    <a:pt x="388" y="1008"/>
                  </a:lnTo>
                  <a:lnTo>
                    <a:pt x="368" y="1014"/>
                  </a:lnTo>
                  <a:lnTo>
                    <a:pt x="342" y="1024"/>
                  </a:lnTo>
                  <a:lnTo>
                    <a:pt x="312" y="1038"/>
                  </a:lnTo>
                  <a:lnTo>
                    <a:pt x="276" y="1054"/>
                  </a:lnTo>
                  <a:lnTo>
                    <a:pt x="242" y="1070"/>
                  </a:lnTo>
                  <a:lnTo>
                    <a:pt x="216" y="1078"/>
                  </a:lnTo>
                  <a:lnTo>
                    <a:pt x="196" y="1084"/>
                  </a:lnTo>
                  <a:lnTo>
                    <a:pt x="180" y="1086"/>
                  </a:lnTo>
                  <a:lnTo>
                    <a:pt x="168" y="1088"/>
                  </a:lnTo>
                  <a:lnTo>
                    <a:pt x="158" y="1094"/>
                  </a:lnTo>
                  <a:lnTo>
                    <a:pt x="152" y="1106"/>
                  </a:lnTo>
                  <a:lnTo>
                    <a:pt x="144" y="1124"/>
                  </a:lnTo>
                  <a:lnTo>
                    <a:pt x="138" y="1142"/>
                  </a:lnTo>
                  <a:lnTo>
                    <a:pt x="132" y="1152"/>
                  </a:lnTo>
                  <a:lnTo>
                    <a:pt x="126" y="1158"/>
                  </a:lnTo>
                  <a:lnTo>
                    <a:pt x="120" y="1158"/>
                  </a:lnTo>
                  <a:lnTo>
                    <a:pt x="106" y="1156"/>
                  </a:lnTo>
                  <a:lnTo>
                    <a:pt x="98" y="1156"/>
                  </a:lnTo>
                  <a:lnTo>
                    <a:pt x="86" y="1160"/>
                  </a:lnTo>
                  <a:lnTo>
                    <a:pt x="78" y="1164"/>
                  </a:lnTo>
                  <a:lnTo>
                    <a:pt x="54" y="1230"/>
                  </a:lnTo>
                  <a:lnTo>
                    <a:pt x="44" y="1256"/>
                  </a:lnTo>
                  <a:lnTo>
                    <a:pt x="36" y="1274"/>
                  </a:lnTo>
                  <a:lnTo>
                    <a:pt x="28" y="1292"/>
                  </a:lnTo>
                  <a:lnTo>
                    <a:pt x="20" y="1312"/>
                  </a:lnTo>
                  <a:lnTo>
                    <a:pt x="8" y="1346"/>
                  </a:lnTo>
                  <a:lnTo>
                    <a:pt x="0" y="1382"/>
                  </a:lnTo>
                  <a:lnTo>
                    <a:pt x="0" y="1562"/>
                  </a:lnTo>
                  <a:lnTo>
                    <a:pt x="60" y="1706"/>
                  </a:lnTo>
                  <a:lnTo>
                    <a:pt x="180" y="1898"/>
                  </a:lnTo>
                  <a:lnTo>
                    <a:pt x="236" y="2142"/>
                  </a:lnTo>
                  <a:lnTo>
                    <a:pt x="172" y="2176"/>
                  </a:lnTo>
                  <a:lnTo>
                    <a:pt x="166" y="2200"/>
                  </a:lnTo>
                  <a:lnTo>
                    <a:pt x="124" y="2214"/>
                  </a:lnTo>
                  <a:lnTo>
                    <a:pt x="104" y="2206"/>
                  </a:lnTo>
                  <a:lnTo>
                    <a:pt x="92" y="2204"/>
                  </a:lnTo>
                  <a:lnTo>
                    <a:pt x="86" y="2204"/>
                  </a:lnTo>
                  <a:lnTo>
                    <a:pt x="84" y="2208"/>
                  </a:lnTo>
                  <a:lnTo>
                    <a:pt x="70" y="2258"/>
                  </a:lnTo>
                  <a:lnTo>
                    <a:pt x="60" y="2304"/>
                  </a:lnTo>
                  <a:lnTo>
                    <a:pt x="76" y="2364"/>
                  </a:lnTo>
                  <a:lnTo>
                    <a:pt x="114" y="2388"/>
                  </a:lnTo>
                  <a:lnTo>
                    <a:pt x="142" y="2422"/>
                  </a:lnTo>
                  <a:lnTo>
                    <a:pt x="148" y="2454"/>
                  </a:lnTo>
                  <a:lnTo>
                    <a:pt x="130" y="2486"/>
                  </a:lnTo>
                  <a:lnTo>
                    <a:pt x="98" y="2508"/>
                  </a:lnTo>
                  <a:lnTo>
                    <a:pt x="70" y="2552"/>
                  </a:lnTo>
                  <a:lnTo>
                    <a:pt x="80" y="2588"/>
                  </a:lnTo>
                  <a:lnTo>
                    <a:pt x="132" y="2652"/>
                  </a:lnTo>
                  <a:lnTo>
                    <a:pt x="156" y="2704"/>
                  </a:lnTo>
                  <a:lnTo>
                    <a:pt x="182" y="2744"/>
                  </a:lnTo>
                  <a:lnTo>
                    <a:pt x="180" y="2776"/>
                  </a:lnTo>
                  <a:lnTo>
                    <a:pt x="182" y="2792"/>
                  </a:lnTo>
                  <a:lnTo>
                    <a:pt x="186" y="2844"/>
                  </a:lnTo>
                  <a:lnTo>
                    <a:pt x="190" y="2864"/>
                  </a:lnTo>
                  <a:lnTo>
                    <a:pt x="186" y="2882"/>
                  </a:lnTo>
                  <a:lnTo>
                    <a:pt x="188" y="2896"/>
                  </a:lnTo>
                  <a:lnTo>
                    <a:pt x="182" y="2898"/>
                  </a:lnTo>
                  <a:lnTo>
                    <a:pt x="178" y="2898"/>
                  </a:lnTo>
                  <a:lnTo>
                    <a:pt x="176" y="2896"/>
                  </a:lnTo>
                  <a:lnTo>
                    <a:pt x="176" y="2894"/>
                  </a:lnTo>
                  <a:lnTo>
                    <a:pt x="174" y="2888"/>
                  </a:lnTo>
                  <a:lnTo>
                    <a:pt x="172" y="2886"/>
                  </a:lnTo>
                  <a:lnTo>
                    <a:pt x="170" y="2886"/>
                  </a:lnTo>
                  <a:lnTo>
                    <a:pt x="172" y="2886"/>
                  </a:lnTo>
                  <a:lnTo>
                    <a:pt x="174" y="2888"/>
                  </a:lnTo>
                  <a:lnTo>
                    <a:pt x="176" y="2894"/>
                  </a:lnTo>
                  <a:lnTo>
                    <a:pt x="176" y="2896"/>
                  </a:lnTo>
                  <a:lnTo>
                    <a:pt x="178" y="2898"/>
                  </a:lnTo>
                  <a:lnTo>
                    <a:pt x="182" y="2898"/>
                  </a:lnTo>
                  <a:lnTo>
                    <a:pt x="188" y="2896"/>
                  </a:lnTo>
                  <a:lnTo>
                    <a:pt x="174" y="2986"/>
                  </a:lnTo>
                  <a:lnTo>
                    <a:pt x="174" y="3028"/>
                  </a:lnTo>
                  <a:lnTo>
                    <a:pt x="168" y="3124"/>
                  </a:lnTo>
                  <a:lnTo>
                    <a:pt x="174" y="3168"/>
                  </a:lnTo>
                  <a:lnTo>
                    <a:pt x="210" y="3264"/>
                  </a:lnTo>
                  <a:lnTo>
                    <a:pt x="248" y="3338"/>
                  </a:lnTo>
                  <a:lnTo>
                    <a:pt x="248" y="3362"/>
                  </a:lnTo>
                  <a:lnTo>
                    <a:pt x="254" y="3368"/>
                  </a:lnTo>
                  <a:lnTo>
                    <a:pt x="258" y="3372"/>
                  </a:lnTo>
                  <a:lnTo>
                    <a:pt x="262" y="3384"/>
                  </a:lnTo>
                  <a:lnTo>
                    <a:pt x="264" y="3394"/>
                  </a:lnTo>
                  <a:lnTo>
                    <a:pt x="268" y="3400"/>
                  </a:lnTo>
                  <a:lnTo>
                    <a:pt x="272" y="3406"/>
                  </a:lnTo>
                  <a:lnTo>
                    <a:pt x="276" y="3412"/>
                  </a:lnTo>
                  <a:lnTo>
                    <a:pt x="278" y="3416"/>
                  </a:lnTo>
                  <a:lnTo>
                    <a:pt x="278" y="3424"/>
                  </a:lnTo>
                  <a:lnTo>
                    <a:pt x="280" y="3432"/>
                  </a:lnTo>
                  <a:lnTo>
                    <a:pt x="282" y="3438"/>
                  </a:lnTo>
                  <a:lnTo>
                    <a:pt x="286" y="3444"/>
                  </a:lnTo>
                  <a:lnTo>
                    <a:pt x="294" y="3452"/>
                  </a:lnTo>
                  <a:lnTo>
                    <a:pt x="302" y="3456"/>
                  </a:lnTo>
                  <a:lnTo>
                    <a:pt x="320" y="3464"/>
                  </a:lnTo>
                  <a:lnTo>
                    <a:pt x="334" y="3470"/>
                  </a:lnTo>
                  <a:lnTo>
                    <a:pt x="338" y="3474"/>
                  </a:lnTo>
                  <a:lnTo>
                    <a:pt x="338" y="3478"/>
                  </a:lnTo>
                  <a:lnTo>
                    <a:pt x="338" y="3480"/>
                  </a:lnTo>
                  <a:lnTo>
                    <a:pt x="340" y="3484"/>
                  </a:lnTo>
                  <a:lnTo>
                    <a:pt x="350" y="3490"/>
                  </a:lnTo>
                  <a:lnTo>
                    <a:pt x="360" y="3496"/>
                  </a:lnTo>
                  <a:lnTo>
                    <a:pt x="366" y="3500"/>
                  </a:lnTo>
                  <a:lnTo>
                    <a:pt x="374" y="3508"/>
                  </a:lnTo>
                  <a:lnTo>
                    <a:pt x="382" y="3512"/>
                  </a:lnTo>
                  <a:lnTo>
                    <a:pt x="388" y="3514"/>
                  </a:lnTo>
                  <a:lnTo>
                    <a:pt x="394" y="3514"/>
                  </a:lnTo>
                  <a:lnTo>
                    <a:pt x="404" y="3516"/>
                  </a:lnTo>
                  <a:lnTo>
                    <a:pt x="410" y="3516"/>
                  </a:lnTo>
                  <a:lnTo>
                    <a:pt x="414" y="3522"/>
                  </a:lnTo>
                  <a:lnTo>
                    <a:pt x="420" y="3524"/>
                  </a:lnTo>
                  <a:lnTo>
                    <a:pt x="424" y="3526"/>
                  </a:lnTo>
                  <a:lnTo>
                    <a:pt x="428" y="3524"/>
                  </a:lnTo>
                  <a:lnTo>
                    <a:pt x="432" y="3522"/>
                  </a:lnTo>
                  <a:lnTo>
                    <a:pt x="442" y="3514"/>
                  </a:lnTo>
                  <a:lnTo>
                    <a:pt x="446" y="3512"/>
                  </a:lnTo>
                  <a:lnTo>
                    <a:pt x="450" y="3512"/>
                  </a:lnTo>
                  <a:lnTo>
                    <a:pt x="456" y="3510"/>
                  </a:lnTo>
                  <a:lnTo>
                    <a:pt x="458" y="3508"/>
                  </a:lnTo>
                  <a:lnTo>
                    <a:pt x="462" y="3504"/>
                  </a:lnTo>
                  <a:lnTo>
                    <a:pt x="464" y="3502"/>
                  </a:lnTo>
                  <a:lnTo>
                    <a:pt x="468" y="3502"/>
                  </a:lnTo>
                  <a:lnTo>
                    <a:pt x="472" y="3500"/>
                  </a:lnTo>
                  <a:lnTo>
                    <a:pt x="476" y="3498"/>
                  </a:lnTo>
                  <a:lnTo>
                    <a:pt x="480" y="3494"/>
                  </a:lnTo>
                  <a:lnTo>
                    <a:pt x="482" y="3492"/>
                  </a:lnTo>
                  <a:lnTo>
                    <a:pt x="488" y="3490"/>
                  </a:lnTo>
                  <a:lnTo>
                    <a:pt x="492" y="3490"/>
                  </a:lnTo>
                  <a:lnTo>
                    <a:pt x="500" y="3492"/>
                  </a:lnTo>
                  <a:lnTo>
                    <a:pt x="508" y="3496"/>
                  </a:lnTo>
                  <a:lnTo>
                    <a:pt x="514" y="3502"/>
                  </a:lnTo>
                  <a:lnTo>
                    <a:pt x="518" y="3512"/>
                  </a:lnTo>
                  <a:lnTo>
                    <a:pt x="520" y="3522"/>
                  </a:lnTo>
                  <a:lnTo>
                    <a:pt x="524" y="3542"/>
                  </a:lnTo>
                  <a:lnTo>
                    <a:pt x="526" y="3558"/>
                  </a:lnTo>
                  <a:lnTo>
                    <a:pt x="528" y="3562"/>
                  </a:lnTo>
                  <a:lnTo>
                    <a:pt x="532" y="3564"/>
                  </a:lnTo>
                  <a:lnTo>
                    <a:pt x="542" y="3566"/>
                  </a:lnTo>
                  <a:lnTo>
                    <a:pt x="550" y="3568"/>
                  </a:lnTo>
                  <a:lnTo>
                    <a:pt x="554" y="3570"/>
                  </a:lnTo>
                  <a:lnTo>
                    <a:pt x="558" y="3572"/>
                  </a:lnTo>
                  <a:lnTo>
                    <a:pt x="562" y="3576"/>
                  </a:lnTo>
                  <a:lnTo>
                    <a:pt x="566" y="3574"/>
                  </a:lnTo>
                  <a:lnTo>
                    <a:pt x="570" y="3574"/>
                  </a:lnTo>
                  <a:lnTo>
                    <a:pt x="580" y="3574"/>
                  </a:lnTo>
                  <a:lnTo>
                    <a:pt x="586" y="3574"/>
                  </a:lnTo>
                  <a:lnTo>
                    <a:pt x="590" y="3576"/>
                  </a:lnTo>
                  <a:lnTo>
                    <a:pt x="596" y="3580"/>
                  </a:lnTo>
                  <a:lnTo>
                    <a:pt x="600" y="3584"/>
                  </a:lnTo>
                  <a:lnTo>
                    <a:pt x="604" y="3584"/>
                  </a:lnTo>
                  <a:lnTo>
                    <a:pt x="608" y="3582"/>
                  </a:lnTo>
                  <a:lnTo>
                    <a:pt x="614" y="3580"/>
                  </a:lnTo>
                  <a:lnTo>
                    <a:pt x="620" y="3582"/>
                  </a:lnTo>
                  <a:lnTo>
                    <a:pt x="636" y="3584"/>
                  </a:lnTo>
                  <a:lnTo>
                    <a:pt x="650" y="3588"/>
                  </a:lnTo>
                  <a:lnTo>
                    <a:pt x="652" y="3588"/>
                  </a:lnTo>
                  <a:lnTo>
                    <a:pt x="654" y="3586"/>
                  </a:lnTo>
                  <a:lnTo>
                    <a:pt x="654" y="3582"/>
                  </a:lnTo>
                  <a:lnTo>
                    <a:pt x="656" y="3580"/>
                  </a:lnTo>
                  <a:lnTo>
                    <a:pt x="658" y="3582"/>
                  </a:lnTo>
                  <a:lnTo>
                    <a:pt x="662" y="3586"/>
                  </a:lnTo>
                  <a:lnTo>
                    <a:pt x="664" y="3590"/>
                  </a:lnTo>
                  <a:lnTo>
                    <a:pt x="670" y="3592"/>
                  </a:lnTo>
                  <a:lnTo>
                    <a:pt x="678" y="3594"/>
                  </a:lnTo>
                  <a:lnTo>
                    <a:pt x="688" y="3598"/>
                  </a:lnTo>
                  <a:lnTo>
                    <a:pt x="692" y="3600"/>
                  </a:lnTo>
                  <a:lnTo>
                    <a:pt x="696" y="3600"/>
                  </a:lnTo>
                  <a:lnTo>
                    <a:pt x="696" y="3596"/>
                  </a:lnTo>
                  <a:lnTo>
                    <a:pt x="698" y="3592"/>
                  </a:lnTo>
                  <a:lnTo>
                    <a:pt x="700" y="3592"/>
                  </a:lnTo>
                  <a:lnTo>
                    <a:pt x="702" y="3592"/>
                  </a:lnTo>
                  <a:lnTo>
                    <a:pt x="706" y="3598"/>
                  </a:lnTo>
                  <a:lnTo>
                    <a:pt x="710" y="3600"/>
                  </a:lnTo>
                  <a:lnTo>
                    <a:pt x="712" y="3600"/>
                  </a:lnTo>
                  <a:lnTo>
                    <a:pt x="716" y="3598"/>
                  </a:lnTo>
                  <a:lnTo>
                    <a:pt x="724" y="3594"/>
                  </a:lnTo>
                  <a:lnTo>
                    <a:pt x="726" y="3592"/>
                  </a:lnTo>
                  <a:lnTo>
                    <a:pt x="730" y="3594"/>
                  </a:lnTo>
                  <a:lnTo>
                    <a:pt x="732" y="3594"/>
                  </a:lnTo>
                  <a:lnTo>
                    <a:pt x="734" y="3594"/>
                  </a:lnTo>
                  <a:lnTo>
                    <a:pt x="738" y="3590"/>
                  </a:lnTo>
                  <a:lnTo>
                    <a:pt x="740" y="3588"/>
                  </a:lnTo>
                  <a:lnTo>
                    <a:pt x="746" y="3588"/>
                  </a:lnTo>
                  <a:lnTo>
                    <a:pt x="752" y="3588"/>
                  </a:lnTo>
                  <a:lnTo>
                    <a:pt x="762" y="3590"/>
                  </a:lnTo>
                  <a:lnTo>
                    <a:pt x="770" y="3594"/>
                  </a:lnTo>
                  <a:lnTo>
                    <a:pt x="774" y="3594"/>
                  </a:lnTo>
                  <a:lnTo>
                    <a:pt x="776" y="3592"/>
                  </a:lnTo>
                  <a:lnTo>
                    <a:pt x="778" y="3590"/>
                  </a:lnTo>
                  <a:lnTo>
                    <a:pt x="780" y="3588"/>
                  </a:lnTo>
                  <a:lnTo>
                    <a:pt x="782" y="3586"/>
                  </a:lnTo>
                  <a:lnTo>
                    <a:pt x="786" y="3586"/>
                  </a:lnTo>
                  <a:lnTo>
                    <a:pt x="794" y="3586"/>
                  </a:lnTo>
                  <a:lnTo>
                    <a:pt x="810" y="3590"/>
                  </a:lnTo>
                  <a:lnTo>
                    <a:pt x="820" y="3594"/>
                  </a:lnTo>
                  <a:lnTo>
                    <a:pt x="824" y="3594"/>
                  </a:lnTo>
                  <a:lnTo>
                    <a:pt x="828" y="3590"/>
                  </a:lnTo>
                  <a:lnTo>
                    <a:pt x="832" y="3588"/>
                  </a:lnTo>
                  <a:lnTo>
                    <a:pt x="840" y="3586"/>
                  </a:lnTo>
                  <a:lnTo>
                    <a:pt x="866" y="3582"/>
                  </a:lnTo>
                  <a:lnTo>
                    <a:pt x="892" y="3582"/>
                  </a:lnTo>
                  <a:lnTo>
                    <a:pt x="900" y="3584"/>
                  </a:lnTo>
                  <a:lnTo>
                    <a:pt x="904" y="3586"/>
                  </a:lnTo>
                  <a:lnTo>
                    <a:pt x="904" y="3588"/>
                  </a:lnTo>
                  <a:lnTo>
                    <a:pt x="904" y="3598"/>
                  </a:lnTo>
                  <a:lnTo>
                    <a:pt x="904" y="3606"/>
                  </a:lnTo>
                  <a:lnTo>
                    <a:pt x="904" y="3608"/>
                  </a:lnTo>
                  <a:lnTo>
                    <a:pt x="906" y="3610"/>
                  </a:lnTo>
                  <a:lnTo>
                    <a:pt x="916" y="3612"/>
                  </a:lnTo>
                  <a:lnTo>
                    <a:pt x="920" y="3612"/>
                  </a:lnTo>
                  <a:lnTo>
                    <a:pt x="924" y="3614"/>
                  </a:lnTo>
                  <a:lnTo>
                    <a:pt x="926" y="3616"/>
                  </a:lnTo>
                  <a:lnTo>
                    <a:pt x="926" y="3620"/>
                  </a:lnTo>
                  <a:lnTo>
                    <a:pt x="926" y="3626"/>
                  </a:lnTo>
                  <a:lnTo>
                    <a:pt x="926" y="3630"/>
                  </a:lnTo>
                  <a:lnTo>
                    <a:pt x="928" y="3634"/>
                  </a:lnTo>
                  <a:lnTo>
                    <a:pt x="932" y="3638"/>
                  </a:lnTo>
                  <a:lnTo>
                    <a:pt x="932" y="3642"/>
                  </a:lnTo>
                  <a:lnTo>
                    <a:pt x="932" y="3646"/>
                  </a:lnTo>
                  <a:lnTo>
                    <a:pt x="934" y="3652"/>
                  </a:lnTo>
                  <a:lnTo>
                    <a:pt x="938" y="3654"/>
                  </a:lnTo>
                  <a:lnTo>
                    <a:pt x="936" y="3656"/>
                  </a:lnTo>
                  <a:lnTo>
                    <a:pt x="936" y="3658"/>
                  </a:lnTo>
                  <a:lnTo>
                    <a:pt x="940" y="3662"/>
                  </a:lnTo>
                  <a:lnTo>
                    <a:pt x="944" y="3664"/>
                  </a:lnTo>
                  <a:lnTo>
                    <a:pt x="946" y="3664"/>
                  </a:lnTo>
                  <a:lnTo>
                    <a:pt x="950" y="3664"/>
                  </a:lnTo>
                  <a:lnTo>
                    <a:pt x="952" y="3662"/>
                  </a:lnTo>
                  <a:lnTo>
                    <a:pt x="956" y="3664"/>
                  </a:lnTo>
                  <a:lnTo>
                    <a:pt x="958" y="3666"/>
                  </a:lnTo>
                  <a:lnTo>
                    <a:pt x="962" y="3670"/>
                  </a:lnTo>
                  <a:lnTo>
                    <a:pt x="966" y="3674"/>
                  </a:lnTo>
                  <a:lnTo>
                    <a:pt x="972" y="3676"/>
                  </a:lnTo>
                  <a:lnTo>
                    <a:pt x="976" y="3680"/>
                  </a:lnTo>
                  <a:lnTo>
                    <a:pt x="982" y="3690"/>
                  </a:lnTo>
                  <a:lnTo>
                    <a:pt x="986" y="3696"/>
                  </a:lnTo>
                  <a:lnTo>
                    <a:pt x="992" y="3702"/>
                  </a:lnTo>
                  <a:lnTo>
                    <a:pt x="1000" y="3708"/>
                  </a:lnTo>
                  <a:lnTo>
                    <a:pt x="1008" y="3712"/>
                  </a:lnTo>
                  <a:lnTo>
                    <a:pt x="1016" y="3716"/>
                  </a:lnTo>
                  <a:lnTo>
                    <a:pt x="1024" y="3716"/>
                  </a:lnTo>
                  <a:lnTo>
                    <a:pt x="1032" y="3716"/>
                  </a:lnTo>
                  <a:lnTo>
                    <a:pt x="1038" y="3712"/>
                  </a:lnTo>
                  <a:lnTo>
                    <a:pt x="1044" y="3708"/>
                  </a:lnTo>
                  <a:lnTo>
                    <a:pt x="1048" y="3708"/>
                  </a:lnTo>
                  <a:lnTo>
                    <a:pt x="1052" y="3710"/>
                  </a:lnTo>
                  <a:lnTo>
                    <a:pt x="1052" y="3714"/>
                  </a:lnTo>
                  <a:lnTo>
                    <a:pt x="1050" y="3720"/>
                  </a:lnTo>
                  <a:lnTo>
                    <a:pt x="1046" y="3726"/>
                  </a:lnTo>
                  <a:lnTo>
                    <a:pt x="1040" y="3730"/>
                  </a:lnTo>
                  <a:lnTo>
                    <a:pt x="1028" y="3734"/>
                  </a:lnTo>
                  <a:lnTo>
                    <a:pt x="1016" y="3736"/>
                  </a:lnTo>
                  <a:lnTo>
                    <a:pt x="1006" y="3734"/>
                  </a:lnTo>
                  <a:lnTo>
                    <a:pt x="992" y="3732"/>
                  </a:lnTo>
                  <a:lnTo>
                    <a:pt x="992" y="3734"/>
                  </a:lnTo>
                  <a:lnTo>
                    <a:pt x="994" y="3740"/>
                  </a:lnTo>
                  <a:lnTo>
                    <a:pt x="1018" y="3770"/>
                  </a:lnTo>
                  <a:lnTo>
                    <a:pt x="1048" y="3804"/>
                  </a:lnTo>
                  <a:lnTo>
                    <a:pt x="1060" y="3814"/>
                  </a:lnTo>
                  <a:lnTo>
                    <a:pt x="1070" y="3820"/>
                  </a:lnTo>
                  <a:lnTo>
                    <a:pt x="1078" y="3822"/>
                  </a:lnTo>
                  <a:lnTo>
                    <a:pt x="1090" y="3818"/>
                  </a:lnTo>
                  <a:lnTo>
                    <a:pt x="1102" y="3810"/>
                  </a:lnTo>
                  <a:lnTo>
                    <a:pt x="1116" y="3798"/>
                  </a:lnTo>
                  <a:lnTo>
                    <a:pt x="1124" y="3790"/>
                  </a:lnTo>
                  <a:lnTo>
                    <a:pt x="1128" y="3782"/>
                  </a:lnTo>
                  <a:lnTo>
                    <a:pt x="1128" y="3772"/>
                  </a:lnTo>
                  <a:lnTo>
                    <a:pt x="1128" y="3764"/>
                  </a:lnTo>
                  <a:lnTo>
                    <a:pt x="1128" y="3756"/>
                  </a:lnTo>
                  <a:lnTo>
                    <a:pt x="1128" y="3750"/>
                  </a:lnTo>
                  <a:lnTo>
                    <a:pt x="1132" y="3744"/>
                  </a:lnTo>
                  <a:lnTo>
                    <a:pt x="1138" y="3742"/>
                  </a:lnTo>
                  <a:lnTo>
                    <a:pt x="1144" y="3740"/>
                  </a:lnTo>
                  <a:lnTo>
                    <a:pt x="1148" y="3740"/>
                  </a:lnTo>
                  <a:lnTo>
                    <a:pt x="1148" y="3742"/>
                  </a:lnTo>
                  <a:lnTo>
                    <a:pt x="1146" y="3746"/>
                  </a:lnTo>
                  <a:lnTo>
                    <a:pt x="1142" y="3754"/>
                  </a:lnTo>
                  <a:lnTo>
                    <a:pt x="1142" y="3760"/>
                  </a:lnTo>
                  <a:lnTo>
                    <a:pt x="1144" y="3764"/>
                  </a:lnTo>
                  <a:lnTo>
                    <a:pt x="1146" y="3770"/>
                  </a:lnTo>
                  <a:lnTo>
                    <a:pt x="1146" y="3774"/>
                  </a:lnTo>
                  <a:lnTo>
                    <a:pt x="1144" y="3778"/>
                  </a:lnTo>
                  <a:lnTo>
                    <a:pt x="1144" y="3782"/>
                  </a:lnTo>
                  <a:lnTo>
                    <a:pt x="1144" y="3788"/>
                  </a:lnTo>
                  <a:lnTo>
                    <a:pt x="1146" y="3794"/>
                  </a:lnTo>
                  <a:lnTo>
                    <a:pt x="1150" y="3804"/>
                  </a:lnTo>
                  <a:lnTo>
                    <a:pt x="1154" y="3814"/>
                  </a:lnTo>
                  <a:lnTo>
                    <a:pt x="1154" y="3822"/>
                  </a:lnTo>
                  <a:lnTo>
                    <a:pt x="1150" y="3838"/>
                  </a:lnTo>
                  <a:lnTo>
                    <a:pt x="1148" y="3848"/>
                  </a:lnTo>
                  <a:lnTo>
                    <a:pt x="1148" y="3864"/>
                  </a:lnTo>
                  <a:lnTo>
                    <a:pt x="1148" y="3884"/>
                  </a:lnTo>
                  <a:lnTo>
                    <a:pt x="1152" y="3912"/>
                  </a:lnTo>
                  <a:lnTo>
                    <a:pt x="1170" y="4010"/>
                  </a:lnTo>
                  <a:lnTo>
                    <a:pt x="1176" y="4042"/>
                  </a:lnTo>
                  <a:lnTo>
                    <a:pt x="1184" y="4060"/>
                  </a:lnTo>
                  <a:lnTo>
                    <a:pt x="1194" y="4084"/>
                  </a:lnTo>
                  <a:lnTo>
                    <a:pt x="1210" y="4122"/>
                  </a:lnTo>
                  <a:lnTo>
                    <a:pt x="1224" y="4164"/>
                  </a:lnTo>
                  <a:lnTo>
                    <a:pt x="1230" y="4184"/>
                  </a:lnTo>
                  <a:lnTo>
                    <a:pt x="1232" y="4204"/>
                  </a:lnTo>
                  <a:lnTo>
                    <a:pt x="1236" y="4220"/>
                  </a:lnTo>
                  <a:lnTo>
                    <a:pt x="1240" y="4232"/>
                  </a:lnTo>
                  <a:lnTo>
                    <a:pt x="1254" y="4256"/>
                  </a:lnTo>
                  <a:lnTo>
                    <a:pt x="1262" y="4268"/>
                  </a:lnTo>
                  <a:lnTo>
                    <a:pt x="1268" y="4284"/>
                  </a:lnTo>
                  <a:lnTo>
                    <a:pt x="1276" y="4304"/>
                  </a:lnTo>
                  <a:lnTo>
                    <a:pt x="1282" y="4330"/>
                  </a:lnTo>
                  <a:lnTo>
                    <a:pt x="1290" y="4358"/>
                  </a:lnTo>
                  <a:lnTo>
                    <a:pt x="1296" y="4384"/>
                  </a:lnTo>
                  <a:lnTo>
                    <a:pt x="1306" y="4406"/>
                  </a:lnTo>
                  <a:lnTo>
                    <a:pt x="1314" y="4424"/>
                  </a:lnTo>
                  <a:lnTo>
                    <a:pt x="1324" y="4436"/>
                  </a:lnTo>
                  <a:lnTo>
                    <a:pt x="1328" y="4442"/>
                  </a:lnTo>
                  <a:lnTo>
                    <a:pt x="1334" y="4444"/>
                  </a:lnTo>
                  <a:lnTo>
                    <a:pt x="1338" y="4446"/>
                  </a:lnTo>
                  <a:lnTo>
                    <a:pt x="1344" y="4446"/>
                  </a:lnTo>
                  <a:lnTo>
                    <a:pt x="1348" y="4444"/>
                  </a:lnTo>
                  <a:lnTo>
                    <a:pt x="1354" y="4440"/>
                  </a:lnTo>
                  <a:lnTo>
                    <a:pt x="1362" y="4432"/>
                  </a:lnTo>
                  <a:lnTo>
                    <a:pt x="1366" y="4424"/>
                  </a:lnTo>
                  <a:lnTo>
                    <a:pt x="1368" y="4416"/>
                  </a:lnTo>
                  <a:lnTo>
                    <a:pt x="1368" y="4410"/>
                  </a:lnTo>
                  <a:lnTo>
                    <a:pt x="1368" y="4406"/>
                  </a:lnTo>
                  <a:lnTo>
                    <a:pt x="1372" y="4400"/>
                  </a:lnTo>
                  <a:lnTo>
                    <a:pt x="1376" y="4396"/>
                  </a:lnTo>
                  <a:lnTo>
                    <a:pt x="1384" y="4394"/>
                  </a:lnTo>
                  <a:lnTo>
                    <a:pt x="1402" y="4390"/>
                  </a:lnTo>
                  <a:lnTo>
                    <a:pt x="1412" y="4390"/>
                  </a:lnTo>
                  <a:lnTo>
                    <a:pt x="1418" y="4390"/>
                  </a:lnTo>
                  <a:lnTo>
                    <a:pt x="1420" y="4390"/>
                  </a:lnTo>
                  <a:lnTo>
                    <a:pt x="1420" y="4388"/>
                  </a:lnTo>
                  <a:lnTo>
                    <a:pt x="1420" y="4386"/>
                  </a:lnTo>
                  <a:lnTo>
                    <a:pt x="1416" y="4384"/>
                  </a:lnTo>
                  <a:lnTo>
                    <a:pt x="1408" y="4382"/>
                  </a:lnTo>
                  <a:lnTo>
                    <a:pt x="1404" y="4380"/>
                  </a:lnTo>
                  <a:lnTo>
                    <a:pt x="1400" y="4376"/>
                  </a:lnTo>
                  <a:lnTo>
                    <a:pt x="1402" y="4370"/>
                  </a:lnTo>
                  <a:lnTo>
                    <a:pt x="1406" y="4362"/>
                  </a:lnTo>
                  <a:lnTo>
                    <a:pt x="1410" y="4354"/>
                  </a:lnTo>
                  <a:lnTo>
                    <a:pt x="1412" y="4348"/>
                  </a:lnTo>
                  <a:lnTo>
                    <a:pt x="1412" y="4342"/>
                  </a:lnTo>
                  <a:lnTo>
                    <a:pt x="1414" y="4340"/>
                  </a:lnTo>
                  <a:lnTo>
                    <a:pt x="1428" y="4338"/>
                  </a:lnTo>
                  <a:lnTo>
                    <a:pt x="1434" y="4336"/>
                  </a:lnTo>
                  <a:lnTo>
                    <a:pt x="1436" y="4334"/>
                  </a:lnTo>
                  <a:lnTo>
                    <a:pt x="1438" y="4332"/>
                  </a:lnTo>
                  <a:lnTo>
                    <a:pt x="1438" y="4322"/>
                  </a:lnTo>
                  <a:lnTo>
                    <a:pt x="1436" y="4312"/>
                  </a:lnTo>
                  <a:lnTo>
                    <a:pt x="1434" y="4298"/>
                  </a:lnTo>
                  <a:lnTo>
                    <a:pt x="1432" y="4284"/>
                  </a:lnTo>
                  <a:lnTo>
                    <a:pt x="1434" y="4266"/>
                  </a:lnTo>
                  <a:lnTo>
                    <a:pt x="1440" y="4246"/>
                  </a:lnTo>
                  <a:lnTo>
                    <a:pt x="1448" y="4226"/>
                  </a:lnTo>
                  <a:lnTo>
                    <a:pt x="1454" y="4206"/>
                  </a:lnTo>
                  <a:lnTo>
                    <a:pt x="1456" y="4196"/>
                  </a:lnTo>
                  <a:lnTo>
                    <a:pt x="1454" y="4186"/>
                  </a:lnTo>
                  <a:lnTo>
                    <a:pt x="1452" y="4172"/>
                  </a:lnTo>
                  <a:lnTo>
                    <a:pt x="1448" y="4154"/>
                  </a:lnTo>
                  <a:lnTo>
                    <a:pt x="1448" y="4144"/>
                  </a:lnTo>
                  <a:lnTo>
                    <a:pt x="1450" y="4138"/>
                  </a:lnTo>
                  <a:lnTo>
                    <a:pt x="1450" y="4128"/>
                  </a:lnTo>
                  <a:lnTo>
                    <a:pt x="1446" y="4108"/>
                  </a:lnTo>
                  <a:lnTo>
                    <a:pt x="1444" y="4098"/>
                  </a:lnTo>
                  <a:lnTo>
                    <a:pt x="1442" y="4088"/>
                  </a:lnTo>
                  <a:lnTo>
                    <a:pt x="1444" y="4082"/>
                  </a:lnTo>
                  <a:lnTo>
                    <a:pt x="1444" y="4076"/>
                  </a:lnTo>
                  <a:lnTo>
                    <a:pt x="1448" y="4074"/>
                  </a:lnTo>
                  <a:lnTo>
                    <a:pt x="1452" y="4070"/>
                  </a:lnTo>
                  <a:lnTo>
                    <a:pt x="1460" y="4068"/>
                  </a:lnTo>
                  <a:lnTo>
                    <a:pt x="1470" y="4066"/>
                  </a:lnTo>
                  <a:lnTo>
                    <a:pt x="1480" y="4064"/>
                  </a:lnTo>
                  <a:lnTo>
                    <a:pt x="1488" y="4058"/>
                  </a:lnTo>
                  <a:lnTo>
                    <a:pt x="1490" y="4054"/>
                  </a:lnTo>
                  <a:lnTo>
                    <a:pt x="1492" y="4050"/>
                  </a:lnTo>
                  <a:lnTo>
                    <a:pt x="1494" y="4040"/>
                  </a:lnTo>
                  <a:lnTo>
                    <a:pt x="1496" y="4038"/>
                  </a:lnTo>
                  <a:lnTo>
                    <a:pt x="1498" y="4038"/>
                  </a:lnTo>
                  <a:lnTo>
                    <a:pt x="1502" y="4040"/>
                  </a:lnTo>
                  <a:lnTo>
                    <a:pt x="1506" y="4042"/>
                  </a:lnTo>
                  <a:lnTo>
                    <a:pt x="1512" y="4042"/>
                  </a:lnTo>
                  <a:lnTo>
                    <a:pt x="1520" y="4040"/>
                  </a:lnTo>
                  <a:lnTo>
                    <a:pt x="1530" y="4032"/>
                  </a:lnTo>
                  <a:lnTo>
                    <a:pt x="1536" y="4024"/>
                  </a:lnTo>
                  <a:lnTo>
                    <a:pt x="1538" y="4020"/>
                  </a:lnTo>
                  <a:lnTo>
                    <a:pt x="1538" y="4016"/>
                  </a:lnTo>
                  <a:lnTo>
                    <a:pt x="1538" y="4014"/>
                  </a:lnTo>
                  <a:lnTo>
                    <a:pt x="1538" y="4010"/>
                  </a:lnTo>
                  <a:lnTo>
                    <a:pt x="1542" y="4004"/>
                  </a:lnTo>
                  <a:lnTo>
                    <a:pt x="1550" y="3996"/>
                  </a:lnTo>
                  <a:lnTo>
                    <a:pt x="1566" y="3982"/>
                  </a:lnTo>
                  <a:lnTo>
                    <a:pt x="1584" y="3966"/>
                  </a:lnTo>
                  <a:lnTo>
                    <a:pt x="1600" y="3950"/>
                  </a:lnTo>
                  <a:lnTo>
                    <a:pt x="1624" y="3918"/>
                  </a:lnTo>
                  <a:lnTo>
                    <a:pt x="1644" y="3892"/>
                  </a:lnTo>
                  <a:lnTo>
                    <a:pt x="1654" y="3880"/>
                  </a:lnTo>
                  <a:lnTo>
                    <a:pt x="1666" y="3870"/>
                  </a:lnTo>
                  <a:lnTo>
                    <a:pt x="1674" y="3866"/>
                  </a:lnTo>
                  <a:lnTo>
                    <a:pt x="1680" y="3864"/>
                  </a:lnTo>
                  <a:lnTo>
                    <a:pt x="1688" y="3864"/>
                  </a:lnTo>
                  <a:lnTo>
                    <a:pt x="1692" y="3864"/>
                  </a:lnTo>
                  <a:lnTo>
                    <a:pt x="1696" y="3860"/>
                  </a:lnTo>
                  <a:lnTo>
                    <a:pt x="1704" y="3852"/>
                  </a:lnTo>
                  <a:lnTo>
                    <a:pt x="1714" y="3840"/>
                  </a:lnTo>
                  <a:lnTo>
                    <a:pt x="1722" y="3828"/>
                  </a:lnTo>
                  <a:lnTo>
                    <a:pt x="1724" y="3816"/>
                  </a:lnTo>
                  <a:lnTo>
                    <a:pt x="1724" y="3808"/>
                  </a:lnTo>
                  <a:lnTo>
                    <a:pt x="1722" y="3802"/>
                  </a:lnTo>
                  <a:lnTo>
                    <a:pt x="1720" y="3796"/>
                  </a:lnTo>
                  <a:lnTo>
                    <a:pt x="1720" y="3790"/>
                  </a:lnTo>
                  <a:lnTo>
                    <a:pt x="1724" y="3784"/>
                  </a:lnTo>
                  <a:lnTo>
                    <a:pt x="1736" y="3778"/>
                  </a:lnTo>
                  <a:lnTo>
                    <a:pt x="1748" y="3772"/>
                  </a:lnTo>
                  <a:lnTo>
                    <a:pt x="1756" y="3766"/>
                  </a:lnTo>
                  <a:lnTo>
                    <a:pt x="1768" y="3758"/>
                  </a:lnTo>
                  <a:lnTo>
                    <a:pt x="1770" y="3756"/>
                  </a:lnTo>
                  <a:lnTo>
                    <a:pt x="1772" y="3756"/>
                  </a:lnTo>
                  <a:lnTo>
                    <a:pt x="1774" y="3766"/>
                  </a:lnTo>
                  <a:lnTo>
                    <a:pt x="1774" y="3772"/>
                  </a:lnTo>
                  <a:lnTo>
                    <a:pt x="1778" y="3776"/>
                  </a:lnTo>
                  <a:lnTo>
                    <a:pt x="1780" y="3778"/>
                  </a:lnTo>
                  <a:lnTo>
                    <a:pt x="1784" y="3778"/>
                  </a:lnTo>
                  <a:lnTo>
                    <a:pt x="1790" y="3774"/>
                  </a:lnTo>
                  <a:lnTo>
                    <a:pt x="1794" y="3774"/>
                  </a:lnTo>
                  <a:lnTo>
                    <a:pt x="1798" y="3774"/>
                  </a:lnTo>
                  <a:lnTo>
                    <a:pt x="1804" y="3776"/>
                  </a:lnTo>
                  <a:lnTo>
                    <a:pt x="1808" y="3776"/>
                  </a:lnTo>
                  <a:lnTo>
                    <a:pt x="1810" y="3774"/>
                  </a:lnTo>
                  <a:lnTo>
                    <a:pt x="1808" y="3768"/>
                  </a:lnTo>
                  <a:lnTo>
                    <a:pt x="1806" y="3760"/>
                  </a:lnTo>
                  <a:lnTo>
                    <a:pt x="1806" y="3758"/>
                  </a:lnTo>
                  <a:lnTo>
                    <a:pt x="1810" y="3756"/>
                  </a:lnTo>
                  <a:lnTo>
                    <a:pt x="1812" y="3762"/>
                  </a:lnTo>
                  <a:lnTo>
                    <a:pt x="1816" y="3766"/>
                  </a:lnTo>
                  <a:lnTo>
                    <a:pt x="1818" y="3766"/>
                  </a:lnTo>
                  <a:lnTo>
                    <a:pt x="1820" y="3766"/>
                  </a:lnTo>
                  <a:lnTo>
                    <a:pt x="1824" y="3766"/>
                  </a:lnTo>
                  <a:lnTo>
                    <a:pt x="1826" y="3766"/>
                  </a:lnTo>
                  <a:lnTo>
                    <a:pt x="1828" y="3768"/>
                  </a:lnTo>
                  <a:lnTo>
                    <a:pt x="1830" y="3770"/>
                  </a:lnTo>
                  <a:lnTo>
                    <a:pt x="1832" y="3770"/>
                  </a:lnTo>
                  <a:lnTo>
                    <a:pt x="1836" y="3764"/>
                  </a:lnTo>
                  <a:lnTo>
                    <a:pt x="1842" y="3760"/>
                  </a:lnTo>
                  <a:lnTo>
                    <a:pt x="1844" y="3760"/>
                  </a:lnTo>
                  <a:lnTo>
                    <a:pt x="1848" y="3762"/>
                  </a:lnTo>
                  <a:lnTo>
                    <a:pt x="1852" y="3766"/>
                  </a:lnTo>
                  <a:lnTo>
                    <a:pt x="1856" y="3764"/>
                  </a:lnTo>
                  <a:lnTo>
                    <a:pt x="1860" y="3762"/>
                  </a:lnTo>
                  <a:lnTo>
                    <a:pt x="1864" y="3756"/>
                  </a:lnTo>
                  <a:lnTo>
                    <a:pt x="1866" y="3748"/>
                  </a:lnTo>
                  <a:lnTo>
                    <a:pt x="1868" y="3740"/>
                  </a:lnTo>
                  <a:lnTo>
                    <a:pt x="1868" y="3734"/>
                  </a:lnTo>
                  <a:lnTo>
                    <a:pt x="1866" y="3726"/>
                  </a:lnTo>
                  <a:lnTo>
                    <a:pt x="1864" y="3716"/>
                  </a:lnTo>
                  <a:lnTo>
                    <a:pt x="1866" y="3706"/>
                  </a:lnTo>
                  <a:lnTo>
                    <a:pt x="1866" y="3698"/>
                  </a:lnTo>
                  <a:lnTo>
                    <a:pt x="1866" y="3690"/>
                  </a:lnTo>
                  <a:lnTo>
                    <a:pt x="1864" y="3686"/>
                  </a:lnTo>
                  <a:lnTo>
                    <a:pt x="1866" y="3684"/>
                  </a:lnTo>
                  <a:lnTo>
                    <a:pt x="1868" y="3680"/>
                  </a:lnTo>
                  <a:lnTo>
                    <a:pt x="1870" y="3676"/>
                  </a:lnTo>
                  <a:lnTo>
                    <a:pt x="1872" y="3678"/>
                  </a:lnTo>
                  <a:lnTo>
                    <a:pt x="1872" y="3684"/>
                  </a:lnTo>
                  <a:lnTo>
                    <a:pt x="1876" y="3710"/>
                  </a:lnTo>
                  <a:lnTo>
                    <a:pt x="1880" y="3720"/>
                  </a:lnTo>
                  <a:lnTo>
                    <a:pt x="1882" y="3724"/>
                  </a:lnTo>
                  <a:lnTo>
                    <a:pt x="1884" y="3726"/>
                  </a:lnTo>
                  <a:lnTo>
                    <a:pt x="1888" y="3726"/>
                  </a:lnTo>
                  <a:lnTo>
                    <a:pt x="1890" y="3726"/>
                  </a:lnTo>
                  <a:lnTo>
                    <a:pt x="1898" y="3722"/>
                  </a:lnTo>
                  <a:lnTo>
                    <a:pt x="1900" y="3720"/>
                  </a:lnTo>
                  <a:lnTo>
                    <a:pt x="1904" y="3720"/>
                  </a:lnTo>
                  <a:lnTo>
                    <a:pt x="1906" y="3722"/>
                  </a:lnTo>
                  <a:lnTo>
                    <a:pt x="1910" y="3726"/>
                  </a:lnTo>
                  <a:lnTo>
                    <a:pt x="1916" y="3738"/>
                  </a:lnTo>
                  <a:lnTo>
                    <a:pt x="1922" y="3760"/>
                  </a:lnTo>
                  <a:lnTo>
                    <a:pt x="1926" y="3768"/>
                  </a:lnTo>
                  <a:lnTo>
                    <a:pt x="1928" y="3772"/>
                  </a:lnTo>
                  <a:lnTo>
                    <a:pt x="1928" y="3774"/>
                  </a:lnTo>
                  <a:lnTo>
                    <a:pt x="1928" y="3780"/>
                  </a:lnTo>
                  <a:lnTo>
                    <a:pt x="1926" y="3786"/>
                  </a:lnTo>
                  <a:lnTo>
                    <a:pt x="1926" y="3792"/>
                  </a:lnTo>
                  <a:lnTo>
                    <a:pt x="1930" y="3804"/>
                  </a:lnTo>
                  <a:lnTo>
                    <a:pt x="1934" y="3814"/>
                  </a:lnTo>
                  <a:lnTo>
                    <a:pt x="1936" y="3810"/>
                  </a:lnTo>
                  <a:lnTo>
                    <a:pt x="1936" y="3800"/>
                  </a:lnTo>
                  <a:lnTo>
                    <a:pt x="1938" y="3806"/>
                  </a:lnTo>
                  <a:lnTo>
                    <a:pt x="1942" y="3816"/>
                  </a:lnTo>
                  <a:lnTo>
                    <a:pt x="1946" y="3828"/>
                  </a:lnTo>
                  <a:lnTo>
                    <a:pt x="1952" y="3838"/>
                  </a:lnTo>
                  <a:lnTo>
                    <a:pt x="1968" y="3862"/>
                  </a:lnTo>
                  <a:lnTo>
                    <a:pt x="1972" y="3864"/>
                  </a:lnTo>
                  <a:lnTo>
                    <a:pt x="1974" y="3860"/>
                  </a:lnTo>
                  <a:lnTo>
                    <a:pt x="1976" y="3856"/>
                  </a:lnTo>
                  <a:lnTo>
                    <a:pt x="1978" y="3854"/>
                  </a:lnTo>
                  <a:lnTo>
                    <a:pt x="1980" y="3854"/>
                  </a:lnTo>
                  <a:lnTo>
                    <a:pt x="1982" y="3854"/>
                  </a:lnTo>
                  <a:lnTo>
                    <a:pt x="1990" y="3862"/>
                  </a:lnTo>
                  <a:lnTo>
                    <a:pt x="1994" y="3870"/>
                  </a:lnTo>
                  <a:lnTo>
                    <a:pt x="1998" y="3876"/>
                  </a:lnTo>
                  <a:lnTo>
                    <a:pt x="2004" y="3882"/>
                  </a:lnTo>
                  <a:lnTo>
                    <a:pt x="2008" y="3886"/>
                  </a:lnTo>
                  <a:lnTo>
                    <a:pt x="2008" y="3888"/>
                  </a:lnTo>
                  <a:lnTo>
                    <a:pt x="2006" y="3890"/>
                  </a:lnTo>
                  <a:lnTo>
                    <a:pt x="2002" y="3892"/>
                  </a:lnTo>
                  <a:lnTo>
                    <a:pt x="2000" y="3892"/>
                  </a:lnTo>
                  <a:lnTo>
                    <a:pt x="1996" y="3890"/>
                  </a:lnTo>
                  <a:lnTo>
                    <a:pt x="1992" y="3886"/>
                  </a:lnTo>
                  <a:lnTo>
                    <a:pt x="1990" y="3886"/>
                  </a:lnTo>
                  <a:lnTo>
                    <a:pt x="1988" y="3888"/>
                  </a:lnTo>
                  <a:lnTo>
                    <a:pt x="1986" y="3890"/>
                  </a:lnTo>
                  <a:lnTo>
                    <a:pt x="1986" y="3894"/>
                  </a:lnTo>
                  <a:lnTo>
                    <a:pt x="1992" y="3904"/>
                  </a:lnTo>
                  <a:lnTo>
                    <a:pt x="1998" y="3910"/>
                  </a:lnTo>
                  <a:lnTo>
                    <a:pt x="2000" y="3912"/>
                  </a:lnTo>
                  <a:lnTo>
                    <a:pt x="2000" y="3910"/>
                  </a:lnTo>
                  <a:lnTo>
                    <a:pt x="2002" y="3904"/>
                  </a:lnTo>
                  <a:lnTo>
                    <a:pt x="2004" y="3900"/>
                  </a:lnTo>
                  <a:lnTo>
                    <a:pt x="2006" y="3900"/>
                  </a:lnTo>
                  <a:lnTo>
                    <a:pt x="2010" y="3912"/>
                  </a:lnTo>
                  <a:lnTo>
                    <a:pt x="2016" y="3930"/>
                  </a:lnTo>
                  <a:lnTo>
                    <a:pt x="2024" y="3950"/>
                  </a:lnTo>
                  <a:lnTo>
                    <a:pt x="2028" y="3960"/>
                  </a:lnTo>
                  <a:lnTo>
                    <a:pt x="2032" y="3972"/>
                  </a:lnTo>
                  <a:lnTo>
                    <a:pt x="2032" y="3982"/>
                  </a:lnTo>
                  <a:lnTo>
                    <a:pt x="2030" y="3992"/>
                  </a:lnTo>
                  <a:lnTo>
                    <a:pt x="2016" y="4034"/>
                  </a:lnTo>
                  <a:lnTo>
                    <a:pt x="2014" y="4050"/>
                  </a:lnTo>
                  <a:lnTo>
                    <a:pt x="2014" y="4056"/>
                  </a:lnTo>
                  <a:lnTo>
                    <a:pt x="2016" y="4058"/>
                  </a:lnTo>
                  <a:lnTo>
                    <a:pt x="2020" y="4058"/>
                  </a:lnTo>
                  <a:lnTo>
                    <a:pt x="2022" y="4056"/>
                  </a:lnTo>
                  <a:lnTo>
                    <a:pt x="2026" y="4050"/>
                  </a:lnTo>
                  <a:lnTo>
                    <a:pt x="2028" y="4044"/>
                  </a:lnTo>
                  <a:lnTo>
                    <a:pt x="2030" y="4042"/>
                  </a:lnTo>
                  <a:lnTo>
                    <a:pt x="2034" y="4042"/>
                  </a:lnTo>
                  <a:lnTo>
                    <a:pt x="2036" y="4042"/>
                  </a:lnTo>
                  <a:lnTo>
                    <a:pt x="2036" y="4044"/>
                  </a:lnTo>
                  <a:lnTo>
                    <a:pt x="2032" y="4048"/>
                  </a:lnTo>
                  <a:lnTo>
                    <a:pt x="2032" y="4054"/>
                  </a:lnTo>
                  <a:lnTo>
                    <a:pt x="2032" y="4056"/>
                  </a:lnTo>
                  <a:lnTo>
                    <a:pt x="2036" y="4060"/>
                  </a:lnTo>
                  <a:lnTo>
                    <a:pt x="2040" y="4064"/>
                  </a:lnTo>
                  <a:lnTo>
                    <a:pt x="2042" y="4064"/>
                  </a:lnTo>
                  <a:lnTo>
                    <a:pt x="2046" y="4062"/>
                  </a:lnTo>
                  <a:lnTo>
                    <a:pt x="2048" y="4060"/>
                  </a:lnTo>
                  <a:lnTo>
                    <a:pt x="2050" y="4060"/>
                  </a:lnTo>
                  <a:lnTo>
                    <a:pt x="2052" y="4062"/>
                  </a:lnTo>
                  <a:lnTo>
                    <a:pt x="2056" y="4066"/>
                  </a:lnTo>
                  <a:lnTo>
                    <a:pt x="2062" y="4070"/>
                  </a:lnTo>
                  <a:lnTo>
                    <a:pt x="2066" y="4068"/>
                  </a:lnTo>
                  <a:lnTo>
                    <a:pt x="2068" y="4066"/>
                  </a:lnTo>
                  <a:lnTo>
                    <a:pt x="2072" y="4060"/>
                  </a:lnTo>
                  <a:lnTo>
                    <a:pt x="2080" y="4048"/>
                  </a:lnTo>
                  <a:lnTo>
                    <a:pt x="2086" y="4042"/>
                  </a:lnTo>
                  <a:lnTo>
                    <a:pt x="2092" y="4038"/>
                  </a:lnTo>
                  <a:lnTo>
                    <a:pt x="2106" y="4032"/>
                  </a:lnTo>
                  <a:lnTo>
                    <a:pt x="2112" y="4028"/>
                  </a:lnTo>
                  <a:lnTo>
                    <a:pt x="2118" y="4024"/>
                  </a:lnTo>
                  <a:lnTo>
                    <a:pt x="2122" y="4016"/>
                  </a:lnTo>
                  <a:lnTo>
                    <a:pt x="2124" y="4008"/>
                  </a:lnTo>
                  <a:lnTo>
                    <a:pt x="2126" y="3998"/>
                  </a:lnTo>
                  <a:lnTo>
                    <a:pt x="2122" y="3986"/>
                  </a:lnTo>
                  <a:lnTo>
                    <a:pt x="2128" y="3990"/>
                  </a:lnTo>
                  <a:lnTo>
                    <a:pt x="2130" y="3992"/>
                  </a:lnTo>
                  <a:lnTo>
                    <a:pt x="2132" y="3998"/>
                  </a:lnTo>
                  <a:lnTo>
                    <a:pt x="2132" y="4002"/>
                  </a:lnTo>
                  <a:lnTo>
                    <a:pt x="2136" y="4004"/>
                  </a:lnTo>
                  <a:lnTo>
                    <a:pt x="2138" y="4008"/>
                  </a:lnTo>
                  <a:lnTo>
                    <a:pt x="2140" y="4020"/>
                  </a:lnTo>
                  <a:lnTo>
                    <a:pt x="2144" y="4028"/>
                  </a:lnTo>
                  <a:lnTo>
                    <a:pt x="2146" y="4030"/>
                  </a:lnTo>
                  <a:lnTo>
                    <a:pt x="2148" y="4032"/>
                  </a:lnTo>
                  <a:lnTo>
                    <a:pt x="2152" y="4030"/>
                  </a:lnTo>
                  <a:lnTo>
                    <a:pt x="2156" y="4028"/>
                  </a:lnTo>
                  <a:lnTo>
                    <a:pt x="2158" y="4028"/>
                  </a:lnTo>
                  <a:lnTo>
                    <a:pt x="2156" y="4032"/>
                  </a:lnTo>
                  <a:lnTo>
                    <a:pt x="2152" y="4040"/>
                  </a:lnTo>
                  <a:lnTo>
                    <a:pt x="2150" y="4046"/>
                  </a:lnTo>
                  <a:lnTo>
                    <a:pt x="2150" y="4052"/>
                  </a:lnTo>
                  <a:lnTo>
                    <a:pt x="2154" y="4060"/>
                  </a:lnTo>
                  <a:lnTo>
                    <a:pt x="2156" y="4070"/>
                  </a:lnTo>
                  <a:lnTo>
                    <a:pt x="2158" y="4092"/>
                  </a:lnTo>
                  <a:lnTo>
                    <a:pt x="2160" y="4114"/>
                  </a:lnTo>
                  <a:lnTo>
                    <a:pt x="2164" y="4128"/>
                  </a:lnTo>
                  <a:lnTo>
                    <a:pt x="2168" y="4140"/>
                  </a:lnTo>
                  <a:lnTo>
                    <a:pt x="2172" y="4154"/>
                  </a:lnTo>
                  <a:lnTo>
                    <a:pt x="2172" y="4172"/>
                  </a:lnTo>
                  <a:lnTo>
                    <a:pt x="2174" y="4172"/>
                  </a:lnTo>
                  <a:lnTo>
                    <a:pt x="2176" y="4166"/>
                  </a:lnTo>
                  <a:lnTo>
                    <a:pt x="2178" y="4168"/>
                  </a:lnTo>
                  <a:lnTo>
                    <a:pt x="2180" y="4172"/>
                  </a:lnTo>
                  <a:lnTo>
                    <a:pt x="2184" y="4186"/>
                  </a:lnTo>
                  <a:lnTo>
                    <a:pt x="2188" y="4198"/>
                  </a:lnTo>
                  <a:lnTo>
                    <a:pt x="2190" y="4208"/>
                  </a:lnTo>
                  <a:lnTo>
                    <a:pt x="2192" y="4216"/>
                  </a:lnTo>
                  <a:lnTo>
                    <a:pt x="2194" y="4224"/>
                  </a:lnTo>
                  <a:lnTo>
                    <a:pt x="2192" y="4232"/>
                  </a:lnTo>
                  <a:lnTo>
                    <a:pt x="2192" y="4240"/>
                  </a:lnTo>
                  <a:lnTo>
                    <a:pt x="2192" y="4242"/>
                  </a:lnTo>
                  <a:lnTo>
                    <a:pt x="2194" y="4246"/>
                  </a:lnTo>
                  <a:lnTo>
                    <a:pt x="2194" y="4248"/>
                  </a:lnTo>
                  <a:lnTo>
                    <a:pt x="2194" y="4250"/>
                  </a:lnTo>
                  <a:lnTo>
                    <a:pt x="2192" y="4258"/>
                  </a:lnTo>
                  <a:lnTo>
                    <a:pt x="2190" y="4266"/>
                  </a:lnTo>
                  <a:lnTo>
                    <a:pt x="2192" y="4268"/>
                  </a:lnTo>
                  <a:lnTo>
                    <a:pt x="2196" y="4268"/>
                  </a:lnTo>
                  <a:lnTo>
                    <a:pt x="2198" y="4268"/>
                  </a:lnTo>
                  <a:lnTo>
                    <a:pt x="2200" y="4270"/>
                  </a:lnTo>
                  <a:lnTo>
                    <a:pt x="2200" y="4276"/>
                  </a:lnTo>
                  <a:lnTo>
                    <a:pt x="2196" y="4286"/>
                  </a:lnTo>
                  <a:lnTo>
                    <a:pt x="2196" y="4298"/>
                  </a:lnTo>
                  <a:lnTo>
                    <a:pt x="2194" y="4306"/>
                  </a:lnTo>
                  <a:lnTo>
                    <a:pt x="2192" y="4310"/>
                  </a:lnTo>
                  <a:lnTo>
                    <a:pt x="2190" y="4320"/>
                  </a:lnTo>
                  <a:lnTo>
                    <a:pt x="2188" y="4344"/>
                  </a:lnTo>
                  <a:lnTo>
                    <a:pt x="2188" y="4352"/>
                  </a:lnTo>
                  <a:lnTo>
                    <a:pt x="2190" y="4352"/>
                  </a:lnTo>
                  <a:lnTo>
                    <a:pt x="2198" y="4336"/>
                  </a:lnTo>
                  <a:lnTo>
                    <a:pt x="2198" y="4340"/>
                  </a:lnTo>
                  <a:lnTo>
                    <a:pt x="2198" y="4346"/>
                  </a:lnTo>
                  <a:lnTo>
                    <a:pt x="2190" y="4360"/>
                  </a:lnTo>
                  <a:lnTo>
                    <a:pt x="2186" y="4368"/>
                  </a:lnTo>
                  <a:lnTo>
                    <a:pt x="2188" y="4372"/>
                  </a:lnTo>
                  <a:lnTo>
                    <a:pt x="2188" y="4374"/>
                  </a:lnTo>
                  <a:lnTo>
                    <a:pt x="2186" y="4380"/>
                  </a:lnTo>
                  <a:lnTo>
                    <a:pt x="2182" y="4390"/>
                  </a:lnTo>
                  <a:lnTo>
                    <a:pt x="2182" y="4396"/>
                  </a:lnTo>
                  <a:lnTo>
                    <a:pt x="2182" y="4400"/>
                  </a:lnTo>
                  <a:lnTo>
                    <a:pt x="2180" y="4406"/>
                  </a:lnTo>
                  <a:lnTo>
                    <a:pt x="2178" y="4416"/>
                  </a:lnTo>
                  <a:lnTo>
                    <a:pt x="2176" y="4426"/>
                  </a:lnTo>
                  <a:lnTo>
                    <a:pt x="2178" y="4434"/>
                  </a:lnTo>
                  <a:lnTo>
                    <a:pt x="2180" y="4440"/>
                  </a:lnTo>
                  <a:lnTo>
                    <a:pt x="2182" y="4442"/>
                  </a:lnTo>
                  <a:lnTo>
                    <a:pt x="2184" y="4442"/>
                  </a:lnTo>
                  <a:lnTo>
                    <a:pt x="2186" y="4438"/>
                  </a:lnTo>
                  <a:lnTo>
                    <a:pt x="2190" y="4432"/>
                  </a:lnTo>
                  <a:lnTo>
                    <a:pt x="2190" y="4430"/>
                  </a:lnTo>
                  <a:lnTo>
                    <a:pt x="2192" y="4430"/>
                  </a:lnTo>
                  <a:lnTo>
                    <a:pt x="2198" y="4438"/>
                  </a:lnTo>
                  <a:lnTo>
                    <a:pt x="2204" y="4450"/>
                  </a:lnTo>
                  <a:lnTo>
                    <a:pt x="2210" y="4464"/>
                  </a:lnTo>
                  <a:lnTo>
                    <a:pt x="2220" y="4480"/>
                  </a:lnTo>
                  <a:lnTo>
                    <a:pt x="2224" y="4484"/>
                  </a:lnTo>
                  <a:lnTo>
                    <a:pt x="2228" y="4484"/>
                  </a:lnTo>
                  <a:lnTo>
                    <a:pt x="2232" y="4486"/>
                  </a:lnTo>
                  <a:lnTo>
                    <a:pt x="2234" y="4488"/>
                  </a:lnTo>
                  <a:lnTo>
                    <a:pt x="2234" y="4494"/>
                  </a:lnTo>
                  <a:lnTo>
                    <a:pt x="2234" y="4498"/>
                  </a:lnTo>
                  <a:lnTo>
                    <a:pt x="2236" y="4502"/>
                  </a:lnTo>
                  <a:lnTo>
                    <a:pt x="2238" y="4508"/>
                  </a:lnTo>
                  <a:lnTo>
                    <a:pt x="2248" y="4516"/>
                  </a:lnTo>
                  <a:lnTo>
                    <a:pt x="2254" y="4526"/>
                  </a:lnTo>
                  <a:lnTo>
                    <a:pt x="2258" y="4536"/>
                  </a:lnTo>
                  <a:lnTo>
                    <a:pt x="2262" y="4544"/>
                  </a:lnTo>
                  <a:lnTo>
                    <a:pt x="2266" y="4562"/>
                  </a:lnTo>
                  <a:lnTo>
                    <a:pt x="2266" y="4578"/>
                  </a:lnTo>
                  <a:lnTo>
                    <a:pt x="2266" y="4588"/>
                  </a:lnTo>
                  <a:lnTo>
                    <a:pt x="2264" y="4592"/>
                  </a:lnTo>
                  <a:lnTo>
                    <a:pt x="2264" y="4596"/>
                  </a:lnTo>
                  <a:lnTo>
                    <a:pt x="2268" y="4600"/>
                  </a:lnTo>
                  <a:lnTo>
                    <a:pt x="2270" y="4602"/>
                  </a:lnTo>
                  <a:lnTo>
                    <a:pt x="2272" y="4606"/>
                  </a:lnTo>
                  <a:lnTo>
                    <a:pt x="2274" y="4612"/>
                  </a:lnTo>
                  <a:lnTo>
                    <a:pt x="2272" y="4622"/>
                  </a:lnTo>
                  <a:lnTo>
                    <a:pt x="2272" y="4634"/>
                  </a:lnTo>
                  <a:lnTo>
                    <a:pt x="2276" y="4638"/>
                  </a:lnTo>
                  <a:lnTo>
                    <a:pt x="2278" y="4640"/>
                  </a:lnTo>
                  <a:lnTo>
                    <a:pt x="2278" y="4644"/>
                  </a:lnTo>
                  <a:lnTo>
                    <a:pt x="2278" y="4648"/>
                  </a:lnTo>
                  <a:lnTo>
                    <a:pt x="2282" y="4654"/>
                  </a:lnTo>
                  <a:lnTo>
                    <a:pt x="2292" y="4666"/>
                  </a:lnTo>
                  <a:lnTo>
                    <a:pt x="2296" y="4672"/>
                  </a:lnTo>
                  <a:lnTo>
                    <a:pt x="2300" y="4680"/>
                  </a:lnTo>
                  <a:lnTo>
                    <a:pt x="2302" y="4688"/>
                  </a:lnTo>
                  <a:lnTo>
                    <a:pt x="2302" y="4696"/>
                  </a:lnTo>
                  <a:lnTo>
                    <a:pt x="2302" y="4700"/>
                  </a:lnTo>
                  <a:lnTo>
                    <a:pt x="2302" y="4702"/>
                  </a:lnTo>
                  <a:lnTo>
                    <a:pt x="2308" y="4708"/>
                  </a:lnTo>
                  <a:lnTo>
                    <a:pt x="2320" y="4716"/>
                  </a:lnTo>
                  <a:lnTo>
                    <a:pt x="2330" y="4724"/>
                  </a:lnTo>
                  <a:lnTo>
                    <a:pt x="2344" y="4736"/>
                  </a:lnTo>
                  <a:lnTo>
                    <a:pt x="2354" y="4746"/>
                  </a:lnTo>
                  <a:lnTo>
                    <a:pt x="2364" y="4754"/>
                  </a:lnTo>
                  <a:lnTo>
                    <a:pt x="2376" y="4760"/>
                  </a:lnTo>
                  <a:lnTo>
                    <a:pt x="2382" y="4764"/>
                  </a:lnTo>
                  <a:lnTo>
                    <a:pt x="2384" y="4766"/>
                  </a:lnTo>
                  <a:lnTo>
                    <a:pt x="2386" y="4770"/>
                  </a:lnTo>
                  <a:lnTo>
                    <a:pt x="2390" y="4776"/>
                  </a:lnTo>
                  <a:lnTo>
                    <a:pt x="2392" y="4774"/>
                  </a:lnTo>
                  <a:lnTo>
                    <a:pt x="2396" y="4770"/>
                  </a:lnTo>
                  <a:lnTo>
                    <a:pt x="2400" y="4770"/>
                  </a:lnTo>
                  <a:lnTo>
                    <a:pt x="2404" y="4770"/>
                  </a:lnTo>
                  <a:lnTo>
                    <a:pt x="2408" y="4770"/>
                  </a:lnTo>
                  <a:lnTo>
                    <a:pt x="2410" y="4768"/>
                  </a:lnTo>
                  <a:lnTo>
                    <a:pt x="2410" y="4764"/>
                  </a:lnTo>
                  <a:lnTo>
                    <a:pt x="2414" y="4764"/>
                  </a:lnTo>
                  <a:lnTo>
                    <a:pt x="2416" y="4766"/>
                  </a:lnTo>
                  <a:lnTo>
                    <a:pt x="2414" y="4770"/>
                  </a:lnTo>
                  <a:lnTo>
                    <a:pt x="2414" y="4772"/>
                  </a:lnTo>
                  <a:lnTo>
                    <a:pt x="2418" y="4774"/>
                  </a:lnTo>
                  <a:lnTo>
                    <a:pt x="2420" y="4774"/>
                  </a:lnTo>
                  <a:lnTo>
                    <a:pt x="2422" y="4772"/>
                  </a:lnTo>
                  <a:lnTo>
                    <a:pt x="2422" y="4766"/>
                  </a:lnTo>
                  <a:lnTo>
                    <a:pt x="2420" y="4756"/>
                  </a:lnTo>
                  <a:lnTo>
                    <a:pt x="2416" y="4750"/>
                  </a:lnTo>
                  <a:lnTo>
                    <a:pt x="2414" y="4744"/>
                  </a:lnTo>
                  <a:lnTo>
                    <a:pt x="2412" y="4740"/>
                  </a:lnTo>
                  <a:lnTo>
                    <a:pt x="2410" y="4730"/>
                  </a:lnTo>
                  <a:lnTo>
                    <a:pt x="2406" y="4718"/>
                  </a:lnTo>
                  <a:lnTo>
                    <a:pt x="2402" y="4714"/>
                  </a:lnTo>
                  <a:lnTo>
                    <a:pt x="2398" y="4708"/>
                  </a:lnTo>
                  <a:lnTo>
                    <a:pt x="2392" y="4704"/>
                  </a:lnTo>
                  <a:lnTo>
                    <a:pt x="2388" y="4698"/>
                  </a:lnTo>
                  <a:lnTo>
                    <a:pt x="2388" y="4690"/>
                  </a:lnTo>
                  <a:lnTo>
                    <a:pt x="2388" y="4684"/>
                  </a:lnTo>
                  <a:lnTo>
                    <a:pt x="2390" y="4672"/>
                  </a:lnTo>
                  <a:lnTo>
                    <a:pt x="2390" y="4668"/>
                  </a:lnTo>
                  <a:lnTo>
                    <a:pt x="2386" y="4664"/>
                  </a:lnTo>
                  <a:lnTo>
                    <a:pt x="2384" y="4658"/>
                  </a:lnTo>
                  <a:lnTo>
                    <a:pt x="2386" y="4654"/>
                  </a:lnTo>
                  <a:lnTo>
                    <a:pt x="2386" y="4648"/>
                  </a:lnTo>
                  <a:lnTo>
                    <a:pt x="2388" y="4642"/>
                  </a:lnTo>
                  <a:lnTo>
                    <a:pt x="2388" y="4636"/>
                  </a:lnTo>
                  <a:lnTo>
                    <a:pt x="2388" y="4628"/>
                  </a:lnTo>
                  <a:lnTo>
                    <a:pt x="2390" y="4616"/>
                  </a:lnTo>
                  <a:lnTo>
                    <a:pt x="2386" y="4600"/>
                  </a:lnTo>
                  <a:lnTo>
                    <a:pt x="2384" y="4592"/>
                  </a:lnTo>
                  <a:lnTo>
                    <a:pt x="2378" y="4584"/>
                  </a:lnTo>
                  <a:lnTo>
                    <a:pt x="2366" y="4570"/>
                  </a:lnTo>
                  <a:lnTo>
                    <a:pt x="2354" y="4558"/>
                  </a:lnTo>
                  <a:lnTo>
                    <a:pt x="2350" y="4552"/>
                  </a:lnTo>
                  <a:lnTo>
                    <a:pt x="2348" y="4546"/>
                  </a:lnTo>
                  <a:lnTo>
                    <a:pt x="2344" y="4540"/>
                  </a:lnTo>
                  <a:lnTo>
                    <a:pt x="2342" y="4538"/>
                  </a:lnTo>
                  <a:lnTo>
                    <a:pt x="2334" y="4536"/>
                  </a:lnTo>
                  <a:lnTo>
                    <a:pt x="2324" y="4526"/>
                  </a:lnTo>
                  <a:lnTo>
                    <a:pt x="2310" y="4508"/>
                  </a:lnTo>
                  <a:lnTo>
                    <a:pt x="2306" y="4502"/>
                  </a:lnTo>
                  <a:lnTo>
                    <a:pt x="2304" y="4502"/>
                  </a:lnTo>
                  <a:lnTo>
                    <a:pt x="2300" y="4504"/>
                  </a:lnTo>
                  <a:lnTo>
                    <a:pt x="2296" y="4504"/>
                  </a:lnTo>
                  <a:lnTo>
                    <a:pt x="2292" y="4504"/>
                  </a:lnTo>
                  <a:lnTo>
                    <a:pt x="2286" y="4500"/>
                  </a:lnTo>
                  <a:lnTo>
                    <a:pt x="2276" y="4494"/>
                  </a:lnTo>
                  <a:lnTo>
                    <a:pt x="2272" y="4486"/>
                  </a:lnTo>
                  <a:lnTo>
                    <a:pt x="2270" y="4476"/>
                  </a:lnTo>
                  <a:lnTo>
                    <a:pt x="2264" y="4454"/>
                  </a:lnTo>
                  <a:lnTo>
                    <a:pt x="2262" y="4434"/>
                  </a:lnTo>
                  <a:lnTo>
                    <a:pt x="2260" y="4428"/>
                  </a:lnTo>
                  <a:lnTo>
                    <a:pt x="2258" y="4426"/>
                  </a:lnTo>
                  <a:lnTo>
                    <a:pt x="2254" y="4426"/>
                  </a:lnTo>
                  <a:lnTo>
                    <a:pt x="2252" y="4424"/>
                  </a:lnTo>
                  <a:lnTo>
                    <a:pt x="2248" y="4416"/>
                  </a:lnTo>
                  <a:lnTo>
                    <a:pt x="2244" y="4402"/>
                  </a:lnTo>
                  <a:lnTo>
                    <a:pt x="2244" y="4388"/>
                  </a:lnTo>
                  <a:lnTo>
                    <a:pt x="2242" y="4386"/>
                  </a:lnTo>
                  <a:lnTo>
                    <a:pt x="2240" y="4384"/>
                  </a:lnTo>
                  <a:lnTo>
                    <a:pt x="2230" y="4388"/>
                  </a:lnTo>
                  <a:lnTo>
                    <a:pt x="2226" y="4390"/>
                  </a:lnTo>
                  <a:lnTo>
                    <a:pt x="2222" y="4390"/>
                  </a:lnTo>
                  <a:lnTo>
                    <a:pt x="2220" y="4388"/>
                  </a:lnTo>
                  <a:lnTo>
                    <a:pt x="2220" y="4382"/>
                  </a:lnTo>
                  <a:lnTo>
                    <a:pt x="2218" y="4352"/>
                  </a:lnTo>
                  <a:lnTo>
                    <a:pt x="2218" y="4330"/>
                  </a:lnTo>
                  <a:lnTo>
                    <a:pt x="2220" y="4320"/>
                  </a:lnTo>
                  <a:lnTo>
                    <a:pt x="2224" y="4316"/>
                  </a:lnTo>
                  <a:lnTo>
                    <a:pt x="2226" y="4310"/>
                  </a:lnTo>
                  <a:lnTo>
                    <a:pt x="2228" y="4306"/>
                  </a:lnTo>
                  <a:lnTo>
                    <a:pt x="2232" y="4296"/>
                  </a:lnTo>
                  <a:lnTo>
                    <a:pt x="2234" y="4284"/>
                  </a:lnTo>
                  <a:lnTo>
                    <a:pt x="2236" y="4274"/>
                  </a:lnTo>
                  <a:lnTo>
                    <a:pt x="2242" y="4258"/>
                  </a:lnTo>
                  <a:lnTo>
                    <a:pt x="2248" y="4232"/>
                  </a:lnTo>
                  <a:lnTo>
                    <a:pt x="2252" y="4208"/>
                  </a:lnTo>
                  <a:lnTo>
                    <a:pt x="2252" y="4200"/>
                  </a:lnTo>
                  <a:lnTo>
                    <a:pt x="2252" y="4196"/>
                  </a:lnTo>
                  <a:lnTo>
                    <a:pt x="2248" y="4192"/>
                  </a:lnTo>
                  <a:lnTo>
                    <a:pt x="2248" y="4190"/>
                  </a:lnTo>
                  <a:lnTo>
                    <a:pt x="2248" y="4186"/>
                  </a:lnTo>
                  <a:lnTo>
                    <a:pt x="2250" y="4184"/>
                  </a:lnTo>
                  <a:lnTo>
                    <a:pt x="2252" y="4180"/>
                  </a:lnTo>
                  <a:lnTo>
                    <a:pt x="2256" y="4178"/>
                  </a:lnTo>
                  <a:lnTo>
                    <a:pt x="2272" y="4176"/>
                  </a:lnTo>
                  <a:lnTo>
                    <a:pt x="2278" y="4178"/>
                  </a:lnTo>
                  <a:lnTo>
                    <a:pt x="2282" y="4180"/>
                  </a:lnTo>
                  <a:lnTo>
                    <a:pt x="2286" y="4182"/>
                  </a:lnTo>
                  <a:lnTo>
                    <a:pt x="2286" y="4184"/>
                  </a:lnTo>
                  <a:lnTo>
                    <a:pt x="2284" y="4194"/>
                  </a:lnTo>
                  <a:lnTo>
                    <a:pt x="2282" y="4210"/>
                  </a:lnTo>
                  <a:lnTo>
                    <a:pt x="2282" y="4220"/>
                  </a:lnTo>
                  <a:lnTo>
                    <a:pt x="2284" y="4222"/>
                  </a:lnTo>
                  <a:lnTo>
                    <a:pt x="2286" y="4222"/>
                  </a:lnTo>
                  <a:lnTo>
                    <a:pt x="2292" y="4222"/>
                  </a:lnTo>
                  <a:lnTo>
                    <a:pt x="2296" y="4222"/>
                  </a:lnTo>
                  <a:lnTo>
                    <a:pt x="2300" y="4222"/>
                  </a:lnTo>
                  <a:lnTo>
                    <a:pt x="2304" y="4224"/>
                  </a:lnTo>
                  <a:lnTo>
                    <a:pt x="2306" y="4224"/>
                  </a:lnTo>
                  <a:lnTo>
                    <a:pt x="2310" y="4220"/>
                  </a:lnTo>
                  <a:lnTo>
                    <a:pt x="2316" y="4218"/>
                  </a:lnTo>
                  <a:lnTo>
                    <a:pt x="2318" y="4218"/>
                  </a:lnTo>
                  <a:lnTo>
                    <a:pt x="2322" y="4220"/>
                  </a:lnTo>
                  <a:lnTo>
                    <a:pt x="2330" y="4228"/>
                  </a:lnTo>
                  <a:lnTo>
                    <a:pt x="2336" y="4236"/>
                  </a:lnTo>
                  <a:lnTo>
                    <a:pt x="2342" y="4244"/>
                  </a:lnTo>
                  <a:lnTo>
                    <a:pt x="2346" y="4246"/>
                  </a:lnTo>
                  <a:lnTo>
                    <a:pt x="2350" y="4248"/>
                  </a:lnTo>
                  <a:lnTo>
                    <a:pt x="2354" y="4250"/>
                  </a:lnTo>
                  <a:lnTo>
                    <a:pt x="2356" y="4252"/>
                  </a:lnTo>
                  <a:lnTo>
                    <a:pt x="2360" y="4258"/>
                  </a:lnTo>
                  <a:lnTo>
                    <a:pt x="2362" y="4266"/>
                  </a:lnTo>
                  <a:lnTo>
                    <a:pt x="2364" y="4268"/>
                  </a:lnTo>
                  <a:lnTo>
                    <a:pt x="2368" y="4268"/>
                  </a:lnTo>
                  <a:lnTo>
                    <a:pt x="2362" y="4256"/>
                  </a:lnTo>
                  <a:lnTo>
                    <a:pt x="2362" y="4246"/>
                  </a:lnTo>
                  <a:lnTo>
                    <a:pt x="2362" y="4256"/>
                  </a:lnTo>
                  <a:lnTo>
                    <a:pt x="2368" y="4268"/>
                  </a:lnTo>
                  <a:lnTo>
                    <a:pt x="2374" y="4280"/>
                  </a:lnTo>
                  <a:lnTo>
                    <a:pt x="2376" y="4286"/>
                  </a:lnTo>
                  <a:lnTo>
                    <a:pt x="2374" y="4292"/>
                  </a:lnTo>
                  <a:lnTo>
                    <a:pt x="2374" y="4300"/>
                  </a:lnTo>
                  <a:lnTo>
                    <a:pt x="2376" y="4310"/>
                  </a:lnTo>
                  <a:lnTo>
                    <a:pt x="2378" y="4310"/>
                  </a:lnTo>
                  <a:lnTo>
                    <a:pt x="2380" y="4308"/>
                  </a:lnTo>
                  <a:lnTo>
                    <a:pt x="2386" y="4308"/>
                  </a:lnTo>
                  <a:lnTo>
                    <a:pt x="2388" y="4308"/>
                  </a:lnTo>
                  <a:lnTo>
                    <a:pt x="2388" y="4304"/>
                  </a:lnTo>
                  <a:lnTo>
                    <a:pt x="2388" y="4298"/>
                  </a:lnTo>
                  <a:lnTo>
                    <a:pt x="2388" y="4296"/>
                  </a:lnTo>
                  <a:lnTo>
                    <a:pt x="2390" y="4294"/>
                  </a:lnTo>
                  <a:lnTo>
                    <a:pt x="2392" y="4296"/>
                  </a:lnTo>
                  <a:lnTo>
                    <a:pt x="2396" y="4300"/>
                  </a:lnTo>
                  <a:lnTo>
                    <a:pt x="2398" y="4304"/>
                  </a:lnTo>
                  <a:lnTo>
                    <a:pt x="2398" y="4308"/>
                  </a:lnTo>
                  <a:lnTo>
                    <a:pt x="2394" y="4314"/>
                  </a:lnTo>
                  <a:lnTo>
                    <a:pt x="2390" y="4320"/>
                  </a:lnTo>
                  <a:lnTo>
                    <a:pt x="2390" y="4322"/>
                  </a:lnTo>
                  <a:lnTo>
                    <a:pt x="2392" y="4324"/>
                  </a:lnTo>
                  <a:lnTo>
                    <a:pt x="2396" y="4326"/>
                  </a:lnTo>
                  <a:lnTo>
                    <a:pt x="2398" y="4326"/>
                  </a:lnTo>
                  <a:lnTo>
                    <a:pt x="2402" y="4324"/>
                  </a:lnTo>
                  <a:lnTo>
                    <a:pt x="2404" y="4322"/>
                  </a:lnTo>
                  <a:lnTo>
                    <a:pt x="2406" y="4320"/>
                  </a:lnTo>
                  <a:lnTo>
                    <a:pt x="2406" y="4322"/>
                  </a:lnTo>
                  <a:lnTo>
                    <a:pt x="2412" y="4324"/>
                  </a:lnTo>
                  <a:lnTo>
                    <a:pt x="2416" y="4324"/>
                  </a:lnTo>
                  <a:lnTo>
                    <a:pt x="2422" y="4326"/>
                  </a:lnTo>
                  <a:lnTo>
                    <a:pt x="2424" y="4328"/>
                  </a:lnTo>
                  <a:lnTo>
                    <a:pt x="2428" y="4334"/>
                  </a:lnTo>
                  <a:lnTo>
                    <a:pt x="2430" y="4340"/>
                  </a:lnTo>
                  <a:lnTo>
                    <a:pt x="2434" y="4344"/>
                  </a:lnTo>
                  <a:lnTo>
                    <a:pt x="2436" y="4344"/>
                  </a:lnTo>
                  <a:lnTo>
                    <a:pt x="2438" y="4344"/>
                  </a:lnTo>
                  <a:lnTo>
                    <a:pt x="2444" y="4342"/>
                  </a:lnTo>
                  <a:lnTo>
                    <a:pt x="2446" y="4342"/>
                  </a:lnTo>
                  <a:lnTo>
                    <a:pt x="2450" y="4346"/>
                  </a:lnTo>
                  <a:lnTo>
                    <a:pt x="2452" y="4350"/>
                  </a:lnTo>
                  <a:lnTo>
                    <a:pt x="2452" y="4352"/>
                  </a:lnTo>
                  <a:lnTo>
                    <a:pt x="2448" y="4360"/>
                  </a:lnTo>
                  <a:lnTo>
                    <a:pt x="2444" y="4370"/>
                  </a:lnTo>
                  <a:lnTo>
                    <a:pt x="2442" y="4378"/>
                  </a:lnTo>
                  <a:lnTo>
                    <a:pt x="2440" y="4388"/>
                  </a:lnTo>
                  <a:lnTo>
                    <a:pt x="2440" y="4410"/>
                  </a:lnTo>
                  <a:lnTo>
                    <a:pt x="2442" y="4422"/>
                  </a:lnTo>
                  <a:lnTo>
                    <a:pt x="2444" y="4424"/>
                  </a:lnTo>
                  <a:lnTo>
                    <a:pt x="2446" y="4424"/>
                  </a:lnTo>
                  <a:lnTo>
                    <a:pt x="2450" y="4422"/>
                  </a:lnTo>
                  <a:lnTo>
                    <a:pt x="2456" y="4416"/>
                  </a:lnTo>
                  <a:lnTo>
                    <a:pt x="2478" y="4396"/>
                  </a:lnTo>
                  <a:lnTo>
                    <a:pt x="2488" y="4388"/>
                  </a:lnTo>
                  <a:lnTo>
                    <a:pt x="2496" y="4384"/>
                  </a:lnTo>
                  <a:lnTo>
                    <a:pt x="2500" y="4382"/>
                  </a:lnTo>
                  <a:lnTo>
                    <a:pt x="2502" y="4380"/>
                  </a:lnTo>
                  <a:lnTo>
                    <a:pt x="2502" y="4376"/>
                  </a:lnTo>
                  <a:lnTo>
                    <a:pt x="2502" y="4374"/>
                  </a:lnTo>
                  <a:lnTo>
                    <a:pt x="2508" y="4372"/>
                  </a:lnTo>
                  <a:lnTo>
                    <a:pt x="2512" y="4370"/>
                  </a:lnTo>
                  <a:lnTo>
                    <a:pt x="2516" y="4364"/>
                  </a:lnTo>
                  <a:lnTo>
                    <a:pt x="2520" y="4346"/>
                  </a:lnTo>
                  <a:lnTo>
                    <a:pt x="2524" y="4328"/>
                  </a:lnTo>
                  <a:lnTo>
                    <a:pt x="2526" y="4324"/>
                  </a:lnTo>
                  <a:lnTo>
                    <a:pt x="2526" y="4322"/>
                  </a:lnTo>
                  <a:lnTo>
                    <a:pt x="2528" y="4324"/>
                  </a:lnTo>
                  <a:lnTo>
                    <a:pt x="2534" y="4328"/>
                  </a:lnTo>
                  <a:lnTo>
                    <a:pt x="2536" y="4330"/>
                  </a:lnTo>
                  <a:lnTo>
                    <a:pt x="2538" y="4332"/>
                  </a:lnTo>
                  <a:lnTo>
                    <a:pt x="2544" y="4332"/>
                  </a:lnTo>
                  <a:lnTo>
                    <a:pt x="2548" y="4330"/>
                  </a:lnTo>
                  <a:lnTo>
                    <a:pt x="2556" y="4326"/>
                  </a:lnTo>
                  <a:lnTo>
                    <a:pt x="2566" y="4318"/>
                  </a:lnTo>
                  <a:lnTo>
                    <a:pt x="2576" y="4310"/>
                  </a:lnTo>
                  <a:lnTo>
                    <a:pt x="2584" y="4304"/>
                  </a:lnTo>
                  <a:lnTo>
                    <a:pt x="2598" y="4296"/>
                  </a:lnTo>
                  <a:lnTo>
                    <a:pt x="2604" y="4292"/>
                  </a:lnTo>
                  <a:lnTo>
                    <a:pt x="2610" y="4286"/>
                  </a:lnTo>
                  <a:lnTo>
                    <a:pt x="2614" y="4280"/>
                  </a:lnTo>
                  <a:lnTo>
                    <a:pt x="2618" y="4272"/>
                  </a:lnTo>
                  <a:lnTo>
                    <a:pt x="2622" y="4252"/>
                  </a:lnTo>
                  <a:lnTo>
                    <a:pt x="2622" y="4238"/>
                  </a:lnTo>
                  <a:lnTo>
                    <a:pt x="2624" y="4228"/>
                  </a:lnTo>
                  <a:lnTo>
                    <a:pt x="2624" y="4224"/>
                  </a:lnTo>
                  <a:lnTo>
                    <a:pt x="2626" y="4222"/>
                  </a:lnTo>
                  <a:lnTo>
                    <a:pt x="2628" y="4222"/>
                  </a:lnTo>
                  <a:lnTo>
                    <a:pt x="2630" y="4220"/>
                  </a:lnTo>
                  <a:lnTo>
                    <a:pt x="2630" y="4214"/>
                  </a:lnTo>
                  <a:lnTo>
                    <a:pt x="2628" y="4206"/>
                  </a:lnTo>
                  <a:lnTo>
                    <a:pt x="2624" y="4198"/>
                  </a:lnTo>
                  <a:lnTo>
                    <a:pt x="2622" y="4194"/>
                  </a:lnTo>
                  <a:lnTo>
                    <a:pt x="2622" y="4190"/>
                  </a:lnTo>
                  <a:lnTo>
                    <a:pt x="2624" y="4174"/>
                  </a:lnTo>
                  <a:lnTo>
                    <a:pt x="2624" y="4152"/>
                  </a:lnTo>
                  <a:lnTo>
                    <a:pt x="2622" y="4138"/>
                  </a:lnTo>
                  <a:lnTo>
                    <a:pt x="2616" y="4122"/>
                  </a:lnTo>
                  <a:lnTo>
                    <a:pt x="2606" y="4096"/>
                  </a:lnTo>
                  <a:lnTo>
                    <a:pt x="2598" y="4080"/>
                  </a:lnTo>
                  <a:lnTo>
                    <a:pt x="2590" y="4068"/>
                  </a:lnTo>
                  <a:lnTo>
                    <a:pt x="2584" y="4056"/>
                  </a:lnTo>
                  <a:lnTo>
                    <a:pt x="2580" y="4046"/>
                  </a:lnTo>
                  <a:lnTo>
                    <a:pt x="2572" y="4042"/>
                  </a:lnTo>
                  <a:lnTo>
                    <a:pt x="2562" y="4034"/>
                  </a:lnTo>
                  <a:lnTo>
                    <a:pt x="2548" y="4020"/>
                  </a:lnTo>
                  <a:lnTo>
                    <a:pt x="2534" y="4002"/>
                  </a:lnTo>
                  <a:lnTo>
                    <a:pt x="2522" y="3986"/>
                  </a:lnTo>
                  <a:lnTo>
                    <a:pt x="2514" y="3972"/>
                  </a:lnTo>
                  <a:lnTo>
                    <a:pt x="2510" y="3966"/>
                  </a:lnTo>
                  <a:lnTo>
                    <a:pt x="2510" y="3960"/>
                  </a:lnTo>
                  <a:lnTo>
                    <a:pt x="2508" y="3954"/>
                  </a:lnTo>
                  <a:lnTo>
                    <a:pt x="2506" y="3950"/>
                  </a:lnTo>
                  <a:lnTo>
                    <a:pt x="2500" y="3946"/>
                  </a:lnTo>
                  <a:lnTo>
                    <a:pt x="2492" y="3940"/>
                  </a:lnTo>
                  <a:lnTo>
                    <a:pt x="2486" y="3934"/>
                  </a:lnTo>
                  <a:lnTo>
                    <a:pt x="2482" y="3926"/>
                  </a:lnTo>
                  <a:lnTo>
                    <a:pt x="2478" y="3916"/>
                  </a:lnTo>
                  <a:lnTo>
                    <a:pt x="2478" y="3904"/>
                  </a:lnTo>
                  <a:lnTo>
                    <a:pt x="2480" y="3894"/>
                  </a:lnTo>
                  <a:lnTo>
                    <a:pt x="2482" y="3884"/>
                  </a:lnTo>
                  <a:lnTo>
                    <a:pt x="2486" y="3874"/>
                  </a:lnTo>
                  <a:lnTo>
                    <a:pt x="2492" y="3864"/>
                  </a:lnTo>
                  <a:lnTo>
                    <a:pt x="2498" y="3856"/>
                  </a:lnTo>
                  <a:lnTo>
                    <a:pt x="2506" y="3848"/>
                  </a:lnTo>
                  <a:lnTo>
                    <a:pt x="2512" y="3842"/>
                  </a:lnTo>
                  <a:lnTo>
                    <a:pt x="2516" y="3836"/>
                  </a:lnTo>
                  <a:lnTo>
                    <a:pt x="2518" y="3826"/>
                  </a:lnTo>
                  <a:lnTo>
                    <a:pt x="2520" y="3816"/>
                  </a:lnTo>
                  <a:lnTo>
                    <a:pt x="2522" y="3812"/>
                  </a:lnTo>
                  <a:lnTo>
                    <a:pt x="2526" y="3808"/>
                  </a:lnTo>
                  <a:lnTo>
                    <a:pt x="2532" y="3806"/>
                  </a:lnTo>
                  <a:lnTo>
                    <a:pt x="2534" y="3806"/>
                  </a:lnTo>
                  <a:lnTo>
                    <a:pt x="2536" y="3808"/>
                  </a:lnTo>
                  <a:lnTo>
                    <a:pt x="2540" y="3808"/>
                  </a:lnTo>
                  <a:lnTo>
                    <a:pt x="2544" y="3804"/>
                  </a:lnTo>
                  <a:lnTo>
                    <a:pt x="2546" y="3800"/>
                  </a:lnTo>
                  <a:lnTo>
                    <a:pt x="2548" y="3794"/>
                  </a:lnTo>
                  <a:lnTo>
                    <a:pt x="2554" y="3790"/>
                  </a:lnTo>
                  <a:lnTo>
                    <a:pt x="2562" y="3784"/>
                  </a:lnTo>
                  <a:lnTo>
                    <a:pt x="2568" y="3782"/>
                  </a:lnTo>
                  <a:lnTo>
                    <a:pt x="2572" y="3782"/>
                  </a:lnTo>
                  <a:lnTo>
                    <a:pt x="2574" y="3778"/>
                  </a:lnTo>
                  <a:lnTo>
                    <a:pt x="2576" y="3780"/>
                  </a:lnTo>
                  <a:lnTo>
                    <a:pt x="2578" y="3780"/>
                  </a:lnTo>
                  <a:lnTo>
                    <a:pt x="2582" y="3780"/>
                  </a:lnTo>
                  <a:lnTo>
                    <a:pt x="2584" y="3776"/>
                  </a:lnTo>
                  <a:lnTo>
                    <a:pt x="2584" y="3774"/>
                  </a:lnTo>
                  <a:lnTo>
                    <a:pt x="2586" y="3776"/>
                  </a:lnTo>
                  <a:lnTo>
                    <a:pt x="2590" y="3778"/>
                  </a:lnTo>
                  <a:lnTo>
                    <a:pt x="2592" y="3778"/>
                  </a:lnTo>
                  <a:lnTo>
                    <a:pt x="2594" y="3774"/>
                  </a:lnTo>
                  <a:lnTo>
                    <a:pt x="2592" y="3772"/>
                  </a:lnTo>
                  <a:lnTo>
                    <a:pt x="2592" y="3768"/>
                  </a:lnTo>
                  <a:lnTo>
                    <a:pt x="2592" y="3762"/>
                  </a:lnTo>
                  <a:lnTo>
                    <a:pt x="2592" y="3760"/>
                  </a:lnTo>
                  <a:lnTo>
                    <a:pt x="2594" y="3762"/>
                  </a:lnTo>
                  <a:lnTo>
                    <a:pt x="2596" y="3766"/>
                  </a:lnTo>
                  <a:lnTo>
                    <a:pt x="2602" y="3772"/>
                  </a:lnTo>
                  <a:lnTo>
                    <a:pt x="2604" y="3774"/>
                  </a:lnTo>
                  <a:lnTo>
                    <a:pt x="2610" y="3776"/>
                  </a:lnTo>
                  <a:lnTo>
                    <a:pt x="2614" y="3776"/>
                  </a:lnTo>
                  <a:lnTo>
                    <a:pt x="2616" y="3778"/>
                  </a:lnTo>
                  <a:lnTo>
                    <a:pt x="2614" y="3782"/>
                  </a:lnTo>
                  <a:lnTo>
                    <a:pt x="2614" y="3784"/>
                  </a:lnTo>
                  <a:lnTo>
                    <a:pt x="2616" y="3786"/>
                  </a:lnTo>
                  <a:lnTo>
                    <a:pt x="2620" y="3786"/>
                  </a:lnTo>
                  <a:lnTo>
                    <a:pt x="2630" y="3784"/>
                  </a:lnTo>
                  <a:lnTo>
                    <a:pt x="2632" y="3782"/>
                  </a:lnTo>
                  <a:lnTo>
                    <a:pt x="2634" y="3778"/>
                  </a:lnTo>
                  <a:lnTo>
                    <a:pt x="2632" y="3772"/>
                  </a:lnTo>
                  <a:lnTo>
                    <a:pt x="2634" y="3772"/>
                  </a:lnTo>
                  <a:lnTo>
                    <a:pt x="2636" y="3778"/>
                  </a:lnTo>
                  <a:lnTo>
                    <a:pt x="2640" y="3782"/>
                  </a:lnTo>
                  <a:lnTo>
                    <a:pt x="2642" y="3782"/>
                  </a:lnTo>
                  <a:lnTo>
                    <a:pt x="2644" y="3782"/>
                  </a:lnTo>
                  <a:lnTo>
                    <a:pt x="2648" y="3784"/>
                  </a:lnTo>
                  <a:lnTo>
                    <a:pt x="2648" y="3786"/>
                  </a:lnTo>
                  <a:lnTo>
                    <a:pt x="2646" y="3788"/>
                  </a:lnTo>
                  <a:lnTo>
                    <a:pt x="2642" y="3794"/>
                  </a:lnTo>
                  <a:lnTo>
                    <a:pt x="2640" y="3802"/>
                  </a:lnTo>
                  <a:lnTo>
                    <a:pt x="2638" y="3810"/>
                  </a:lnTo>
                  <a:lnTo>
                    <a:pt x="2640" y="3816"/>
                  </a:lnTo>
                  <a:lnTo>
                    <a:pt x="2642" y="3818"/>
                  </a:lnTo>
                  <a:lnTo>
                    <a:pt x="2642" y="3820"/>
                  </a:lnTo>
                  <a:lnTo>
                    <a:pt x="2642" y="3824"/>
                  </a:lnTo>
                  <a:lnTo>
                    <a:pt x="2644" y="3828"/>
                  </a:lnTo>
                  <a:lnTo>
                    <a:pt x="2646" y="3832"/>
                  </a:lnTo>
                  <a:lnTo>
                    <a:pt x="2648" y="3836"/>
                  </a:lnTo>
                  <a:lnTo>
                    <a:pt x="2648" y="3840"/>
                  </a:lnTo>
                  <a:lnTo>
                    <a:pt x="2648" y="3842"/>
                  </a:lnTo>
                  <a:lnTo>
                    <a:pt x="2652" y="3844"/>
                  </a:lnTo>
                  <a:lnTo>
                    <a:pt x="2664" y="3842"/>
                  </a:lnTo>
                  <a:lnTo>
                    <a:pt x="2672" y="3838"/>
                  </a:lnTo>
                  <a:lnTo>
                    <a:pt x="2674" y="3836"/>
                  </a:lnTo>
                  <a:lnTo>
                    <a:pt x="2674" y="3834"/>
                  </a:lnTo>
                  <a:lnTo>
                    <a:pt x="2670" y="3828"/>
                  </a:lnTo>
                  <a:lnTo>
                    <a:pt x="2668" y="3820"/>
                  </a:lnTo>
                  <a:lnTo>
                    <a:pt x="2666" y="3814"/>
                  </a:lnTo>
                  <a:lnTo>
                    <a:pt x="2662" y="3812"/>
                  </a:lnTo>
                  <a:lnTo>
                    <a:pt x="2660" y="3812"/>
                  </a:lnTo>
                  <a:lnTo>
                    <a:pt x="2658" y="3810"/>
                  </a:lnTo>
                  <a:lnTo>
                    <a:pt x="2660" y="3804"/>
                  </a:lnTo>
                  <a:lnTo>
                    <a:pt x="2666" y="3800"/>
                  </a:lnTo>
                  <a:lnTo>
                    <a:pt x="2684" y="3788"/>
                  </a:lnTo>
                  <a:lnTo>
                    <a:pt x="2692" y="3784"/>
                  </a:lnTo>
                  <a:lnTo>
                    <a:pt x="2698" y="3782"/>
                  </a:lnTo>
                  <a:lnTo>
                    <a:pt x="2704" y="3784"/>
                  </a:lnTo>
                  <a:lnTo>
                    <a:pt x="2716" y="3780"/>
                  </a:lnTo>
                  <a:lnTo>
                    <a:pt x="2722" y="3778"/>
                  </a:lnTo>
                  <a:lnTo>
                    <a:pt x="2726" y="3774"/>
                  </a:lnTo>
                  <a:lnTo>
                    <a:pt x="2730" y="3768"/>
                  </a:lnTo>
                  <a:lnTo>
                    <a:pt x="2730" y="3764"/>
                  </a:lnTo>
                  <a:lnTo>
                    <a:pt x="2736" y="3766"/>
                  </a:lnTo>
                  <a:lnTo>
                    <a:pt x="2740" y="3768"/>
                  </a:lnTo>
                  <a:lnTo>
                    <a:pt x="2742" y="3772"/>
                  </a:lnTo>
                  <a:lnTo>
                    <a:pt x="2746" y="3768"/>
                  </a:lnTo>
                  <a:lnTo>
                    <a:pt x="2750" y="3764"/>
                  </a:lnTo>
                  <a:lnTo>
                    <a:pt x="2752" y="3766"/>
                  </a:lnTo>
                  <a:lnTo>
                    <a:pt x="2754" y="3768"/>
                  </a:lnTo>
                  <a:lnTo>
                    <a:pt x="2758" y="3764"/>
                  </a:lnTo>
                  <a:lnTo>
                    <a:pt x="2762" y="3760"/>
                  </a:lnTo>
                  <a:lnTo>
                    <a:pt x="2764" y="3760"/>
                  </a:lnTo>
                  <a:lnTo>
                    <a:pt x="2768" y="3760"/>
                  </a:lnTo>
                  <a:lnTo>
                    <a:pt x="2772" y="3762"/>
                  </a:lnTo>
                  <a:lnTo>
                    <a:pt x="2774" y="3760"/>
                  </a:lnTo>
                  <a:lnTo>
                    <a:pt x="2774" y="3756"/>
                  </a:lnTo>
                  <a:lnTo>
                    <a:pt x="2776" y="3750"/>
                  </a:lnTo>
                  <a:lnTo>
                    <a:pt x="2778" y="3752"/>
                  </a:lnTo>
                  <a:lnTo>
                    <a:pt x="2780" y="3754"/>
                  </a:lnTo>
                  <a:lnTo>
                    <a:pt x="2782" y="3754"/>
                  </a:lnTo>
                  <a:lnTo>
                    <a:pt x="2784" y="3752"/>
                  </a:lnTo>
                  <a:lnTo>
                    <a:pt x="2788" y="3748"/>
                  </a:lnTo>
                  <a:lnTo>
                    <a:pt x="2790" y="3748"/>
                  </a:lnTo>
                  <a:lnTo>
                    <a:pt x="2792" y="3748"/>
                  </a:lnTo>
                  <a:lnTo>
                    <a:pt x="2796" y="3744"/>
                  </a:lnTo>
                  <a:lnTo>
                    <a:pt x="2798" y="3740"/>
                  </a:lnTo>
                  <a:lnTo>
                    <a:pt x="2798" y="3736"/>
                  </a:lnTo>
                  <a:lnTo>
                    <a:pt x="2794" y="3724"/>
                  </a:lnTo>
                  <a:lnTo>
                    <a:pt x="2792" y="3714"/>
                  </a:lnTo>
                  <a:lnTo>
                    <a:pt x="2790" y="3712"/>
                  </a:lnTo>
                  <a:lnTo>
                    <a:pt x="2792" y="3708"/>
                  </a:lnTo>
                  <a:lnTo>
                    <a:pt x="2794" y="3708"/>
                  </a:lnTo>
                  <a:lnTo>
                    <a:pt x="2796" y="3710"/>
                  </a:lnTo>
                  <a:lnTo>
                    <a:pt x="2804" y="3720"/>
                  </a:lnTo>
                  <a:lnTo>
                    <a:pt x="2808" y="3726"/>
                  </a:lnTo>
                  <a:lnTo>
                    <a:pt x="2812" y="3730"/>
                  </a:lnTo>
                  <a:lnTo>
                    <a:pt x="2810" y="3734"/>
                  </a:lnTo>
                  <a:lnTo>
                    <a:pt x="2810" y="3738"/>
                  </a:lnTo>
                  <a:lnTo>
                    <a:pt x="2812" y="3738"/>
                  </a:lnTo>
                  <a:lnTo>
                    <a:pt x="2818" y="3740"/>
                  </a:lnTo>
                  <a:lnTo>
                    <a:pt x="2820" y="3742"/>
                  </a:lnTo>
                  <a:lnTo>
                    <a:pt x="2824" y="3742"/>
                  </a:lnTo>
                  <a:lnTo>
                    <a:pt x="2826" y="3740"/>
                  </a:lnTo>
                  <a:lnTo>
                    <a:pt x="2828" y="3736"/>
                  </a:lnTo>
                  <a:lnTo>
                    <a:pt x="2828" y="3734"/>
                  </a:lnTo>
                  <a:lnTo>
                    <a:pt x="2826" y="3730"/>
                  </a:lnTo>
                  <a:lnTo>
                    <a:pt x="2826" y="3726"/>
                  </a:lnTo>
                  <a:lnTo>
                    <a:pt x="2826" y="3724"/>
                  </a:lnTo>
                  <a:lnTo>
                    <a:pt x="2828" y="3724"/>
                  </a:lnTo>
                  <a:lnTo>
                    <a:pt x="2830" y="3728"/>
                  </a:lnTo>
                  <a:lnTo>
                    <a:pt x="2834" y="3730"/>
                  </a:lnTo>
                  <a:lnTo>
                    <a:pt x="2836" y="3732"/>
                  </a:lnTo>
                  <a:lnTo>
                    <a:pt x="2838" y="3730"/>
                  </a:lnTo>
                  <a:lnTo>
                    <a:pt x="2840" y="3728"/>
                  </a:lnTo>
                  <a:lnTo>
                    <a:pt x="2838" y="3724"/>
                  </a:lnTo>
                  <a:lnTo>
                    <a:pt x="2836" y="3720"/>
                  </a:lnTo>
                  <a:lnTo>
                    <a:pt x="2838" y="3718"/>
                  </a:lnTo>
                  <a:lnTo>
                    <a:pt x="2840" y="3716"/>
                  </a:lnTo>
                  <a:lnTo>
                    <a:pt x="2842" y="3716"/>
                  </a:lnTo>
                  <a:lnTo>
                    <a:pt x="2844" y="3718"/>
                  </a:lnTo>
                  <a:lnTo>
                    <a:pt x="2846" y="3724"/>
                  </a:lnTo>
                  <a:lnTo>
                    <a:pt x="2846" y="3726"/>
                  </a:lnTo>
                  <a:lnTo>
                    <a:pt x="2848" y="3728"/>
                  </a:lnTo>
                  <a:lnTo>
                    <a:pt x="2850" y="3728"/>
                  </a:lnTo>
                  <a:lnTo>
                    <a:pt x="2854" y="3724"/>
                  </a:lnTo>
                  <a:lnTo>
                    <a:pt x="2860" y="3718"/>
                  </a:lnTo>
                  <a:lnTo>
                    <a:pt x="2864" y="3716"/>
                  </a:lnTo>
                  <a:lnTo>
                    <a:pt x="2874" y="3722"/>
                  </a:lnTo>
                  <a:lnTo>
                    <a:pt x="2876" y="3722"/>
                  </a:lnTo>
                  <a:lnTo>
                    <a:pt x="2878" y="3722"/>
                  </a:lnTo>
                  <a:lnTo>
                    <a:pt x="2878" y="3718"/>
                  </a:lnTo>
                  <a:lnTo>
                    <a:pt x="2878" y="3714"/>
                  </a:lnTo>
                  <a:lnTo>
                    <a:pt x="2878" y="3712"/>
                  </a:lnTo>
                  <a:lnTo>
                    <a:pt x="2880" y="3712"/>
                  </a:lnTo>
                  <a:lnTo>
                    <a:pt x="2882" y="3712"/>
                  </a:lnTo>
                  <a:lnTo>
                    <a:pt x="2884" y="3716"/>
                  </a:lnTo>
                  <a:lnTo>
                    <a:pt x="2886" y="3718"/>
                  </a:lnTo>
                  <a:lnTo>
                    <a:pt x="2894" y="3716"/>
                  </a:lnTo>
                  <a:lnTo>
                    <a:pt x="2902" y="3712"/>
                  </a:lnTo>
                  <a:lnTo>
                    <a:pt x="2910" y="3710"/>
                  </a:lnTo>
                  <a:lnTo>
                    <a:pt x="2914" y="3706"/>
                  </a:lnTo>
                  <a:lnTo>
                    <a:pt x="2916" y="3702"/>
                  </a:lnTo>
                  <a:lnTo>
                    <a:pt x="2918" y="3698"/>
                  </a:lnTo>
                  <a:lnTo>
                    <a:pt x="2918" y="3696"/>
                  </a:lnTo>
                  <a:lnTo>
                    <a:pt x="2922" y="3694"/>
                  </a:lnTo>
                  <a:lnTo>
                    <a:pt x="2926" y="3692"/>
                  </a:lnTo>
                  <a:lnTo>
                    <a:pt x="2924" y="3690"/>
                  </a:lnTo>
                  <a:lnTo>
                    <a:pt x="2922" y="3688"/>
                  </a:lnTo>
                  <a:lnTo>
                    <a:pt x="2924" y="3686"/>
                  </a:lnTo>
                  <a:lnTo>
                    <a:pt x="2926" y="3684"/>
                  </a:lnTo>
                  <a:lnTo>
                    <a:pt x="2930" y="3678"/>
                  </a:lnTo>
                  <a:lnTo>
                    <a:pt x="2932" y="3674"/>
                  </a:lnTo>
                  <a:lnTo>
                    <a:pt x="2936" y="3674"/>
                  </a:lnTo>
                  <a:lnTo>
                    <a:pt x="2940" y="3674"/>
                  </a:lnTo>
                  <a:lnTo>
                    <a:pt x="2944" y="3672"/>
                  </a:lnTo>
                  <a:lnTo>
                    <a:pt x="2948" y="3668"/>
                  </a:lnTo>
                  <a:lnTo>
                    <a:pt x="2954" y="3662"/>
                  </a:lnTo>
                  <a:lnTo>
                    <a:pt x="2956" y="3662"/>
                  </a:lnTo>
                  <a:lnTo>
                    <a:pt x="2956" y="3664"/>
                  </a:lnTo>
                  <a:lnTo>
                    <a:pt x="2958" y="3666"/>
                  </a:lnTo>
                  <a:lnTo>
                    <a:pt x="2960" y="3662"/>
                  </a:lnTo>
                  <a:lnTo>
                    <a:pt x="2974" y="3648"/>
                  </a:lnTo>
                  <a:lnTo>
                    <a:pt x="2980" y="3642"/>
                  </a:lnTo>
                  <a:lnTo>
                    <a:pt x="2980" y="3638"/>
                  </a:lnTo>
                  <a:lnTo>
                    <a:pt x="2978" y="3636"/>
                  </a:lnTo>
                  <a:lnTo>
                    <a:pt x="2976" y="3632"/>
                  </a:lnTo>
                  <a:lnTo>
                    <a:pt x="2978" y="3626"/>
                  </a:lnTo>
                  <a:lnTo>
                    <a:pt x="2980" y="3624"/>
                  </a:lnTo>
                  <a:lnTo>
                    <a:pt x="2982" y="3624"/>
                  </a:lnTo>
                  <a:lnTo>
                    <a:pt x="2984" y="3626"/>
                  </a:lnTo>
                  <a:lnTo>
                    <a:pt x="2986" y="3628"/>
                  </a:lnTo>
                  <a:lnTo>
                    <a:pt x="2988" y="3626"/>
                  </a:lnTo>
                  <a:lnTo>
                    <a:pt x="2990" y="3626"/>
                  </a:lnTo>
                  <a:lnTo>
                    <a:pt x="2994" y="3628"/>
                  </a:lnTo>
                  <a:lnTo>
                    <a:pt x="2998" y="3630"/>
                  </a:lnTo>
                  <a:lnTo>
                    <a:pt x="3000" y="3624"/>
                  </a:lnTo>
                  <a:lnTo>
                    <a:pt x="3004" y="3616"/>
                  </a:lnTo>
                  <a:lnTo>
                    <a:pt x="3008" y="3614"/>
                  </a:lnTo>
                  <a:lnTo>
                    <a:pt x="3012" y="3610"/>
                  </a:lnTo>
                  <a:lnTo>
                    <a:pt x="3016" y="3608"/>
                  </a:lnTo>
                  <a:lnTo>
                    <a:pt x="3016" y="3606"/>
                  </a:lnTo>
                  <a:lnTo>
                    <a:pt x="3012" y="3602"/>
                  </a:lnTo>
                  <a:lnTo>
                    <a:pt x="3010" y="3598"/>
                  </a:lnTo>
                  <a:lnTo>
                    <a:pt x="3010" y="3594"/>
                  </a:lnTo>
                  <a:lnTo>
                    <a:pt x="3012" y="3590"/>
                  </a:lnTo>
                  <a:lnTo>
                    <a:pt x="3014" y="3594"/>
                  </a:lnTo>
                  <a:lnTo>
                    <a:pt x="3018" y="3596"/>
                  </a:lnTo>
                  <a:lnTo>
                    <a:pt x="3022" y="3596"/>
                  </a:lnTo>
                  <a:lnTo>
                    <a:pt x="3026" y="3594"/>
                  </a:lnTo>
                  <a:lnTo>
                    <a:pt x="3030" y="3590"/>
                  </a:lnTo>
                  <a:lnTo>
                    <a:pt x="3030" y="3588"/>
                  </a:lnTo>
                  <a:lnTo>
                    <a:pt x="3028" y="3588"/>
                  </a:lnTo>
                  <a:lnTo>
                    <a:pt x="3024" y="3588"/>
                  </a:lnTo>
                  <a:lnTo>
                    <a:pt x="3020" y="3586"/>
                  </a:lnTo>
                  <a:lnTo>
                    <a:pt x="3020" y="3582"/>
                  </a:lnTo>
                  <a:lnTo>
                    <a:pt x="3022" y="3578"/>
                  </a:lnTo>
                  <a:lnTo>
                    <a:pt x="3024" y="3576"/>
                  </a:lnTo>
                  <a:lnTo>
                    <a:pt x="3026" y="3576"/>
                  </a:lnTo>
                  <a:lnTo>
                    <a:pt x="3030" y="3578"/>
                  </a:lnTo>
                  <a:lnTo>
                    <a:pt x="3032" y="3580"/>
                  </a:lnTo>
                  <a:lnTo>
                    <a:pt x="3038" y="3586"/>
                  </a:lnTo>
                  <a:lnTo>
                    <a:pt x="3040" y="3586"/>
                  </a:lnTo>
                  <a:lnTo>
                    <a:pt x="3042" y="3582"/>
                  </a:lnTo>
                  <a:lnTo>
                    <a:pt x="3038" y="3576"/>
                  </a:lnTo>
                  <a:lnTo>
                    <a:pt x="3036" y="3572"/>
                  </a:lnTo>
                  <a:lnTo>
                    <a:pt x="3038" y="3568"/>
                  </a:lnTo>
                  <a:lnTo>
                    <a:pt x="3042" y="3558"/>
                  </a:lnTo>
                  <a:lnTo>
                    <a:pt x="3044" y="3552"/>
                  </a:lnTo>
                  <a:lnTo>
                    <a:pt x="3040" y="3552"/>
                  </a:lnTo>
                  <a:lnTo>
                    <a:pt x="3038" y="3552"/>
                  </a:lnTo>
                  <a:lnTo>
                    <a:pt x="3036" y="3550"/>
                  </a:lnTo>
                  <a:lnTo>
                    <a:pt x="3038" y="3546"/>
                  </a:lnTo>
                  <a:lnTo>
                    <a:pt x="3042" y="3540"/>
                  </a:lnTo>
                  <a:lnTo>
                    <a:pt x="3048" y="3536"/>
                  </a:lnTo>
                  <a:lnTo>
                    <a:pt x="3052" y="3534"/>
                  </a:lnTo>
                  <a:lnTo>
                    <a:pt x="3052" y="3532"/>
                  </a:lnTo>
                  <a:lnTo>
                    <a:pt x="3050" y="3532"/>
                  </a:lnTo>
                  <a:lnTo>
                    <a:pt x="3046" y="3526"/>
                  </a:lnTo>
                  <a:lnTo>
                    <a:pt x="3042" y="3522"/>
                  </a:lnTo>
                  <a:lnTo>
                    <a:pt x="3040" y="3518"/>
                  </a:lnTo>
                  <a:lnTo>
                    <a:pt x="3038" y="3518"/>
                  </a:lnTo>
                  <a:lnTo>
                    <a:pt x="3042" y="3516"/>
                  </a:lnTo>
                  <a:lnTo>
                    <a:pt x="3046" y="3514"/>
                  </a:lnTo>
                  <a:lnTo>
                    <a:pt x="3046" y="3516"/>
                  </a:lnTo>
                  <a:lnTo>
                    <a:pt x="3048" y="3520"/>
                  </a:lnTo>
                  <a:lnTo>
                    <a:pt x="3050" y="3524"/>
                  </a:lnTo>
                  <a:lnTo>
                    <a:pt x="3054" y="3524"/>
                  </a:lnTo>
                  <a:lnTo>
                    <a:pt x="3058" y="3522"/>
                  </a:lnTo>
                  <a:lnTo>
                    <a:pt x="3060" y="3520"/>
                  </a:lnTo>
                  <a:lnTo>
                    <a:pt x="3062" y="3518"/>
                  </a:lnTo>
                  <a:lnTo>
                    <a:pt x="3062" y="3512"/>
                  </a:lnTo>
                  <a:lnTo>
                    <a:pt x="3060" y="3510"/>
                  </a:lnTo>
                  <a:lnTo>
                    <a:pt x="3060" y="3508"/>
                  </a:lnTo>
                  <a:lnTo>
                    <a:pt x="3062" y="3506"/>
                  </a:lnTo>
                  <a:lnTo>
                    <a:pt x="3068" y="3502"/>
                  </a:lnTo>
                  <a:lnTo>
                    <a:pt x="3074" y="3492"/>
                  </a:lnTo>
                  <a:lnTo>
                    <a:pt x="3080" y="3482"/>
                  </a:lnTo>
                  <a:lnTo>
                    <a:pt x="3080" y="3478"/>
                  </a:lnTo>
                  <a:lnTo>
                    <a:pt x="3080" y="3474"/>
                  </a:lnTo>
                  <a:lnTo>
                    <a:pt x="3080" y="3470"/>
                  </a:lnTo>
                  <a:lnTo>
                    <a:pt x="3080" y="3468"/>
                  </a:lnTo>
                  <a:lnTo>
                    <a:pt x="3084" y="3462"/>
                  </a:lnTo>
                  <a:lnTo>
                    <a:pt x="3090" y="3454"/>
                  </a:lnTo>
                  <a:lnTo>
                    <a:pt x="3098" y="3440"/>
                  </a:lnTo>
                  <a:lnTo>
                    <a:pt x="3100" y="3436"/>
                  </a:lnTo>
                  <a:lnTo>
                    <a:pt x="3102" y="3432"/>
                  </a:lnTo>
                  <a:lnTo>
                    <a:pt x="3104" y="3434"/>
                  </a:lnTo>
                  <a:lnTo>
                    <a:pt x="3106" y="3436"/>
                  </a:lnTo>
                  <a:lnTo>
                    <a:pt x="3108" y="3440"/>
                  </a:lnTo>
                  <a:lnTo>
                    <a:pt x="3110" y="3440"/>
                  </a:lnTo>
                  <a:lnTo>
                    <a:pt x="3112" y="3440"/>
                  </a:lnTo>
                  <a:lnTo>
                    <a:pt x="3116" y="3436"/>
                  </a:lnTo>
                  <a:lnTo>
                    <a:pt x="3120" y="3434"/>
                  </a:lnTo>
                  <a:lnTo>
                    <a:pt x="3122" y="3432"/>
                  </a:lnTo>
                  <a:lnTo>
                    <a:pt x="3118" y="3424"/>
                  </a:lnTo>
                  <a:lnTo>
                    <a:pt x="3116" y="3420"/>
                  </a:lnTo>
                  <a:lnTo>
                    <a:pt x="3116" y="3416"/>
                  </a:lnTo>
                  <a:lnTo>
                    <a:pt x="3118" y="3414"/>
                  </a:lnTo>
                  <a:lnTo>
                    <a:pt x="3122" y="3412"/>
                  </a:lnTo>
                  <a:lnTo>
                    <a:pt x="3122" y="3410"/>
                  </a:lnTo>
                  <a:lnTo>
                    <a:pt x="3122" y="3408"/>
                  </a:lnTo>
                  <a:lnTo>
                    <a:pt x="3122" y="3402"/>
                  </a:lnTo>
                  <a:lnTo>
                    <a:pt x="3122" y="3400"/>
                  </a:lnTo>
                  <a:lnTo>
                    <a:pt x="3124" y="3398"/>
                  </a:lnTo>
                  <a:lnTo>
                    <a:pt x="3120" y="3392"/>
                  </a:lnTo>
                  <a:lnTo>
                    <a:pt x="3118" y="3390"/>
                  </a:lnTo>
                  <a:lnTo>
                    <a:pt x="3124" y="3390"/>
                  </a:lnTo>
                  <a:lnTo>
                    <a:pt x="3128" y="3390"/>
                  </a:lnTo>
                  <a:lnTo>
                    <a:pt x="3132" y="3388"/>
                  </a:lnTo>
                  <a:lnTo>
                    <a:pt x="3134" y="3384"/>
                  </a:lnTo>
                  <a:lnTo>
                    <a:pt x="3134" y="3376"/>
                  </a:lnTo>
                  <a:lnTo>
                    <a:pt x="3134" y="3370"/>
                  </a:lnTo>
                  <a:lnTo>
                    <a:pt x="3132" y="3366"/>
                  </a:lnTo>
                  <a:lnTo>
                    <a:pt x="3128" y="3362"/>
                  </a:lnTo>
                  <a:lnTo>
                    <a:pt x="3136" y="3356"/>
                  </a:lnTo>
                  <a:lnTo>
                    <a:pt x="3140" y="3352"/>
                  </a:lnTo>
                  <a:lnTo>
                    <a:pt x="3136" y="3350"/>
                  </a:lnTo>
                  <a:lnTo>
                    <a:pt x="3128" y="3348"/>
                  </a:lnTo>
                  <a:lnTo>
                    <a:pt x="3122" y="3344"/>
                  </a:lnTo>
                  <a:lnTo>
                    <a:pt x="3118" y="3338"/>
                  </a:lnTo>
                  <a:lnTo>
                    <a:pt x="3112" y="3332"/>
                  </a:lnTo>
                  <a:lnTo>
                    <a:pt x="3108" y="3330"/>
                  </a:lnTo>
                  <a:lnTo>
                    <a:pt x="3102" y="3330"/>
                  </a:lnTo>
                  <a:lnTo>
                    <a:pt x="3096" y="3334"/>
                  </a:lnTo>
                  <a:lnTo>
                    <a:pt x="3086" y="3338"/>
                  </a:lnTo>
                  <a:lnTo>
                    <a:pt x="3082" y="3338"/>
                  </a:lnTo>
                  <a:lnTo>
                    <a:pt x="3078" y="3334"/>
                  </a:lnTo>
                  <a:lnTo>
                    <a:pt x="3076" y="3332"/>
                  </a:lnTo>
                  <a:lnTo>
                    <a:pt x="3074" y="3330"/>
                  </a:lnTo>
                  <a:lnTo>
                    <a:pt x="3070" y="3332"/>
                  </a:lnTo>
                  <a:lnTo>
                    <a:pt x="3070" y="3328"/>
                  </a:lnTo>
                  <a:lnTo>
                    <a:pt x="3072" y="3326"/>
                  </a:lnTo>
                  <a:lnTo>
                    <a:pt x="3074" y="3324"/>
                  </a:lnTo>
                  <a:lnTo>
                    <a:pt x="3082" y="3326"/>
                  </a:lnTo>
                  <a:lnTo>
                    <a:pt x="3088" y="3326"/>
                  </a:lnTo>
                  <a:lnTo>
                    <a:pt x="3090" y="3326"/>
                  </a:lnTo>
                  <a:lnTo>
                    <a:pt x="3092" y="3324"/>
                  </a:lnTo>
                  <a:lnTo>
                    <a:pt x="3098" y="3316"/>
                  </a:lnTo>
                  <a:lnTo>
                    <a:pt x="3106" y="3310"/>
                  </a:lnTo>
                  <a:lnTo>
                    <a:pt x="3116" y="3304"/>
                  </a:lnTo>
                  <a:lnTo>
                    <a:pt x="3124" y="3302"/>
                  </a:lnTo>
                  <a:lnTo>
                    <a:pt x="3128" y="3300"/>
                  </a:lnTo>
                  <a:lnTo>
                    <a:pt x="3132" y="3298"/>
                  </a:lnTo>
                  <a:lnTo>
                    <a:pt x="3132" y="3294"/>
                  </a:lnTo>
                  <a:lnTo>
                    <a:pt x="3130" y="3290"/>
                  </a:lnTo>
                  <a:lnTo>
                    <a:pt x="3122" y="3278"/>
                  </a:lnTo>
                  <a:lnTo>
                    <a:pt x="3110" y="3268"/>
                  </a:lnTo>
                  <a:lnTo>
                    <a:pt x="3100" y="3258"/>
                  </a:lnTo>
                  <a:lnTo>
                    <a:pt x="3090" y="3254"/>
                  </a:lnTo>
                  <a:lnTo>
                    <a:pt x="3086" y="3252"/>
                  </a:lnTo>
                  <a:lnTo>
                    <a:pt x="3086" y="3250"/>
                  </a:lnTo>
                  <a:lnTo>
                    <a:pt x="3086" y="3248"/>
                  </a:lnTo>
                  <a:lnTo>
                    <a:pt x="3086" y="3246"/>
                  </a:lnTo>
                  <a:lnTo>
                    <a:pt x="3086" y="3244"/>
                  </a:lnTo>
                  <a:lnTo>
                    <a:pt x="3082" y="3242"/>
                  </a:lnTo>
                  <a:lnTo>
                    <a:pt x="3078" y="3240"/>
                  </a:lnTo>
                  <a:lnTo>
                    <a:pt x="3074" y="3242"/>
                  </a:lnTo>
                  <a:lnTo>
                    <a:pt x="3068" y="3246"/>
                  </a:lnTo>
                  <a:lnTo>
                    <a:pt x="3062" y="3246"/>
                  </a:lnTo>
                  <a:lnTo>
                    <a:pt x="3056" y="3244"/>
                  </a:lnTo>
                  <a:lnTo>
                    <a:pt x="3050" y="3242"/>
                  </a:lnTo>
                  <a:lnTo>
                    <a:pt x="3046" y="3236"/>
                  </a:lnTo>
                  <a:lnTo>
                    <a:pt x="3044" y="3232"/>
                  </a:lnTo>
                  <a:lnTo>
                    <a:pt x="3042" y="3228"/>
                  </a:lnTo>
                  <a:lnTo>
                    <a:pt x="3044" y="3224"/>
                  </a:lnTo>
                  <a:lnTo>
                    <a:pt x="3046" y="3224"/>
                  </a:lnTo>
                  <a:lnTo>
                    <a:pt x="3048" y="3224"/>
                  </a:lnTo>
                  <a:lnTo>
                    <a:pt x="3052" y="3230"/>
                  </a:lnTo>
                  <a:lnTo>
                    <a:pt x="3056" y="3238"/>
                  </a:lnTo>
                  <a:lnTo>
                    <a:pt x="3060" y="3242"/>
                  </a:lnTo>
                  <a:lnTo>
                    <a:pt x="3062" y="3244"/>
                  </a:lnTo>
                  <a:lnTo>
                    <a:pt x="3066" y="3242"/>
                  </a:lnTo>
                  <a:lnTo>
                    <a:pt x="3072" y="3240"/>
                  </a:lnTo>
                  <a:lnTo>
                    <a:pt x="3078" y="3236"/>
                  </a:lnTo>
                  <a:lnTo>
                    <a:pt x="3080" y="3236"/>
                  </a:lnTo>
                  <a:lnTo>
                    <a:pt x="3084" y="3236"/>
                  </a:lnTo>
                  <a:lnTo>
                    <a:pt x="3088" y="3240"/>
                  </a:lnTo>
                  <a:lnTo>
                    <a:pt x="3090" y="3242"/>
                  </a:lnTo>
                  <a:lnTo>
                    <a:pt x="3092" y="3246"/>
                  </a:lnTo>
                  <a:lnTo>
                    <a:pt x="3094" y="3248"/>
                  </a:lnTo>
                  <a:lnTo>
                    <a:pt x="3098" y="3248"/>
                  </a:lnTo>
                  <a:lnTo>
                    <a:pt x="3104" y="3248"/>
                  </a:lnTo>
                  <a:lnTo>
                    <a:pt x="3110" y="3250"/>
                  </a:lnTo>
                  <a:lnTo>
                    <a:pt x="3122" y="3256"/>
                  </a:lnTo>
                  <a:lnTo>
                    <a:pt x="3128" y="3258"/>
                  </a:lnTo>
                  <a:lnTo>
                    <a:pt x="3130" y="3258"/>
                  </a:lnTo>
                  <a:lnTo>
                    <a:pt x="3132" y="3256"/>
                  </a:lnTo>
                  <a:lnTo>
                    <a:pt x="3132" y="3254"/>
                  </a:lnTo>
                  <a:lnTo>
                    <a:pt x="3128" y="3244"/>
                  </a:lnTo>
                  <a:lnTo>
                    <a:pt x="3120" y="3236"/>
                  </a:lnTo>
                  <a:lnTo>
                    <a:pt x="3114" y="3230"/>
                  </a:lnTo>
                  <a:lnTo>
                    <a:pt x="3112" y="3226"/>
                  </a:lnTo>
                  <a:lnTo>
                    <a:pt x="3108" y="3220"/>
                  </a:lnTo>
                  <a:lnTo>
                    <a:pt x="3100" y="3212"/>
                  </a:lnTo>
                  <a:lnTo>
                    <a:pt x="3092" y="3206"/>
                  </a:lnTo>
                  <a:lnTo>
                    <a:pt x="3090" y="3200"/>
                  </a:lnTo>
                  <a:lnTo>
                    <a:pt x="3090" y="3192"/>
                  </a:lnTo>
                  <a:lnTo>
                    <a:pt x="3088" y="3186"/>
                  </a:lnTo>
                  <a:lnTo>
                    <a:pt x="3086" y="3178"/>
                  </a:lnTo>
                  <a:lnTo>
                    <a:pt x="3082" y="3168"/>
                  </a:lnTo>
                  <a:lnTo>
                    <a:pt x="3078" y="3158"/>
                  </a:lnTo>
                  <a:lnTo>
                    <a:pt x="3072" y="3138"/>
                  </a:lnTo>
                  <a:lnTo>
                    <a:pt x="3070" y="3130"/>
                  </a:lnTo>
                  <a:lnTo>
                    <a:pt x="3066" y="3122"/>
                  </a:lnTo>
                  <a:lnTo>
                    <a:pt x="3060" y="3116"/>
                  </a:lnTo>
                  <a:lnTo>
                    <a:pt x="3052" y="3112"/>
                  </a:lnTo>
                  <a:lnTo>
                    <a:pt x="3044" y="3108"/>
                  </a:lnTo>
                  <a:lnTo>
                    <a:pt x="3040" y="3104"/>
                  </a:lnTo>
                  <a:lnTo>
                    <a:pt x="3036" y="3098"/>
                  </a:lnTo>
                  <a:lnTo>
                    <a:pt x="3034" y="3094"/>
                  </a:lnTo>
                  <a:lnTo>
                    <a:pt x="3032" y="3094"/>
                  </a:lnTo>
                  <a:lnTo>
                    <a:pt x="3026" y="3096"/>
                  </a:lnTo>
                  <a:lnTo>
                    <a:pt x="3022" y="3096"/>
                  </a:lnTo>
                  <a:lnTo>
                    <a:pt x="3022" y="3092"/>
                  </a:lnTo>
                  <a:lnTo>
                    <a:pt x="3024" y="3084"/>
                  </a:lnTo>
                  <a:lnTo>
                    <a:pt x="3026" y="3076"/>
                  </a:lnTo>
                  <a:lnTo>
                    <a:pt x="3038" y="3058"/>
                  </a:lnTo>
                  <a:lnTo>
                    <a:pt x="3044" y="3052"/>
                  </a:lnTo>
                  <a:lnTo>
                    <a:pt x="3048" y="3048"/>
                  </a:lnTo>
                  <a:lnTo>
                    <a:pt x="3054" y="3044"/>
                  </a:lnTo>
                  <a:lnTo>
                    <a:pt x="3056" y="3042"/>
                  </a:lnTo>
                  <a:lnTo>
                    <a:pt x="3058" y="3038"/>
                  </a:lnTo>
                  <a:lnTo>
                    <a:pt x="3062" y="3034"/>
                  </a:lnTo>
                  <a:lnTo>
                    <a:pt x="3064" y="3032"/>
                  </a:lnTo>
                  <a:lnTo>
                    <a:pt x="3064" y="3028"/>
                  </a:lnTo>
                  <a:lnTo>
                    <a:pt x="3062" y="3024"/>
                  </a:lnTo>
                  <a:lnTo>
                    <a:pt x="3060" y="3020"/>
                  </a:lnTo>
                  <a:lnTo>
                    <a:pt x="3060" y="3018"/>
                  </a:lnTo>
                  <a:lnTo>
                    <a:pt x="3062" y="3018"/>
                  </a:lnTo>
                  <a:lnTo>
                    <a:pt x="3064" y="3016"/>
                  </a:lnTo>
                  <a:lnTo>
                    <a:pt x="3066" y="3016"/>
                  </a:lnTo>
                  <a:lnTo>
                    <a:pt x="3066" y="3020"/>
                  </a:lnTo>
                  <a:lnTo>
                    <a:pt x="3068" y="3022"/>
                  </a:lnTo>
                  <a:lnTo>
                    <a:pt x="3070" y="3024"/>
                  </a:lnTo>
                  <a:lnTo>
                    <a:pt x="3072" y="3024"/>
                  </a:lnTo>
                  <a:lnTo>
                    <a:pt x="3076" y="3022"/>
                  </a:lnTo>
                  <a:lnTo>
                    <a:pt x="3080" y="3020"/>
                  </a:lnTo>
                  <a:lnTo>
                    <a:pt x="3082" y="3018"/>
                  </a:lnTo>
                  <a:lnTo>
                    <a:pt x="3084" y="3012"/>
                  </a:lnTo>
                  <a:lnTo>
                    <a:pt x="3086" y="3008"/>
                  </a:lnTo>
                  <a:lnTo>
                    <a:pt x="3088" y="3006"/>
                  </a:lnTo>
                  <a:lnTo>
                    <a:pt x="3090" y="3008"/>
                  </a:lnTo>
                  <a:lnTo>
                    <a:pt x="3092" y="3008"/>
                  </a:lnTo>
                  <a:lnTo>
                    <a:pt x="3094" y="3006"/>
                  </a:lnTo>
                  <a:lnTo>
                    <a:pt x="3096" y="3002"/>
                  </a:lnTo>
                  <a:lnTo>
                    <a:pt x="3100" y="2996"/>
                  </a:lnTo>
                  <a:lnTo>
                    <a:pt x="3106" y="2990"/>
                  </a:lnTo>
                  <a:lnTo>
                    <a:pt x="3114" y="2988"/>
                  </a:lnTo>
                  <a:lnTo>
                    <a:pt x="3118" y="2988"/>
                  </a:lnTo>
                  <a:lnTo>
                    <a:pt x="3122" y="2986"/>
                  </a:lnTo>
                  <a:lnTo>
                    <a:pt x="3128" y="2982"/>
                  </a:lnTo>
                  <a:lnTo>
                    <a:pt x="3134" y="2976"/>
                  </a:lnTo>
                  <a:lnTo>
                    <a:pt x="3136" y="2976"/>
                  </a:lnTo>
                  <a:lnTo>
                    <a:pt x="3138" y="2978"/>
                  </a:lnTo>
                  <a:lnTo>
                    <a:pt x="3140" y="2978"/>
                  </a:lnTo>
                  <a:lnTo>
                    <a:pt x="3142" y="2976"/>
                  </a:lnTo>
                  <a:lnTo>
                    <a:pt x="3142" y="2978"/>
                  </a:lnTo>
                  <a:lnTo>
                    <a:pt x="3144" y="2980"/>
                  </a:lnTo>
                  <a:lnTo>
                    <a:pt x="3144" y="2982"/>
                  </a:lnTo>
                  <a:lnTo>
                    <a:pt x="3148" y="2984"/>
                  </a:lnTo>
                  <a:lnTo>
                    <a:pt x="3152" y="2982"/>
                  </a:lnTo>
                  <a:lnTo>
                    <a:pt x="3156" y="2980"/>
                  </a:lnTo>
                  <a:lnTo>
                    <a:pt x="3158" y="2978"/>
                  </a:lnTo>
                  <a:lnTo>
                    <a:pt x="3156" y="2974"/>
                  </a:lnTo>
                  <a:lnTo>
                    <a:pt x="3156" y="2972"/>
                  </a:lnTo>
                  <a:lnTo>
                    <a:pt x="3156" y="2970"/>
                  </a:lnTo>
                  <a:lnTo>
                    <a:pt x="3158" y="2966"/>
                  </a:lnTo>
                  <a:lnTo>
                    <a:pt x="3162" y="2960"/>
                  </a:lnTo>
                  <a:lnTo>
                    <a:pt x="3164" y="2958"/>
                  </a:lnTo>
                  <a:lnTo>
                    <a:pt x="3164" y="2956"/>
                  </a:lnTo>
                  <a:lnTo>
                    <a:pt x="3158" y="2952"/>
                  </a:lnTo>
                  <a:lnTo>
                    <a:pt x="3150" y="2950"/>
                  </a:lnTo>
                  <a:lnTo>
                    <a:pt x="3144" y="2946"/>
                  </a:lnTo>
                  <a:lnTo>
                    <a:pt x="3140" y="2942"/>
                  </a:lnTo>
                  <a:lnTo>
                    <a:pt x="3138" y="2944"/>
                  </a:lnTo>
                  <a:lnTo>
                    <a:pt x="3134" y="2948"/>
                  </a:lnTo>
                  <a:lnTo>
                    <a:pt x="3132" y="2948"/>
                  </a:lnTo>
                  <a:lnTo>
                    <a:pt x="3126" y="2950"/>
                  </a:lnTo>
                  <a:lnTo>
                    <a:pt x="3116" y="2948"/>
                  </a:lnTo>
                  <a:lnTo>
                    <a:pt x="3114" y="2944"/>
                  </a:lnTo>
                  <a:lnTo>
                    <a:pt x="3112" y="2942"/>
                  </a:lnTo>
                  <a:lnTo>
                    <a:pt x="3108" y="2942"/>
                  </a:lnTo>
                  <a:lnTo>
                    <a:pt x="3102" y="2942"/>
                  </a:lnTo>
                  <a:lnTo>
                    <a:pt x="3100" y="2938"/>
                  </a:lnTo>
                  <a:lnTo>
                    <a:pt x="3096" y="2934"/>
                  </a:lnTo>
                  <a:lnTo>
                    <a:pt x="3094" y="2930"/>
                  </a:lnTo>
                  <a:lnTo>
                    <a:pt x="3090" y="2930"/>
                  </a:lnTo>
                  <a:lnTo>
                    <a:pt x="3080" y="2930"/>
                  </a:lnTo>
                  <a:lnTo>
                    <a:pt x="3072" y="2934"/>
                  </a:lnTo>
                  <a:lnTo>
                    <a:pt x="3066" y="2940"/>
                  </a:lnTo>
                  <a:lnTo>
                    <a:pt x="3062" y="2946"/>
                  </a:lnTo>
                  <a:lnTo>
                    <a:pt x="3056" y="2950"/>
                  </a:lnTo>
                  <a:lnTo>
                    <a:pt x="3052" y="2952"/>
                  </a:lnTo>
                  <a:lnTo>
                    <a:pt x="3050" y="2954"/>
                  </a:lnTo>
                  <a:lnTo>
                    <a:pt x="3050" y="2958"/>
                  </a:lnTo>
                  <a:lnTo>
                    <a:pt x="3052" y="2962"/>
                  </a:lnTo>
                  <a:lnTo>
                    <a:pt x="3050" y="2964"/>
                  </a:lnTo>
                  <a:lnTo>
                    <a:pt x="3044" y="2966"/>
                  </a:lnTo>
                  <a:lnTo>
                    <a:pt x="3032" y="2968"/>
                  </a:lnTo>
                  <a:lnTo>
                    <a:pt x="3026" y="2968"/>
                  </a:lnTo>
                  <a:lnTo>
                    <a:pt x="3020" y="2964"/>
                  </a:lnTo>
                  <a:lnTo>
                    <a:pt x="3018" y="2960"/>
                  </a:lnTo>
                  <a:lnTo>
                    <a:pt x="3014" y="2956"/>
                  </a:lnTo>
                  <a:lnTo>
                    <a:pt x="3014" y="2946"/>
                  </a:lnTo>
                  <a:lnTo>
                    <a:pt x="3014" y="2940"/>
                  </a:lnTo>
                  <a:lnTo>
                    <a:pt x="3016" y="2938"/>
                  </a:lnTo>
                  <a:lnTo>
                    <a:pt x="3018" y="2934"/>
                  </a:lnTo>
                  <a:lnTo>
                    <a:pt x="3018" y="2930"/>
                  </a:lnTo>
                  <a:lnTo>
                    <a:pt x="3014" y="2922"/>
                  </a:lnTo>
                  <a:lnTo>
                    <a:pt x="3008" y="2914"/>
                  </a:lnTo>
                  <a:lnTo>
                    <a:pt x="3004" y="2912"/>
                  </a:lnTo>
                  <a:lnTo>
                    <a:pt x="3002" y="2912"/>
                  </a:lnTo>
                  <a:lnTo>
                    <a:pt x="2996" y="2914"/>
                  </a:lnTo>
                  <a:lnTo>
                    <a:pt x="2988" y="2914"/>
                  </a:lnTo>
                  <a:lnTo>
                    <a:pt x="2980" y="2914"/>
                  </a:lnTo>
                  <a:lnTo>
                    <a:pt x="2976" y="2912"/>
                  </a:lnTo>
                  <a:lnTo>
                    <a:pt x="2974" y="2910"/>
                  </a:lnTo>
                  <a:lnTo>
                    <a:pt x="2970" y="2906"/>
                  </a:lnTo>
                  <a:lnTo>
                    <a:pt x="2966" y="2904"/>
                  </a:lnTo>
                  <a:lnTo>
                    <a:pt x="2962" y="2900"/>
                  </a:lnTo>
                  <a:lnTo>
                    <a:pt x="2958" y="2890"/>
                  </a:lnTo>
                  <a:lnTo>
                    <a:pt x="2958" y="2880"/>
                  </a:lnTo>
                  <a:lnTo>
                    <a:pt x="2960" y="2872"/>
                  </a:lnTo>
                  <a:lnTo>
                    <a:pt x="2962" y="2868"/>
                  </a:lnTo>
                  <a:lnTo>
                    <a:pt x="2964" y="2862"/>
                  </a:lnTo>
                  <a:lnTo>
                    <a:pt x="2966" y="2856"/>
                  </a:lnTo>
                  <a:lnTo>
                    <a:pt x="2970" y="2854"/>
                  </a:lnTo>
                  <a:lnTo>
                    <a:pt x="2976" y="2854"/>
                  </a:lnTo>
                  <a:lnTo>
                    <a:pt x="2982" y="2860"/>
                  </a:lnTo>
                  <a:lnTo>
                    <a:pt x="2986" y="2864"/>
                  </a:lnTo>
                  <a:lnTo>
                    <a:pt x="2988" y="2864"/>
                  </a:lnTo>
                  <a:lnTo>
                    <a:pt x="2992" y="2862"/>
                  </a:lnTo>
                  <a:lnTo>
                    <a:pt x="2996" y="2856"/>
                  </a:lnTo>
                  <a:lnTo>
                    <a:pt x="3000" y="2856"/>
                  </a:lnTo>
                  <a:lnTo>
                    <a:pt x="3002" y="2856"/>
                  </a:lnTo>
                  <a:lnTo>
                    <a:pt x="3010" y="2856"/>
                  </a:lnTo>
                  <a:lnTo>
                    <a:pt x="3018" y="2854"/>
                  </a:lnTo>
                  <a:lnTo>
                    <a:pt x="3024" y="2846"/>
                  </a:lnTo>
                  <a:lnTo>
                    <a:pt x="3026" y="2836"/>
                  </a:lnTo>
                  <a:lnTo>
                    <a:pt x="3026" y="2830"/>
                  </a:lnTo>
                  <a:lnTo>
                    <a:pt x="3032" y="2824"/>
                  </a:lnTo>
                  <a:lnTo>
                    <a:pt x="3044" y="2814"/>
                  </a:lnTo>
                  <a:lnTo>
                    <a:pt x="3058" y="2806"/>
                  </a:lnTo>
                  <a:lnTo>
                    <a:pt x="3070" y="2802"/>
                  </a:lnTo>
                  <a:lnTo>
                    <a:pt x="3076" y="2798"/>
                  </a:lnTo>
                  <a:lnTo>
                    <a:pt x="3078" y="2794"/>
                  </a:lnTo>
                  <a:lnTo>
                    <a:pt x="3080" y="2786"/>
                  </a:lnTo>
                  <a:lnTo>
                    <a:pt x="3088" y="2778"/>
                  </a:lnTo>
                  <a:lnTo>
                    <a:pt x="3094" y="2770"/>
                  </a:lnTo>
                  <a:lnTo>
                    <a:pt x="3094" y="2768"/>
                  </a:lnTo>
                  <a:lnTo>
                    <a:pt x="3096" y="2766"/>
                  </a:lnTo>
                  <a:lnTo>
                    <a:pt x="3100" y="2762"/>
                  </a:lnTo>
                  <a:lnTo>
                    <a:pt x="3104" y="2760"/>
                  </a:lnTo>
                  <a:lnTo>
                    <a:pt x="3108" y="2760"/>
                  </a:lnTo>
                  <a:lnTo>
                    <a:pt x="3114" y="2760"/>
                  </a:lnTo>
                  <a:lnTo>
                    <a:pt x="3120" y="2762"/>
                  </a:lnTo>
                  <a:lnTo>
                    <a:pt x="3122" y="2762"/>
                  </a:lnTo>
                  <a:lnTo>
                    <a:pt x="3124" y="2762"/>
                  </a:lnTo>
                  <a:lnTo>
                    <a:pt x="3128" y="2760"/>
                  </a:lnTo>
                  <a:lnTo>
                    <a:pt x="3130" y="2760"/>
                  </a:lnTo>
                  <a:lnTo>
                    <a:pt x="3132" y="2764"/>
                  </a:lnTo>
                  <a:lnTo>
                    <a:pt x="3138" y="2770"/>
                  </a:lnTo>
                  <a:lnTo>
                    <a:pt x="3144" y="2778"/>
                  </a:lnTo>
                  <a:lnTo>
                    <a:pt x="3146" y="2782"/>
                  </a:lnTo>
                  <a:lnTo>
                    <a:pt x="3144" y="2790"/>
                  </a:lnTo>
                  <a:lnTo>
                    <a:pt x="3138" y="2800"/>
                  </a:lnTo>
                  <a:lnTo>
                    <a:pt x="3132" y="2806"/>
                  </a:lnTo>
                  <a:lnTo>
                    <a:pt x="3128" y="2810"/>
                  </a:lnTo>
                  <a:lnTo>
                    <a:pt x="3120" y="2816"/>
                  </a:lnTo>
                  <a:lnTo>
                    <a:pt x="3114" y="2820"/>
                  </a:lnTo>
                  <a:lnTo>
                    <a:pt x="3114" y="2822"/>
                  </a:lnTo>
                  <a:lnTo>
                    <a:pt x="3114" y="2824"/>
                  </a:lnTo>
                  <a:lnTo>
                    <a:pt x="3116" y="2826"/>
                  </a:lnTo>
                  <a:lnTo>
                    <a:pt x="3114" y="2828"/>
                  </a:lnTo>
                  <a:lnTo>
                    <a:pt x="3110" y="2832"/>
                  </a:lnTo>
                  <a:lnTo>
                    <a:pt x="3104" y="2834"/>
                  </a:lnTo>
                  <a:lnTo>
                    <a:pt x="3104" y="2836"/>
                  </a:lnTo>
                  <a:lnTo>
                    <a:pt x="3106" y="2836"/>
                  </a:lnTo>
                  <a:lnTo>
                    <a:pt x="3110" y="2840"/>
                  </a:lnTo>
                  <a:lnTo>
                    <a:pt x="3116" y="2844"/>
                  </a:lnTo>
                  <a:lnTo>
                    <a:pt x="3120" y="2850"/>
                  </a:lnTo>
                  <a:lnTo>
                    <a:pt x="3122" y="2854"/>
                  </a:lnTo>
                  <a:lnTo>
                    <a:pt x="3122" y="2858"/>
                  </a:lnTo>
                  <a:lnTo>
                    <a:pt x="3120" y="2862"/>
                  </a:lnTo>
                  <a:lnTo>
                    <a:pt x="3118" y="2864"/>
                  </a:lnTo>
                  <a:lnTo>
                    <a:pt x="3116" y="2862"/>
                  </a:lnTo>
                  <a:lnTo>
                    <a:pt x="3112" y="2860"/>
                  </a:lnTo>
                  <a:lnTo>
                    <a:pt x="3110" y="2862"/>
                  </a:lnTo>
                  <a:lnTo>
                    <a:pt x="3108" y="2864"/>
                  </a:lnTo>
                  <a:lnTo>
                    <a:pt x="3106" y="2868"/>
                  </a:lnTo>
                  <a:lnTo>
                    <a:pt x="3102" y="2868"/>
                  </a:lnTo>
                  <a:lnTo>
                    <a:pt x="3100" y="2876"/>
                  </a:lnTo>
                  <a:lnTo>
                    <a:pt x="3100" y="2880"/>
                  </a:lnTo>
                  <a:lnTo>
                    <a:pt x="3102" y="2882"/>
                  </a:lnTo>
                  <a:lnTo>
                    <a:pt x="3104" y="2882"/>
                  </a:lnTo>
                  <a:lnTo>
                    <a:pt x="3106" y="2880"/>
                  </a:lnTo>
                  <a:lnTo>
                    <a:pt x="3112" y="2878"/>
                  </a:lnTo>
                  <a:lnTo>
                    <a:pt x="3120" y="2874"/>
                  </a:lnTo>
                  <a:lnTo>
                    <a:pt x="3124" y="2874"/>
                  </a:lnTo>
                  <a:lnTo>
                    <a:pt x="3124" y="2872"/>
                  </a:lnTo>
                  <a:lnTo>
                    <a:pt x="3124" y="2868"/>
                  </a:lnTo>
                  <a:lnTo>
                    <a:pt x="3124" y="2866"/>
                  </a:lnTo>
                  <a:lnTo>
                    <a:pt x="3128" y="2866"/>
                  </a:lnTo>
                  <a:lnTo>
                    <a:pt x="3132" y="2866"/>
                  </a:lnTo>
                  <a:lnTo>
                    <a:pt x="3136" y="2864"/>
                  </a:lnTo>
                  <a:lnTo>
                    <a:pt x="3142" y="2856"/>
                  </a:lnTo>
                  <a:lnTo>
                    <a:pt x="3148" y="2848"/>
                  </a:lnTo>
                  <a:lnTo>
                    <a:pt x="3152" y="2844"/>
                  </a:lnTo>
                  <a:lnTo>
                    <a:pt x="3156" y="2840"/>
                  </a:lnTo>
                  <a:lnTo>
                    <a:pt x="3162" y="2836"/>
                  </a:lnTo>
                  <a:lnTo>
                    <a:pt x="3164" y="2834"/>
                  </a:lnTo>
                  <a:lnTo>
                    <a:pt x="3168" y="2832"/>
                  </a:lnTo>
                  <a:lnTo>
                    <a:pt x="3176" y="2830"/>
                  </a:lnTo>
                  <a:lnTo>
                    <a:pt x="3182" y="2830"/>
                  </a:lnTo>
                  <a:lnTo>
                    <a:pt x="3186" y="2828"/>
                  </a:lnTo>
                  <a:lnTo>
                    <a:pt x="3188" y="2826"/>
                  </a:lnTo>
                  <a:lnTo>
                    <a:pt x="3190" y="2822"/>
                  </a:lnTo>
                  <a:lnTo>
                    <a:pt x="3194" y="2822"/>
                  </a:lnTo>
                  <a:lnTo>
                    <a:pt x="3196" y="2824"/>
                  </a:lnTo>
                  <a:lnTo>
                    <a:pt x="3200" y="2822"/>
                  </a:lnTo>
                  <a:lnTo>
                    <a:pt x="3202" y="2820"/>
                  </a:lnTo>
                  <a:lnTo>
                    <a:pt x="3206" y="2820"/>
                  </a:lnTo>
                  <a:lnTo>
                    <a:pt x="3212" y="2820"/>
                  </a:lnTo>
                  <a:lnTo>
                    <a:pt x="3220" y="2818"/>
                  </a:lnTo>
                  <a:lnTo>
                    <a:pt x="3226" y="2816"/>
                  </a:lnTo>
                  <a:lnTo>
                    <a:pt x="3230" y="2812"/>
                  </a:lnTo>
                  <a:lnTo>
                    <a:pt x="3232" y="2808"/>
                  </a:lnTo>
                  <a:lnTo>
                    <a:pt x="3230" y="2812"/>
                  </a:lnTo>
                  <a:lnTo>
                    <a:pt x="3232" y="2818"/>
                  </a:lnTo>
                  <a:lnTo>
                    <a:pt x="3236" y="2824"/>
                  </a:lnTo>
                  <a:lnTo>
                    <a:pt x="3242" y="2828"/>
                  </a:lnTo>
                  <a:lnTo>
                    <a:pt x="3244" y="2830"/>
                  </a:lnTo>
                  <a:lnTo>
                    <a:pt x="3246" y="2828"/>
                  </a:lnTo>
                  <a:lnTo>
                    <a:pt x="3250" y="2828"/>
                  </a:lnTo>
                  <a:lnTo>
                    <a:pt x="3254" y="2828"/>
                  </a:lnTo>
                  <a:lnTo>
                    <a:pt x="3264" y="2832"/>
                  </a:lnTo>
                  <a:lnTo>
                    <a:pt x="3268" y="2836"/>
                  </a:lnTo>
                  <a:lnTo>
                    <a:pt x="3272" y="2840"/>
                  </a:lnTo>
                  <a:lnTo>
                    <a:pt x="3274" y="2846"/>
                  </a:lnTo>
                  <a:lnTo>
                    <a:pt x="3272" y="2850"/>
                  </a:lnTo>
                  <a:lnTo>
                    <a:pt x="3264" y="2868"/>
                  </a:lnTo>
                  <a:lnTo>
                    <a:pt x="3262" y="2876"/>
                  </a:lnTo>
                  <a:lnTo>
                    <a:pt x="3262" y="2878"/>
                  </a:lnTo>
                  <a:lnTo>
                    <a:pt x="3264" y="2880"/>
                  </a:lnTo>
                  <a:lnTo>
                    <a:pt x="3266" y="2884"/>
                  </a:lnTo>
                  <a:lnTo>
                    <a:pt x="3262" y="2886"/>
                  </a:lnTo>
                  <a:lnTo>
                    <a:pt x="3258" y="2892"/>
                  </a:lnTo>
                  <a:lnTo>
                    <a:pt x="3254" y="2900"/>
                  </a:lnTo>
                  <a:lnTo>
                    <a:pt x="3250" y="2906"/>
                  </a:lnTo>
                  <a:lnTo>
                    <a:pt x="3248" y="2910"/>
                  </a:lnTo>
                  <a:lnTo>
                    <a:pt x="3244" y="2914"/>
                  </a:lnTo>
                  <a:lnTo>
                    <a:pt x="3242" y="2914"/>
                  </a:lnTo>
                  <a:lnTo>
                    <a:pt x="3252" y="2916"/>
                  </a:lnTo>
                  <a:lnTo>
                    <a:pt x="3258" y="2918"/>
                  </a:lnTo>
                  <a:lnTo>
                    <a:pt x="3260" y="2918"/>
                  </a:lnTo>
                  <a:lnTo>
                    <a:pt x="3258" y="2920"/>
                  </a:lnTo>
                  <a:lnTo>
                    <a:pt x="3258" y="2922"/>
                  </a:lnTo>
                  <a:lnTo>
                    <a:pt x="3254" y="2924"/>
                  </a:lnTo>
                  <a:lnTo>
                    <a:pt x="3256" y="2926"/>
                  </a:lnTo>
                  <a:lnTo>
                    <a:pt x="3262" y="2928"/>
                  </a:lnTo>
                  <a:lnTo>
                    <a:pt x="3268" y="2928"/>
                  </a:lnTo>
                  <a:lnTo>
                    <a:pt x="3270" y="2930"/>
                  </a:lnTo>
                  <a:lnTo>
                    <a:pt x="3270" y="2932"/>
                  </a:lnTo>
                  <a:lnTo>
                    <a:pt x="3270" y="2934"/>
                  </a:lnTo>
                  <a:lnTo>
                    <a:pt x="3270" y="2938"/>
                  </a:lnTo>
                  <a:lnTo>
                    <a:pt x="3274" y="2936"/>
                  </a:lnTo>
                  <a:lnTo>
                    <a:pt x="3278" y="2934"/>
                  </a:lnTo>
                  <a:lnTo>
                    <a:pt x="3280" y="2930"/>
                  </a:lnTo>
                  <a:lnTo>
                    <a:pt x="3282" y="2924"/>
                  </a:lnTo>
                  <a:lnTo>
                    <a:pt x="3284" y="2922"/>
                  </a:lnTo>
                  <a:lnTo>
                    <a:pt x="3292" y="2926"/>
                  </a:lnTo>
                  <a:lnTo>
                    <a:pt x="3300" y="2934"/>
                  </a:lnTo>
                  <a:lnTo>
                    <a:pt x="3302" y="2934"/>
                  </a:lnTo>
                  <a:lnTo>
                    <a:pt x="3304" y="2930"/>
                  </a:lnTo>
                  <a:lnTo>
                    <a:pt x="3304" y="2928"/>
                  </a:lnTo>
                  <a:lnTo>
                    <a:pt x="3306" y="2926"/>
                  </a:lnTo>
                  <a:lnTo>
                    <a:pt x="3312" y="2928"/>
                  </a:lnTo>
                  <a:lnTo>
                    <a:pt x="3318" y="2930"/>
                  </a:lnTo>
                  <a:lnTo>
                    <a:pt x="3324" y="2930"/>
                  </a:lnTo>
                  <a:lnTo>
                    <a:pt x="3324" y="2934"/>
                  </a:lnTo>
                  <a:lnTo>
                    <a:pt x="3322" y="2934"/>
                  </a:lnTo>
                  <a:lnTo>
                    <a:pt x="3320" y="2938"/>
                  </a:lnTo>
                  <a:lnTo>
                    <a:pt x="3320" y="2942"/>
                  </a:lnTo>
                  <a:lnTo>
                    <a:pt x="3324" y="2948"/>
                  </a:lnTo>
                  <a:lnTo>
                    <a:pt x="3326" y="2954"/>
                  </a:lnTo>
                  <a:lnTo>
                    <a:pt x="3326" y="2958"/>
                  </a:lnTo>
                  <a:lnTo>
                    <a:pt x="3324" y="2960"/>
                  </a:lnTo>
                  <a:lnTo>
                    <a:pt x="3324" y="2962"/>
                  </a:lnTo>
                  <a:lnTo>
                    <a:pt x="3324" y="2966"/>
                  </a:lnTo>
                  <a:lnTo>
                    <a:pt x="3328" y="2970"/>
                  </a:lnTo>
                  <a:lnTo>
                    <a:pt x="3332" y="2974"/>
                  </a:lnTo>
                  <a:lnTo>
                    <a:pt x="3334" y="2976"/>
                  </a:lnTo>
                  <a:lnTo>
                    <a:pt x="3334" y="2980"/>
                  </a:lnTo>
                  <a:lnTo>
                    <a:pt x="3332" y="2982"/>
                  </a:lnTo>
                  <a:lnTo>
                    <a:pt x="3330" y="2980"/>
                  </a:lnTo>
                  <a:lnTo>
                    <a:pt x="3328" y="2976"/>
                  </a:lnTo>
                  <a:lnTo>
                    <a:pt x="3326" y="2974"/>
                  </a:lnTo>
                  <a:lnTo>
                    <a:pt x="3322" y="2974"/>
                  </a:lnTo>
                  <a:lnTo>
                    <a:pt x="3312" y="2974"/>
                  </a:lnTo>
                  <a:lnTo>
                    <a:pt x="3310" y="2974"/>
                  </a:lnTo>
                  <a:lnTo>
                    <a:pt x="3312" y="2978"/>
                  </a:lnTo>
                  <a:lnTo>
                    <a:pt x="3312" y="2980"/>
                  </a:lnTo>
                  <a:lnTo>
                    <a:pt x="3312" y="2982"/>
                  </a:lnTo>
                  <a:lnTo>
                    <a:pt x="3310" y="2982"/>
                  </a:lnTo>
                  <a:lnTo>
                    <a:pt x="3308" y="2980"/>
                  </a:lnTo>
                  <a:lnTo>
                    <a:pt x="3306" y="2980"/>
                  </a:lnTo>
                  <a:lnTo>
                    <a:pt x="3302" y="2984"/>
                  </a:lnTo>
                  <a:lnTo>
                    <a:pt x="3302" y="2988"/>
                  </a:lnTo>
                  <a:lnTo>
                    <a:pt x="3304" y="2992"/>
                  </a:lnTo>
                  <a:lnTo>
                    <a:pt x="3308" y="2994"/>
                  </a:lnTo>
                  <a:lnTo>
                    <a:pt x="3312" y="2992"/>
                  </a:lnTo>
                  <a:lnTo>
                    <a:pt x="3314" y="2992"/>
                  </a:lnTo>
                  <a:lnTo>
                    <a:pt x="3316" y="2998"/>
                  </a:lnTo>
                  <a:lnTo>
                    <a:pt x="3318" y="3014"/>
                  </a:lnTo>
                  <a:lnTo>
                    <a:pt x="3318" y="3020"/>
                  </a:lnTo>
                  <a:lnTo>
                    <a:pt x="3320" y="3022"/>
                  </a:lnTo>
                  <a:lnTo>
                    <a:pt x="3324" y="3026"/>
                  </a:lnTo>
                  <a:lnTo>
                    <a:pt x="3324" y="3028"/>
                  </a:lnTo>
                  <a:lnTo>
                    <a:pt x="3322" y="3030"/>
                  </a:lnTo>
                  <a:lnTo>
                    <a:pt x="3324" y="3034"/>
                  </a:lnTo>
                  <a:lnTo>
                    <a:pt x="3326" y="3038"/>
                  </a:lnTo>
                  <a:lnTo>
                    <a:pt x="3324" y="3042"/>
                  </a:lnTo>
                  <a:lnTo>
                    <a:pt x="3320" y="3046"/>
                  </a:lnTo>
                  <a:lnTo>
                    <a:pt x="3316" y="3054"/>
                  </a:lnTo>
                  <a:lnTo>
                    <a:pt x="3308" y="3070"/>
                  </a:lnTo>
                  <a:lnTo>
                    <a:pt x="3308" y="3076"/>
                  </a:lnTo>
                  <a:lnTo>
                    <a:pt x="3308" y="3078"/>
                  </a:lnTo>
                  <a:lnTo>
                    <a:pt x="3310" y="3082"/>
                  </a:lnTo>
                  <a:lnTo>
                    <a:pt x="3310" y="3084"/>
                  </a:lnTo>
                  <a:lnTo>
                    <a:pt x="3312" y="3088"/>
                  </a:lnTo>
                  <a:lnTo>
                    <a:pt x="3312" y="3092"/>
                  </a:lnTo>
                  <a:lnTo>
                    <a:pt x="3314" y="3096"/>
                  </a:lnTo>
                  <a:lnTo>
                    <a:pt x="3312" y="3096"/>
                  </a:lnTo>
                  <a:lnTo>
                    <a:pt x="3308" y="3096"/>
                  </a:lnTo>
                  <a:lnTo>
                    <a:pt x="3308" y="3100"/>
                  </a:lnTo>
                  <a:lnTo>
                    <a:pt x="3310" y="3104"/>
                  </a:lnTo>
                  <a:lnTo>
                    <a:pt x="3312" y="3104"/>
                  </a:lnTo>
                  <a:lnTo>
                    <a:pt x="3316" y="3104"/>
                  </a:lnTo>
                  <a:lnTo>
                    <a:pt x="3316" y="3110"/>
                  </a:lnTo>
                  <a:lnTo>
                    <a:pt x="3316" y="3116"/>
                  </a:lnTo>
                  <a:lnTo>
                    <a:pt x="3318" y="3118"/>
                  </a:lnTo>
                  <a:lnTo>
                    <a:pt x="3322" y="3116"/>
                  </a:lnTo>
                  <a:lnTo>
                    <a:pt x="3326" y="3110"/>
                  </a:lnTo>
                  <a:lnTo>
                    <a:pt x="3330" y="3104"/>
                  </a:lnTo>
                  <a:lnTo>
                    <a:pt x="3330" y="3106"/>
                  </a:lnTo>
                  <a:lnTo>
                    <a:pt x="3330" y="3110"/>
                  </a:lnTo>
                  <a:lnTo>
                    <a:pt x="3330" y="3112"/>
                  </a:lnTo>
                  <a:lnTo>
                    <a:pt x="3334" y="3110"/>
                  </a:lnTo>
                  <a:lnTo>
                    <a:pt x="3334" y="3108"/>
                  </a:lnTo>
                  <a:lnTo>
                    <a:pt x="3338" y="3102"/>
                  </a:lnTo>
                  <a:lnTo>
                    <a:pt x="3342" y="3098"/>
                  </a:lnTo>
                  <a:lnTo>
                    <a:pt x="3346" y="3094"/>
                  </a:lnTo>
                  <a:lnTo>
                    <a:pt x="3348" y="3094"/>
                  </a:lnTo>
                  <a:lnTo>
                    <a:pt x="3348" y="3096"/>
                  </a:lnTo>
                  <a:lnTo>
                    <a:pt x="3346" y="3100"/>
                  </a:lnTo>
                  <a:lnTo>
                    <a:pt x="3344" y="3106"/>
                  </a:lnTo>
                  <a:lnTo>
                    <a:pt x="3346" y="3108"/>
                  </a:lnTo>
                  <a:lnTo>
                    <a:pt x="3350" y="3110"/>
                  </a:lnTo>
                  <a:lnTo>
                    <a:pt x="3354" y="3108"/>
                  </a:lnTo>
                  <a:lnTo>
                    <a:pt x="3356" y="3106"/>
                  </a:lnTo>
                  <a:lnTo>
                    <a:pt x="3356" y="3104"/>
                  </a:lnTo>
                  <a:lnTo>
                    <a:pt x="3354" y="3096"/>
                  </a:lnTo>
                  <a:lnTo>
                    <a:pt x="3354" y="3094"/>
                  </a:lnTo>
                  <a:lnTo>
                    <a:pt x="3356" y="3092"/>
                  </a:lnTo>
                  <a:lnTo>
                    <a:pt x="3358" y="3092"/>
                  </a:lnTo>
                  <a:lnTo>
                    <a:pt x="3358" y="3094"/>
                  </a:lnTo>
                  <a:lnTo>
                    <a:pt x="3360" y="3102"/>
                  </a:lnTo>
                  <a:lnTo>
                    <a:pt x="3362" y="3100"/>
                  </a:lnTo>
                  <a:lnTo>
                    <a:pt x="3366" y="3096"/>
                  </a:lnTo>
                  <a:lnTo>
                    <a:pt x="3368" y="3094"/>
                  </a:lnTo>
                  <a:lnTo>
                    <a:pt x="3368" y="3092"/>
                  </a:lnTo>
                  <a:lnTo>
                    <a:pt x="3364" y="3088"/>
                  </a:lnTo>
                  <a:lnTo>
                    <a:pt x="3362" y="3086"/>
                  </a:lnTo>
                  <a:lnTo>
                    <a:pt x="3366" y="3084"/>
                  </a:lnTo>
                  <a:lnTo>
                    <a:pt x="3376" y="3084"/>
                  </a:lnTo>
                  <a:lnTo>
                    <a:pt x="3384" y="3086"/>
                  </a:lnTo>
                  <a:lnTo>
                    <a:pt x="3390" y="3090"/>
                  </a:lnTo>
                  <a:lnTo>
                    <a:pt x="3394" y="3090"/>
                  </a:lnTo>
                  <a:lnTo>
                    <a:pt x="3396" y="3088"/>
                  </a:lnTo>
                  <a:lnTo>
                    <a:pt x="3396" y="3084"/>
                  </a:lnTo>
                  <a:lnTo>
                    <a:pt x="3396" y="3082"/>
                  </a:lnTo>
                  <a:lnTo>
                    <a:pt x="3400" y="3078"/>
                  </a:lnTo>
                  <a:lnTo>
                    <a:pt x="3406" y="3076"/>
                  </a:lnTo>
                  <a:lnTo>
                    <a:pt x="3412" y="3078"/>
                  </a:lnTo>
                  <a:lnTo>
                    <a:pt x="3418" y="3078"/>
                  </a:lnTo>
                  <a:lnTo>
                    <a:pt x="3422" y="3076"/>
                  </a:lnTo>
                  <a:lnTo>
                    <a:pt x="3428" y="3070"/>
                  </a:lnTo>
                  <a:lnTo>
                    <a:pt x="3434" y="3058"/>
                  </a:lnTo>
                  <a:lnTo>
                    <a:pt x="3438" y="3044"/>
                  </a:lnTo>
                  <a:lnTo>
                    <a:pt x="3440" y="3032"/>
                  </a:lnTo>
                  <a:lnTo>
                    <a:pt x="3440" y="3026"/>
                  </a:lnTo>
                  <a:lnTo>
                    <a:pt x="3436" y="3026"/>
                  </a:lnTo>
                  <a:lnTo>
                    <a:pt x="3434" y="3026"/>
                  </a:lnTo>
                  <a:lnTo>
                    <a:pt x="3432" y="3018"/>
                  </a:lnTo>
                  <a:lnTo>
                    <a:pt x="3434" y="3008"/>
                  </a:lnTo>
                  <a:lnTo>
                    <a:pt x="3436" y="3002"/>
                  </a:lnTo>
                  <a:lnTo>
                    <a:pt x="3436" y="2994"/>
                  </a:lnTo>
                  <a:lnTo>
                    <a:pt x="3436" y="2980"/>
                  </a:lnTo>
                  <a:lnTo>
                    <a:pt x="3432" y="2964"/>
                  </a:lnTo>
                  <a:lnTo>
                    <a:pt x="3426" y="2948"/>
                  </a:lnTo>
                  <a:lnTo>
                    <a:pt x="3418" y="2934"/>
                  </a:lnTo>
                  <a:lnTo>
                    <a:pt x="3410" y="2922"/>
                  </a:lnTo>
                  <a:lnTo>
                    <a:pt x="3402" y="2910"/>
                  </a:lnTo>
                  <a:lnTo>
                    <a:pt x="3398" y="2902"/>
                  </a:lnTo>
                  <a:lnTo>
                    <a:pt x="3392" y="2886"/>
                  </a:lnTo>
                  <a:lnTo>
                    <a:pt x="3388" y="2882"/>
                  </a:lnTo>
                  <a:lnTo>
                    <a:pt x="3386" y="2880"/>
                  </a:lnTo>
                  <a:lnTo>
                    <a:pt x="3380" y="2876"/>
                  </a:lnTo>
                  <a:lnTo>
                    <a:pt x="3374" y="2866"/>
                  </a:lnTo>
                  <a:lnTo>
                    <a:pt x="3370" y="2862"/>
                  </a:lnTo>
                  <a:lnTo>
                    <a:pt x="3366" y="2858"/>
                  </a:lnTo>
                  <a:lnTo>
                    <a:pt x="3360" y="2856"/>
                  </a:lnTo>
                  <a:lnTo>
                    <a:pt x="3354" y="2856"/>
                  </a:lnTo>
                  <a:lnTo>
                    <a:pt x="3352" y="2852"/>
                  </a:lnTo>
                  <a:lnTo>
                    <a:pt x="3352" y="2850"/>
                  </a:lnTo>
                  <a:lnTo>
                    <a:pt x="3354" y="2848"/>
                  </a:lnTo>
                  <a:lnTo>
                    <a:pt x="3356" y="2848"/>
                  </a:lnTo>
                  <a:lnTo>
                    <a:pt x="3358" y="2848"/>
                  </a:lnTo>
                  <a:lnTo>
                    <a:pt x="3360" y="2848"/>
                  </a:lnTo>
                  <a:lnTo>
                    <a:pt x="3360" y="2838"/>
                  </a:lnTo>
                  <a:lnTo>
                    <a:pt x="3358" y="2830"/>
                  </a:lnTo>
                  <a:lnTo>
                    <a:pt x="3358" y="2826"/>
                  </a:lnTo>
                  <a:lnTo>
                    <a:pt x="3360" y="2822"/>
                  </a:lnTo>
                  <a:lnTo>
                    <a:pt x="3362" y="2822"/>
                  </a:lnTo>
                  <a:lnTo>
                    <a:pt x="3368" y="2820"/>
                  </a:lnTo>
                  <a:lnTo>
                    <a:pt x="3372" y="2818"/>
                  </a:lnTo>
                  <a:lnTo>
                    <a:pt x="3374" y="2814"/>
                  </a:lnTo>
                  <a:lnTo>
                    <a:pt x="3376" y="2810"/>
                  </a:lnTo>
                  <a:lnTo>
                    <a:pt x="3378" y="2808"/>
                  </a:lnTo>
                  <a:lnTo>
                    <a:pt x="3384" y="2810"/>
                  </a:lnTo>
                  <a:lnTo>
                    <a:pt x="3386" y="2810"/>
                  </a:lnTo>
                  <a:lnTo>
                    <a:pt x="3390" y="2810"/>
                  </a:lnTo>
                  <a:lnTo>
                    <a:pt x="3396" y="2806"/>
                  </a:lnTo>
                  <a:lnTo>
                    <a:pt x="3402" y="2800"/>
                  </a:lnTo>
                  <a:lnTo>
                    <a:pt x="3426" y="2776"/>
                  </a:lnTo>
                  <a:lnTo>
                    <a:pt x="3434" y="2768"/>
                  </a:lnTo>
                  <a:lnTo>
                    <a:pt x="3442" y="2766"/>
                  </a:lnTo>
                  <a:lnTo>
                    <a:pt x="3444" y="2764"/>
                  </a:lnTo>
                  <a:lnTo>
                    <a:pt x="3446" y="2762"/>
                  </a:lnTo>
                  <a:lnTo>
                    <a:pt x="3448" y="2754"/>
                  </a:lnTo>
                  <a:lnTo>
                    <a:pt x="3448" y="2746"/>
                  </a:lnTo>
                  <a:lnTo>
                    <a:pt x="3448" y="2738"/>
                  </a:lnTo>
                  <a:lnTo>
                    <a:pt x="3448" y="2734"/>
                  </a:lnTo>
                  <a:lnTo>
                    <a:pt x="3448" y="2732"/>
                  </a:lnTo>
                  <a:lnTo>
                    <a:pt x="3446" y="2730"/>
                  </a:lnTo>
                  <a:lnTo>
                    <a:pt x="3444" y="2728"/>
                  </a:lnTo>
                  <a:lnTo>
                    <a:pt x="3444" y="2724"/>
                  </a:lnTo>
                  <a:lnTo>
                    <a:pt x="3450" y="2714"/>
                  </a:lnTo>
                  <a:lnTo>
                    <a:pt x="3464" y="2694"/>
                  </a:lnTo>
                  <a:lnTo>
                    <a:pt x="3474" y="2684"/>
                  </a:lnTo>
                  <a:lnTo>
                    <a:pt x="3478" y="2682"/>
                  </a:lnTo>
                  <a:lnTo>
                    <a:pt x="3480" y="2684"/>
                  </a:lnTo>
                  <a:lnTo>
                    <a:pt x="3482" y="2684"/>
                  </a:lnTo>
                  <a:lnTo>
                    <a:pt x="3488" y="2682"/>
                  </a:lnTo>
                  <a:lnTo>
                    <a:pt x="3492" y="2678"/>
                  </a:lnTo>
                  <a:lnTo>
                    <a:pt x="3492" y="2674"/>
                  </a:lnTo>
                  <a:lnTo>
                    <a:pt x="3492" y="2666"/>
                  </a:lnTo>
                  <a:lnTo>
                    <a:pt x="3492" y="2664"/>
                  </a:lnTo>
                  <a:lnTo>
                    <a:pt x="3498" y="2664"/>
                  </a:lnTo>
                  <a:lnTo>
                    <a:pt x="3506" y="2666"/>
                  </a:lnTo>
                  <a:lnTo>
                    <a:pt x="3510" y="2664"/>
                  </a:lnTo>
                  <a:lnTo>
                    <a:pt x="3514" y="2658"/>
                  </a:lnTo>
                  <a:lnTo>
                    <a:pt x="3518" y="2650"/>
                  </a:lnTo>
                  <a:lnTo>
                    <a:pt x="3524" y="2640"/>
                  </a:lnTo>
                  <a:lnTo>
                    <a:pt x="3524" y="2632"/>
                  </a:lnTo>
                  <a:lnTo>
                    <a:pt x="3526" y="2628"/>
                  </a:lnTo>
                  <a:lnTo>
                    <a:pt x="3528" y="2626"/>
                  </a:lnTo>
                  <a:lnTo>
                    <a:pt x="3532" y="2626"/>
                  </a:lnTo>
                  <a:lnTo>
                    <a:pt x="3536" y="2626"/>
                  </a:lnTo>
                  <a:lnTo>
                    <a:pt x="3536" y="2628"/>
                  </a:lnTo>
                  <a:lnTo>
                    <a:pt x="3536" y="2634"/>
                  </a:lnTo>
                  <a:lnTo>
                    <a:pt x="3534" y="2638"/>
                  </a:lnTo>
                  <a:lnTo>
                    <a:pt x="3536" y="2638"/>
                  </a:lnTo>
                  <a:lnTo>
                    <a:pt x="3538" y="2638"/>
                  </a:lnTo>
                  <a:lnTo>
                    <a:pt x="3542" y="2636"/>
                  </a:lnTo>
                  <a:lnTo>
                    <a:pt x="3548" y="2632"/>
                  </a:lnTo>
                  <a:lnTo>
                    <a:pt x="3550" y="2632"/>
                  </a:lnTo>
                  <a:lnTo>
                    <a:pt x="3552" y="2634"/>
                  </a:lnTo>
                  <a:lnTo>
                    <a:pt x="3552" y="2638"/>
                  </a:lnTo>
                  <a:lnTo>
                    <a:pt x="3552" y="2646"/>
                  </a:lnTo>
                  <a:lnTo>
                    <a:pt x="3554" y="2648"/>
                  </a:lnTo>
                  <a:lnTo>
                    <a:pt x="3556" y="2650"/>
                  </a:lnTo>
                  <a:lnTo>
                    <a:pt x="3570" y="2654"/>
                  </a:lnTo>
                  <a:lnTo>
                    <a:pt x="3580" y="2660"/>
                  </a:lnTo>
                  <a:lnTo>
                    <a:pt x="3584" y="2660"/>
                  </a:lnTo>
                  <a:lnTo>
                    <a:pt x="3590" y="2658"/>
                  </a:lnTo>
                  <a:lnTo>
                    <a:pt x="3598" y="2656"/>
                  </a:lnTo>
                  <a:lnTo>
                    <a:pt x="3608" y="2652"/>
                  </a:lnTo>
                  <a:lnTo>
                    <a:pt x="3616" y="2650"/>
                  </a:lnTo>
                  <a:lnTo>
                    <a:pt x="3622" y="2644"/>
                  </a:lnTo>
                  <a:lnTo>
                    <a:pt x="3632" y="2638"/>
                  </a:lnTo>
                  <a:lnTo>
                    <a:pt x="3648" y="2628"/>
                  </a:lnTo>
                  <a:lnTo>
                    <a:pt x="3658" y="2620"/>
                  </a:lnTo>
                  <a:lnTo>
                    <a:pt x="3666" y="2610"/>
                  </a:lnTo>
                  <a:lnTo>
                    <a:pt x="3686" y="2584"/>
                  </a:lnTo>
                  <a:lnTo>
                    <a:pt x="3712" y="2550"/>
                  </a:lnTo>
                  <a:lnTo>
                    <a:pt x="3728" y="2530"/>
                  </a:lnTo>
                  <a:lnTo>
                    <a:pt x="3748" y="2508"/>
                  </a:lnTo>
                  <a:lnTo>
                    <a:pt x="3768" y="2488"/>
                  </a:lnTo>
                  <a:lnTo>
                    <a:pt x="3780" y="2468"/>
                  </a:lnTo>
                  <a:lnTo>
                    <a:pt x="3790" y="2454"/>
                  </a:lnTo>
                  <a:lnTo>
                    <a:pt x="3796" y="2440"/>
                  </a:lnTo>
                  <a:lnTo>
                    <a:pt x="3804" y="2418"/>
                  </a:lnTo>
                  <a:lnTo>
                    <a:pt x="3808" y="2408"/>
                  </a:lnTo>
                  <a:lnTo>
                    <a:pt x="3816" y="2400"/>
                  </a:lnTo>
                  <a:lnTo>
                    <a:pt x="3824" y="2394"/>
                  </a:lnTo>
                  <a:lnTo>
                    <a:pt x="3828" y="2388"/>
                  </a:lnTo>
                  <a:lnTo>
                    <a:pt x="3832" y="2378"/>
                  </a:lnTo>
                  <a:lnTo>
                    <a:pt x="3834" y="2372"/>
                  </a:lnTo>
                  <a:lnTo>
                    <a:pt x="3838" y="2366"/>
                  </a:lnTo>
                  <a:lnTo>
                    <a:pt x="3844" y="2358"/>
                  </a:lnTo>
                  <a:lnTo>
                    <a:pt x="3854" y="2346"/>
                  </a:lnTo>
                  <a:lnTo>
                    <a:pt x="3860" y="2340"/>
                  </a:lnTo>
                  <a:lnTo>
                    <a:pt x="3866" y="2334"/>
                  </a:lnTo>
                  <a:lnTo>
                    <a:pt x="3874" y="2316"/>
                  </a:lnTo>
                  <a:lnTo>
                    <a:pt x="3880" y="2296"/>
                  </a:lnTo>
                  <a:lnTo>
                    <a:pt x="3882" y="2276"/>
                  </a:lnTo>
                  <a:lnTo>
                    <a:pt x="3884" y="2256"/>
                  </a:lnTo>
                  <a:lnTo>
                    <a:pt x="3884" y="2238"/>
                  </a:lnTo>
                  <a:lnTo>
                    <a:pt x="3882" y="2224"/>
                  </a:lnTo>
                  <a:lnTo>
                    <a:pt x="3880" y="2212"/>
                  </a:lnTo>
                  <a:lnTo>
                    <a:pt x="3878" y="2204"/>
                  </a:lnTo>
                  <a:lnTo>
                    <a:pt x="3878" y="2198"/>
                  </a:lnTo>
                  <a:lnTo>
                    <a:pt x="3880" y="2192"/>
                  </a:lnTo>
                  <a:lnTo>
                    <a:pt x="3882" y="2188"/>
                  </a:lnTo>
                  <a:lnTo>
                    <a:pt x="3888" y="2178"/>
                  </a:lnTo>
                  <a:lnTo>
                    <a:pt x="3892" y="2170"/>
                  </a:lnTo>
                  <a:lnTo>
                    <a:pt x="3896" y="2160"/>
                  </a:lnTo>
                  <a:lnTo>
                    <a:pt x="3898" y="2150"/>
                  </a:lnTo>
                  <a:lnTo>
                    <a:pt x="3904" y="2142"/>
                  </a:lnTo>
                  <a:lnTo>
                    <a:pt x="3914" y="2128"/>
                  </a:lnTo>
                  <a:lnTo>
                    <a:pt x="3920" y="2122"/>
                  </a:lnTo>
                  <a:lnTo>
                    <a:pt x="3922" y="2116"/>
                  </a:lnTo>
                  <a:lnTo>
                    <a:pt x="3920" y="2110"/>
                  </a:lnTo>
                  <a:lnTo>
                    <a:pt x="3916" y="2104"/>
                  </a:lnTo>
                  <a:lnTo>
                    <a:pt x="3910" y="2098"/>
                  </a:lnTo>
                  <a:lnTo>
                    <a:pt x="3908" y="2094"/>
                  </a:lnTo>
                  <a:lnTo>
                    <a:pt x="3908" y="2090"/>
                  </a:lnTo>
                  <a:lnTo>
                    <a:pt x="3910" y="2086"/>
                  </a:lnTo>
                  <a:lnTo>
                    <a:pt x="3910" y="2078"/>
                  </a:lnTo>
                  <a:lnTo>
                    <a:pt x="3910" y="2072"/>
                  </a:lnTo>
                  <a:lnTo>
                    <a:pt x="3906" y="2066"/>
                  </a:lnTo>
                  <a:lnTo>
                    <a:pt x="3904" y="2062"/>
                  </a:lnTo>
                  <a:lnTo>
                    <a:pt x="3906" y="2058"/>
                  </a:lnTo>
                  <a:lnTo>
                    <a:pt x="3914" y="2052"/>
                  </a:lnTo>
                  <a:lnTo>
                    <a:pt x="3918" y="2050"/>
                  </a:lnTo>
                  <a:lnTo>
                    <a:pt x="3920" y="2046"/>
                  </a:lnTo>
                  <a:lnTo>
                    <a:pt x="3918" y="2042"/>
                  </a:lnTo>
                  <a:lnTo>
                    <a:pt x="3910" y="2034"/>
                  </a:lnTo>
                  <a:lnTo>
                    <a:pt x="3892" y="2020"/>
                  </a:lnTo>
                  <a:lnTo>
                    <a:pt x="3880" y="2010"/>
                  </a:lnTo>
                  <a:lnTo>
                    <a:pt x="3864" y="1990"/>
                  </a:lnTo>
                  <a:lnTo>
                    <a:pt x="3858" y="1986"/>
                  </a:lnTo>
                  <a:lnTo>
                    <a:pt x="3854" y="1984"/>
                  </a:lnTo>
                  <a:lnTo>
                    <a:pt x="3842" y="1984"/>
                  </a:lnTo>
                  <a:lnTo>
                    <a:pt x="3832" y="1986"/>
                  </a:lnTo>
                  <a:lnTo>
                    <a:pt x="3826" y="1986"/>
                  </a:lnTo>
                  <a:lnTo>
                    <a:pt x="3820" y="1984"/>
                  </a:lnTo>
                  <a:lnTo>
                    <a:pt x="3814" y="1982"/>
                  </a:lnTo>
                  <a:lnTo>
                    <a:pt x="3812" y="1984"/>
                  </a:lnTo>
                  <a:lnTo>
                    <a:pt x="3808" y="1996"/>
                  </a:lnTo>
                  <a:lnTo>
                    <a:pt x="3804" y="2004"/>
                  </a:lnTo>
                  <a:lnTo>
                    <a:pt x="3800" y="2012"/>
                  </a:lnTo>
                  <a:lnTo>
                    <a:pt x="3792" y="2018"/>
                  </a:lnTo>
                  <a:lnTo>
                    <a:pt x="3780" y="2024"/>
                  </a:lnTo>
                  <a:lnTo>
                    <a:pt x="3772" y="2026"/>
                  </a:lnTo>
                  <a:lnTo>
                    <a:pt x="3766" y="2026"/>
                  </a:lnTo>
                  <a:lnTo>
                    <a:pt x="3764" y="2024"/>
                  </a:lnTo>
                  <a:lnTo>
                    <a:pt x="3762" y="2022"/>
                  </a:lnTo>
                  <a:lnTo>
                    <a:pt x="3760" y="2018"/>
                  </a:lnTo>
                  <a:lnTo>
                    <a:pt x="3762" y="2014"/>
                  </a:lnTo>
                  <a:lnTo>
                    <a:pt x="3764" y="2002"/>
                  </a:lnTo>
                  <a:lnTo>
                    <a:pt x="3768" y="1992"/>
                  </a:lnTo>
                  <a:lnTo>
                    <a:pt x="3772" y="1984"/>
                  </a:lnTo>
                  <a:lnTo>
                    <a:pt x="3770" y="1982"/>
                  </a:lnTo>
                  <a:lnTo>
                    <a:pt x="3768" y="1980"/>
                  </a:lnTo>
                  <a:lnTo>
                    <a:pt x="3766" y="1980"/>
                  </a:lnTo>
                  <a:lnTo>
                    <a:pt x="3760" y="1982"/>
                  </a:lnTo>
                  <a:lnTo>
                    <a:pt x="3750" y="1986"/>
                  </a:lnTo>
                  <a:lnTo>
                    <a:pt x="3746" y="1992"/>
                  </a:lnTo>
                  <a:lnTo>
                    <a:pt x="3746" y="1996"/>
                  </a:lnTo>
                  <a:lnTo>
                    <a:pt x="3748" y="2000"/>
                  </a:lnTo>
                  <a:lnTo>
                    <a:pt x="3750" y="2002"/>
                  </a:lnTo>
                  <a:lnTo>
                    <a:pt x="3750" y="2004"/>
                  </a:lnTo>
                  <a:lnTo>
                    <a:pt x="3746" y="2008"/>
                  </a:lnTo>
                  <a:lnTo>
                    <a:pt x="3738" y="2008"/>
                  </a:lnTo>
                  <a:lnTo>
                    <a:pt x="3732" y="2008"/>
                  </a:lnTo>
                  <a:lnTo>
                    <a:pt x="3730" y="2008"/>
                  </a:lnTo>
                  <a:lnTo>
                    <a:pt x="3728" y="2006"/>
                  </a:lnTo>
                  <a:lnTo>
                    <a:pt x="3728" y="2002"/>
                  </a:lnTo>
                  <a:lnTo>
                    <a:pt x="3730" y="1994"/>
                  </a:lnTo>
                  <a:lnTo>
                    <a:pt x="3734" y="1986"/>
                  </a:lnTo>
                  <a:lnTo>
                    <a:pt x="3736" y="1976"/>
                  </a:lnTo>
                  <a:lnTo>
                    <a:pt x="3736" y="1972"/>
                  </a:lnTo>
                  <a:lnTo>
                    <a:pt x="3734" y="1968"/>
                  </a:lnTo>
                  <a:lnTo>
                    <a:pt x="3732" y="1966"/>
                  </a:lnTo>
                  <a:lnTo>
                    <a:pt x="3728" y="1962"/>
                  </a:lnTo>
                  <a:lnTo>
                    <a:pt x="3722" y="1962"/>
                  </a:lnTo>
                  <a:lnTo>
                    <a:pt x="3714" y="1960"/>
                  </a:lnTo>
                  <a:lnTo>
                    <a:pt x="3696" y="1962"/>
                  </a:lnTo>
                  <a:lnTo>
                    <a:pt x="3682" y="1960"/>
                  </a:lnTo>
                  <a:lnTo>
                    <a:pt x="3672" y="1958"/>
                  </a:lnTo>
                  <a:lnTo>
                    <a:pt x="3666" y="1954"/>
                  </a:lnTo>
                  <a:lnTo>
                    <a:pt x="3666" y="1950"/>
                  </a:lnTo>
                  <a:lnTo>
                    <a:pt x="3666" y="1948"/>
                  </a:lnTo>
                  <a:lnTo>
                    <a:pt x="3674" y="1938"/>
                  </a:lnTo>
                  <a:lnTo>
                    <a:pt x="3686" y="1928"/>
                  </a:lnTo>
                  <a:lnTo>
                    <a:pt x="3706" y="1912"/>
                  </a:lnTo>
                  <a:lnTo>
                    <a:pt x="3746" y="1886"/>
                  </a:lnTo>
                  <a:lnTo>
                    <a:pt x="3768" y="1868"/>
                  </a:lnTo>
                  <a:lnTo>
                    <a:pt x="3776" y="1862"/>
                  </a:lnTo>
                  <a:lnTo>
                    <a:pt x="3782" y="1852"/>
                  </a:lnTo>
                  <a:lnTo>
                    <a:pt x="3788" y="1844"/>
                  </a:lnTo>
                  <a:lnTo>
                    <a:pt x="3794" y="1832"/>
                  </a:lnTo>
                  <a:lnTo>
                    <a:pt x="3802" y="1818"/>
                  </a:lnTo>
                  <a:lnTo>
                    <a:pt x="3812" y="1808"/>
                  </a:lnTo>
                  <a:lnTo>
                    <a:pt x="3824" y="1800"/>
                  </a:lnTo>
                  <a:lnTo>
                    <a:pt x="3838" y="1790"/>
                  </a:lnTo>
                  <a:lnTo>
                    <a:pt x="3852" y="1782"/>
                  </a:lnTo>
                  <a:lnTo>
                    <a:pt x="3866" y="1772"/>
                  </a:lnTo>
                  <a:lnTo>
                    <a:pt x="3878" y="1760"/>
                  </a:lnTo>
                  <a:lnTo>
                    <a:pt x="3882" y="1752"/>
                  </a:lnTo>
                  <a:lnTo>
                    <a:pt x="3886" y="1746"/>
                  </a:lnTo>
                  <a:lnTo>
                    <a:pt x="3894" y="1728"/>
                  </a:lnTo>
                  <a:lnTo>
                    <a:pt x="3908" y="1712"/>
                  </a:lnTo>
                  <a:lnTo>
                    <a:pt x="3926" y="1696"/>
                  </a:lnTo>
                  <a:lnTo>
                    <a:pt x="3944" y="1682"/>
                  </a:lnTo>
                  <a:lnTo>
                    <a:pt x="3966" y="1672"/>
                  </a:lnTo>
                  <a:lnTo>
                    <a:pt x="3986" y="1664"/>
                  </a:lnTo>
                  <a:lnTo>
                    <a:pt x="4006" y="1660"/>
                  </a:lnTo>
                  <a:lnTo>
                    <a:pt x="4014" y="1660"/>
                  </a:lnTo>
                  <a:lnTo>
                    <a:pt x="4022" y="1662"/>
                  </a:lnTo>
                  <a:lnTo>
                    <a:pt x="4036" y="1664"/>
                  </a:lnTo>
                  <a:lnTo>
                    <a:pt x="4048" y="1666"/>
                  </a:lnTo>
                  <a:lnTo>
                    <a:pt x="4068" y="1664"/>
                  </a:lnTo>
                  <a:lnTo>
                    <a:pt x="4082" y="1664"/>
                  </a:lnTo>
                  <a:lnTo>
                    <a:pt x="4090" y="1666"/>
                  </a:lnTo>
                  <a:lnTo>
                    <a:pt x="4098" y="1670"/>
                  </a:lnTo>
                  <a:lnTo>
                    <a:pt x="4104" y="1672"/>
                  </a:lnTo>
                  <a:lnTo>
                    <a:pt x="4108" y="1672"/>
                  </a:lnTo>
                  <a:lnTo>
                    <a:pt x="4110" y="1670"/>
                  </a:lnTo>
                  <a:lnTo>
                    <a:pt x="4112" y="1666"/>
                  </a:lnTo>
                  <a:lnTo>
                    <a:pt x="4116" y="1662"/>
                  </a:lnTo>
                  <a:lnTo>
                    <a:pt x="4124" y="1660"/>
                  </a:lnTo>
                  <a:lnTo>
                    <a:pt x="4136" y="1658"/>
                  </a:lnTo>
                  <a:lnTo>
                    <a:pt x="4154" y="1660"/>
                  </a:lnTo>
                  <a:lnTo>
                    <a:pt x="4188" y="1668"/>
                  </a:lnTo>
                  <a:lnTo>
                    <a:pt x="4200" y="1670"/>
                  </a:lnTo>
                  <a:lnTo>
                    <a:pt x="4208" y="1670"/>
                  </a:lnTo>
                  <a:lnTo>
                    <a:pt x="4214" y="1670"/>
                  </a:lnTo>
                  <a:lnTo>
                    <a:pt x="4220" y="1666"/>
                  </a:lnTo>
                  <a:lnTo>
                    <a:pt x="4224" y="1658"/>
                  </a:lnTo>
                  <a:lnTo>
                    <a:pt x="4228" y="1648"/>
                  </a:lnTo>
                  <a:lnTo>
                    <a:pt x="4230" y="1646"/>
                  </a:lnTo>
                  <a:lnTo>
                    <a:pt x="4236" y="1644"/>
                  </a:lnTo>
                  <a:lnTo>
                    <a:pt x="4250" y="1642"/>
                  </a:lnTo>
                  <a:lnTo>
                    <a:pt x="4272" y="1642"/>
                  </a:lnTo>
                  <a:lnTo>
                    <a:pt x="4294" y="1644"/>
                  </a:lnTo>
                  <a:lnTo>
                    <a:pt x="4314" y="1648"/>
                  </a:lnTo>
                  <a:lnTo>
                    <a:pt x="4322" y="1652"/>
                  </a:lnTo>
                  <a:lnTo>
                    <a:pt x="4328" y="1656"/>
                  </a:lnTo>
                  <a:lnTo>
                    <a:pt x="4330" y="1660"/>
                  </a:lnTo>
                  <a:lnTo>
                    <a:pt x="4330" y="1664"/>
                  </a:lnTo>
                  <a:lnTo>
                    <a:pt x="4328" y="1670"/>
                  </a:lnTo>
                  <a:lnTo>
                    <a:pt x="4320" y="1676"/>
                  </a:lnTo>
                  <a:lnTo>
                    <a:pt x="4314" y="1682"/>
                  </a:lnTo>
                  <a:lnTo>
                    <a:pt x="4312" y="1686"/>
                  </a:lnTo>
                  <a:lnTo>
                    <a:pt x="4312" y="1688"/>
                  </a:lnTo>
                  <a:lnTo>
                    <a:pt x="4314" y="1690"/>
                  </a:lnTo>
                  <a:lnTo>
                    <a:pt x="4324" y="1692"/>
                  </a:lnTo>
                  <a:lnTo>
                    <a:pt x="4340" y="1690"/>
                  </a:lnTo>
                  <a:lnTo>
                    <a:pt x="4358" y="1688"/>
                  </a:lnTo>
                  <a:lnTo>
                    <a:pt x="4374" y="1684"/>
                  </a:lnTo>
                  <a:lnTo>
                    <a:pt x="4386" y="1680"/>
                  </a:lnTo>
                  <a:lnTo>
                    <a:pt x="4394" y="1676"/>
                  </a:lnTo>
                  <a:lnTo>
                    <a:pt x="4398" y="1670"/>
                  </a:lnTo>
                  <a:lnTo>
                    <a:pt x="4404" y="1670"/>
                  </a:lnTo>
                  <a:lnTo>
                    <a:pt x="4410" y="1674"/>
                  </a:lnTo>
                  <a:lnTo>
                    <a:pt x="4418" y="1678"/>
                  </a:lnTo>
                  <a:lnTo>
                    <a:pt x="4426" y="1682"/>
                  </a:lnTo>
                  <a:lnTo>
                    <a:pt x="4436" y="1684"/>
                  </a:lnTo>
                  <a:lnTo>
                    <a:pt x="4448" y="1682"/>
                  </a:lnTo>
                  <a:lnTo>
                    <a:pt x="4454" y="1680"/>
                  </a:lnTo>
                  <a:lnTo>
                    <a:pt x="4462" y="1676"/>
                  </a:lnTo>
                  <a:lnTo>
                    <a:pt x="4466" y="1672"/>
                  </a:lnTo>
                  <a:lnTo>
                    <a:pt x="4468" y="1668"/>
                  </a:lnTo>
                  <a:lnTo>
                    <a:pt x="4468" y="1664"/>
                  </a:lnTo>
                  <a:lnTo>
                    <a:pt x="4466" y="1660"/>
                  </a:lnTo>
                  <a:lnTo>
                    <a:pt x="4458" y="1652"/>
                  </a:lnTo>
                  <a:lnTo>
                    <a:pt x="4448" y="1646"/>
                  </a:lnTo>
                  <a:lnTo>
                    <a:pt x="4442" y="1642"/>
                  </a:lnTo>
                  <a:lnTo>
                    <a:pt x="4440" y="1636"/>
                  </a:lnTo>
                  <a:lnTo>
                    <a:pt x="4438" y="1632"/>
                  </a:lnTo>
                  <a:lnTo>
                    <a:pt x="4438" y="1626"/>
                  </a:lnTo>
                  <a:lnTo>
                    <a:pt x="4440" y="1618"/>
                  </a:lnTo>
                  <a:lnTo>
                    <a:pt x="4446" y="1612"/>
                  </a:lnTo>
                  <a:lnTo>
                    <a:pt x="4456" y="1602"/>
                  </a:lnTo>
                  <a:lnTo>
                    <a:pt x="4468" y="1592"/>
                  </a:lnTo>
                  <a:lnTo>
                    <a:pt x="4496" y="1572"/>
                  </a:lnTo>
                  <a:lnTo>
                    <a:pt x="4514" y="1556"/>
                  </a:lnTo>
                  <a:lnTo>
                    <a:pt x="4536" y="1530"/>
                  </a:lnTo>
                  <a:lnTo>
                    <a:pt x="4546" y="1522"/>
                  </a:lnTo>
                  <a:lnTo>
                    <a:pt x="4562" y="1514"/>
                  </a:lnTo>
                  <a:lnTo>
                    <a:pt x="4584" y="1508"/>
                  </a:lnTo>
                  <a:lnTo>
                    <a:pt x="4616" y="1502"/>
                  </a:lnTo>
                  <a:lnTo>
                    <a:pt x="4630" y="1502"/>
                  </a:lnTo>
                  <a:lnTo>
                    <a:pt x="4642" y="1504"/>
                  </a:lnTo>
                  <a:lnTo>
                    <a:pt x="4650" y="1508"/>
                  </a:lnTo>
                  <a:lnTo>
                    <a:pt x="4656" y="1514"/>
                  </a:lnTo>
                  <a:lnTo>
                    <a:pt x="4660" y="1520"/>
                  </a:lnTo>
                  <a:lnTo>
                    <a:pt x="4664" y="1528"/>
                  </a:lnTo>
                  <a:lnTo>
                    <a:pt x="4664" y="1546"/>
                  </a:lnTo>
                  <a:lnTo>
                    <a:pt x="4666" y="1562"/>
                  </a:lnTo>
                  <a:lnTo>
                    <a:pt x="4666" y="1568"/>
                  </a:lnTo>
                  <a:lnTo>
                    <a:pt x="4668" y="1574"/>
                  </a:lnTo>
                  <a:lnTo>
                    <a:pt x="4672" y="1578"/>
                  </a:lnTo>
                  <a:lnTo>
                    <a:pt x="4676" y="1580"/>
                  </a:lnTo>
                  <a:lnTo>
                    <a:pt x="4684" y="1578"/>
                  </a:lnTo>
                  <a:lnTo>
                    <a:pt x="4694" y="1574"/>
                  </a:lnTo>
                  <a:lnTo>
                    <a:pt x="4714" y="1562"/>
                  </a:lnTo>
                  <a:lnTo>
                    <a:pt x="4728" y="1550"/>
                  </a:lnTo>
                  <a:lnTo>
                    <a:pt x="4738" y="1540"/>
                  </a:lnTo>
                  <a:lnTo>
                    <a:pt x="4746" y="1530"/>
                  </a:lnTo>
                  <a:lnTo>
                    <a:pt x="4752" y="1524"/>
                  </a:lnTo>
                  <a:lnTo>
                    <a:pt x="4758" y="1520"/>
                  </a:lnTo>
                  <a:lnTo>
                    <a:pt x="4766" y="1518"/>
                  </a:lnTo>
                  <a:lnTo>
                    <a:pt x="4778" y="1520"/>
                  </a:lnTo>
                  <a:lnTo>
                    <a:pt x="4784" y="1522"/>
                  </a:lnTo>
                  <a:lnTo>
                    <a:pt x="4788" y="1520"/>
                  </a:lnTo>
                  <a:lnTo>
                    <a:pt x="4790" y="1518"/>
                  </a:lnTo>
                  <a:lnTo>
                    <a:pt x="4792" y="1514"/>
                  </a:lnTo>
                  <a:lnTo>
                    <a:pt x="4790" y="1502"/>
                  </a:lnTo>
                  <a:lnTo>
                    <a:pt x="4788" y="1486"/>
                  </a:lnTo>
                  <a:lnTo>
                    <a:pt x="4788" y="1472"/>
                  </a:lnTo>
                  <a:lnTo>
                    <a:pt x="4790" y="1464"/>
                  </a:lnTo>
                  <a:lnTo>
                    <a:pt x="4792" y="1458"/>
                  </a:lnTo>
                  <a:lnTo>
                    <a:pt x="4796" y="1452"/>
                  </a:lnTo>
                  <a:lnTo>
                    <a:pt x="4802" y="1448"/>
                  </a:lnTo>
                  <a:lnTo>
                    <a:pt x="4812" y="1446"/>
                  </a:lnTo>
                  <a:lnTo>
                    <a:pt x="4824" y="1446"/>
                  </a:lnTo>
                  <a:lnTo>
                    <a:pt x="4854" y="1446"/>
                  </a:lnTo>
                  <a:lnTo>
                    <a:pt x="4856" y="1448"/>
                  </a:lnTo>
                  <a:lnTo>
                    <a:pt x="4858" y="1448"/>
                  </a:lnTo>
                  <a:lnTo>
                    <a:pt x="4854" y="1452"/>
                  </a:lnTo>
                  <a:lnTo>
                    <a:pt x="4848" y="1460"/>
                  </a:lnTo>
                  <a:lnTo>
                    <a:pt x="4838" y="1472"/>
                  </a:lnTo>
                  <a:lnTo>
                    <a:pt x="4830" y="1490"/>
                  </a:lnTo>
                  <a:lnTo>
                    <a:pt x="4828" y="1500"/>
                  </a:lnTo>
                  <a:lnTo>
                    <a:pt x="4824" y="1512"/>
                  </a:lnTo>
                  <a:lnTo>
                    <a:pt x="4822" y="1526"/>
                  </a:lnTo>
                  <a:lnTo>
                    <a:pt x="4818" y="1536"/>
                  </a:lnTo>
                  <a:lnTo>
                    <a:pt x="4814" y="1544"/>
                  </a:lnTo>
                  <a:lnTo>
                    <a:pt x="4810" y="1552"/>
                  </a:lnTo>
                  <a:lnTo>
                    <a:pt x="4798" y="1564"/>
                  </a:lnTo>
                  <a:lnTo>
                    <a:pt x="4784" y="1572"/>
                  </a:lnTo>
                  <a:lnTo>
                    <a:pt x="4766" y="1582"/>
                  </a:lnTo>
                  <a:lnTo>
                    <a:pt x="4748" y="1594"/>
                  </a:lnTo>
                  <a:lnTo>
                    <a:pt x="4726" y="1612"/>
                  </a:lnTo>
                  <a:lnTo>
                    <a:pt x="4716" y="1622"/>
                  </a:lnTo>
                  <a:lnTo>
                    <a:pt x="4704" y="1636"/>
                  </a:lnTo>
                  <a:lnTo>
                    <a:pt x="4664" y="1686"/>
                  </a:lnTo>
                  <a:lnTo>
                    <a:pt x="4646" y="1706"/>
                  </a:lnTo>
                  <a:lnTo>
                    <a:pt x="4630" y="1722"/>
                  </a:lnTo>
                  <a:lnTo>
                    <a:pt x="4614" y="1734"/>
                  </a:lnTo>
                  <a:lnTo>
                    <a:pt x="4600" y="1744"/>
                  </a:lnTo>
                  <a:lnTo>
                    <a:pt x="4584" y="1752"/>
                  </a:lnTo>
                  <a:lnTo>
                    <a:pt x="4568" y="1756"/>
                  </a:lnTo>
                  <a:lnTo>
                    <a:pt x="4554" y="1760"/>
                  </a:lnTo>
                  <a:lnTo>
                    <a:pt x="4546" y="1764"/>
                  </a:lnTo>
                  <a:lnTo>
                    <a:pt x="4544" y="1770"/>
                  </a:lnTo>
                  <a:lnTo>
                    <a:pt x="4542" y="1776"/>
                  </a:lnTo>
                  <a:lnTo>
                    <a:pt x="4542" y="1784"/>
                  </a:lnTo>
                  <a:lnTo>
                    <a:pt x="4540" y="1792"/>
                  </a:lnTo>
                  <a:lnTo>
                    <a:pt x="4532" y="1802"/>
                  </a:lnTo>
                  <a:lnTo>
                    <a:pt x="4520" y="1812"/>
                  </a:lnTo>
                  <a:lnTo>
                    <a:pt x="4514" y="1820"/>
                  </a:lnTo>
                  <a:lnTo>
                    <a:pt x="4508" y="1828"/>
                  </a:lnTo>
                  <a:lnTo>
                    <a:pt x="4502" y="1840"/>
                  </a:lnTo>
                  <a:lnTo>
                    <a:pt x="4498" y="1854"/>
                  </a:lnTo>
                  <a:lnTo>
                    <a:pt x="4496" y="1868"/>
                  </a:lnTo>
                  <a:lnTo>
                    <a:pt x="4494" y="1886"/>
                  </a:lnTo>
                  <a:lnTo>
                    <a:pt x="4494" y="1922"/>
                  </a:lnTo>
                  <a:lnTo>
                    <a:pt x="4496" y="1962"/>
                  </a:lnTo>
                  <a:lnTo>
                    <a:pt x="4502" y="2006"/>
                  </a:lnTo>
                  <a:lnTo>
                    <a:pt x="4508" y="2050"/>
                  </a:lnTo>
                  <a:lnTo>
                    <a:pt x="4518" y="2092"/>
                  </a:lnTo>
                  <a:lnTo>
                    <a:pt x="4520" y="2110"/>
                  </a:lnTo>
                  <a:lnTo>
                    <a:pt x="4522" y="2132"/>
                  </a:lnTo>
                  <a:lnTo>
                    <a:pt x="4526" y="2152"/>
                  </a:lnTo>
                  <a:lnTo>
                    <a:pt x="4530" y="2168"/>
                  </a:lnTo>
                  <a:lnTo>
                    <a:pt x="4532" y="2172"/>
                  </a:lnTo>
                  <a:lnTo>
                    <a:pt x="4536" y="2176"/>
                  </a:lnTo>
                  <a:lnTo>
                    <a:pt x="4542" y="2178"/>
                  </a:lnTo>
                  <a:lnTo>
                    <a:pt x="4548" y="2176"/>
                  </a:lnTo>
                  <a:lnTo>
                    <a:pt x="4556" y="2172"/>
                  </a:lnTo>
                  <a:lnTo>
                    <a:pt x="4564" y="2164"/>
                  </a:lnTo>
                  <a:lnTo>
                    <a:pt x="4574" y="2152"/>
                  </a:lnTo>
                  <a:lnTo>
                    <a:pt x="4588" y="2136"/>
                  </a:lnTo>
                  <a:lnTo>
                    <a:pt x="4594" y="2124"/>
                  </a:lnTo>
                  <a:lnTo>
                    <a:pt x="4600" y="2114"/>
                  </a:lnTo>
                  <a:lnTo>
                    <a:pt x="4608" y="2094"/>
                  </a:lnTo>
                  <a:lnTo>
                    <a:pt x="4610" y="2080"/>
                  </a:lnTo>
                  <a:lnTo>
                    <a:pt x="4612" y="2068"/>
                  </a:lnTo>
                  <a:lnTo>
                    <a:pt x="4612" y="2060"/>
                  </a:lnTo>
                  <a:lnTo>
                    <a:pt x="4614" y="2056"/>
                  </a:lnTo>
                  <a:lnTo>
                    <a:pt x="4618" y="2054"/>
                  </a:lnTo>
                  <a:lnTo>
                    <a:pt x="4626" y="2050"/>
                  </a:lnTo>
                  <a:lnTo>
                    <a:pt x="4644" y="2050"/>
                  </a:lnTo>
                  <a:lnTo>
                    <a:pt x="4654" y="2048"/>
                  </a:lnTo>
                  <a:lnTo>
                    <a:pt x="4660" y="2046"/>
                  </a:lnTo>
                  <a:lnTo>
                    <a:pt x="4664" y="2042"/>
                  </a:lnTo>
                  <a:lnTo>
                    <a:pt x="4668" y="2038"/>
                  </a:lnTo>
                  <a:lnTo>
                    <a:pt x="4670" y="2024"/>
                  </a:lnTo>
                  <a:lnTo>
                    <a:pt x="4670" y="2010"/>
                  </a:lnTo>
                  <a:lnTo>
                    <a:pt x="4670" y="1996"/>
                  </a:lnTo>
                  <a:lnTo>
                    <a:pt x="4672" y="1988"/>
                  </a:lnTo>
                  <a:lnTo>
                    <a:pt x="4676" y="1982"/>
                  </a:lnTo>
                  <a:lnTo>
                    <a:pt x="4680" y="1976"/>
                  </a:lnTo>
                  <a:lnTo>
                    <a:pt x="4686" y="1972"/>
                  </a:lnTo>
                  <a:lnTo>
                    <a:pt x="4694" y="1968"/>
                  </a:lnTo>
                  <a:lnTo>
                    <a:pt x="4704" y="1968"/>
                  </a:lnTo>
                  <a:lnTo>
                    <a:pt x="4730" y="1964"/>
                  </a:lnTo>
                  <a:lnTo>
                    <a:pt x="4740" y="1960"/>
                  </a:lnTo>
                  <a:lnTo>
                    <a:pt x="4744" y="1956"/>
                  </a:lnTo>
                  <a:lnTo>
                    <a:pt x="4748" y="1952"/>
                  </a:lnTo>
                  <a:lnTo>
                    <a:pt x="4750" y="1948"/>
                  </a:lnTo>
                  <a:lnTo>
                    <a:pt x="4750" y="1944"/>
                  </a:lnTo>
                  <a:lnTo>
                    <a:pt x="4748" y="1938"/>
                  </a:lnTo>
                  <a:lnTo>
                    <a:pt x="4744" y="1926"/>
                  </a:lnTo>
                  <a:lnTo>
                    <a:pt x="4740" y="1912"/>
                  </a:lnTo>
                  <a:lnTo>
                    <a:pt x="4738" y="1904"/>
                  </a:lnTo>
                  <a:lnTo>
                    <a:pt x="4738" y="1896"/>
                  </a:lnTo>
                  <a:lnTo>
                    <a:pt x="4740" y="1888"/>
                  </a:lnTo>
                  <a:lnTo>
                    <a:pt x="4744" y="1880"/>
                  </a:lnTo>
                  <a:lnTo>
                    <a:pt x="4748" y="1874"/>
                  </a:lnTo>
                  <a:lnTo>
                    <a:pt x="4752" y="1870"/>
                  </a:lnTo>
                  <a:lnTo>
                    <a:pt x="4756" y="1866"/>
                  </a:lnTo>
                  <a:lnTo>
                    <a:pt x="4760" y="1866"/>
                  </a:lnTo>
                  <a:lnTo>
                    <a:pt x="4770" y="1866"/>
                  </a:lnTo>
                  <a:lnTo>
                    <a:pt x="4778" y="1870"/>
                  </a:lnTo>
                  <a:lnTo>
                    <a:pt x="4784" y="1874"/>
                  </a:lnTo>
                  <a:lnTo>
                    <a:pt x="4792" y="1874"/>
                  </a:lnTo>
                  <a:lnTo>
                    <a:pt x="4794" y="1874"/>
                  </a:lnTo>
                  <a:lnTo>
                    <a:pt x="4796" y="1872"/>
                  </a:lnTo>
                  <a:lnTo>
                    <a:pt x="4800" y="1862"/>
                  </a:lnTo>
                  <a:lnTo>
                    <a:pt x="4800" y="1854"/>
                  </a:lnTo>
                  <a:lnTo>
                    <a:pt x="4800" y="1846"/>
                  </a:lnTo>
                  <a:lnTo>
                    <a:pt x="4798" y="1840"/>
                  </a:lnTo>
                  <a:lnTo>
                    <a:pt x="4796" y="1836"/>
                  </a:lnTo>
                  <a:lnTo>
                    <a:pt x="4788" y="1828"/>
                  </a:lnTo>
                  <a:lnTo>
                    <a:pt x="4782" y="1822"/>
                  </a:lnTo>
                  <a:lnTo>
                    <a:pt x="4774" y="1816"/>
                  </a:lnTo>
                  <a:lnTo>
                    <a:pt x="4772" y="1814"/>
                  </a:lnTo>
                  <a:lnTo>
                    <a:pt x="4772" y="1810"/>
                  </a:lnTo>
                  <a:lnTo>
                    <a:pt x="4772" y="1806"/>
                  </a:lnTo>
                  <a:lnTo>
                    <a:pt x="4774" y="1802"/>
                  </a:lnTo>
                  <a:lnTo>
                    <a:pt x="4782" y="1790"/>
                  </a:lnTo>
                  <a:lnTo>
                    <a:pt x="4790" y="1780"/>
                  </a:lnTo>
                  <a:lnTo>
                    <a:pt x="4794" y="1772"/>
                  </a:lnTo>
                  <a:lnTo>
                    <a:pt x="4794" y="1766"/>
                  </a:lnTo>
                  <a:lnTo>
                    <a:pt x="4792" y="1760"/>
                  </a:lnTo>
                  <a:lnTo>
                    <a:pt x="4788" y="1756"/>
                  </a:lnTo>
                  <a:lnTo>
                    <a:pt x="4782" y="1752"/>
                  </a:lnTo>
                  <a:lnTo>
                    <a:pt x="4768" y="1748"/>
                  </a:lnTo>
                  <a:lnTo>
                    <a:pt x="4756" y="1744"/>
                  </a:lnTo>
                  <a:lnTo>
                    <a:pt x="4750" y="1740"/>
                  </a:lnTo>
                  <a:lnTo>
                    <a:pt x="4746" y="1738"/>
                  </a:lnTo>
                  <a:lnTo>
                    <a:pt x="4746" y="1732"/>
                  </a:lnTo>
                  <a:lnTo>
                    <a:pt x="4748" y="1728"/>
                  </a:lnTo>
                  <a:lnTo>
                    <a:pt x="4752" y="1720"/>
                  </a:lnTo>
                  <a:lnTo>
                    <a:pt x="4762" y="1712"/>
                  </a:lnTo>
                  <a:lnTo>
                    <a:pt x="4782" y="1694"/>
                  </a:lnTo>
                  <a:lnTo>
                    <a:pt x="4794" y="1678"/>
                  </a:lnTo>
                  <a:lnTo>
                    <a:pt x="4800" y="1664"/>
                  </a:lnTo>
                  <a:lnTo>
                    <a:pt x="4804" y="1652"/>
                  </a:lnTo>
                  <a:lnTo>
                    <a:pt x="4806" y="1642"/>
                  </a:lnTo>
                  <a:lnTo>
                    <a:pt x="4810" y="1634"/>
                  </a:lnTo>
                  <a:lnTo>
                    <a:pt x="4816" y="1628"/>
                  </a:lnTo>
                  <a:lnTo>
                    <a:pt x="4828" y="1622"/>
                  </a:lnTo>
                  <a:lnTo>
                    <a:pt x="4840" y="1618"/>
                  </a:lnTo>
                  <a:lnTo>
                    <a:pt x="4848" y="1618"/>
                  </a:lnTo>
                  <a:lnTo>
                    <a:pt x="4852" y="1620"/>
                  </a:lnTo>
                  <a:lnTo>
                    <a:pt x="4854" y="1622"/>
                  </a:lnTo>
                  <a:lnTo>
                    <a:pt x="4856" y="1624"/>
                  </a:lnTo>
                  <a:lnTo>
                    <a:pt x="4862" y="1622"/>
                  </a:lnTo>
                  <a:lnTo>
                    <a:pt x="4872" y="1616"/>
                  </a:lnTo>
                  <a:lnTo>
                    <a:pt x="4888" y="1606"/>
                  </a:lnTo>
                  <a:lnTo>
                    <a:pt x="4900" y="1598"/>
                  </a:lnTo>
                  <a:lnTo>
                    <a:pt x="4908" y="1592"/>
                  </a:lnTo>
                  <a:lnTo>
                    <a:pt x="4914" y="1592"/>
                  </a:lnTo>
                  <a:lnTo>
                    <a:pt x="4916" y="1592"/>
                  </a:lnTo>
                  <a:lnTo>
                    <a:pt x="4918" y="1596"/>
                  </a:lnTo>
                  <a:lnTo>
                    <a:pt x="4918" y="1600"/>
                  </a:lnTo>
                  <a:lnTo>
                    <a:pt x="4914" y="1612"/>
                  </a:lnTo>
                  <a:lnTo>
                    <a:pt x="4910" y="1624"/>
                  </a:lnTo>
                  <a:lnTo>
                    <a:pt x="4910" y="1628"/>
                  </a:lnTo>
                  <a:lnTo>
                    <a:pt x="4910" y="1632"/>
                  </a:lnTo>
                  <a:lnTo>
                    <a:pt x="4912" y="1632"/>
                  </a:lnTo>
                  <a:lnTo>
                    <a:pt x="4916" y="1632"/>
                  </a:lnTo>
                  <a:lnTo>
                    <a:pt x="4934" y="1618"/>
                  </a:lnTo>
                  <a:lnTo>
                    <a:pt x="4958" y="1600"/>
                  </a:lnTo>
                  <a:lnTo>
                    <a:pt x="4980" y="1588"/>
                  </a:lnTo>
                  <a:lnTo>
                    <a:pt x="4990" y="1586"/>
                  </a:lnTo>
                  <a:lnTo>
                    <a:pt x="5000" y="1584"/>
                  </a:lnTo>
                  <a:lnTo>
                    <a:pt x="5016" y="1584"/>
                  </a:lnTo>
                  <a:lnTo>
                    <a:pt x="5032" y="1588"/>
                  </a:lnTo>
                  <a:lnTo>
                    <a:pt x="5048" y="1596"/>
                  </a:lnTo>
                  <a:lnTo>
                    <a:pt x="5060" y="1606"/>
                  </a:lnTo>
                  <a:lnTo>
                    <a:pt x="5072" y="1618"/>
                  </a:lnTo>
                  <a:lnTo>
                    <a:pt x="5080" y="1628"/>
                  </a:lnTo>
                  <a:lnTo>
                    <a:pt x="5082" y="1630"/>
                  </a:lnTo>
                  <a:lnTo>
                    <a:pt x="5084" y="1628"/>
                  </a:lnTo>
                  <a:lnTo>
                    <a:pt x="5086" y="1620"/>
                  </a:lnTo>
                  <a:lnTo>
                    <a:pt x="5094" y="1608"/>
                  </a:lnTo>
                  <a:lnTo>
                    <a:pt x="5108" y="1592"/>
                  </a:lnTo>
                  <a:lnTo>
                    <a:pt x="5118" y="1584"/>
                  </a:lnTo>
                  <a:lnTo>
                    <a:pt x="5132" y="1574"/>
                  </a:lnTo>
                  <a:lnTo>
                    <a:pt x="5148" y="1564"/>
                  </a:lnTo>
                  <a:lnTo>
                    <a:pt x="5168" y="1552"/>
                  </a:lnTo>
                  <a:lnTo>
                    <a:pt x="5186" y="1542"/>
                  </a:lnTo>
                  <a:lnTo>
                    <a:pt x="5202" y="1532"/>
                  </a:lnTo>
                  <a:lnTo>
                    <a:pt x="5236" y="1508"/>
                  </a:lnTo>
                  <a:lnTo>
                    <a:pt x="5252" y="1496"/>
                  </a:lnTo>
                  <a:lnTo>
                    <a:pt x="5272" y="1484"/>
                  </a:lnTo>
                  <a:lnTo>
                    <a:pt x="5290" y="1474"/>
                  </a:lnTo>
                  <a:lnTo>
                    <a:pt x="5312" y="1466"/>
                  </a:lnTo>
                  <a:lnTo>
                    <a:pt x="5330" y="1460"/>
                  </a:lnTo>
                  <a:lnTo>
                    <a:pt x="5348" y="1456"/>
                  </a:lnTo>
                  <a:lnTo>
                    <a:pt x="5362" y="1454"/>
                  </a:lnTo>
                  <a:lnTo>
                    <a:pt x="5374" y="1454"/>
                  </a:lnTo>
                  <a:lnTo>
                    <a:pt x="5396" y="1456"/>
                  </a:lnTo>
                  <a:lnTo>
                    <a:pt x="5410" y="1460"/>
                  </a:lnTo>
                  <a:lnTo>
                    <a:pt x="5422" y="1464"/>
                  </a:lnTo>
                  <a:lnTo>
                    <a:pt x="5430" y="1466"/>
                  </a:lnTo>
                  <a:lnTo>
                    <a:pt x="5434" y="1466"/>
                  </a:lnTo>
                  <a:lnTo>
                    <a:pt x="5438" y="1464"/>
                  </a:lnTo>
                  <a:lnTo>
                    <a:pt x="5448" y="1458"/>
                  </a:lnTo>
                  <a:lnTo>
                    <a:pt x="5454" y="1448"/>
                  </a:lnTo>
                  <a:lnTo>
                    <a:pt x="5458" y="1440"/>
                  </a:lnTo>
                  <a:lnTo>
                    <a:pt x="5456" y="1432"/>
                  </a:lnTo>
                  <a:lnTo>
                    <a:pt x="5450" y="1422"/>
                  </a:lnTo>
                  <a:lnTo>
                    <a:pt x="5436" y="1400"/>
                  </a:lnTo>
                  <a:lnTo>
                    <a:pt x="5428" y="1386"/>
                  </a:lnTo>
                  <a:lnTo>
                    <a:pt x="5420" y="1368"/>
                  </a:lnTo>
                  <a:lnTo>
                    <a:pt x="5412" y="1348"/>
                  </a:lnTo>
                  <a:lnTo>
                    <a:pt x="5404" y="1338"/>
                  </a:lnTo>
                  <a:lnTo>
                    <a:pt x="5400" y="1336"/>
                  </a:lnTo>
                  <a:lnTo>
                    <a:pt x="5396" y="1336"/>
                  </a:lnTo>
                  <a:lnTo>
                    <a:pt x="5390" y="1336"/>
                  </a:lnTo>
                  <a:lnTo>
                    <a:pt x="5384" y="1338"/>
                  </a:lnTo>
                  <a:lnTo>
                    <a:pt x="5378" y="1338"/>
                  </a:lnTo>
                  <a:lnTo>
                    <a:pt x="5376" y="1336"/>
                  </a:lnTo>
                  <a:lnTo>
                    <a:pt x="5374" y="1334"/>
                  </a:lnTo>
                  <a:lnTo>
                    <a:pt x="5368" y="1322"/>
                  </a:lnTo>
                  <a:lnTo>
                    <a:pt x="5368" y="1316"/>
                  </a:lnTo>
                  <a:lnTo>
                    <a:pt x="5368" y="1312"/>
                  </a:lnTo>
                  <a:lnTo>
                    <a:pt x="5372" y="1310"/>
                  </a:lnTo>
                  <a:lnTo>
                    <a:pt x="5374" y="1308"/>
                  </a:lnTo>
                  <a:lnTo>
                    <a:pt x="5384" y="1308"/>
                  </a:lnTo>
                  <a:lnTo>
                    <a:pt x="5398" y="1310"/>
                  </a:lnTo>
                  <a:lnTo>
                    <a:pt x="5414" y="1312"/>
                  </a:lnTo>
                  <a:lnTo>
                    <a:pt x="5432" y="1310"/>
                  </a:lnTo>
                  <a:lnTo>
                    <a:pt x="5440" y="1308"/>
                  </a:lnTo>
                  <a:lnTo>
                    <a:pt x="5448" y="1304"/>
                  </a:lnTo>
                  <a:lnTo>
                    <a:pt x="5454" y="1298"/>
                  </a:lnTo>
                  <a:lnTo>
                    <a:pt x="5462" y="1292"/>
                  </a:lnTo>
                  <a:lnTo>
                    <a:pt x="5478" y="1272"/>
                  </a:lnTo>
                  <a:lnTo>
                    <a:pt x="5478" y="1258"/>
                  </a:lnTo>
                  <a:lnTo>
                    <a:pt x="5486" y="1248"/>
                  </a:lnTo>
                  <a:lnTo>
                    <a:pt x="5490" y="1244"/>
                  </a:lnTo>
                  <a:lnTo>
                    <a:pt x="5490" y="1240"/>
                  </a:lnTo>
                  <a:lnTo>
                    <a:pt x="5490" y="1236"/>
                  </a:lnTo>
                  <a:lnTo>
                    <a:pt x="5488" y="1232"/>
                  </a:lnTo>
                  <a:lnTo>
                    <a:pt x="5480" y="1220"/>
                  </a:lnTo>
                  <a:lnTo>
                    <a:pt x="5478" y="1216"/>
                  </a:lnTo>
                  <a:lnTo>
                    <a:pt x="5478" y="1204"/>
                  </a:lnTo>
                  <a:lnTo>
                    <a:pt x="5480" y="1200"/>
                  </a:lnTo>
                  <a:lnTo>
                    <a:pt x="5484" y="1200"/>
                  </a:lnTo>
                  <a:lnTo>
                    <a:pt x="5490" y="1200"/>
                  </a:lnTo>
                  <a:lnTo>
                    <a:pt x="5496" y="1202"/>
                  </a:lnTo>
                  <a:lnTo>
                    <a:pt x="5502" y="1206"/>
                  </a:lnTo>
                  <a:lnTo>
                    <a:pt x="5510" y="1212"/>
                  </a:lnTo>
                  <a:lnTo>
                    <a:pt x="5516" y="1220"/>
                  </a:lnTo>
                  <a:lnTo>
                    <a:pt x="5520" y="1230"/>
                  </a:lnTo>
                  <a:lnTo>
                    <a:pt x="5524" y="1238"/>
                  </a:lnTo>
                  <a:lnTo>
                    <a:pt x="5530" y="1242"/>
                  </a:lnTo>
                  <a:lnTo>
                    <a:pt x="5536" y="1244"/>
                  </a:lnTo>
                  <a:lnTo>
                    <a:pt x="5542" y="1246"/>
                  </a:lnTo>
                  <a:lnTo>
                    <a:pt x="5556" y="1244"/>
                  </a:lnTo>
                  <a:lnTo>
                    <a:pt x="5572" y="1242"/>
                  </a:lnTo>
                  <a:lnTo>
                    <a:pt x="5588" y="1238"/>
                  </a:lnTo>
                  <a:lnTo>
                    <a:pt x="5596" y="1238"/>
                  </a:lnTo>
                  <a:lnTo>
                    <a:pt x="5604" y="1238"/>
                  </a:lnTo>
                  <a:lnTo>
                    <a:pt x="5610" y="1242"/>
                  </a:lnTo>
                  <a:lnTo>
                    <a:pt x="5618" y="1246"/>
                  </a:lnTo>
                  <a:lnTo>
                    <a:pt x="5624" y="1252"/>
                  </a:lnTo>
                  <a:lnTo>
                    <a:pt x="5628" y="1262"/>
                  </a:lnTo>
                  <a:lnTo>
                    <a:pt x="5638" y="1278"/>
                  </a:lnTo>
                  <a:lnTo>
                    <a:pt x="5648" y="1290"/>
                  </a:lnTo>
                  <a:lnTo>
                    <a:pt x="5656" y="1294"/>
                  </a:lnTo>
                  <a:lnTo>
                    <a:pt x="5664" y="1296"/>
                  </a:lnTo>
                  <a:lnTo>
                    <a:pt x="5674" y="1298"/>
                  </a:lnTo>
                  <a:lnTo>
                    <a:pt x="5682" y="1298"/>
                  </a:lnTo>
                  <a:lnTo>
                    <a:pt x="5690" y="1302"/>
                  </a:lnTo>
                  <a:lnTo>
                    <a:pt x="5696" y="1310"/>
                  </a:lnTo>
                  <a:lnTo>
                    <a:pt x="5700" y="1316"/>
                  </a:lnTo>
                  <a:lnTo>
                    <a:pt x="5706" y="1320"/>
                  </a:lnTo>
                  <a:lnTo>
                    <a:pt x="5710" y="1322"/>
                  </a:lnTo>
                  <a:lnTo>
                    <a:pt x="5716" y="1322"/>
                  </a:lnTo>
                  <a:lnTo>
                    <a:pt x="5726" y="1322"/>
                  </a:lnTo>
                  <a:lnTo>
                    <a:pt x="5738" y="1318"/>
                  </a:lnTo>
                  <a:lnTo>
                    <a:pt x="5748" y="1310"/>
                  </a:lnTo>
                  <a:lnTo>
                    <a:pt x="5756" y="1298"/>
                  </a:lnTo>
                  <a:lnTo>
                    <a:pt x="5764" y="1284"/>
                  </a:lnTo>
                  <a:lnTo>
                    <a:pt x="5766" y="1268"/>
                  </a:lnTo>
                  <a:lnTo>
                    <a:pt x="5768" y="1254"/>
                  </a:lnTo>
                  <a:lnTo>
                    <a:pt x="5770" y="1248"/>
                  </a:lnTo>
                  <a:lnTo>
                    <a:pt x="5774" y="1246"/>
                  </a:lnTo>
                  <a:lnTo>
                    <a:pt x="5782" y="1240"/>
                  </a:lnTo>
                  <a:lnTo>
                    <a:pt x="5792" y="1238"/>
                  </a:lnTo>
                  <a:lnTo>
                    <a:pt x="5802" y="1238"/>
                  </a:lnTo>
                  <a:lnTo>
                    <a:pt x="5816" y="1234"/>
                  </a:lnTo>
                  <a:lnTo>
                    <a:pt x="5830" y="1228"/>
                  </a:lnTo>
                  <a:lnTo>
                    <a:pt x="5836" y="1222"/>
                  </a:lnTo>
                  <a:lnTo>
                    <a:pt x="5844" y="1216"/>
                  </a:lnTo>
                  <a:lnTo>
                    <a:pt x="5854" y="1204"/>
                  </a:lnTo>
                  <a:lnTo>
                    <a:pt x="5856" y="1198"/>
                  </a:lnTo>
                  <a:lnTo>
                    <a:pt x="5856" y="1196"/>
                  </a:lnTo>
                  <a:lnTo>
                    <a:pt x="5854" y="1194"/>
                  </a:lnTo>
                  <a:lnTo>
                    <a:pt x="5846" y="1194"/>
                  </a:lnTo>
                  <a:lnTo>
                    <a:pt x="5836" y="1192"/>
                  </a:lnTo>
                  <a:lnTo>
                    <a:pt x="5824" y="1188"/>
                  </a:lnTo>
                  <a:lnTo>
                    <a:pt x="5816" y="1184"/>
                  </a:lnTo>
                  <a:lnTo>
                    <a:pt x="5810" y="1180"/>
                  </a:lnTo>
                  <a:lnTo>
                    <a:pt x="5804" y="1174"/>
                  </a:lnTo>
                  <a:lnTo>
                    <a:pt x="5798" y="1166"/>
                  </a:lnTo>
                  <a:close/>
                </a:path>
              </a:pathLst>
            </a:custGeom>
            <a:solidFill>
              <a:srgbClr val="860D4D"/>
            </a:solidFill>
            <a:ln w="9525">
              <a:noFill/>
              <a:round/>
              <a:headEnd/>
              <a:tailEnd/>
            </a:ln>
          </p:spPr>
          <p:txBody>
            <a:bodyPr/>
            <a:lstStyle/>
            <a:p>
              <a:endParaRPr lang="zh-CN" altLang="en-US"/>
            </a:p>
          </p:txBody>
        </p:sp>
        <p:sp>
          <p:nvSpPr>
            <p:cNvPr id="110" name="TextBox 7"/>
            <p:cNvSpPr txBox="1"/>
            <p:nvPr/>
          </p:nvSpPr>
          <p:spPr>
            <a:xfrm>
              <a:off x="7891466" y="4354852"/>
              <a:ext cx="1649635" cy="549381"/>
            </a:xfrm>
            <a:prstGeom prst="rect">
              <a:avLst/>
            </a:prstGeom>
            <a:noFill/>
          </p:spPr>
          <p:txBody>
            <a:bodyPr wrap="square" lIns="0" tIns="0" rIns="0" bIns="0" rtlCol="0" anchor="t">
              <a:spAutoFit/>
            </a:bodyPr>
            <a:lstStyle/>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TEXT HERE </a:t>
              </a:r>
            </a:p>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TEXT HERE </a:t>
              </a:r>
            </a:p>
            <a:p>
              <a:pPr lvl="0" algn="ctr"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TEXT HERE</a:t>
              </a:r>
            </a:p>
          </p:txBody>
        </p:sp>
      </p:grpSp>
    </p:spTree>
    <p:extLst>
      <p:ext uri="{BB962C8B-B14F-4D97-AF65-F5344CB8AC3E}">
        <p14:creationId xmlns:p14="http://schemas.microsoft.com/office/powerpoint/2010/main" val="127138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12440" y="604735"/>
            <a:ext cx="3186999" cy="548720"/>
            <a:chOff x="5761662" y="3793630"/>
            <a:chExt cx="3186999" cy="548720"/>
          </a:xfrm>
        </p:grpSpPr>
        <p:sp>
          <p:nvSpPr>
            <p:cNvPr id="13" name="Freeform 216"/>
            <p:cNvSpPr>
              <a:spLocks noEditPoints="1"/>
            </p:cNvSpPr>
            <p:nvPr/>
          </p:nvSpPr>
          <p:spPr bwMode="auto">
            <a:xfrm>
              <a:off x="5761662" y="3793630"/>
              <a:ext cx="545014" cy="54872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 name="组合 13"/>
            <p:cNvGrpSpPr/>
            <p:nvPr/>
          </p:nvGrpSpPr>
          <p:grpSpPr>
            <a:xfrm>
              <a:off x="6352727" y="3802618"/>
              <a:ext cx="2595934" cy="539731"/>
              <a:chOff x="3196832" y="3802618"/>
              <a:chExt cx="2595934" cy="539731"/>
            </a:xfrm>
          </p:grpSpPr>
          <p:sp>
            <p:nvSpPr>
              <p:cNvPr id="15" name="TextBox 6"/>
              <p:cNvSpPr txBox="1"/>
              <p:nvPr/>
            </p:nvSpPr>
            <p:spPr>
              <a:xfrm>
                <a:off x="3196832" y="3802618"/>
                <a:ext cx="2595934" cy="215444"/>
              </a:xfrm>
              <a:prstGeom prst="rect">
                <a:avLst/>
              </a:prstGeom>
              <a:noFill/>
            </p:spPr>
            <p:txBody>
              <a:bodyPr wrap="square" lIns="0" tIns="0" rIns="0" bIns="0" rtlCol="0" anchor="ctr">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Please enter</a:t>
                </a:r>
                <a:r>
                  <a:rPr lang="zh-CN" altLang="en-US" sz="1400" b="1" dirty="0">
                    <a:solidFill>
                      <a:srgbClr val="00B0F0"/>
                    </a:solidFill>
                    <a:latin typeface="微软雅黑" panose="020B0503020204020204" pitchFamily="34" charset="-122"/>
                    <a:ea typeface="微软雅黑" panose="020B0503020204020204" pitchFamily="34" charset="-122"/>
                  </a:rPr>
                  <a:t>Text</a:t>
                </a:r>
                <a:endParaRPr lang="en-US" sz="1400" b="1" dirty="0">
                  <a:solidFill>
                    <a:srgbClr val="00B0F0"/>
                  </a:solidFill>
                  <a:latin typeface="微软雅黑" panose="020B0503020204020204" pitchFamily="34" charset="-122"/>
                  <a:ea typeface="微软雅黑" panose="020B0503020204020204" pitchFamily="34" charset="-122"/>
                </a:endParaRPr>
              </a:p>
            </p:txBody>
          </p:sp>
          <p:sp>
            <p:nvSpPr>
              <p:cNvPr id="16" name="TextBox 7"/>
              <p:cNvSpPr txBox="1"/>
              <p:nvPr/>
            </p:nvSpPr>
            <p:spPr>
              <a:xfrm>
                <a:off x="3196832" y="4019184"/>
                <a:ext cx="2595934" cy="323165"/>
              </a:xfrm>
              <a:prstGeom prst="rect">
                <a:avLst/>
              </a:prstGeom>
              <a:noFill/>
            </p:spPr>
            <p:txBody>
              <a:bodyPr wrap="square" lIns="0" tIns="0" rIns="0" bIns="0" rtlCol="0" anchor="t">
                <a:spAutoFit/>
              </a:bodyPr>
              <a:lstStyle/>
              <a:p>
                <a:pPr lvl="0" defTabSz="914400">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HERE INPUT INPUT INPUT INPUT YOUR YOUR </a:t>
                </a:r>
                <a:r>
                  <a:rPr lang="en-US" sz="1050" dirty="0">
                    <a:solidFill>
                      <a:srgbClr val="00B0F0"/>
                    </a:solidFill>
                    <a:latin typeface="微软雅黑" panose="020B0503020204020204" pitchFamily="34" charset="-122"/>
                    <a:ea typeface="微软雅黑" panose="020B0503020204020204" pitchFamily="34" charset="-122"/>
                  </a:rPr>
                  <a:t>TEXT HERE</a:t>
                </a:r>
              </a:p>
            </p:txBody>
          </p:sp>
        </p:grpSp>
      </p:grpSp>
      <p:sp>
        <p:nvSpPr>
          <p:cNvPr id="23" name="矩形 22"/>
          <p:cNvSpPr/>
          <p:nvPr/>
        </p:nvSpPr>
        <p:spPr>
          <a:xfrm>
            <a:off x="711264" y="1520825"/>
            <a:ext cx="10769471" cy="4762884"/>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4" name="直接连接符 23"/>
          <p:cNvCxnSpPr/>
          <p:nvPr/>
        </p:nvCxnSpPr>
        <p:spPr>
          <a:xfrm>
            <a:off x="3983187" y="2289609"/>
            <a:ext cx="0" cy="2713704"/>
          </a:xfrm>
          <a:prstGeom prst="line">
            <a:avLst/>
          </a:prstGeom>
          <a:ln w="9525">
            <a:solidFill>
              <a:schemeClr val="tx1">
                <a:lumMod val="65000"/>
                <a:lumOff val="35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8029499" y="2191752"/>
            <a:ext cx="0" cy="2808000"/>
          </a:xfrm>
          <a:prstGeom prst="line">
            <a:avLst/>
          </a:prstGeom>
          <a:ln w="9525">
            <a:solidFill>
              <a:schemeClr val="tx1">
                <a:lumMod val="65000"/>
                <a:lumOff val="35000"/>
                <a:alpha val="56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198025" y="2000698"/>
            <a:ext cx="1106905" cy="769441"/>
          </a:xfrm>
          <a:prstGeom prst="rect">
            <a:avLst/>
          </a:prstGeom>
          <a:noFill/>
        </p:spPr>
        <p:txBody>
          <a:bodyPr wrap="square" rtlCol="0">
            <a:spAutoFit/>
          </a:bodyPr>
          <a:lstStyle/>
          <a:p>
            <a:r>
              <a:rPr lang="en-US" altLang="zh-CN" sz="4400" b="1" dirty="0">
                <a:solidFill>
                  <a:srgbClr val="00B0F0"/>
                </a:solidFill>
                <a:latin typeface="微软雅黑" panose="020B0503020204020204" pitchFamily="34" charset="-122"/>
                <a:ea typeface="微软雅黑" panose="020B0503020204020204" pitchFamily="34" charset="-122"/>
              </a:rPr>
              <a:t>01</a:t>
            </a:r>
            <a:endParaRPr lang="zh-CN" altLang="en-US" sz="4400" b="1" dirty="0">
              <a:solidFill>
                <a:srgbClr val="00B0F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570037" y="2000698"/>
            <a:ext cx="1106905" cy="769441"/>
          </a:xfrm>
          <a:prstGeom prst="rect">
            <a:avLst/>
          </a:prstGeom>
          <a:noFill/>
        </p:spPr>
        <p:txBody>
          <a:bodyPr wrap="square" rtlCol="0">
            <a:spAutoFit/>
          </a:bodyPr>
          <a:lstStyle/>
          <a:p>
            <a:r>
              <a:rPr lang="en-US" altLang="zh-CN" sz="4400" b="1" dirty="0">
                <a:solidFill>
                  <a:srgbClr val="00B050"/>
                </a:solidFill>
                <a:latin typeface="微软雅黑" panose="020B0503020204020204" pitchFamily="34" charset="-122"/>
                <a:ea typeface="微软雅黑" panose="020B0503020204020204" pitchFamily="34" charset="-122"/>
              </a:rPr>
              <a:t>02</a:t>
            </a:r>
            <a:endParaRPr lang="zh-CN" altLang="en-US" sz="4400" b="1" dirty="0">
              <a:solidFill>
                <a:srgbClr val="00B05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516309" y="2000698"/>
            <a:ext cx="1106905" cy="769441"/>
          </a:xfrm>
          <a:prstGeom prst="rect">
            <a:avLst/>
          </a:prstGeom>
          <a:noFill/>
        </p:spPr>
        <p:txBody>
          <a:bodyPr wrap="square" rtlCol="0">
            <a:spAutoFit/>
          </a:bodyPr>
          <a:lstStyle/>
          <a:p>
            <a:r>
              <a:rPr lang="en-US" altLang="zh-CN" sz="4400" b="1" dirty="0">
                <a:solidFill>
                  <a:srgbClr val="BE3C1A"/>
                </a:solidFill>
                <a:latin typeface="微软雅黑" panose="020B0503020204020204" pitchFamily="34" charset="-122"/>
                <a:ea typeface="微软雅黑" panose="020B0503020204020204" pitchFamily="34" charset="-122"/>
              </a:rPr>
              <a:t>03</a:t>
            </a:r>
            <a:endParaRPr lang="zh-CN" altLang="en-US" sz="4400" b="1" dirty="0">
              <a:solidFill>
                <a:srgbClr val="BE3C1A"/>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118802" y="2488881"/>
            <a:ext cx="2736230" cy="523220"/>
          </a:xfrm>
          <a:prstGeom prst="rect">
            <a:avLst/>
          </a:prstGeom>
          <a:noFill/>
        </p:spPr>
        <p:txBody>
          <a:bodyPr wrap="square" rtlCol="0">
            <a:spAutoFit/>
          </a:bodyPr>
          <a:lstStyle/>
          <a:p>
            <a:r>
              <a:rPr lang="zh-CN" altLang="en-US" sz="2800" dirty="0">
                <a:solidFill>
                  <a:srgbClr val="00B0F0"/>
                </a:solidFill>
                <a:latin typeface="微软雅黑" panose="020B0503020204020204" pitchFamily="34" charset="-122"/>
                <a:ea typeface="微软雅黑" panose="020B0503020204020204" pitchFamily="34" charset="-122"/>
              </a:rPr>
              <a:t>Please enter the text</a:t>
            </a:r>
          </a:p>
        </p:txBody>
      </p:sp>
      <p:sp>
        <p:nvSpPr>
          <p:cNvPr id="30" name="文本框 29"/>
          <p:cNvSpPr txBox="1"/>
          <p:nvPr/>
        </p:nvSpPr>
        <p:spPr>
          <a:xfrm>
            <a:off x="1129131" y="3254063"/>
            <a:ext cx="2536723" cy="2285241"/>
          </a:xfrm>
          <a:prstGeom prst="rect">
            <a:avLst/>
          </a:prstGeom>
          <a:noFill/>
        </p:spPr>
        <p:txBody>
          <a:bodyPr wrap="square" rtlCol="0">
            <a:spAutoFit/>
          </a:bodyPr>
          <a:lstStyle/>
          <a:p>
            <a:pPr>
              <a:lnSpc>
                <a:spcPct val="125000"/>
              </a:lnSpc>
            </a:pPr>
            <a:r>
              <a:rPr lang="en-US" altLang="zh-CN" sz="1900" dirty="0">
                <a:solidFill>
                  <a:schemeClr val="bg1"/>
                </a:solidFill>
                <a:latin typeface="微软雅黑" panose="020B0503020204020204" pitchFamily="34" charset="-122"/>
                <a:ea typeface="微软雅黑" panose="020B0503020204020204" pitchFamily="34" charset="-122"/>
              </a:rPr>
              <a:t>INPUT YOUR SINGS HERE INPUT SOURCE HERE INPUT INPUT YOUR TEXT HERE INPUT HERE INPUT HERE INPUT HERE INPUT YOUR</a:t>
            </a:r>
          </a:p>
        </p:txBody>
      </p:sp>
      <p:sp>
        <p:nvSpPr>
          <p:cNvPr id="31" name="文本框 30"/>
          <p:cNvSpPr txBox="1"/>
          <p:nvPr/>
        </p:nvSpPr>
        <p:spPr>
          <a:xfrm>
            <a:off x="4669753" y="2547158"/>
            <a:ext cx="2852492" cy="523220"/>
          </a:xfrm>
          <a:prstGeom prst="rect">
            <a:avLst/>
          </a:prstGeom>
          <a:noFill/>
        </p:spPr>
        <p:txBody>
          <a:bodyPr wrap="square" rtlCol="0">
            <a:spAutoFit/>
          </a:bodyPr>
          <a:lstStyle/>
          <a:p>
            <a:r>
              <a:rPr lang="zh-CN" altLang="en-US" sz="2800" dirty="0">
                <a:solidFill>
                  <a:srgbClr val="00B050"/>
                </a:solidFill>
                <a:latin typeface="微软雅黑" panose="020B0503020204020204" pitchFamily="34" charset="-122"/>
                <a:ea typeface="微软雅黑" panose="020B0503020204020204" pitchFamily="34" charset="-122"/>
              </a:rPr>
              <a:t>Please enter the text</a:t>
            </a:r>
          </a:p>
        </p:txBody>
      </p:sp>
      <p:sp>
        <p:nvSpPr>
          <p:cNvPr id="32" name="文本框 31"/>
          <p:cNvSpPr txBox="1"/>
          <p:nvPr/>
        </p:nvSpPr>
        <p:spPr>
          <a:xfrm>
            <a:off x="8516309" y="2488881"/>
            <a:ext cx="2690299" cy="523220"/>
          </a:xfrm>
          <a:prstGeom prst="rect">
            <a:avLst/>
          </a:prstGeom>
          <a:noFill/>
        </p:spPr>
        <p:txBody>
          <a:bodyPr wrap="square" rtlCol="0">
            <a:spAutoFit/>
          </a:bodyPr>
          <a:lstStyle/>
          <a:p>
            <a:r>
              <a:rPr lang="zh-CN" altLang="en-US" sz="2800" dirty="0">
                <a:solidFill>
                  <a:srgbClr val="BE3C1A"/>
                </a:solidFill>
                <a:latin typeface="微软雅黑" panose="020B0503020204020204" pitchFamily="34" charset="-122"/>
                <a:ea typeface="微软雅黑" panose="020B0503020204020204" pitchFamily="34" charset="-122"/>
              </a:rPr>
              <a:t>Please enter the text</a:t>
            </a:r>
          </a:p>
        </p:txBody>
      </p:sp>
      <p:sp>
        <p:nvSpPr>
          <p:cNvPr id="33" name="文本框 32"/>
          <p:cNvSpPr txBox="1"/>
          <p:nvPr/>
        </p:nvSpPr>
        <p:spPr>
          <a:xfrm>
            <a:off x="4628279" y="3254063"/>
            <a:ext cx="2536723" cy="1554272"/>
          </a:xfrm>
          <a:prstGeom prst="rect">
            <a:avLst/>
          </a:prstGeom>
          <a:noFill/>
        </p:spPr>
        <p:txBody>
          <a:bodyPr wrap="square" rtlCol="0">
            <a:spAutoFit/>
          </a:bodyPr>
          <a:lstStyle/>
          <a:p>
            <a:pPr>
              <a:lnSpc>
                <a:spcPct val="125000"/>
              </a:lnSpc>
            </a:pPr>
            <a:r>
              <a:rPr lang="en-US" altLang="zh-CN" sz="190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p>
        </p:txBody>
      </p:sp>
      <p:sp>
        <p:nvSpPr>
          <p:cNvPr id="34" name="文本框 33"/>
          <p:cNvSpPr txBox="1"/>
          <p:nvPr/>
        </p:nvSpPr>
        <p:spPr>
          <a:xfrm>
            <a:off x="8544220" y="3254063"/>
            <a:ext cx="2536723" cy="2285241"/>
          </a:xfrm>
          <a:prstGeom prst="rect">
            <a:avLst/>
          </a:prstGeom>
          <a:noFill/>
        </p:spPr>
        <p:txBody>
          <a:bodyPr wrap="square" rtlCol="0">
            <a:spAutoFit/>
          </a:bodyPr>
          <a:lstStyle/>
          <a:p>
            <a:pPr>
              <a:lnSpc>
                <a:spcPct val="125000"/>
              </a:lnSpc>
            </a:pPr>
            <a:r>
              <a:rPr lang="en-US" altLang="zh-CN" sz="1900" dirty="0">
                <a:solidFill>
                  <a:schemeClr val="bg1"/>
                </a:solidFill>
                <a:latin typeface="微软雅黑" panose="020B0503020204020204" pitchFamily="34" charset="-122"/>
                <a:ea typeface="微软雅黑" panose="020B0503020204020204" pitchFamily="34" charset="-122"/>
              </a:rPr>
              <a:t>INPUT YOUR SINGS HERE INPUT SOURCE HERE INPUT INPUT YOUR TEXT HERE INPUT HERE INPUT HERE INPUT HERE INPUT YOUR</a:t>
            </a:r>
          </a:p>
        </p:txBody>
      </p:sp>
    </p:spTree>
    <p:extLst>
      <p:ext uri="{BB962C8B-B14F-4D97-AF65-F5344CB8AC3E}">
        <p14:creationId xmlns:p14="http://schemas.microsoft.com/office/powerpoint/2010/main" val="13054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a:spLocks noEditPoints="1"/>
          </p:cNvSpPr>
          <p:nvPr/>
        </p:nvSpPr>
        <p:spPr bwMode="auto">
          <a:xfrm>
            <a:off x="-409575" y="3477720"/>
            <a:ext cx="409575" cy="255587"/>
          </a:xfrm>
          <a:custGeom>
            <a:avLst/>
            <a:gdLst>
              <a:gd name="T0" fmla="*/ 325744 w 171"/>
              <a:gd name="T1" fmla="*/ 83603 h 107"/>
              <a:gd name="T2" fmla="*/ 239518 w 171"/>
              <a:gd name="T3" fmla="*/ 0 h 107"/>
              <a:gd name="T4" fmla="*/ 208380 w 171"/>
              <a:gd name="T5" fmla="*/ 4777 h 107"/>
              <a:gd name="T6" fmla="*/ 165267 w 171"/>
              <a:gd name="T7" fmla="*/ 40607 h 107"/>
              <a:gd name="T8" fmla="*/ 119759 w 171"/>
              <a:gd name="T9" fmla="*/ 26275 h 107"/>
              <a:gd name="T10" fmla="*/ 50299 w 171"/>
              <a:gd name="T11" fmla="*/ 95547 h 107"/>
              <a:gd name="T12" fmla="*/ 52694 w 171"/>
              <a:gd name="T13" fmla="*/ 109879 h 107"/>
              <a:gd name="T14" fmla="*/ 0 w 171"/>
              <a:gd name="T15" fmla="*/ 181538 h 107"/>
              <a:gd name="T16" fmla="*/ 74250 w 171"/>
              <a:gd name="T17" fmla="*/ 255587 h 107"/>
              <a:gd name="T18" fmla="*/ 86226 w 171"/>
              <a:gd name="T19" fmla="*/ 255587 h 107"/>
              <a:gd name="T20" fmla="*/ 208380 w 171"/>
              <a:gd name="T21" fmla="*/ 255587 h 107"/>
              <a:gd name="T22" fmla="*/ 313768 w 171"/>
              <a:gd name="T23" fmla="*/ 255587 h 107"/>
              <a:gd name="T24" fmla="*/ 320954 w 171"/>
              <a:gd name="T25" fmla="*/ 255587 h 107"/>
              <a:gd name="T26" fmla="*/ 409575 w 171"/>
              <a:gd name="T27" fmla="*/ 169595 h 107"/>
              <a:gd name="T28" fmla="*/ 325744 w 171"/>
              <a:gd name="T29" fmla="*/ 83603 h 107"/>
              <a:gd name="T30" fmla="*/ 172453 w 171"/>
              <a:gd name="T31" fmla="*/ 143320 h 107"/>
              <a:gd name="T32" fmla="*/ 172453 w 171"/>
              <a:gd name="T33" fmla="*/ 143320 h 107"/>
              <a:gd name="T34" fmla="*/ 172453 w 171"/>
              <a:gd name="T35" fmla="*/ 143320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107">
                <a:moveTo>
                  <a:pt x="136" y="35"/>
                </a:moveTo>
                <a:cubicBezTo>
                  <a:pt x="135" y="16"/>
                  <a:pt x="119" y="0"/>
                  <a:pt x="100" y="0"/>
                </a:cubicBezTo>
                <a:cubicBezTo>
                  <a:pt x="95" y="0"/>
                  <a:pt x="91" y="1"/>
                  <a:pt x="87" y="2"/>
                </a:cubicBezTo>
                <a:cubicBezTo>
                  <a:pt x="80" y="5"/>
                  <a:pt x="73" y="11"/>
                  <a:pt x="69" y="17"/>
                </a:cubicBezTo>
                <a:cubicBezTo>
                  <a:pt x="64" y="13"/>
                  <a:pt x="57" y="11"/>
                  <a:pt x="50" y="11"/>
                </a:cubicBezTo>
                <a:cubicBezTo>
                  <a:pt x="34" y="11"/>
                  <a:pt x="21" y="24"/>
                  <a:pt x="21" y="40"/>
                </a:cubicBezTo>
                <a:cubicBezTo>
                  <a:pt x="21" y="42"/>
                  <a:pt x="21" y="44"/>
                  <a:pt x="22" y="46"/>
                </a:cubicBezTo>
                <a:cubicBezTo>
                  <a:pt x="9" y="50"/>
                  <a:pt x="0" y="62"/>
                  <a:pt x="0" y="76"/>
                </a:cubicBezTo>
                <a:cubicBezTo>
                  <a:pt x="0" y="93"/>
                  <a:pt x="14" y="107"/>
                  <a:pt x="31" y="107"/>
                </a:cubicBezTo>
                <a:cubicBezTo>
                  <a:pt x="33" y="107"/>
                  <a:pt x="34" y="107"/>
                  <a:pt x="36" y="107"/>
                </a:cubicBezTo>
                <a:cubicBezTo>
                  <a:pt x="87" y="107"/>
                  <a:pt x="87" y="107"/>
                  <a:pt x="87" y="107"/>
                </a:cubicBezTo>
                <a:cubicBezTo>
                  <a:pt x="131" y="107"/>
                  <a:pt x="131" y="107"/>
                  <a:pt x="131" y="107"/>
                </a:cubicBezTo>
                <a:cubicBezTo>
                  <a:pt x="132" y="107"/>
                  <a:pt x="133" y="107"/>
                  <a:pt x="134" y="107"/>
                </a:cubicBezTo>
                <a:cubicBezTo>
                  <a:pt x="154" y="107"/>
                  <a:pt x="171" y="91"/>
                  <a:pt x="171" y="71"/>
                </a:cubicBezTo>
                <a:cubicBezTo>
                  <a:pt x="171" y="52"/>
                  <a:pt x="155" y="36"/>
                  <a:pt x="136" y="35"/>
                </a:cubicBezTo>
                <a:close/>
                <a:moveTo>
                  <a:pt x="72" y="60"/>
                </a:moveTo>
                <a:cubicBezTo>
                  <a:pt x="72" y="60"/>
                  <a:pt x="72" y="60"/>
                  <a:pt x="72" y="60"/>
                </a:cubicBezTo>
                <a:cubicBezTo>
                  <a:pt x="72" y="60"/>
                  <a:pt x="72" y="60"/>
                  <a:pt x="72"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7" name="Group 30"/>
          <p:cNvGrpSpPr/>
          <p:nvPr/>
        </p:nvGrpSpPr>
        <p:grpSpPr>
          <a:xfrm>
            <a:off x="4306921" y="455007"/>
            <a:ext cx="3802709" cy="924560"/>
            <a:chOff x="863323" y="1938610"/>
            <a:chExt cx="2058394" cy="733113"/>
          </a:xfrm>
        </p:grpSpPr>
        <p:sp>
          <p:nvSpPr>
            <p:cNvPr id="8" name="TextBox 6"/>
            <p:cNvSpPr txBox="1"/>
            <p:nvPr/>
          </p:nvSpPr>
          <p:spPr>
            <a:xfrm>
              <a:off x="863323" y="1938610"/>
              <a:ext cx="2058394" cy="292855"/>
            </a:xfrm>
            <a:prstGeom prst="rect">
              <a:avLst/>
            </a:prstGeom>
            <a:noFill/>
          </p:spPr>
          <p:txBody>
            <a:bodyPr wrap="square" lIns="0" tIns="0" rIns="0" bIns="0" rtlCol="0" anchor="ctr">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Please</a:t>
              </a:r>
              <a:r>
                <a:rPr lang="zh-CN" altLang="en-US" sz="2400" b="1" dirty="0">
                  <a:solidFill>
                    <a:srgbClr val="00B0F0"/>
                  </a:solidFill>
                  <a:latin typeface="微软雅黑" panose="020B0503020204020204" pitchFamily="34" charset="-122"/>
                  <a:ea typeface="微软雅黑" panose="020B0503020204020204" pitchFamily="34" charset="-122"/>
                </a:rPr>
                <a:t>Input</a:t>
              </a:r>
              <a:r>
                <a:rPr lang="zh-CN" altLang="en-US" sz="2400" b="1" dirty="0">
                  <a:solidFill>
                    <a:schemeClr val="bg1"/>
                  </a:solidFill>
                  <a:latin typeface="微软雅黑" panose="020B0503020204020204" pitchFamily="34" charset="-122"/>
                  <a:ea typeface="微软雅黑" panose="020B0503020204020204" pitchFamily="34" charset="-122"/>
                </a:rPr>
                <a:t>Text</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9" name="TextBox 7"/>
            <p:cNvSpPr txBox="1"/>
            <p:nvPr/>
          </p:nvSpPr>
          <p:spPr>
            <a:xfrm>
              <a:off x="863323" y="2281249"/>
              <a:ext cx="2058394" cy="390474"/>
            </a:xfrm>
            <a:prstGeom prst="rect">
              <a:avLst/>
            </a:prstGeom>
            <a:noFill/>
          </p:spPr>
          <p:txBody>
            <a:bodyPr wrap="square" lIns="0" tIns="0" rIns="0" bIns="0" rtlCol="0" anchor="t">
              <a:spAutoFit/>
            </a:bodyPr>
            <a:lstStyle/>
            <a:p>
              <a:pPr lvl="0" algn="ctr" defTabSz="914400">
                <a:spcBef>
                  <a:spcPct val="20000"/>
                </a:spcBef>
                <a:defRPr/>
              </a:pPr>
              <a:r>
                <a:rPr lang="en-US" sz="1600" dirty="0">
                  <a:solidFill>
                    <a:schemeClr val="bg1"/>
                  </a:solidFill>
                  <a:latin typeface="微软雅黑" panose="020B0503020204020204" pitchFamily="34" charset="-122"/>
                  <a:ea typeface="微软雅黑" panose="020B0503020204020204" pitchFamily="34" charset="-122"/>
                </a:rPr>
                <a:t>INPUT YOUR TEXT HERE INPUT YOUR </a:t>
              </a:r>
              <a:r>
                <a:rPr lang="en-US" sz="1600" dirty="0">
                  <a:solidFill>
                    <a:srgbClr val="00B0F0"/>
                  </a:solidFill>
                  <a:latin typeface="微软雅黑" panose="020B0503020204020204" pitchFamily="34" charset="-122"/>
                  <a:ea typeface="微软雅黑" panose="020B0503020204020204" pitchFamily="34" charset="-122"/>
                </a:rPr>
                <a:t>TEXT HERE </a:t>
              </a:r>
              <a:r>
                <a:rPr lang="en-US" sz="1600" dirty="0">
                  <a:solidFill>
                    <a:schemeClr val="bg1"/>
                  </a:solidFill>
                  <a:latin typeface="微软雅黑" panose="020B0503020204020204" pitchFamily="34" charset="-122"/>
                  <a:ea typeface="微软雅黑" panose="020B0503020204020204" pitchFamily="34" charset="-122"/>
                </a:rPr>
                <a:t>INPUT YOUR TEXT HERE</a:t>
              </a:r>
            </a:p>
          </p:txBody>
        </p:sp>
      </p:grpSp>
      <p:grpSp>
        <p:nvGrpSpPr>
          <p:cNvPr id="75" name="组合 74"/>
          <p:cNvGrpSpPr/>
          <p:nvPr/>
        </p:nvGrpSpPr>
        <p:grpSpPr>
          <a:xfrm>
            <a:off x="1195741" y="1794901"/>
            <a:ext cx="9800518" cy="4418076"/>
            <a:chOff x="1259081" y="1794901"/>
            <a:chExt cx="9800518" cy="4418076"/>
          </a:xfrm>
        </p:grpSpPr>
        <p:grpSp>
          <p:nvGrpSpPr>
            <p:cNvPr id="74" name="组合 73"/>
            <p:cNvGrpSpPr/>
            <p:nvPr/>
          </p:nvGrpSpPr>
          <p:grpSpPr>
            <a:xfrm>
              <a:off x="4666802" y="2238055"/>
              <a:ext cx="2682578" cy="2682576"/>
              <a:chOff x="4666802" y="2131725"/>
              <a:chExt cx="2682578" cy="2682576"/>
            </a:xfrm>
          </p:grpSpPr>
          <p:sp>
            <p:nvSpPr>
              <p:cNvPr id="20" name="Freeform 5"/>
              <p:cNvSpPr>
                <a:spLocks noEditPoints="1"/>
              </p:cNvSpPr>
              <p:nvPr/>
            </p:nvSpPr>
            <p:spPr bwMode="auto">
              <a:xfrm>
                <a:off x="5647280" y="3117148"/>
                <a:ext cx="721622" cy="721622"/>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8" name="组合 57"/>
              <p:cNvGrpSpPr/>
              <p:nvPr/>
            </p:nvGrpSpPr>
            <p:grpSpPr>
              <a:xfrm>
                <a:off x="4666802" y="2131725"/>
                <a:ext cx="2682578" cy="2682576"/>
                <a:chOff x="1417342" y="1497074"/>
                <a:chExt cx="3289726" cy="3289724"/>
              </a:xfrm>
            </p:grpSpPr>
            <p:sp>
              <p:nvSpPr>
                <p:cNvPr id="59" name="空心弧 58"/>
                <p:cNvSpPr/>
                <p:nvPr/>
              </p:nvSpPr>
              <p:spPr>
                <a:xfrm>
                  <a:off x="1642759" y="1722490"/>
                  <a:ext cx="2838893" cy="2838893"/>
                </a:xfrm>
                <a:prstGeom prst="blockArc">
                  <a:avLst>
                    <a:gd name="adj1" fmla="val 8972066"/>
                    <a:gd name="adj2" fmla="val 21543535"/>
                    <a:gd name="adj3" fmla="val 4394"/>
                  </a:avLst>
                </a:prstGeom>
                <a:solidFill>
                  <a:srgbClr val="BE3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空心弧 59"/>
                <p:cNvSpPr/>
                <p:nvPr/>
              </p:nvSpPr>
              <p:spPr>
                <a:xfrm rot="5219930">
                  <a:off x="1918224" y="1997955"/>
                  <a:ext cx="2287963" cy="2287963"/>
                </a:xfrm>
                <a:prstGeom prst="blockArc">
                  <a:avLst>
                    <a:gd name="adj1" fmla="val 10800000"/>
                    <a:gd name="adj2" fmla="val 2437255"/>
                    <a:gd name="adj3" fmla="val 5266"/>
                  </a:avLst>
                </a:prstGeom>
                <a:solidFill>
                  <a:srgbClr val="860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空心弧 60"/>
                <p:cNvSpPr/>
                <p:nvPr/>
              </p:nvSpPr>
              <p:spPr>
                <a:xfrm rot="9762786">
                  <a:off x="1417342" y="1497074"/>
                  <a:ext cx="3289726" cy="3289724"/>
                </a:xfrm>
                <a:prstGeom prst="blockArc">
                  <a:avLst>
                    <a:gd name="adj1" fmla="val 8257327"/>
                    <a:gd name="adj2" fmla="val 889787"/>
                    <a:gd name="adj3" fmla="val 353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空心弧 61"/>
                <p:cNvSpPr/>
                <p:nvPr/>
              </p:nvSpPr>
              <p:spPr>
                <a:xfrm rot="13744878">
                  <a:off x="2112785" y="2192519"/>
                  <a:ext cx="1898840" cy="1898838"/>
                </a:xfrm>
                <a:prstGeom prst="blockArc">
                  <a:avLst>
                    <a:gd name="adj1" fmla="val 6279642"/>
                    <a:gd name="adj2" fmla="val 2490157"/>
                    <a:gd name="adj3" fmla="val 674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64" name="组合 63"/>
            <p:cNvGrpSpPr/>
            <p:nvPr/>
          </p:nvGrpSpPr>
          <p:grpSpPr>
            <a:xfrm>
              <a:off x="1259081" y="1794901"/>
              <a:ext cx="2954046" cy="1784442"/>
              <a:chOff x="1186098" y="2837973"/>
              <a:chExt cx="2954046" cy="1784442"/>
            </a:xfrm>
          </p:grpSpPr>
          <p:sp>
            <p:nvSpPr>
              <p:cNvPr id="57" name="TextBox 7"/>
              <p:cNvSpPr txBox="1"/>
              <p:nvPr/>
            </p:nvSpPr>
            <p:spPr>
              <a:xfrm>
                <a:off x="1186098" y="3652919"/>
                <a:ext cx="2864909" cy="969496"/>
              </a:xfrm>
              <a:prstGeom prst="rect">
                <a:avLst/>
              </a:prstGeom>
              <a:noFill/>
            </p:spPr>
            <p:txBody>
              <a:bodyPr wrap="square" lIns="0" tIns="0" rIns="0" bIns="0" rtlCol="0" anchor="t">
                <a:spAutoFit/>
              </a:bodyPr>
              <a:lstStyle/>
              <a:p>
                <a:pPr algn="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 SINGS HERE INPUT HERE INPUT INPUT YOUR TEXT HERE HERE TEXT INGS HERE TEXT INGER HERE TEXT HERE INPUT HERE INPUT HER E</a:t>
                </a:r>
              </a:p>
            </p:txBody>
          </p:sp>
          <p:sp>
            <p:nvSpPr>
              <p:cNvPr id="63" name="线形标注 2(带强调线) 62"/>
              <p:cNvSpPr/>
              <p:nvPr/>
            </p:nvSpPr>
            <p:spPr>
              <a:xfrm flipH="1">
                <a:off x="1761270" y="2837973"/>
                <a:ext cx="2378874" cy="612648"/>
              </a:xfrm>
              <a:prstGeom prst="accentCallout2">
                <a:avLst>
                  <a:gd name="adj1" fmla="val 21765"/>
                  <a:gd name="adj2" fmla="val -568"/>
                  <a:gd name="adj3" fmla="val 20258"/>
                  <a:gd name="adj4" fmla="val -16279"/>
                  <a:gd name="adj5" fmla="val 142915"/>
                  <a:gd name="adj6" fmla="val -48216"/>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20000"/>
                  </a:lnSpc>
                </a:pPr>
                <a:r>
                  <a:rPr lang="en-US" altLang="zh-CN" sz="4400" b="1" dirty="0">
                    <a:solidFill>
                      <a:srgbClr val="BE3C1A"/>
                    </a:solidFill>
                    <a:latin typeface="微软雅黑" panose="020B0503020204020204" pitchFamily="34" charset="-122"/>
                    <a:ea typeface="微软雅黑" panose="020B0503020204020204" pitchFamily="34" charset="-122"/>
                    <a:sym typeface="微软雅黑" panose="020B0503020204020204" pitchFamily="34" charset="-122"/>
                  </a:rPr>
                  <a:t>65</a:t>
                </a:r>
                <a:r>
                  <a:rPr lang="en-US" altLang="zh-CN" sz="2800" b="1" dirty="0">
                    <a:solidFill>
                      <a:srgbClr val="BE3C1A"/>
                    </a:solidFill>
                    <a:latin typeface="微软雅黑" panose="020B0503020204020204" pitchFamily="34" charset="-122"/>
                    <a:ea typeface="微软雅黑" panose="020B0503020204020204" pitchFamily="34" charset="-122"/>
                    <a:sym typeface="微软雅黑" panose="020B0503020204020204" pitchFamily="34" charset="-122"/>
                  </a:rPr>
                  <a:t>%</a:t>
                </a:r>
              </a:p>
              <a:p>
                <a:pPr algn="r">
                  <a:lnSpc>
                    <a:spcPct val="120000"/>
                  </a:lnSpc>
                </a:pPr>
                <a:r>
                  <a:rPr lang="en-US" altLang="zh-CN" sz="10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 YOU TITLE HERE </a:t>
                </a:r>
                <a:endParaRPr lang="zh-CN" altLang="en-US" sz="10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5" name="组合 64"/>
            <p:cNvGrpSpPr/>
            <p:nvPr/>
          </p:nvGrpSpPr>
          <p:grpSpPr>
            <a:xfrm>
              <a:off x="8109630" y="4362244"/>
              <a:ext cx="2949969" cy="1850733"/>
              <a:chOff x="1286818" y="2246991"/>
              <a:chExt cx="2949969" cy="1850733"/>
            </a:xfrm>
          </p:grpSpPr>
          <p:sp>
            <p:nvSpPr>
              <p:cNvPr id="66" name="TextBox 7"/>
              <p:cNvSpPr txBox="1"/>
              <p:nvPr/>
            </p:nvSpPr>
            <p:spPr>
              <a:xfrm>
                <a:off x="1371878" y="3128228"/>
                <a:ext cx="2864909" cy="969496"/>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 SINGS HERE INPUT HERE INPUT INPUT YOUR TEXT HERE HERE TEXT INGS HERE TEXT INGER HERE TEXT HERE INPUT HERE INPUT HER E</a:t>
                </a:r>
              </a:p>
            </p:txBody>
          </p:sp>
          <p:sp>
            <p:nvSpPr>
              <p:cNvPr id="67" name="线形标注 2(带强调线) 66"/>
              <p:cNvSpPr/>
              <p:nvPr/>
            </p:nvSpPr>
            <p:spPr>
              <a:xfrm>
                <a:off x="1286818" y="2246991"/>
                <a:ext cx="2378874" cy="612648"/>
              </a:xfrm>
              <a:prstGeom prst="accentCallout2">
                <a:avLst>
                  <a:gd name="adj1" fmla="val 21765"/>
                  <a:gd name="adj2" fmla="val -568"/>
                  <a:gd name="adj3" fmla="val 20258"/>
                  <a:gd name="adj4" fmla="val -16279"/>
                  <a:gd name="adj5" fmla="val -53197"/>
                  <a:gd name="adj6" fmla="val -37935"/>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44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80</a:t>
                </a:r>
                <a:r>
                  <a:rPr lang="en-US" altLang="zh-CN" sz="2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a:t>
                </a:r>
              </a:p>
              <a:p>
                <a:pPr>
                  <a:lnSpc>
                    <a:spcPct val="120000"/>
                  </a:lnSpc>
                </a:pPr>
                <a:r>
                  <a:rPr lang="en-US" altLang="zh-CN" sz="10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 YOU TITLE HERE </a:t>
                </a:r>
                <a:endParaRPr lang="zh-CN" altLang="en-US" sz="10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8" name="组合 67"/>
            <p:cNvGrpSpPr/>
            <p:nvPr/>
          </p:nvGrpSpPr>
          <p:grpSpPr>
            <a:xfrm>
              <a:off x="1259081" y="4362244"/>
              <a:ext cx="2958046" cy="1841891"/>
              <a:chOff x="1182098" y="2837973"/>
              <a:chExt cx="2958046" cy="1841891"/>
            </a:xfrm>
          </p:grpSpPr>
          <p:sp>
            <p:nvSpPr>
              <p:cNvPr id="69" name="TextBox 7"/>
              <p:cNvSpPr txBox="1"/>
              <p:nvPr/>
            </p:nvSpPr>
            <p:spPr>
              <a:xfrm>
                <a:off x="1182098" y="3710368"/>
                <a:ext cx="2864909" cy="969496"/>
              </a:xfrm>
              <a:prstGeom prst="rect">
                <a:avLst/>
              </a:prstGeom>
              <a:noFill/>
            </p:spPr>
            <p:txBody>
              <a:bodyPr wrap="square" lIns="0" tIns="0" rIns="0" bIns="0" rtlCol="0" anchor="t">
                <a:spAutoFit/>
              </a:bodyPr>
              <a:lstStyle/>
              <a:p>
                <a:pPr algn="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 SINGS HERE INPUT HERE INPUT INPUT YOUR TEXT HERE HERE TEXT INGS HERE TEXT INGER HERE TEXT HERE INPUT HERE INPUT HER E</a:t>
                </a:r>
              </a:p>
            </p:txBody>
          </p:sp>
          <p:sp>
            <p:nvSpPr>
              <p:cNvPr id="70" name="线形标注 2(带强调线) 69"/>
              <p:cNvSpPr/>
              <p:nvPr/>
            </p:nvSpPr>
            <p:spPr>
              <a:xfrm flipH="1">
                <a:off x="1761270" y="2837973"/>
                <a:ext cx="2378874" cy="612648"/>
              </a:xfrm>
              <a:prstGeom prst="accentCallout2">
                <a:avLst>
                  <a:gd name="adj1" fmla="val 21765"/>
                  <a:gd name="adj2" fmla="val -568"/>
                  <a:gd name="adj3" fmla="val 20258"/>
                  <a:gd name="adj4" fmla="val -16279"/>
                  <a:gd name="adj5" fmla="val -51463"/>
                  <a:gd name="adj6" fmla="val -50451"/>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20000"/>
                  </a:lnSpc>
                </a:pPr>
                <a:r>
                  <a:rPr lang="en-US" altLang="zh-CN" sz="4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90</a:t>
                </a:r>
                <a:r>
                  <a:rPr lang="en-US" altLang="zh-CN" sz="28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p>
              <a:p>
                <a:pPr algn="r">
                  <a:lnSpc>
                    <a:spcPct val="120000"/>
                  </a:lnSpc>
                </a:pPr>
                <a:r>
                  <a:rPr lang="en-US" altLang="zh-CN" sz="10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 YOU TITLE HERE </a:t>
                </a:r>
                <a:endParaRPr lang="zh-CN" altLang="en-US" sz="10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1" name="组合 70"/>
            <p:cNvGrpSpPr/>
            <p:nvPr/>
          </p:nvGrpSpPr>
          <p:grpSpPr>
            <a:xfrm>
              <a:off x="8109630" y="1794901"/>
              <a:ext cx="2949969" cy="1850733"/>
              <a:chOff x="1286818" y="2246991"/>
              <a:chExt cx="2949969" cy="1850733"/>
            </a:xfrm>
          </p:grpSpPr>
          <p:sp>
            <p:nvSpPr>
              <p:cNvPr id="72" name="TextBox 7"/>
              <p:cNvSpPr txBox="1"/>
              <p:nvPr/>
            </p:nvSpPr>
            <p:spPr>
              <a:xfrm>
                <a:off x="1371878" y="3128228"/>
                <a:ext cx="2864909" cy="969496"/>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 SINGS HERE INPUT HERE INPUT INPUT YOUR TEXT HERE HERE TEXT INGS HERE TEXT INGER HERE TEXT HERE INPUT HERE INPUT HER E</a:t>
                </a:r>
              </a:p>
            </p:txBody>
          </p:sp>
          <p:sp>
            <p:nvSpPr>
              <p:cNvPr id="73" name="线形标注 2(带强调线) 72"/>
              <p:cNvSpPr/>
              <p:nvPr/>
            </p:nvSpPr>
            <p:spPr>
              <a:xfrm>
                <a:off x="1286818" y="2246991"/>
                <a:ext cx="2378874" cy="612648"/>
              </a:xfrm>
              <a:prstGeom prst="accentCallout2">
                <a:avLst>
                  <a:gd name="adj1" fmla="val 21765"/>
                  <a:gd name="adj2" fmla="val -568"/>
                  <a:gd name="adj3" fmla="val 20258"/>
                  <a:gd name="adj4" fmla="val -16279"/>
                  <a:gd name="adj5" fmla="val 179361"/>
                  <a:gd name="adj6" fmla="val -63412"/>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4400" b="1" dirty="0">
                    <a:solidFill>
                      <a:srgbClr val="860D4D"/>
                    </a:solidFill>
                    <a:latin typeface="微软雅黑" panose="020B0503020204020204" pitchFamily="34" charset="-122"/>
                    <a:ea typeface="微软雅黑" panose="020B0503020204020204" pitchFamily="34" charset="-122"/>
                    <a:sym typeface="微软雅黑" panose="020B0503020204020204" pitchFamily="34" charset="-122"/>
                  </a:rPr>
                  <a:t>60</a:t>
                </a:r>
                <a:r>
                  <a:rPr lang="en-US" altLang="zh-CN" sz="2800" b="1" dirty="0">
                    <a:solidFill>
                      <a:srgbClr val="860D4D"/>
                    </a:solidFill>
                    <a:latin typeface="微软雅黑" panose="020B0503020204020204" pitchFamily="34" charset="-122"/>
                    <a:ea typeface="微软雅黑" panose="020B0503020204020204" pitchFamily="34" charset="-122"/>
                    <a:sym typeface="微软雅黑" panose="020B0503020204020204" pitchFamily="34" charset="-122"/>
                  </a:rPr>
                  <a:t>%</a:t>
                </a:r>
              </a:p>
              <a:p>
                <a:pPr>
                  <a:lnSpc>
                    <a:spcPct val="120000"/>
                  </a:lnSpc>
                </a:pPr>
                <a:r>
                  <a:rPr lang="en-US" altLang="zh-CN" sz="10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INPUT YOU TITLE HERE </a:t>
                </a:r>
                <a:endParaRPr lang="zh-CN" altLang="en-US" sz="10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164171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4"/>
          <p:cNvCxnSpPr>
            <a:cxnSpLocks noChangeShapeType="1"/>
          </p:cNvCxnSpPr>
          <p:nvPr/>
        </p:nvCxnSpPr>
        <p:spPr bwMode="auto">
          <a:xfrm>
            <a:off x="5849654" y="2003467"/>
            <a:ext cx="0" cy="2878721"/>
          </a:xfrm>
          <a:prstGeom prst="line">
            <a:avLst/>
          </a:prstGeom>
          <a:noFill/>
          <a:ln w="12700">
            <a:solidFill>
              <a:srgbClr val="BFBFBF"/>
            </a:solidFill>
            <a:prstDash val="sysDash"/>
            <a:round/>
            <a:headEnd type="oval" w="sm" len="sm"/>
            <a:tailEnd type="oval" w="sm" len="sm"/>
          </a:ln>
          <a:extLst>
            <a:ext uri="{909E8E84-426E-40DD-AFC4-6F175D3DCCD1}">
              <a14:hiddenFill xmlns:a14="http://schemas.microsoft.com/office/drawing/2010/main">
                <a:noFill/>
              </a14:hiddenFill>
            </a:ext>
          </a:extLst>
        </p:spPr>
      </p:cxnSp>
      <p:sp>
        <p:nvSpPr>
          <p:cNvPr id="166" name="TextBox 7"/>
          <p:cNvSpPr txBox="1"/>
          <p:nvPr/>
        </p:nvSpPr>
        <p:spPr>
          <a:xfrm>
            <a:off x="6623596" y="2003467"/>
            <a:ext cx="3712193" cy="430887"/>
          </a:xfrm>
          <a:prstGeom prst="rect">
            <a:avLst/>
          </a:prstGeom>
          <a:noFill/>
        </p:spPr>
        <p:txBody>
          <a:bodyPr wrap="square" lIns="0" tIns="0" rIns="0" bIns="0" rtlCol="0" anchor="t">
            <a:spAutoFit/>
          </a:bodyPr>
          <a:lstStyle/>
          <a:p>
            <a:pPr>
              <a:spcBef>
                <a:spcPct val="20000"/>
              </a:spcBef>
              <a:defRPr/>
            </a:pPr>
            <a:r>
              <a:rPr lang="zh-CN" altLang="en-US" sz="2800" b="1" dirty="0">
                <a:solidFill>
                  <a:schemeClr val="bg1"/>
                </a:solidFill>
                <a:latin typeface="微软雅黑" panose="020B0503020204020204" pitchFamily="34" charset="-122"/>
                <a:ea typeface="微软雅黑" panose="020B0503020204020204" pitchFamily="34" charset="-122"/>
              </a:rPr>
              <a:t>Please enter</a:t>
            </a:r>
            <a:r>
              <a:rPr lang="zh-CN" altLang="en-US" sz="2800" b="1" dirty="0">
                <a:solidFill>
                  <a:srgbClr val="00B0F0"/>
                </a:solidFill>
                <a:latin typeface="微软雅黑" panose="020B0503020204020204" pitchFamily="34" charset="-122"/>
                <a:ea typeface="微软雅黑" panose="020B0503020204020204" pitchFamily="34" charset="-122"/>
              </a:rPr>
              <a:t>Text</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167" name="TextBox 7"/>
          <p:cNvSpPr txBox="1"/>
          <p:nvPr/>
        </p:nvSpPr>
        <p:spPr>
          <a:xfrm>
            <a:off x="6249490" y="2701964"/>
            <a:ext cx="4522893" cy="2262158"/>
          </a:xfrm>
          <a:prstGeom prst="rect">
            <a:avLst/>
          </a:prstGeom>
          <a:noFill/>
        </p:spPr>
        <p:txBody>
          <a:bodyPr wrap="square" lIns="0" tIns="0" rIns="0" bIns="0" rtlCol="0" anchor="t">
            <a:spAutoFit/>
          </a:bodyPr>
          <a:lstStyle/>
          <a:p>
            <a:pPr>
              <a:spcBef>
                <a:spcPct val="20000"/>
              </a:spcBef>
              <a:defRPr/>
            </a:pPr>
            <a:r>
              <a:rPr lang="en-US" sz="1050" dirty="0">
                <a:solidFill>
                  <a:schemeClr val="bg1"/>
                </a:solidFill>
                <a:latin typeface="微软雅黑" panose="020B0503020204020204" pitchFamily="34" charset="-122"/>
                <a:ea typeface="微软雅黑" panose="020B0503020204020204" pitchFamily="34" charset="-122"/>
              </a:rPr>
              <a:t>INPUT YOUR SINGS HERE INPUT SINGS INPUT INPUT INPUT YOUR HERE TEXT HERE</a:t>
            </a:r>
            <a:r>
              <a:rPr lang="en-US" altLang="zh-CN" sz="1050" dirty="0">
                <a:solidFill>
                  <a:schemeClr val="bg1"/>
                </a:solidFill>
                <a:latin typeface="微软雅黑" panose="020B0503020204020204" pitchFamily="34" charset="-122"/>
                <a:ea typeface="微软雅黑" panose="020B0503020204020204" pitchFamily="34" charset="-122"/>
              </a:rPr>
              <a:t>INPUT YOUR SINGS HERE INPUT HERE INPUT INPUT YOUR TEXT HERE HERE TEXT INGS HERE TEXT INGER HERE TEXT HERE INPUT HERE INPUT HER EINPUT YOUR TEXT HERE INPUT YOUR INPUT HERE HERE TEXT INGER HERE TEXT INGER HERE TEXT INGER HERE HERE INPUT ERENPUT YOUR TEXT HERE INPUT YOUR INPUT INPUT HERE INPUT HERE TEXT INGER HERE INPUT HERE INPUT  HERE INPUT YOUR TEXT HERE INPUT YOUR INPUT INPUT TEXT INGER HERE TEXT INGER SHERE SHERE HERE HERE HERE INPUT YOUR SHERE TEXT HERE INPUT HERE INPUT INPUT HERE TEXT INGS HERE INPUT SHERE INPUT YOUR SHERE INPUT XT HERENPUT YOUR TEXT HERE INPUT YOUR TEXT HERE INPUT INPUT HERE INPUT TEXT INGER</a:t>
            </a:r>
          </a:p>
        </p:txBody>
      </p:sp>
      <p:grpSp>
        <p:nvGrpSpPr>
          <p:cNvPr id="192" name="组合 191"/>
          <p:cNvGrpSpPr/>
          <p:nvPr/>
        </p:nvGrpSpPr>
        <p:grpSpPr>
          <a:xfrm>
            <a:off x="1552358" y="2003467"/>
            <a:ext cx="3897461" cy="2900647"/>
            <a:chOff x="4434637" y="1448308"/>
            <a:chExt cx="3897461" cy="2900647"/>
          </a:xfrm>
        </p:grpSpPr>
        <p:grpSp>
          <p:nvGrpSpPr>
            <p:cNvPr id="140" name="Group 56"/>
            <p:cNvGrpSpPr>
              <a:grpSpLocks/>
            </p:cNvGrpSpPr>
            <p:nvPr/>
          </p:nvGrpSpPr>
          <p:grpSpPr bwMode="auto">
            <a:xfrm>
              <a:off x="4434637" y="2096294"/>
              <a:ext cx="3897461" cy="2252661"/>
              <a:chOff x="0" y="0"/>
              <a:chExt cx="3382737" cy="2252338"/>
            </a:xfrm>
          </p:grpSpPr>
          <p:sp>
            <p:nvSpPr>
              <p:cNvPr id="141" name="Freeform 9"/>
              <p:cNvSpPr>
                <a:spLocks/>
              </p:cNvSpPr>
              <p:nvPr/>
            </p:nvSpPr>
            <p:spPr bwMode="auto">
              <a:xfrm>
                <a:off x="0" y="0"/>
                <a:ext cx="1562390" cy="2252338"/>
              </a:xfrm>
              <a:custGeom>
                <a:avLst/>
                <a:gdLst>
                  <a:gd name="T0" fmla="*/ 784845 w 428"/>
                  <a:gd name="T1" fmla="*/ 0 h 937"/>
                  <a:gd name="T2" fmla="*/ 1562390 w 428"/>
                  <a:gd name="T3" fmla="*/ 2252338 h 937"/>
                  <a:gd name="T4" fmla="*/ 0 w 428"/>
                  <a:gd name="T5" fmla="*/ 2252338 h 937"/>
                  <a:gd name="T6" fmla="*/ 784845 w 428"/>
                  <a:gd name="T7" fmla="*/ 0 h 9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8" h="937">
                    <a:moveTo>
                      <a:pt x="215" y="0"/>
                    </a:moveTo>
                    <a:lnTo>
                      <a:pt x="428" y="937"/>
                    </a:lnTo>
                    <a:lnTo>
                      <a:pt x="0" y="937"/>
                    </a:lnTo>
                    <a:lnTo>
                      <a:pt x="215" y="0"/>
                    </a:lnTo>
                    <a:close/>
                  </a:path>
                </a:pathLst>
              </a:custGeom>
              <a:solidFill>
                <a:srgbClr val="00B0F0"/>
              </a:solidFill>
              <a:ln>
                <a:noFill/>
              </a:ln>
              <a:effectLst>
                <a:outerShdw dist="50800" dir="5400000" algn="ctr" rotWithShape="0">
                  <a:srgbClr val="000000">
                    <a:alpha val="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p>
            </p:txBody>
          </p:sp>
          <p:sp>
            <p:nvSpPr>
              <p:cNvPr id="143" name="Freeform 13"/>
              <p:cNvSpPr>
                <a:spLocks/>
              </p:cNvSpPr>
              <p:nvPr/>
            </p:nvSpPr>
            <p:spPr bwMode="auto">
              <a:xfrm>
                <a:off x="716730" y="1110544"/>
                <a:ext cx="1460178" cy="1141794"/>
              </a:xfrm>
              <a:custGeom>
                <a:avLst/>
                <a:gdLst>
                  <a:gd name="T0" fmla="*/ 737390 w 400"/>
                  <a:gd name="T1" fmla="*/ 0 h 475"/>
                  <a:gd name="T2" fmla="*/ 1460178 w 400"/>
                  <a:gd name="T3" fmla="*/ 1141794 h 475"/>
                  <a:gd name="T4" fmla="*/ 0 w 400"/>
                  <a:gd name="T5" fmla="*/ 1141794 h 475"/>
                  <a:gd name="T6" fmla="*/ 737390 w 400"/>
                  <a:gd name="T7" fmla="*/ 0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 h="475">
                    <a:moveTo>
                      <a:pt x="202" y="0"/>
                    </a:moveTo>
                    <a:lnTo>
                      <a:pt x="400" y="475"/>
                    </a:lnTo>
                    <a:lnTo>
                      <a:pt x="0" y="475"/>
                    </a:lnTo>
                    <a:lnTo>
                      <a:pt x="202" y="0"/>
                    </a:lnTo>
                    <a:close/>
                  </a:path>
                </a:pathLst>
              </a:custGeom>
              <a:solidFill>
                <a:srgbClr val="00B050"/>
              </a:solidFill>
              <a:ln>
                <a:noFill/>
              </a:ln>
              <a:effectLst>
                <a:outerShdw dist="50800" dir="5400000" algn="ctr" rotWithShape="0">
                  <a:srgbClr val="000000">
                    <a:alpha val="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5" name="Freeform 19"/>
              <p:cNvSpPr>
                <a:spLocks/>
              </p:cNvSpPr>
              <p:nvPr/>
            </p:nvSpPr>
            <p:spPr bwMode="auto">
              <a:xfrm>
                <a:off x="1370304" y="567291"/>
                <a:ext cx="1452877" cy="1685047"/>
              </a:xfrm>
              <a:custGeom>
                <a:avLst/>
                <a:gdLst>
                  <a:gd name="T0" fmla="*/ 726439 w 398"/>
                  <a:gd name="T1" fmla="*/ 0 h 701"/>
                  <a:gd name="T2" fmla="*/ 1452877 w 398"/>
                  <a:gd name="T3" fmla="*/ 1685047 h 701"/>
                  <a:gd name="T4" fmla="*/ 0 w 398"/>
                  <a:gd name="T5" fmla="*/ 1685047 h 701"/>
                  <a:gd name="T6" fmla="*/ 726439 w 398"/>
                  <a:gd name="T7" fmla="*/ 0 h 7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8" h="701">
                    <a:moveTo>
                      <a:pt x="199" y="0"/>
                    </a:moveTo>
                    <a:lnTo>
                      <a:pt x="398" y="701"/>
                    </a:lnTo>
                    <a:lnTo>
                      <a:pt x="0" y="701"/>
                    </a:lnTo>
                    <a:lnTo>
                      <a:pt x="199" y="0"/>
                    </a:lnTo>
                    <a:close/>
                  </a:path>
                </a:pathLst>
              </a:custGeom>
              <a:solidFill>
                <a:srgbClr val="BE3C1A"/>
              </a:solidFill>
              <a:ln>
                <a:noFill/>
              </a:ln>
              <a:effectLst>
                <a:outerShdw dist="50800" dir="5400000" algn="ctr" rotWithShape="0">
                  <a:srgbClr val="000000">
                    <a:alpha val="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7" name="Freeform 23"/>
              <p:cNvSpPr>
                <a:spLocks/>
              </p:cNvSpPr>
              <p:nvPr/>
            </p:nvSpPr>
            <p:spPr bwMode="auto">
              <a:xfrm>
                <a:off x="1955412" y="882186"/>
                <a:ext cx="1427325" cy="1370152"/>
              </a:xfrm>
              <a:custGeom>
                <a:avLst/>
                <a:gdLst>
                  <a:gd name="T0" fmla="*/ 715488 w 391"/>
                  <a:gd name="T1" fmla="*/ 0 h 570"/>
                  <a:gd name="T2" fmla="*/ 1427325 w 391"/>
                  <a:gd name="T3" fmla="*/ 1370152 h 570"/>
                  <a:gd name="T4" fmla="*/ 0 w 391"/>
                  <a:gd name="T5" fmla="*/ 1370152 h 570"/>
                  <a:gd name="T6" fmla="*/ 715488 w 391"/>
                  <a:gd name="T7" fmla="*/ 0 h 5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1" h="570">
                    <a:moveTo>
                      <a:pt x="196" y="0"/>
                    </a:moveTo>
                    <a:lnTo>
                      <a:pt x="391" y="570"/>
                    </a:lnTo>
                    <a:lnTo>
                      <a:pt x="0" y="570"/>
                    </a:lnTo>
                    <a:lnTo>
                      <a:pt x="196" y="0"/>
                    </a:lnTo>
                    <a:close/>
                  </a:path>
                </a:pathLst>
              </a:custGeom>
              <a:solidFill>
                <a:srgbClr val="860D4D"/>
              </a:solidFill>
              <a:ln>
                <a:noFill/>
              </a:ln>
              <a:effectLst>
                <a:outerShdw dist="50800" dir="5400000" algn="ctr" rotWithShape="0">
                  <a:srgbClr val="000000">
                    <a:alpha val="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82" name="组合 181"/>
            <p:cNvGrpSpPr/>
            <p:nvPr/>
          </p:nvGrpSpPr>
          <p:grpSpPr>
            <a:xfrm>
              <a:off x="5102899" y="1448308"/>
              <a:ext cx="374106" cy="546548"/>
              <a:chOff x="2473325" y="1288758"/>
              <a:chExt cx="374106" cy="546548"/>
            </a:xfrm>
          </p:grpSpPr>
          <p:sp>
            <p:nvSpPr>
              <p:cNvPr id="119" name="Text Box 10"/>
              <p:cNvSpPr txBox="1">
                <a:spLocks noChangeArrowheads="1"/>
              </p:cNvSpPr>
              <p:nvPr/>
            </p:nvSpPr>
            <p:spPr bwMode="auto">
              <a:xfrm>
                <a:off x="2479131" y="1385397"/>
                <a:ext cx="368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buFont typeface="Arial" panose="020B0604020202020204" pitchFamily="34" charset="0"/>
                  <a:defRPr>
                    <a:solidFill>
                      <a:schemeClr val="tx1"/>
                    </a:solidFill>
                    <a:latin typeface="Calibri" panose="020F0502020204030204" pitchFamily="34" charset="0"/>
                  </a:defRPr>
                </a:lvl1pPr>
                <a:lvl2pPr marL="742950" indent="-285750" defTabSz="1087438">
                  <a:buFont typeface="Arial" panose="020B0604020202020204" pitchFamily="34" charset="0"/>
                  <a:defRPr>
                    <a:solidFill>
                      <a:schemeClr val="tx1"/>
                    </a:solidFill>
                    <a:latin typeface="Calibri" panose="020F0502020204030204" pitchFamily="34" charset="0"/>
                  </a:defRPr>
                </a:lvl2pPr>
                <a:lvl3pPr marL="1143000" indent="-228600" defTabSz="1087438">
                  <a:buFont typeface="Arial" panose="020B0604020202020204" pitchFamily="34" charset="0"/>
                  <a:defRPr>
                    <a:solidFill>
                      <a:schemeClr val="tx1"/>
                    </a:solidFill>
                    <a:latin typeface="Calibri" panose="020F0502020204030204" pitchFamily="34" charset="0"/>
                  </a:defRPr>
                </a:lvl3pPr>
                <a:lvl4pPr marL="1600200" indent="-228600" defTabSz="1087438">
                  <a:buFont typeface="Arial" panose="020B0604020202020204" pitchFamily="34" charset="0"/>
                  <a:defRPr>
                    <a:solidFill>
                      <a:schemeClr val="tx1"/>
                    </a:solidFill>
                    <a:latin typeface="Calibri" panose="020F0502020204030204" pitchFamily="34" charset="0"/>
                  </a:defRPr>
                </a:lvl4pPr>
                <a:lvl5pPr marL="2057400" indent="-228600" defTabSz="1087438">
                  <a:buFont typeface="Arial" panose="020B0604020202020204" pitchFamily="34" charset="0"/>
                  <a:defRPr>
                    <a:solidFill>
                      <a:schemeClr val="tx1"/>
                    </a:solidFill>
                    <a:latin typeface="Calibri" panose="020F0502020204030204" pitchFamily="34" charset="0"/>
                  </a:defRPr>
                </a:lvl5pPr>
                <a:lvl6pPr marL="25146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eaLnBrk="1" hangingPunct="1"/>
                <a:r>
                  <a:rPr lang="zh-CN" altLang="en-US" sz="1100" dirty="0">
                    <a:solidFill>
                      <a:srgbClr val="7F7F7F"/>
                    </a:solidFill>
                    <a:ea typeface="宋体" panose="02010600030101010101" pitchFamily="2" charset="-122"/>
                    <a:cs typeface="Roboto" pitchFamily="2" charset="0"/>
                  </a:rPr>
                  <a:t>8</a:t>
                </a:r>
                <a:r>
                  <a:rPr lang="en-US" altLang="zh-CN" sz="1100" dirty="0">
                    <a:solidFill>
                      <a:srgbClr val="7F7F7F"/>
                    </a:solidFill>
                    <a:ea typeface="宋体" panose="02010600030101010101" pitchFamily="2" charset="-122"/>
                    <a:cs typeface="Roboto" pitchFamily="2" charset="0"/>
                  </a:rPr>
                  <a:t>0%</a:t>
                </a:r>
                <a:endParaRPr lang="en-US" altLang="zh-CN" sz="900" dirty="0">
                  <a:solidFill>
                    <a:srgbClr val="7F7F7F"/>
                  </a:solidFill>
                  <a:ea typeface="宋体" panose="02010600030101010101" pitchFamily="2" charset="-122"/>
                  <a:cs typeface="Roboto" pitchFamily="2" charset="0"/>
                </a:endParaRPr>
              </a:p>
            </p:txBody>
          </p:sp>
          <p:sp>
            <p:nvSpPr>
              <p:cNvPr id="181" name="Freeform 38"/>
              <p:cNvSpPr>
                <a:spLocks noEditPoints="1"/>
              </p:cNvSpPr>
              <p:nvPr/>
            </p:nvSpPr>
            <p:spPr bwMode="auto">
              <a:xfrm>
                <a:off x="2473325" y="1288758"/>
                <a:ext cx="374106" cy="54654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3" name="组合 182"/>
            <p:cNvGrpSpPr/>
            <p:nvPr/>
          </p:nvGrpSpPr>
          <p:grpSpPr>
            <a:xfrm>
              <a:off x="5914554" y="2515590"/>
              <a:ext cx="374106" cy="546548"/>
              <a:chOff x="2473325" y="1288758"/>
              <a:chExt cx="374106" cy="546548"/>
            </a:xfrm>
          </p:grpSpPr>
          <p:sp>
            <p:nvSpPr>
              <p:cNvPr id="184" name="Text Box 10"/>
              <p:cNvSpPr txBox="1">
                <a:spLocks noChangeArrowheads="1"/>
              </p:cNvSpPr>
              <p:nvPr/>
            </p:nvSpPr>
            <p:spPr bwMode="auto">
              <a:xfrm>
                <a:off x="2479131" y="1385397"/>
                <a:ext cx="368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buFont typeface="Arial" panose="020B0604020202020204" pitchFamily="34" charset="0"/>
                  <a:defRPr>
                    <a:solidFill>
                      <a:schemeClr val="tx1"/>
                    </a:solidFill>
                    <a:latin typeface="Calibri" panose="020F0502020204030204" pitchFamily="34" charset="0"/>
                  </a:defRPr>
                </a:lvl1pPr>
                <a:lvl2pPr marL="742950" indent="-285750" defTabSz="1087438">
                  <a:buFont typeface="Arial" panose="020B0604020202020204" pitchFamily="34" charset="0"/>
                  <a:defRPr>
                    <a:solidFill>
                      <a:schemeClr val="tx1"/>
                    </a:solidFill>
                    <a:latin typeface="Calibri" panose="020F0502020204030204" pitchFamily="34" charset="0"/>
                  </a:defRPr>
                </a:lvl2pPr>
                <a:lvl3pPr marL="1143000" indent="-228600" defTabSz="1087438">
                  <a:buFont typeface="Arial" panose="020B0604020202020204" pitchFamily="34" charset="0"/>
                  <a:defRPr>
                    <a:solidFill>
                      <a:schemeClr val="tx1"/>
                    </a:solidFill>
                    <a:latin typeface="Calibri" panose="020F0502020204030204" pitchFamily="34" charset="0"/>
                  </a:defRPr>
                </a:lvl3pPr>
                <a:lvl4pPr marL="1600200" indent="-228600" defTabSz="1087438">
                  <a:buFont typeface="Arial" panose="020B0604020202020204" pitchFamily="34" charset="0"/>
                  <a:defRPr>
                    <a:solidFill>
                      <a:schemeClr val="tx1"/>
                    </a:solidFill>
                    <a:latin typeface="Calibri" panose="020F0502020204030204" pitchFamily="34" charset="0"/>
                  </a:defRPr>
                </a:lvl4pPr>
                <a:lvl5pPr marL="2057400" indent="-228600" defTabSz="1087438">
                  <a:buFont typeface="Arial" panose="020B0604020202020204" pitchFamily="34" charset="0"/>
                  <a:defRPr>
                    <a:solidFill>
                      <a:schemeClr val="tx1"/>
                    </a:solidFill>
                    <a:latin typeface="Calibri" panose="020F0502020204030204" pitchFamily="34" charset="0"/>
                  </a:defRPr>
                </a:lvl5pPr>
                <a:lvl6pPr marL="25146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eaLnBrk="1" hangingPunct="1"/>
                <a:r>
                  <a:rPr lang="en-US" altLang="zh-CN" sz="1100" dirty="0">
                    <a:solidFill>
                      <a:srgbClr val="7F7F7F"/>
                    </a:solidFill>
                    <a:ea typeface="宋体" panose="02010600030101010101" pitchFamily="2" charset="-122"/>
                    <a:cs typeface="Roboto" pitchFamily="2" charset="0"/>
                  </a:rPr>
                  <a:t>30%</a:t>
                </a:r>
                <a:endParaRPr lang="en-US" altLang="zh-CN" sz="900" dirty="0">
                  <a:solidFill>
                    <a:srgbClr val="7F7F7F"/>
                  </a:solidFill>
                  <a:ea typeface="宋体" panose="02010600030101010101" pitchFamily="2" charset="-122"/>
                  <a:cs typeface="Roboto" pitchFamily="2" charset="0"/>
                </a:endParaRPr>
              </a:p>
            </p:txBody>
          </p:sp>
          <p:sp>
            <p:nvSpPr>
              <p:cNvPr id="185" name="Freeform 38"/>
              <p:cNvSpPr>
                <a:spLocks noEditPoints="1"/>
              </p:cNvSpPr>
              <p:nvPr/>
            </p:nvSpPr>
            <p:spPr bwMode="auto">
              <a:xfrm>
                <a:off x="2473325" y="1288758"/>
                <a:ext cx="374106" cy="54654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6" name="组合 185"/>
            <p:cNvGrpSpPr/>
            <p:nvPr/>
          </p:nvGrpSpPr>
          <p:grpSpPr>
            <a:xfrm>
              <a:off x="6663371" y="2061136"/>
              <a:ext cx="374106" cy="546548"/>
              <a:chOff x="2473325" y="1288758"/>
              <a:chExt cx="374106" cy="546548"/>
            </a:xfrm>
          </p:grpSpPr>
          <p:sp>
            <p:nvSpPr>
              <p:cNvPr id="187" name="Text Box 10"/>
              <p:cNvSpPr txBox="1">
                <a:spLocks noChangeArrowheads="1"/>
              </p:cNvSpPr>
              <p:nvPr/>
            </p:nvSpPr>
            <p:spPr bwMode="auto">
              <a:xfrm>
                <a:off x="2479131" y="1385397"/>
                <a:ext cx="368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buFont typeface="Arial" panose="020B0604020202020204" pitchFamily="34" charset="0"/>
                  <a:defRPr>
                    <a:solidFill>
                      <a:schemeClr val="tx1"/>
                    </a:solidFill>
                    <a:latin typeface="Calibri" panose="020F0502020204030204" pitchFamily="34" charset="0"/>
                  </a:defRPr>
                </a:lvl1pPr>
                <a:lvl2pPr marL="742950" indent="-285750" defTabSz="1087438">
                  <a:buFont typeface="Arial" panose="020B0604020202020204" pitchFamily="34" charset="0"/>
                  <a:defRPr>
                    <a:solidFill>
                      <a:schemeClr val="tx1"/>
                    </a:solidFill>
                    <a:latin typeface="Calibri" panose="020F0502020204030204" pitchFamily="34" charset="0"/>
                  </a:defRPr>
                </a:lvl2pPr>
                <a:lvl3pPr marL="1143000" indent="-228600" defTabSz="1087438">
                  <a:buFont typeface="Arial" panose="020B0604020202020204" pitchFamily="34" charset="0"/>
                  <a:defRPr>
                    <a:solidFill>
                      <a:schemeClr val="tx1"/>
                    </a:solidFill>
                    <a:latin typeface="Calibri" panose="020F0502020204030204" pitchFamily="34" charset="0"/>
                  </a:defRPr>
                </a:lvl3pPr>
                <a:lvl4pPr marL="1600200" indent="-228600" defTabSz="1087438">
                  <a:buFont typeface="Arial" panose="020B0604020202020204" pitchFamily="34" charset="0"/>
                  <a:defRPr>
                    <a:solidFill>
                      <a:schemeClr val="tx1"/>
                    </a:solidFill>
                    <a:latin typeface="Calibri" panose="020F0502020204030204" pitchFamily="34" charset="0"/>
                  </a:defRPr>
                </a:lvl4pPr>
                <a:lvl5pPr marL="2057400" indent="-228600" defTabSz="1087438">
                  <a:buFont typeface="Arial" panose="020B0604020202020204" pitchFamily="34" charset="0"/>
                  <a:defRPr>
                    <a:solidFill>
                      <a:schemeClr val="tx1"/>
                    </a:solidFill>
                    <a:latin typeface="Calibri" panose="020F0502020204030204" pitchFamily="34" charset="0"/>
                  </a:defRPr>
                </a:lvl5pPr>
                <a:lvl6pPr marL="25146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eaLnBrk="1" hangingPunct="1"/>
                <a:r>
                  <a:rPr lang="en-US" altLang="zh-CN" sz="1100" dirty="0">
                    <a:solidFill>
                      <a:srgbClr val="7F7F7F"/>
                    </a:solidFill>
                    <a:ea typeface="宋体" panose="02010600030101010101" pitchFamily="2" charset="-122"/>
                    <a:cs typeface="Roboto" pitchFamily="2" charset="0"/>
                  </a:rPr>
                  <a:t>60%</a:t>
                </a:r>
                <a:endParaRPr lang="en-US" altLang="zh-CN" sz="900" dirty="0">
                  <a:solidFill>
                    <a:srgbClr val="7F7F7F"/>
                  </a:solidFill>
                  <a:ea typeface="宋体" panose="02010600030101010101" pitchFamily="2" charset="-122"/>
                  <a:cs typeface="Roboto" pitchFamily="2" charset="0"/>
                </a:endParaRPr>
              </a:p>
            </p:txBody>
          </p:sp>
          <p:sp>
            <p:nvSpPr>
              <p:cNvPr id="188" name="Freeform 38"/>
              <p:cNvSpPr>
                <a:spLocks noEditPoints="1"/>
              </p:cNvSpPr>
              <p:nvPr/>
            </p:nvSpPr>
            <p:spPr bwMode="auto">
              <a:xfrm>
                <a:off x="2473325" y="1288758"/>
                <a:ext cx="374106" cy="54654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BE3C1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9" name="组合 188"/>
            <p:cNvGrpSpPr/>
            <p:nvPr/>
          </p:nvGrpSpPr>
          <p:grpSpPr>
            <a:xfrm>
              <a:off x="7320507" y="2418635"/>
              <a:ext cx="374106" cy="546548"/>
              <a:chOff x="2473325" y="1288758"/>
              <a:chExt cx="374106" cy="546548"/>
            </a:xfrm>
          </p:grpSpPr>
          <p:sp>
            <p:nvSpPr>
              <p:cNvPr id="190" name="Text Box 10"/>
              <p:cNvSpPr txBox="1">
                <a:spLocks noChangeArrowheads="1"/>
              </p:cNvSpPr>
              <p:nvPr/>
            </p:nvSpPr>
            <p:spPr bwMode="auto">
              <a:xfrm>
                <a:off x="2479131" y="1385397"/>
                <a:ext cx="368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buFont typeface="Arial" panose="020B0604020202020204" pitchFamily="34" charset="0"/>
                  <a:defRPr>
                    <a:solidFill>
                      <a:schemeClr val="tx1"/>
                    </a:solidFill>
                    <a:latin typeface="Calibri" panose="020F0502020204030204" pitchFamily="34" charset="0"/>
                  </a:defRPr>
                </a:lvl1pPr>
                <a:lvl2pPr marL="742950" indent="-285750" defTabSz="1087438">
                  <a:buFont typeface="Arial" panose="020B0604020202020204" pitchFamily="34" charset="0"/>
                  <a:defRPr>
                    <a:solidFill>
                      <a:schemeClr val="tx1"/>
                    </a:solidFill>
                    <a:latin typeface="Calibri" panose="020F0502020204030204" pitchFamily="34" charset="0"/>
                  </a:defRPr>
                </a:lvl2pPr>
                <a:lvl3pPr marL="1143000" indent="-228600" defTabSz="1087438">
                  <a:buFont typeface="Arial" panose="020B0604020202020204" pitchFamily="34" charset="0"/>
                  <a:defRPr>
                    <a:solidFill>
                      <a:schemeClr val="tx1"/>
                    </a:solidFill>
                    <a:latin typeface="Calibri" panose="020F0502020204030204" pitchFamily="34" charset="0"/>
                  </a:defRPr>
                </a:lvl3pPr>
                <a:lvl4pPr marL="1600200" indent="-228600" defTabSz="1087438">
                  <a:buFont typeface="Arial" panose="020B0604020202020204" pitchFamily="34" charset="0"/>
                  <a:defRPr>
                    <a:solidFill>
                      <a:schemeClr val="tx1"/>
                    </a:solidFill>
                    <a:latin typeface="Calibri" panose="020F0502020204030204" pitchFamily="34" charset="0"/>
                  </a:defRPr>
                </a:lvl4pPr>
                <a:lvl5pPr marL="2057400" indent="-228600" defTabSz="1087438">
                  <a:buFont typeface="Arial" panose="020B0604020202020204" pitchFamily="34" charset="0"/>
                  <a:defRPr>
                    <a:solidFill>
                      <a:schemeClr val="tx1"/>
                    </a:solidFill>
                    <a:latin typeface="Calibri" panose="020F0502020204030204" pitchFamily="34" charset="0"/>
                  </a:defRPr>
                </a:lvl5pPr>
                <a:lvl6pPr marL="25146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eaLnBrk="1" hangingPunct="1"/>
                <a:r>
                  <a:rPr lang="en-US" altLang="zh-CN" sz="1100" dirty="0">
                    <a:solidFill>
                      <a:srgbClr val="7F7F7F"/>
                    </a:solidFill>
                    <a:ea typeface="宋体" panose="02010600030101010101" pitchFamily="2" charset="-122"/>
                    <a:cs typeface="Roboto" pitchFamily="2" charset="0"/>
                  </a:rPr>
                  <a:t>30%</a:t>
                </a:r>
                <a:endParaRPr lang="en-US" altLang="zh-CN" sz="900" dirty="0">
                  <a:solidFill>
                    <a:srgbClr val="7F7F7F"/>
                  </a:solidFill>
                  <a:ea typeface="宋体" panose="02010600030101010101" pitchFamily="2" charset="-122"/>
                  <a:cs typeface="Roboto" pitchFamily="2" charset="0"/>
                </a:endParaRPr>
              </a:p>
            </p:txBody>
          </p:sp>
          <p:sp>
            <p:nvSpPr>
              <p:cNvPr id="191" name="Freeform 38"/>
              <p:cNvSpPr>
                <a:spLocks noEditPoints="1"/>
              </p:cNvSpPr>
              <p:nvPr/>
            </p:nvSpPr>
            <p:spPr bwMode="auto">
              <a:xfrm>
                <a:off x="2473325" y="1288758"/>
                <a:ext cx="374106" cy="54654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60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4" name="Freeform 38"/>
          <p:cNvSpPr>
            <a:spLocks noEditPoints="1"/>
          </p:cNvSpPr>
          <p:nvPr/>
        </p:nvSpPr>
        <p:spPr bwMode="auto">
          <a:xfrm>
            <a:off x="6249490" y="1887806"/>
            <a:ext cx="374106" cy="54654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8279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TM02892315[[fn=丝状]]</Template>
  <TotalTime>1641</TotalTime>
  <Words>1943</Words>
  <Application>Microsoft Office PowerPoint</Application>
  <PresentationFormat>宽屏</PresentationFormat>
  <Paragraphs>186</Paragraphs>
  <Slides>29</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29</vt:i4>
      </vt:variant>
    </vt:vector>
  </HeadingPairs>
  <TitlesOfParts>
    <vt:vector size="41" baseType="lpstr">
      <vt:lpstr>等线</vt:lpstr>
      <vt:lpstr>等线 Light</vt:lpstr>
      <vt:lpstr>微软雅黑</vt:lpstr>
      <vt:lpstr>Agency FB</vt:lpstr>
      <vt:lpstr>Arial</vt:lpstr>
      <vt:lpstr>Calibri</vt:lpstr>
      <vt:lpstr>Calibri Light</vt:lpstr>
      <vt:lpstr>Script MT Bold</vt:lpstr>
      <vt:lpstr>Verdana</vt:lpstr>
      <vt:lpstr>Wingdings 2</vt:lpstr>
      <vt:lpstr>HDOfficeLightV0</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lastModifiedBy>之灵 宇</cp:lastModifiedBy>
  <cp:revision>277</cp:revision>
  <dcterms:created xsi:type="dcterms:W3CDTF">2015-06-16T07:55:13Z</dcterms:created>
  <dcterms:modified xsi:type="dcterms:W3CDTF">2019-09-04T09:32:41Z</dcterms:modified>
</cp:coreProperties>
</file>