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66" r:id="rId6"/>
    <p:sldId id="259" r:id="rId7"/>
    <p:sldId id="270" r:id="rId8"/>
    <p:sldId id="262" r:id="rId9"/>
    <p:sldId id="263" r:id="rId10"/>
    <p:sldId id="271" r:id="rId11"/>
    <p:sldId id="265" r:id="rId12"/>
    <p:sldId id="267" r:id="rId13"/>
    <p:sldId id="268" r:id="rId14"/>
    <p:sldId id="313" r:id="rId15"/>
    <p:sldId id="319" r:id="rId16"/>
    <p:sldId id="320" r:id="rId17"/>
    <p:sldId id="32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3568" userDrawn="1">
          <p15:clr>
            <a:srgbClr val="A4A3A4"/>
          </p15:clr>
        </p15:guide>
        <p15:guide id="3" pos="914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  <p15:guide id="6" orient="horz" pos="482" userDrawn="1">
          <p15:clr>
            <a:srgbClr val="A4A3A4"/>
          </p15:clr>
        </p15:guide>
        <p15:guide id="7" pos="3863" userDrawn="1">
          <p15:clr>
            <a:srgbClr val="A4A3A4"/>
          </p15:clr>
        </p15:guide>
        <p15:guide id="8" pos="4158" userDrawn="1">
          <p15:clr>
            <a:srgbClr val="A4A3A4"/>
          </p15:clr>
        </p15:guide>
        <p15:guide id="9" pos="67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586"/>
    <a:srgbClr val="C6C6C6"/>
    <a:srgbClr val="EB678E"/>
    <a:srgbClr val="EC82A2"/>
    <a:srgbClr val="92928C"/>
    <a:srgbClr val="E8E3E8"/>
    <a:srgbClr val="9E9E9E"/>
    <a:srgbClr val="FFFFFF"/>
    <a:srgbClr val="F4F1ED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8"/>
      </p:cViewPr>
      <p:guideLst>
        <p:guide orient="horz" pos="845"/>
        <p:guide pos="3568"/>
        <p:guide pos="914"/>
        <p:guide orient="horz" pos="3997"/>
        <p:guide orient="horz" pos="3748"/>
        <p:guide orient="horz" pos="482"/>
        <p:guide pos="3863"/>
        <p:guide pos="4158"/>
        <p:guide pos="67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BE0D2-DEE0-4FCF-9FBB-FE2822445CF0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7F376-05B8-4E00-8D89-90EDD7337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63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13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1859" t="2931" r="2235" b="14984"/>
          <a:stretch/>
        </p:blipFill>
        <p:spPr>
          <a:xfrm>
            <a:off x="0" y="18116"/>
            <a:ext cx="12192000" cy="680330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322576"/>
            <a:ext cx="5724144" cy="118738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57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90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204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2200" t="-9733" r="2970" b="15286"/>
          <a:stretch/>
        </p:blipFill>
        <p:spPr>
          <a:xfrm>
            <a:off x="0" y="-1058525"/>
            <a:ext cx="12192000" cy="791652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234468"/>
            <a:ext cx="4215539" cy="828890"/>
          </a:xfrm>
          <a:prstGeom prst="rect">
            <a:avLst/>
          </a:prstGeom>
          <a:solidFill>
            <a:srgbClr val="89A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CBF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3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65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70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5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3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17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56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0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173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41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8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6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10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77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70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0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82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34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3F0C0-E51F-4FA9-8E2A-2F53431CBD30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8AE3-81EA-455D-BC66-177790D92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09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CD20-193D-4739-8ACF-A42F781DE6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883B-88A2-4CCD-8AB6-6865725CB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7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/>
          <p:nvPr/>
        </p:nvSpPr>
        <p:spPr>
          <a:xfrm>
            <a:off x="0" y="1801905"/>
            <a:ext cx="9507071" cy="1667435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08698" y="2056865"/>
            <a:ext cx="5759450" cy="44970"/>
          </a:xfrm>
          <a:prstGeom prst="line">
            <a:avLst/>
          </a:prstGeom>
          <a:ln>
            <a:solidFill>
              <a:srgbClr val="EB678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108698" y="3197613"/>
            <a:ext cx="5759450" cy="44970"/>
          </a:xfrm>
          <a:prstGeom prst="line">
            <a:avLst/>
          </a:prstGeom>
          <a:ln>
            <a:solidFill>
              <a:srgbClr val="EB678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5519936" y="431398"/>
            <a:ext cx="1152128" cy="1152128"/>
          </a:xfrm>
          <a:prstGeom prst="ellipse">
            <a:avLst/>
          </a:prstGeom>
          <a:solidFill>
            <a:srgbClr val="EB678E">
              <a:alpha val="20000"/>
            </a:srgbClr>
          </a:solidFill>
          <a:ln w="12700">
            <a:solidFill>
              <a:srgbClr val="EB6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878586"/>
                </a:solidFill>
              </a:rPr>
              <a:t>logo</a:t>
            </a:r>
            <a:endParaRPr lang="zh-CN" altLang="en-US" sz="2800" dirty="0">
              <a:solidFill>
                <a:srgbClr val="878586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9810" y="2229415"/>
            <a:ext cx="880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Simple business template</a:t>
            </a:r>
          </a:p>
        </p:txBody>
      </p:sp>
      <p:sp>
        <p:nvSpPr>
          <p:cNvPr id="2" name="矩形 1"/>
          <p:cNvSpPr/>
          <p:nvPr/>
        </p:nvSpPr>
        <p:spPr>
          <a:xfrm>
            <a:off x="4584915" y="3580107"/>
            <a:ext cx="3022170" cy="123987"/>
          </a:xfrm>
          <a:prstGeom prst="rect">
            <a:avLst/>
          </a:prstGeom>
          <a:solidFill>
            <a:srgbClr val="EB6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8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41325"/>
            <a:ext cx="1163638" cy="562505"/>
          </a:xfrm>
          <a:prstGeom prst="rect">
            <a:avLst/>
          </a:prstGeom>
          <a:solidFill>
            <a:srgbClr val="EB6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85966" y="461514"/>
            <a:ext cx="546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subtitle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190" y="1796382"/>
            <a:ext cx="7330810" cy="4581756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87178" y="1791472"/>
            <a:ext cx="421452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Shanghai Rip Advertising Co., Ltd. is China's first boutique</a:t>
            </a:r>
            <a:r>
              <a:rPr lang="en-US" altLang="zh-CN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agency</a:t>
            </a:r>
            <a:r>
              <a:rPr lang="en-US" altLang="zh-CN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design leads the times to the fashion sharp shop advertising public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54178" y="3036542"/>
            <a:ext cx="4216102" cy="1952318"/>
            <a:chOff x="285597" y="3224542"/>
            <a:chExt cx="4216102" cy="2101437"/>
          </a:xfrm>
        </p:grpSpPr>
        <p:sp>
          <p:nvSpPr>
            <p:cNvPr id="37" name="矩形 36"/>
            <p:cNvSpPr/>
            <p:nvPr/>
          </p:nvSpPr>
          <p:spPr>
            <a:xfrm>
              <a:off x="287178" y="3224542"/>
              <a:ext cx="4214521" cy="2101437"/>
            </a:xfrm>
            <a:prstGeom prst="rect">
              <a:avLst/>
            </a:prstGeom>
            <a:solidFill>
              <a:srgbClr val="EB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85597" y="3708764"/>
              <a:ext cx="4214521" cy="1132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Shanghai Rip Advertising Co., Ltd. is China's first boutique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Design agency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Top design leads the times fashion sharp shop advertising public-collar advertising public-collar era fashion sharp shop advertising public sharp shop advertising</a:t>
              </a: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354178" y="5650537"/>
            <a:ext cx="421452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Shanghai Rip Advertising Co., Ltd. is China's first boutique</a:t>
            </a:r>
            <a:r>
              <a:rPr lang="en-US" altLang="zh-CN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agency</a:t>
            </a:r>
            <a:r>
              <a:rPr lang="en-US" altLang="zh-CN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design leads the times to the fashion sharp shop advertising public</a:t>
            </a:r>
          </a:p>
        </p:txBody>
      </p:sp>
    </p:spTree>
    <p:extLst>
      <p:ext uri="{BB962C8B-B14F-4D97-AF65-F5344CB8AC3E}">
        <p14:creationId xmlns:p14="http://schemas.microsoft.com/office/powerpoint/2010/main" val="108281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78933"/>
            <a:ext cx="1163638" cy="562505"/>
          </a:xfrm>
          <a:prstGeom prst="rect">
            <a:avLst/>
          </a:prstGeom>
          <a:solidFill>
            <a:srgbClr val="EB6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3638" y="756663"/>
            <a:ext cx="4823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subtitle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23034" r="2216"/>
          <a:stretch/>
        </p:blipFill>
        <p:spPr>
          <a:xfrm>
            <a:off x="660586" y="1748118"/>
            <a:ext cx="4575023" cy="422288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178832" y="2928273"/>
            <a:ext cx="1388274" cy="1290648"/>
            <a:chOff x="3635896" y="2092618"/>
            <a:chExt cx="1130424" cy="1060704"/>
          </a:xfrm>
        </p:grpSpPr>
        <p:sp>
          <p:nvSpPr>
            <p:cNvPr id="21" name="等腰三角形 20"/>
            <p:cNvSpPr/>
            <p:nvPr/>
          </p:nvSpPr>
          <p:spPr>
            <a:xfrm rot="5400000">
              <a:off x="3778768" y="2165770"/>
              <a:ext cx="1060704" cy="914400"/>
            </a:xfrm>
            <a:prstGeom prst="triangle">
              <a:avLst/>
            </a:prstGeom>
            <a:solidFill>
              <a:srgbClr val="EB678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5400000">
              <a:off x="3562744" y="2165770"/>
              <a:ext cx="1060704" cy="914400"/>
            </a:xfrm>
            <a:prstGeom prst="triangle">
              <a:avLst/>
            </a:prstGeom>
            <a:solidFill>
              <a:srgbClr val="EB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V="1">
            <a:off x="8392108" y="2170919"/>
            <a:ext cx="2783542" cy="134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8232599" y="1748118"/>
            <a:ext cx="348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subtitle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452421" y="2389799"/>
            <a:ext cx="2723229" cy="3658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Shanghai Rip Advertising Co., Ltd. is China's first boutique</a:t>
            </a:r>
            <a:r>
              <a:rPr lang="en-US" altLang="zh-CN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agency</a:t>
            </a:r>
            <a:r>
              <a:rPr lang="en-US" altLang="zh-CN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design leading the times fashion and trend, the best aesthetic design, Shanghai Rip Advertising Co., Ltd. is China's first boutique</a:t>
            </a:r>
            <a:r>
              <a:rPr lang="en-US" altLang="zh-CN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agency top design to lead the times fashion and Shanghai Sharp advertising to lead the times fashion and Shanghai Sharp advertising to lead the times fashion</a:t>
            </a:r>
          </a:p>
        </p:txBody>
      </p:sp>
    </p:spTree>
    <p:extLst>
      <p:ext uri="{BB962C8B-B14F-4D97-AF65-F5344CB8AC3E}">
        <p14:creationId xmlns:p14="http://schemas.microsoft.com/office/powerpoint/2010/main" val="4392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" y="2185147"/>
            <a:ext cx="5238426" cy="2245658"/>
          </a:xfrm>
          <a:prstGeom prst="homePlate">
            <a:avLst/>
          </a:prstGeom>
          <a:solidFill>
            <a:srgbClr val="EB678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</a:p>
        </p:txBody>
      </p:sp>
      <p:sp>
        <p:nvSpPr>
          <p:cNvPr id="3" name="五边形 2"/>
          <p:cNvSpPr/>
          <p:nvPr/>
        </p:nvSpPr>
        <p:spPr>
          <a:xfrm flipH="1">
            <a:off x="6953574" y="2185147"/>
            <a:ext cx="5238426" cy="2245658"/>
          </a:xfrm>
          <a:prstGeom prst="homePlate">
            <a:avLst/>
          </a:prstGeom>
          <a:solidFill>
            <a:srgbClr val="EB678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Watch</a:t>
            </a:r>
          </a:p>
        </p:txBody>
      </p:sp>
      <p:sp>
        <p:nvSpPr>
          <p:cNvPr id="5" name="椭圆 4"/>
          <p:cNvSpPr/>
          <p:nvPr/>
        </p:nvSpPr>
        <p:spPr>
          <a:xfrm>
            <a:off x="5379181" y="2567074"/>
            <a:ext cx="1433638" cy="1481803"/>
          </a:xfrm>
          <a:prstGeom prst="ellipse">
            <a:avLst/>
          </a:prstGeom>
          <a:solidFill>
            <a:schemeClr val="tx1">
              <a:lumMod val="75000"/>
              <a:lumOff val="25000"/>
              <a:alpha val="20000"/>
            </a:schemeClr>
          </a:solidFill>
          <a:ln w="12700">
            <a:solidFill>
              <a:srgbClr val="EB6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logo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9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78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EC8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EB6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104"/>
          <p:cNvSpPr>
            <a:spLocks noEditPoints="1"/>
          </p:cNvSpPr>
          <p:nvPr/>
        </p:nvSpPr>
        <p:spPr bwMode="auto">
          <a:xfrm>
            <a:off x="3482633" y="3579193"/>
            <a:ext cx="509626" cy="509626"/>
          </a:xfrm>
          <a:custGeom>
            <a:avLst/>
            <a:gdLst>
              <a:gd name="T0" fmla="*/ 119 w 151"/>
              <a:gd name="T1" fmla="*/ 95 h 151"/>
              <a:gd name="T2" fmla="*/ 122 w 151"/>
              <a:gd name="T3" fmla="*/ 101 h 151"/>
              <a:gd name="T4" fmla="*/ 121 w 151"/>
              <a:gd name="T5" fmla="*/ 103 h 151"/>
              <a:gd name="T6" fmla="*/ 119 w 151"/>
              <a:gd name="T7" fmla="*/ 104 h 151"/>
              <a:gd name="T8" fmla="*/ 116 w 151"/>
              <a:gd name="T9" fmla="*/ 100 h 151"/>
              <a:gd name="T10" fmla="*/ 114 w 151"/>
              <a:gd name="T11" fmla="*/ 97 h 151"/>
              <a:gd name="T12" fmla="*/ 110 w 151"/>
              <a:gd name="T13" fmla="*/ 106 h 151"/>
              <a:gd name="T14" fmla="*/ 108 w 151"/>
              <a:gd name="T15" fmla="*/ 110 h 151"/>
              <a:gd name="T16" fmla="*/ 115 w 151"/>
              <a:gd name="T17" fmla="*/ 114 h 151"/>
              <a:gd name="T18" fmla="*/ 111 w 151"/>
              <a:gd name="T19" fmla="*/ 118 h 151"/>
              <a:gd name="T20" fmla="*/ 114 w 151"/>
              <a:gd name="T21" fmla="*/ 120 h 151"/>
              <a:gd name="T22" fmla="*/ 110 w 151"/>
              <a:gd name="T23" fmla="*/ 123 h 151"/>
              <a:gd name="T24" fmla="*/ 103 w 151"/>
              <a:gd name="T25" fmla="*/ 124 h 151"/>
              <a:gd name="T26" fmla="*/ 93 w 151"/>
              <a:gd name="T27" fmla="*/ 124 h 151"/>
              <a:gd name="T28" fmla="*/ 82 w 151"/>
              <a:gd name="T29" fmla="*/ 122 h 151"/>
              <a:gd name="T30" fmla="*/ 77 w 151"/>
              <a:gd name="T31" fmla="*/ 120 h 151"/>
              <a:gd name="T32" fmla="*/ 71 w 151"/>
              <a:gd name="T33" fmla="*/ 123 h 151"/>
              <a:gd name="T34" fmla="*/ 63 w 151"/>
              <a:gd name="T35" fmla="*/ 125 h 151"/>
              <a:gd name="T36" fmla="*/ 52 w 151"/>
              <a:gd name="T37" fmla="*/ 125 h 151"/>
              <a:gd name="T38" fmla="*/ 44 w 151"/>
              <a:gd name="T39" fmla="*/ 123 h 151"/>
              <a:gd name="T40" fmla="*/ 40 w 151"/>
              <a:gd name="T41" fmla="*/ 120 h 151"/>
              <a:gd name="T42" fmla="*/ 35 w 151"/>
              <a:gd name="T43" fmla="*/ 118 h 151"/>
              <a:gd name="T44" fmla="*/ 38 w 151"/>
              <a:gd name="T45" fmla="*/ 115 h 151"/>
              <a:gd name="T46" fmla="*/ 41 w 151"/>
              <a:gd name="T47" fmla="*/ 112 h 151"/>
              <a:gd name="T48" fmla="*/ 45 w 151"/>
              <a:gd name="T49" fmla="*/ 111 h 151"/>
              <a:gd name="T50" fmla="*/ 43 w 151"/>
              <a:gd name="T51" fmla="*/ 110 h 151"/>
              <a:gd name="T52" fmla="*/ 42 w 151"/>
              <a:gd name="T53" fmla="*/ 105 h 151"/>
              <a:gd name="T54" fmla="*/ 39 w 151"/>
              <a:gd name="T55" fmla="*/ 100 h 151"/>
              <a:gd name="T56" fmla="*/ 37 w 151"/>
              <a:gd name="T57" fmla="*/ 96 h 151"/>
              <a:gd name="T58" fmla="*/ 36 w 151"/>
              <a:gd name="T59" fmla="*/ 96 h 151"/>
              <a:gd name="T60" fmla="*/ 33 w 151"/>
              <a:gd name="T61" fmla="*/ 101 h 151"/>
              <a:gd name="T62" fmla="*/ 29 w 151"/>
              <a:gd name="T63" fmla="*/ 100 h 151"/>
              <a:gd name="T64" fmla="*/ 28 w 151"/>
              <a:gd name="T65" fmla="*/ 100 h 151"/>
              <a:gd name="T66" fmla="*/ 25 w 151"/>
              <a:gd name="T67" fmla="*/ 93 h 151"/>
              <a:gd name="T68" fmla="*/ 29 w 151"/>
              <a:gd name="T69" fmla="*/ 86 h 151"/>
              <a:gd name="T70" fmla="*/ 33 w 151"/>
              <a:gd name="T71" fmla="*/ 78 h 151"/>
              <a:gd name="T72" fmla="*/ 38 w 151"/>
              <a:gd name="T73" fmla="*/ 73 h 151"/>
              <a:gd name="T74" fmla="*/ 35 w 151"/>
              <a:gd name="T75" fmla="*/ 68 h 151"/>
              <a:gd name="T76" fmla="*/ 38 w 151"/>
              <a:gd name="T77" fmla="*/ 63 h 151"/>
              <a:gd name="T78" fmla="*/ 43 w 151"/>
              <a:gd name="T79" fmla="*/ 58 h 151"/>
              <a:gd name="T80" fmla="*/ 44 w 151"/>
              <a:gd name="T81" fmla="*/ 54 h 151"/>
              <a:gd name="T82" fmla="*/ 47 w 151"/>
              <a:gd name="T83" fmla="*/ 46 h 151"/>
              <a:gd name="T84" fmla="*/ 50 w 151"/>
              <a:gd name="T85" fmla="*/ 40 h 151"/>
              <a:gd name="T86" fmla="*/ 57 w 151"/>
              <a:gd name="T87" fmla="*/ 33 h 151"/>
              <a:gd name="T88" fmla="*/ 65 w 151"/>
              <a:gd name="T89" fmla="*/ 28 h 151"/>
              <a:gd name="T90" fmla="*/ 75 w 151"/>
              <a:gd name="T91" fmla="*/ 27 h 151"/>
              <a:gd name="T92" fmla="*/ 85 w 151"/>
              <a:gd name="T93" fmla="*/ 27 h 151"/>
              <a:gd name="T94" fmla="*/ 95 w 151"/>
              <a:gd name="T95" fmla="*/ 30 h 151"/>
              <a:gd name="T96" fmla="*/ 102 w 151"/>
              <a:gd name="T97" fmla="*/ 34 h 151"/>
              <a:gd name="T98" fmla="*/ 107 w 151"/>
              <a:gd name="T99" fmla="*/ 41 h 151"/>
              <a:gd name="T100" fmla="*/ 111 w 151"/>
              <a:gd name="T101" fmla="*/ 48 h 151"/>
              <a:gd name="T102" fmla="*/ 112 w 151"/>
              <a:gd name="T103" fmla="*/ 58 h 151"/>
              <a:gd name="T104" fmla="*/ 115 w 151"/>
              <a:gd name="T105" fmla="*/ 62 h 151"/>
              <a:gd name="T106" fmla="*/ 111 w 151"/>
              <a:gd name="T107" fmla="*/ 67 h 151"/>
              <a:gd name="T108" fmla="*/ 113 w 151"/>
              <a:gd name="T109" fmla="*/ 71 h 151"/>
              <a:gd name="T110" fmla="*/ 120 w 151"/>
              <a:gd name="T111" fmla="*/ 79 h 151"/>
              <a:gd name="T112" fmla="*/ 123 w 151"/>
              <a:gd name="T113" fmla="*/ 8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1" h="151"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7"/>
                  <a:pt x="34" y="151"/>
                  <a:pt x="76" y="151"/>
                </a:cubicBezTo>
                <a:cubicBezTo>
                  <a:pt x="117" y="151"/>
                  <a:pt x="151" y="117"/>
                  <a:pt x="151" y="76"/>
                </a:cubicBezTo>
                <a:cubicBezTo>
                  <a:pt x="151" y="34"/>
                  <a:pt x="117" y="0"/>
                  <a:pt x="76" y="0"/>
                </a:cubicBezTo>
                <a:close/>
                <a:moveTo>
                  <a:pt x="119" y="94"/>
                </a:moveTo>
                <a:cubicBezTo>
                  <a:pt x="119" y="95"/>
                  <a:pt x="119" y="95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19" y="102"/>
                  <a:pt x="119" y="102"/>
                  <a:pt x="119" y="102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8" y="104"/>
                  <a:pt x="118" y="104"/>
                  <a:pt x="118" y="104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11" y="103"/>
                  <a:pt x="111" y="103"/>
                  <a:pt x="111" y="103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13" y="122"/>
                  <a:pt x="113" y="122"/>
                  <a:pt x="113" y="122"/>
                </a:cubicBezTo>
                <a:cubicBezTo>
                  <a:pt x="112" y="122"/>
                  <a:pt x="112" y="122"/>
                  <a:pt x="112" y="122"/>
                </a:cubicBezTo>
                <a:cubicBezTo>
                  <a:pt x="111" y="123"/>
                  <a:pt x="111" y="123"/>
                  <a:pt x="111" y="123"/>
                </a:cubicBezTo>
                <a:cubicBezTo>
                  <a:pt x="110" y="123"/>
                  <a:pt x="110" y="123"/>
                  <a:pt x="110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7" y="123"/>
                  <a:pt x="87" y="123"/>
                  <a:pt x="87" y="123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9" y="120"/>
                  <a:pt x="79" y="120"/>
                  <a:pt x="79" y="120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3" y="125"/>
                  <a:pt x="63" y="125"/>
                  <a:pt x="63" y="125"/>
                </a:cubicBezTo>
                <a:cubicBezTo>
                  <a:pt x="62" y="125"/>
                  <a:pt x="62" y="125"/>
                  <a:pt x="62" y="125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4" y="125"/>
                  <a:pt x="54" y="125"/>
                  <a:pt x="54" y="125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49" y="124"/>
                  <a:pt x="49" y="124"/>
                  <a:pt x="49" y="124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5" y="123"/>
                  <a:pt x="45" y="123"/>
                  <a:pt x="45" y="123"/>
                </a:cubicBezTo>
                <a:cubicBezTo>
                  <a:pt x="44" y="123"/>
                  <a:pt x="44" y="123"/>
                  <a:pt x="44" y="123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5" y="118"/>
                  <a:pt x="35" y="118"/>
                  <a:pt x="35" y="118"/>
                </a:cubicBezTo>
                <a:cubicBezTo>
                  <a:pt x="35" y="118"/>
                  <a:pt x="35" y="118"/>
                  <a:pt x="35" y="118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7" y="111"/>
                  <a:pt x="47" y="111"/>
                  <a:pt x="47" y="111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8" y="99"/>
                  <a:pt x="38" y="99"/>
                  <a:pt x="38" y="99"/>
                </a:cubicBezTo>
                <a:cubicBezTo>
                  <a:pt x="38" y="98"/>
                  <a:pt x="38" y="98"/>
                  <a:pt x="38" y="98"/>
                </a:cubicBezTo>
                <a:cubicBezTo>
                  <a:pt x="37" y="97"/>
                  <a:pt x="37" y="97"/>
                  <a:pt x="37" y="97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9"/>
                  <a:pt x="35" y="99"/>
                  <a:pt x="35" y="9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99"/>
                  <a:pt x="27" y="99"/>
                  <a:pt x="27" y="99"/>
                </a:cubicBezTo>
                <a:cubicBezTo>
                  <a:pt x="25" y="98"/>
                  <a:pt x="25" y="98"/>
                  <a:pt x="25" y="98"/>
                </a:cubicBezTo>
                <a:cubicBezTo>
                  <a:pt x="23" y="97"/>
                  <a:pt x="23" y="97"/>
                  <a:pt x="23" y="97"/>
                </a:cubicBezTo>
                <a:cubicBezTo>
                  <a:pt x="23" y="96"/>
                  <a:pt x="23" y="96"/>
                  <a:pt x="23" y="96"/>
                </a:cubicBezTo>
                <a:cubicBezTo>
                  <a:pt x="23" y="95"/>
                  <a:pt x="23" y="95"/>
                  <a:pt x="23" y="95"/>
                </a:cubicBezTo>
                <a:cubicBezTo>
                  <a:pt x="25" y="93"/>
                  <a:pt x="25" y="93"/>
                  <a:pt x="25" y="93"/>
                </a:cubicBezTo>
                <a:cubicBezTo>
                  <a:pt x="26" y="92"/>
                  <a:pt x="26" y="92"/>
                  <a:pt x="26" y="92"/>
                </a:cubicBezTo>
                <a:cubicBezTo>
                  <a:pt x="27" y="91"/>
                  <a:pt x="27" y="91"/>
                  <a:pt x="27" y="91"/>
                </a:cubicBezTo>
                <a:cubicBezTo>
                  <a:pt x="27" y="90"/>
                  <a:pt x="27" y="90"/>
                  <a:pt x="27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87"/>
                  <a:pt x="28" y="87"/>
                  <a:pt x="28" y="87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5"/>
                  <a:pt x="29" y="85"/>
                  <a:pt x="29" y="85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2"/>
                  <a:pt x="30" y="82"/>
                  <a:pt x="30" y="82"/>
                </a:cubicBezTo>
                <a:cubicBezTo>
                  <a:pt x="31" y="81"/>
                  <a:pt x="31" y="81"/>
                  <a:pt x="31" y="81"/>
                </a:cubicBezTo>
                <a:cubicBezTo>
                  <a:pt x="32" y="80"/>
                  <a:pt x="32" y="80"/>
                  <a:pt x="32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8"/>
                  <a:pt x="33" y="78"/>
                  <a:pt x="33" y="78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6"/>
                  <a:pt x="35" y="76"/>
                  <a:pt x="35" y="76"/>
                </a:cubicBezTo>
                <a:cubicBezTo>
                  <a:pt x="36" y="75"/>
                  <a:pt x="36" y="75"/>
                  <a:pt x="36" y="75"/>
                </a:cubicBezTo>
                <a:cubicBezTo>
                  <a:pt x="36" y="75"/>
                  <a:pt x="36" y="75"/>
                  <a:pt x="36" y="75"/>
                </a:cubicBezTo>
                <a:cubicBezTo>
                  <a:pt x="37" y="74"/>
                  <a:pt x="37" y="74"/>
                  <a:pt x="37" y="74"/>
                </a:cubicBezTo>
                <a:cubicBezTo>
                  <a:pt x="38" y="73"/>
                  <a:pt x="38" y="73"/>
                  <a:pt x="38" y="73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0"/>
                  <a:pt x="41" y="70"/>
                  <a:pt x="41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5"/>
                  <a:pt x="40" y="65"/>
                  <a:pt x="40" y="65"/>
                </a:cubicBezTo>
                <a:cubicBezTo>
                  <a:pt x="41" y="64"/>
                  <a:pt x="41" y="64"/>
                  <a:pt x="41" y="64"/>
                </a:cubicBezTo>
                <a:cubicBezTo>
                  <a:pt x="38" y="63"/>
                  <a:pt x="38" y="63"/>
                  <a:pt x="38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2"/>
                  <a:pt x="35" y="62"/>
                  <a:pt x="35" y="62"/>
                </a:cubicBezTo>
                <a:cubicBezTo>
                  <a:pt x="39" y="61"/>
                  <a:pt x="39" y="61"/>
                  <a:pt x="39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2" y="60"/>
                  <a:pt x="42" y="60"/>
                  <a:pt x="42" y="60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3"/>
                  <a:pt x="44" y="53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7"/>
                  <a:pt x="46" y="47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5"/>
                  <a:pt x="47" y="45"/>
                  <a:pt x="47" y="45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3"/>
                  <a:pt x="48" y="43"/>
                  <a:pt x="48" y="43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8" y="32"/>
                  <a:pt x="58" y="32"/>
                  <a:pt x="58" y="32"/>
                </a:cubicBezTo>
                <a:cubicBezTo>
                  <a:pt x="59" y="31"/>
                  <a:pt x="59" y="31"/>
                  <a:pt x="59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8" y="27"/>
                  <a:pt x="68" y="27"/>
                  <a:pt x="68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3" y="26"/>
                  <a:pt x="73" y="26"/>
                  <a:pt x="73" y="26"/>
                </a:cubicBezTo>
                <a:cubicBezTo>
                  <a:pt x="75" y="27"/>
                  <a:pt x="75" y="27"/>
                  <a:pt x="75" y="27"/>
                </a:cubicBezTo>
                <a:cubicBezTo>
                  <a:pt x="76" y="28"/>
                  <a:pt x="76" y="28"/>
                  <a:pt x="76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81" y="28"/>
                  <a:pt x="81" y="28"/>
                  <a:pt x="81" y="28"/>
                </a:cubicBezTo>
                <a:cubicBezTo>
                  <a:pt x="82" y="27"/>
                  <a:pt x="82" y="27"/>
                  <a:pt x="82" y="27"/>
                </a:cubicBezTo>
                <a:cubicBezTo>
                  <a:pt x="84" y="27"/>
                  <a:pt x="84" y="27"/>
                  <a:pt x="84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89" y="28"/>
                  <a:pt x="89" y="28"/>
                  <a:pt x="89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2" y="29"/>
                  <a:pt x="92" y="29"/>
                  <a:pt x="92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5" y="30"/>
                  <a:pt x="95" y="30"/>
                  <a:pt x="95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8" y="42"/>
                  <a:pt x="108" y="42"/>
                  <a:pt x="108" y="4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5" y="64"/>
                  <a:pt x="115" y="64"/>
                  <a:pt x="115" y="6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6" y="73"/>
                  <a:pt x="116" y="73"/>
                  <a:pt x="116" y="73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77"/>
                  <a:pt x="118" y="77"/>
                  <a:pt x="118" y="77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20" y="79"/>
                  <a:pt x="120" y="79"/>
                  <a:pt x="120" y="79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3" y="88"/>
                  <a:pt x="123" y="88"/>
                  <a:pt x="123" y="88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19" y="93"/>
                  <a:pt x="119" y="93"/>
                  <a:pt x="119" y="93"/>
                </a:cubicBezTo>
                <a:lnTo>
                  <a:pt x="119" y="9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5" name="Freeform 105"/>
          <p:cNvSpPr>
            <a:spLocks noEditPoints="1"/>
          </p:cNvSpPr>
          <p:nvPr/>
        </p:nvSpPr>
        <p:spPr bwMode="auto">
          <a:xfrm>
            <a:off x="2511917" y="3574910"/>
            <a:ext cx="511053" cy="506771"/>
          </a:xfrm>
          <a:custGeom>
            <a:avLst/>
            <a:gdLst>
              <a:gd name="T0" fmla="*/ 75 w 151"/>
              <a:gd name="T1" fmla="*/ 0 h 150"/>
              <a:gd name="T2" fmla="*/ 0 w 151"/>
              <a:gd name="T3" fmla="*/ 75 h 150"/>
              <a:gd name="T4" fmla="*/ 75 w 151"/>
              <a:gd name="T5" fmla="*/ 150 h 150"/>
              <a:gd name="T6" fmla="*/ 151 w 151"/>
              <a:gd name="T7" fmla="*/ 75 h 150"/>
              <a:gd name="T8" fmla="*/ 75 w 151"/>
              <a:gd name="T9" fmla="*/ 0 h 150"/>
              <a:gd name="T10" fmla="*/ 28 w 151"/>
              <a:gd name="T11" fmla="*/ 122 h 150"/>
              <a:gd name="T12" fmla="*/ 26 w 151"/>
              <a:gd name="T13" fmla="*/ 125 h 150"/>
              <a:gd name="T14" fmla="*/ 26 w 151"/>
              <a:gd name="T15" fmla="*/ 125 h 150"/>
              <a:gd name="T16" fmla="*/ 23 w 151"/>
              <a:gd name="T17" fmla="*/ 123 h 150"/>
              <a:gd name="T18" fmla="*/ 34 w 151"/>
              <a:gd name="T19" fmla="*/ 75 h 150"/>
              <a:gd name="T20" fmla="*/ 41 w 151"/>
              <a:gd name="T21" fmla="*/ 67 h 150"/>
              <a:gd name="T22" fmla="*/ 40 w 151"/>
              <a:gd name="T23" fmla="*/ 63 h 150"/>
              <a:gd name="T24" fmla="*/ 50 w 151"/>
              <a:gd name="T25" fmla="*/ 53 h 150"/>
              <a:gd name="T26" fmla="*/ 60 w 151"/>
              <a:gd name="T27" fmla="*/ 63 h 150"/>
              <a:gd name="T28" fmla="*/ 50 w 151"/>
              <a:gd name="T29" fmla="*/ 73 h 150"/>
              <a:gd name="T30" fmla="*/ 45 w 151"/>
              <a:gd name="T31" fmla="*/ 71 h 150"/>
              <a:gd name="T32" fmla="*/ 39 w 151"/>
              <a:gd name="T33" fmla="*/ 79 h 150"/>
              <a:gd name="T34" fmla="*/ 28 w 151"/>
              <a:gd name="T35" fmla="*/ 122 h 150"/>
              <a:gd name="T36" fmla="*/ 50 w 151"/>
              <a:gd name="T37" fmla="*/ 94 h 150"/>
              <a:gd name="T38" fmla="*/ 43 w 151"/>
              <a:gd name="T39" fmla="*/ 93 h 150"/>
              <a:gd name="T40" fmla="*/ 41 w 151"/>
              <a:gd name="T41" fmla="*/ 90 h 150"/>
              <a:gd name="T42" fmla="*/ 44 w 151"/>
              <a:gd name="T43" fmla="*/ 88 h 150"/>
              <a:gd name="T44" fmla="*/ 50 w 151"/>
              <a:gd name="T45" fmla="*/ 88 h 150"/>
              <a:gd name="T46" fmla="*/ 74 w 151"/>
              <a:gd name="T47" fmla="*/ 64 h 150"/>
              <a:gd name="T48" fmla="*/ 50 w 151"/>
              <a:gd name="T49" fmla="*/ 39 h 150"/>
              <a:gd name="T50" fmla="*/ 25 w 151"/>
              <a:gd name="T51" fmla="*/ 64 h 150"/>
              <a:gd name="T52" fmla="*/ 28 w 151"/>
              <a:gd name="T53" fmla="*/ 75 h 150"/>
              <a:gd name="T54" fmla="*/ 27 w 151"/>
              <a:gd name="T55" fmla="*/ 78 h 150"/>
              <a:gd name="T56" fmla="*/ 23 w 151"/>
              <a:gd name="T57" fmla="*/ 77 h 150"/>
              <a:gd name="T58" fmla="*/ 20 w 151"/>
              <a:gd name="T59" fmla="*/ 64 h 150"/>
              <a:gd name="T60" fmla="*/ 50 w 151"/>
              <a:gd name="T61" fmla="*/ 34 h 150"/>
              <a:gd name="T62" fmla="*/ 80 w 151"/>
              <a:gd name="T63" fmla="*/ 64 h 150"/>
              <a:gd name="T64" fmla="*/ 50 w 151"/>
              <a:gd name="T65" fmla="*/ 94 h 150"/>
              <a:gd name="T66" fmla="*/ 105 w 151"/>
              <a:gd name="T67" fmla="*/ 59 h 150"/>
              <a:gd name="T68" fmla="*/ 98 w 151"/>
              <a:gd name="T69" fmla="*/ 57 h 150"/>
              <a:gd name="T70" fmla="*/ 90 w 151"/>
              <a:gd name="T71" fmla="*/ 35 h 150"/>
              <a:gd name="T72" fmla="*/ 112 w 151"/>
              <a:gd name="T73" fmla="*/ 27 h 150"/>
              <a:gd name="T74" fmla="*/ 120 w 151"/>
              <a:gd name="T75" fmla="*/ 49 h 150"/>
              <a:gd name="T76" fmla="*/ 118 w 151"/>
              <a:gd name="T77" fmla="*/ 52 h 150"/>
              <a:gd name="T78" fmla="*/ 116 w 151"/>
              <a:gd name="T79" fmla="*/ 53 h 150"/>
              <a:gd name="T80" fmla="*/ 116 w 151"/>
              <a:gd name="T81" fmla="*/ 51 h 150"/>
              <a:gd name="T82" fmla="*/ 117 w 151"/>
              <a:gd name="T83" fmla="*/ 48 h 150"/>
              <a:gd name="T84" fmla="*/ 111 w 151"/>
              <a:gd name="T85" fmla="*/ 29 h 150"/>
              <a:gd name="T86" fmla="*/ 92 w 151"/>
              <a:gd name="T87" fmla="*/ 36 h 150"/>
              <a:gd name="T88" fmla="*/ 99 w 151"/>
              <a:gd name="T89" fmla="*/ 54 h 150"/>
              <a:gd name="T90" fmla="*/ 105 w 151"/>
              <a:gd name="T91" fmla="*/ 56 h 150"/>
              <a:gd name="T92" fmla="*/ 107 w 151"/>
              <a:gd name="T93" fmla="*/ 57 h 150"/>
              <a:gd name="T94" fmla="*/ 105 w 151"/>
              <a:gd name="T95" fmla="*/ 59 h 150"/>
              <a:gd name="T96" fmla="*/ 129 w 151"/>
              <a:gd name="T97" fmla="*/ 70 h 150"/>
              <a:gd name="T98" fmla="*/ 107 w 151"/>
              <a:gd name="T99" fmla="*/ 53 h 150"/>
              <a:gd name="T100" fmla="*/ 104 w 151"/>
              <a:gd name="T101" fmla="*/ 47 h 150"/>
              <a:gd name="T102" fmla="*/ 102 w 151"/>
              <a:gd name="T103" fmla="*/ 47 h 150"/>
              <a:gd name="T104" fmla="*/ 100 w 151"/>
              <a:gd name="T105" fmla="*/ 39 h 150"/>
              <a:gd name="T106" fmla="*/ 107 w 151"/>
              <a:gd name="T107" fmla="*/ 36 h 150"/>
              <a:gd name="T108" fmla="*/ 110 w 151"/>
              <a:gd name="T109" fmla="*/ 44 h 150"/>
              <a:gd name="T110" fmla="*/ 107 w 151"/>
              <a:gd name="T111" fmla="*/ 46 h 150"/>
              <a:gd name="T112" fmla="*/ 110 w 151"/>
              <a:gd name="T113" fmla="*/ 51 h 150"/>
              <a:gd name="T114" fmla="*/ 130 w 151"/>
              <a:gd name="T115" fmla="*/ 67 h 150"/>
              <a:gd name="T116" fmla="*/ 131 w 151"/>
              <a:gd name="T117" fmla="*/ 69 h 150"/>
              <a:gd name="T118" fmla="*/ 131 w 151"/>
              <a:gd name="T119" fmla="*/ 69 h 150"/>
              <a:gd name="T120" fmla="*/ 129 w 151"/>
              <a:gd name="T121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4"/>
                  <a:pt x="117" y="0"/>
                  <a:pt x="75" y="0"/>
                </a:cubicBezTo>
                <a:close/>
                <a:moveTo>
                  <a:pt x="28" y="122"/>
                </a:moveTo>
                <a:cubicBezTo>
                  <a:pt x="28" y="124"/>
                  <a:pt x="27" y="125"/>
                  <a:pt x="26" y="125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4" y="125"/>
                  <a:pt x="23" y="124"/>
                  <a:pt x="23" y="123"/>
                </a:cubicBezTo>
                <a:cubicBezTo>
                  <a:pt x="21" y="100"/>
                  <a:pt x="28" y="85"/>
                  <a:pt x="34" y="75"/>
                </a:cubicBezTo>
                <a:cubicBezTo>
                  <a:pt x="37" y="72"/>
                  <a:pt x="39" y="69"/>
                  <a:pt x="41" y="67"/>
                </a:cubicBezTo>
                <a:cubicBezTo>
                  <a:pt x="41" y="66"/>
                  <a:pt x="40" y="64"/>
                  <a:pt x="40" y="63"/>
                </a:cubicBezTo>
                <a:cubicBezTo>
                  <a:pt x="40" y="58"/>
                  <a:pt x="45" y="53"/>
                  <a:pt x="50" y="53"/>
                </a:cubicBezTo>
                <a:cubicBezTo>
                  <a:pt x="56" y="53"/>
                  <a:pt x="60" y="58"/>
                  <a:pt x="60" y="63"/>
                </a:cubicBezTo>
                <a:cubicBezTo>
                  <a:pt x="60" y="69"/>
                  <a:pt x="56" y="73"/>
                  <a:pt x="50" y="73"/>
                </a:cubicBezTo>
                <a:cubicBezTo>
                  <a:pt x="48" y="73"/>
                  <a:pt x="46" y="72"/>
                  <a:pt x="45" y="71"/>
                </a:cubicBezTo>
                <a:cubicBezTo>
                  <a:pt x="43" y="73"/>
                  <a:pt x="41" y="76"/>
                  <a:pt x="39" y="79"/>
                </a:cubicBezTo>
                <a:cubicBezTo>
                  <a:pt x="30" y="91"/>
                  <a:pt x="27" y="106"/>
                  <a:pt x="28" y="122"/>
                </a:cubicBezTo>
                <a:close/>
                <a:moveTo>
                  <a:pt x="50" y="94"/>
                </a:moveTo>
                <a:cubicBezTo>
                  <a:pt x="48" y="94"/>
                  <a:pt x="45" y="93"/>
                  <a:pt x="43" y="93"/>
                </a:cubicBezTo>
                <a:cubicBezTo>
                  <a:pt x="42" y="92"/>
                  <a:pt x="41" y="91"/>
                  <a:pt x="41" y="90"/>
                </a:cubicBezTo>
                <a:cubicBezTo>
                  <a:pt x="41" y="88"/>
                  <a:pt x="43" y="87"/>
                  <a:pt x="44" y="88"/>
                </a:cubicBezTo>
                <a:cubicBezTo>
                  <a:pt x="46" y="88"/>
                  <a:pt x="48" y="88"/>
                  <a:pt x="50" y="88"/>
                </a:cubicBezTo>
                <a:cubicBezTo>
                  <a:pt x="63" y="88"/>
                  <a:pt x="74" y="77"/>
                  <a:pt x="74" y="64"/>
                </a:cubicBezTo>
                <a:cubicBezTo>
                  <a:pt x="74" y="50"/>
                  <a:pt x="63" y="39"/>
                  <a:pt x="50" y="39"/>
                </a:cubicBezTo>
                <a:cubicBezTo>
                  <a:pt x="36" y="39"/>
                  <a:pt x="25" y="50"/>
                  <a:pt x="25" y="64"/>
                </a:cubicBezTo>
                <a:cubicBezTo>
                  <a:pt x="25" y="68"/>
                  <a:pt x="26" y="71"/>
                  <a:pt x="28" y="75"/>
                </a:cubicBezTo>
                <a:cubicBezTo>
                  <a:pt x="29" y="76"/>
                  <a:pt x="28" y="78"/>
                  <a:pt x="27" y="78"/>
                </a:cubicBezTo>
                <a:cubicBezTo>
                  <a:pt x="25" y="79"/>
                  <a:pt x="24" y="79"/>
                  <a:pt x="23" y="77"/>
                </a:cubicBezTo>
                <a:cubicBezTo>
                  <a:pt x="21" y="73"/>
                  <a:pt x="20" y="68"/>
                  <a:pt x="20" y="64"/>
                </a:cubicBezTo>
                <a:cubicBezTo>
                  <a:pt x="20" y="47"/>
                  <a:pt x="33" y="34"/>
                  <a:pt x="50" y="34"/>
                </a:cubicBezTo>
                <a:cubicBezTo>
                  <a:pt x="66" y="34"/>
                  <a:pt x="80" y="47"/>
                  <a:pt x="80" y="64"/>
                </a:cubicBezTo>
                <a:cubicBezTo>
                  <a:pt x="80" y="80"/>
                  <a:pt x="66" y="94"/>
                  <a:pt x="50" y="94"/>
                </a:cubicBezTo>
                <a:close/>
                <a:moveTo>
                  <a:pt x="105" y="59"/>
                </a:moveTo>
                <a:cubicBezTo>
                  <a:pt x="103" y="59"/>
                  <a:pt x="100" y="58"/>
                  <a:pt x="98" y="57"/>
                </a:cubicBezTo>
                <a:cubicBezTo>
                  <a:pt x="89" y="53"/>
                  <a:pt x="85" y="43"/>
                  <a:pt x="90" y="35"/>
                </a:cubicBezTo>
                <a:cubicBezTo>
                  <a:pt x="94" y="26"/>
                  <a:pt x="104" y="23"/>
                  <a:pt x="112" y="27"/>
                </a:cubicBezTo>
                <a:cubicBezTo>
                  <a:pt x="121" y="31"/>
                  <a:pt x="124" y="41"/>
                  <a:pt x="120" y="49"/>
                </a:cubicBezTo>
                <a:cubicBezTo>
                  <a:pt x="119" y="50"/>
                  <a:pt x="119" y="51"/>
                  <a:pt x="118" y="52"/>
                </a:cubicBezTo>
                <a:cubicBezTo>
                  <a:pt x="118" y="53"/>
                  <a:pt x="117" y="53"/>
                  <a:pt x="116" y="53"/>
                </a:cubicBezTo>
                <a:cubicBezTo>
                  <a:pt x="115" y="52"/>
                  <a:pt x="115" y="51"/>
                  <a:pt x="116" y="51"/>
                </a:cubicBezTo>
                <a:cubicBezTo>
                  <a:pt x="116" y="50"/>
                  <a:pt x="117" y="49"/>
                  <a:pt x="117" y="48"/>
                </a:cubicBezTo>
                <a:cubicBezTo>
                  <a:pt x="121" y="41"/>
                  <a:pt x="118" y="33"/>
                  <a:pt x="111" y="29"/>
                </a:cubicBezTo>
                <a:cubicBezTo>
                  <a:pt x="104" y="26"/>
                  <a:pt x="96" y="29"/>
                  <a:pt x="92" y="36"/>
                </a:cubicBezTo>
                <a:cubicBezTo>
                  <a:pt x="89" y="43"/>
                  <a:pt x="92" y="51"/>
                  <a:pt x="99" y="54"/>
                </a:cubicBezTo>
                <a:cubicBezTo>
                  <a:pt x="101" y="55"/>
                  <a:pt x="103" y="56"/>
                  <a:pt x="105" y="56"/>
                </a:cubicBezTo>
                <a:cubicBezTo>
                  <a:pt x="106" y="56"/>
                  <a:pt x="107" y="56"/>
                  <a:pt x="107" y="57"/>
                </a:cubicBezTo>
                <a:cubicBezTo>
                  <a:pt x="107" y="58"/>
                  <a:pt x="106" y="59"/>
                  <a:pt x="105" y="59"/>
                </a:cubicBezTo>
                <a:close/>
                <a:moveTo>
                  <a:pt x="129" y="70"/>
                </a:moveTo>
                <a:cubicBezTo>
                  <a:pt x="117" y="66"/>
                  <a:pt x="110" y="58"/>
                  <a:pt x="107" y="53"/>
                </a:cubicBezTo>
                <a:cubicBezTo>
                  <a:pt x="106" y="51"/>
                  <a:pt x="105" y="49"/>
                  <a:pt x="104" y="47"/>
                </a:cubicBezTo>
                <a:cubicBezTo>
                  <a:pt x="104" y="47"/>
                  <a:pt x="103" y="47"/>
                  <a:pt x="102" y="47"/>
                </a:cubicBezTo>
                <a:cubicBezTo>
                  <a:pt x="99" y="45"/>
                  <a:pt x="98" y="42"/>
                  <a:pt x="100" y="39"/>
                </a:cubicBezTo>
                <a:cubicBezTo>
                  <a:pt x="101" y="36"/>
                  <a:pt x="104" y="35"/>
                  <a:pt x="107" y="36"/>
                </a:cubicBezTo>
                <a:cubicBezTo>
                  <a:pt x="110" y="38"/>
                  <a:pt x="111" y="41"/>
                  <a:pt x="110" y="44"/>
                </a:cubicBezTo>
                <a:cubicBezTo>
                  <a:pt x="109" y="45"/>
                  <a:pt x="108" y="46"/>
                  <a:pt x="107" y="46"/>
                </a:cubicBezTo>
                <a:cubicBezTo>
                  <a:pt x="108" y="48"/>
                  <a:pt x="109" y="49"/>
                  <a:pt x="110" y="51"/>
                </a:cubicBezTo>
                <a:cubicBezTo>
                  <a:pt x="114" y="59"/>
                  <a:pt x="121" y="64"/>
                  <a:pt x="130" y="67"/>
                </a:cubicBezTo>
                <a:cubicBezTo>
                  <a:pt x="131" y="68"/>
                  <a:pt x="131" y="68"/>
                  <a:pt x="131" y="69"/>
                </a:cubicBezTo>
                <a:cubicBezTo>
                  <a:pt x="131" y="69"/>
                  <a:pt x="131" y="69"/>
                  <a:pt x="131" y="69"/>
                </a:cubicBezTo>
                <a:cubicBezTo>
                  <a:pt x="130" y="70"/>
                  <a:pt x="130" y="70"/>
                  <a:pt x="129" y="7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6" name="Freeform 106"/>
          <p:cNvSpPr/>
          <p:nvPr/>
        </p:nvSpPr>
        <p:spPr bwMode="auto">
          <a:xfrm>
            <a:off x="1683954" y="3871835"/>
            <a:ext cx="48536" cy="41399"/>
          </a:xfrm>
          <a:custGeom>
            <a:avLst/>
            <a:gdLst>
              <a:gd name="T0" fmla="*/ 7 w 14"/>
              <a:gd name="T1" fmla="*/ 0 h 12"/>
              <a:gd name="T2" fmla="*/ 0 w 14"/>
              <a:gd name="T3" fmla="*/ 7 h 12"/>
              <a:gd name="T4" fmla="*/ 7 w 14"/>
              <a:gd name="T5" fmla="*/ 12 h 12"/>
              <a:gd name="T6" fmla="*/ 14 w 14"/>
              <a:gd name="T7" fmla="*/ 5 h 12"/>
              <a:gd name="T8" fmla="*/ 7 w 1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2">
                <a:moveTo>
                  <a:pt x="7" y="0"/>
                </a:moveTo>
                <a:cubicBezTo>
                  <a:pt x="3" y="1"/>
                  <a:pt x="0" y="4"/>
                  <a:pt x="0" y="7"/>
                </a:cubicBezTo>
                <a:cubicBezTo>
                  <a:pt x="0" y="10"/>
                  <a:pt x="3" y="12"/>
                  <a:pt x="7" y="12"/>
                </a:cubicBezTo>
                <a:cubicBezTo>
                  <a:pt x="11" y="12"/>
                  <a:pt x="14" y="9"/>
                  <a:pt x="14" y="5"/>
                </a:cubicBezTo>
                <a:cubicBezTo>
                  <a:pt x="14" y="2"/>
                  <a:pt x="11" y="0"/>
                  <a:pt x="7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7" name="Freeform 107"/>
          <p:cNvSpPr/>
          <p:nvPr/>
        </p:nvSpPr>
        <p:spPr bwMode="auto">
          <a:xfrm>
            <a:off x="1735345" y="3858988"/>
            <a:ext cx="19985" cy="24268"/>
          </a:xfrm>
          <a:custGeom>
            <a:avLst/>
            <a:gdLst>
              <a:gd name="T0" fmla="*/ 1 w 6"/>
              <a:gd name="T1" fmla="*/ 2 h 7"/>
              <a:gd name="T2" fmla="*/ 1 w 6"/>
              <a:gd name="T3" fmla="*/ 5 h 7"/>
              <a:gd name="T4" fmla="*/ 4 w 6"/>
              <a:gd name="T5" fmla="*/ 6 h 7"/>
              <a:gd name="T6" fmla="*/ 5 w 6"/>
              <a:gd name="T7" fmla="*/ 2 h 7"/>
              <a:gd name="T8" fmla="*/ 1 w 6"/>
              <a:gd name="T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1" y="2"/>
                </a:moveTo>
                <a:cubicBezTo>
                  <a:pt x="0" y="3"/>
                  <a:pt x="0" y="4"/>
                  <a:pt x="1" y="5"/>
                </a:cubicBezTo>
                <a:cubicBezTo>
                  <a:pt x="1" y="7"/>
                  <a:pt x="3" y="7"/>
                  <a:pt x="4" y="6"/>
                </a:cubicBezTo>
                <a:cubicBezTo>
                  <a:pt x="5" y="5"/>
                  <a:pt x="6" y="3"/>
                  <a:pt x="5" y="2"/>
                </a:cubicBezTo>
                <a:cubicBezTo>
                  <a:pt x="4" y="1"/>
                  <a:pt x="3" y="0"/>
                  <a:pt x="1" y="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8" name="Freeform 108"/>
          <p:cNvSpPr>
            <a:spLocks noEditPoints="1"/>
          </p:cNvSpPr>
          <p:nvPr/>
        </p:nvSpPr>
        <p:spPr bwMode="auto">
          <a:xfrm>
            <a:off x="1529781" y="3574910"/>
            <a:ext cx="509626" cy="506771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117 w 151"/>
              <a:gd name="T11" fmla="*/ 94 h 150"/>
              <a:gd name="T12" fmla="*/ 61 w 151"/>
              <a:gd name="T13" fmla="*/ 119 h 150"/>
              <a:gd name="T14" fmla="*/ 14 w 151"/>
              <a:gd name="T15" fmla="*/ 88 h 150"/>
              <a:gd name="T16" fmla="*/ 23 w 151"/>
              <a:gd name="T17" fmla="*/ 63 h 150"/>
              <a:gd name="T18" fmla="*/ 55 w 151"/>
              <a:gd name="T19" fmla="*/ 37 h 150"/>
              <a:gd name="T20" fmla="*/ 74 w 151"/>
              <a:gd name="T21" fmla="*/ 47 h 150"/>
              <a:gd name="T22" fmla="*/ 78 w 151"/>
              <a:gd name="T23" fmla="*/ 53 h 150"/>
              <a:gd name="T24" fmla="*/ 102 w 151"/>
              <a:gd name="T25" fmla="*/ 52 h 150"/>
              <a:gd name="T26" fmla="*/ 103 w 151"/>
              <a:gd name="T27" fmla="*/ 65 h 150"/>
              <a:gd name="T28" fmla="*/ 105 w 151"/>
              <a:gd name="T29" fmla="*/ 69 h 150"/>
              <a:gd name="T30" fmla="*/ 117 w 151"/>
              <a:gd name="T31" fmla="*/ 94 h 150"/>
              <a:gd name="T32" fmla="*/ 100 w 151"/>
              <a:gd name="T33" fmla="*/ 46 h 150"/>
              <a:gd name="T34" fmla="*/ 97 w 151"/>
              <a:gd name="T35" fmla="*/ 42 h 150"/>
              <a:gd name="T36" fmla="*/ 100 w 151"/>
              <a:gd name="T37" fmla="*/ 39 h 150"/>
              <a:gd name="T38" fmla="*/ 118 w 151"/>
              <a:gd name="T39" fmla="*/ 57 h 150"/>
              <a:gd name="T40" fmla="*/ 118 w 151"/>
              <a:gd name="T41" fmla="*/ 58 h 150"/>
              <a:gd name="T42" fmla="*/ 115 w 151"/>
              <a:gd name="T43" fmla="*/ 60 h 150"/>
              <a:gd name="T44" fmla="*/ 112 w 151"/>
              <a:gd name="T45" fmla="*/ 57 h 150"/>
              <a:gd name="T46" fmla="*/ 100 w 151"/>
              <a:gd name="T47" fmla="*/ 46 h 150"/>
              <a:gd name="T48" fmla="*/ 135 w 151"/>
              <a:gd name="T49" fmla="*/ 61 h 150"/>
              <a:gd name="T50" fmla="*/ 130 w 151"/>
              <a:gd name="T51" fmla="*/ 66 h 150"/>
              <a:gd name="T52" fmla="*/ 126 w 151"/>
              <a:gd name="T53" fmla="*/ 62 h 150"/>
              <a:gd name="T54" fmla="*/ 127 w 151"/>
              <a:gd name="T55" fmla="*/ 58 h 150"/>
              <a:gd name="T56" fmla="*/ 125 w 151"/>
              <a:gd name="T57" fmla="*/ 42 h 150"/>
              <a:gd name="T58" fmla="*/ 101 w 151"/>
              <a:gd name="T59" fmla="*/ 30 h 150"/>
              <a:gd name="T60" fmla="*/ 97 w 151"/>
              <a:gd name="T61" fmla="*/ 32 h 150"/>
              <a:gd name="T62" fmla="*/ 92 w 151"/>
              <a:gd name="T63" fmla="*/ 27 h 150"/>
              <a:gd name="T64" fmla="*/ 95 w 151"/>
              <a:gd name="T65" fmla="*/ 22 h 150"/>
              <a:gd name="T66" fmla="*/ 96 w 151"/>
              <a:gd name="T67" fmla="*/ 22 h 150"/>
              <a:gd name="T68" fmla="*/ 96 w 151"/>
              <a:gd name="T69" fmla="*/ 22 h 150"/>
              <a:gd name="T70" fmla="*/ 113 w 151"/>
              <a:gd name="T71" fmla="*/ 20 h 150"/>
              <a:gd name="T72" fmla="*/ 135 w 151"/>
              <a:gd name="T73" fmla="*/ 6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4"/>
                  <a:pt x="117" y="0"/>
                  <a:pt x="76" y="0"/>
                </a:cubicBezTo>
                <a:close/>
                <a:moveTo>
                  <a:pt x="117" y="94"/>
                </a:moveTo>
                <a:cubicBezTo>
                  <a:pt x="108" y="112"/>
                  <a:pt x="81" y="120"/>
                  <a:pt x="61" y="119"/>
                </a:cubicBezTo>
                <a:cubicBezTo>
                  <a:pt x="42" y="117"/>
                  <a:pt x="17" y="111"/>
                  <a:pt x="14" y="88"/>
                </a:cubicBezTo>
                <a:cubicBezTo>
                  <a:pt x="14" y="88"/>
                  <a:pt x="13" y="77"/>
                  <a:pt x="23" y="63"/>
                </a:cubicBezTo>
                <a:cubicBezTo>
                  <a:pt x="23" y="63"/>
                  <a:pt x="38" y="43"/>
                  <a:pt x="55" y="37"/>
                </a:cubicBezTo>
                <a:cubicBezTo>
                  <a:pt x="72" y="31"/>
                  <a:pt x="74" y="41"/>
                  <a:pt x="74" y="47"/>
                </a:cubicBezTo>
                <a:cubicBezTo>
                  <a:pt x="73" y="52"/>
                  <a:pt x="72" y="55"/>
                  <a:pt x="78" y="53"/>
                </a:cubicBezTo>
                <a:cubicBezTo>
                  <a:pt x="78" y="53"/>
                  <a:pt x="95" y="45"/>
                  <a:pt x="102" y="52"/>
                </a:cubicBezTo>
                <a:cubicBezTo>
                  <a:pt x="107" y="57"/>
                  <a:pt x="103" y="65"/>
                  <a:pt x="103" y="65"/>
                </a:cubicBezTo>
                <a:cubicBezTo>
                  <a:pt x="103" y="65"/>
                  <a:pt x="100" y="68"/>
                  <a:pt x="105" y="69"/>
                </a:cubicBezTo>
                <a:cubicBezTo>
                  <a:pt x="110" y="70"/>
                  <a:pt x="125" y="77"/>
                  <a:pt x="117" y="94"/>
                </a:cubicBezTo>
                <a:close/>
                <a:moveTo>
                  <a:pt x="100" y="46"/>
                </a:moveTo>
                <a:cubicBezTo>
                  <a:pt x="98" y="46"/>
                  <a:pt x="97" y="44"/>
                  <a:pt x="97" y="42"/>
                </a:cubicBezTo>
                <a:cubicBezTo>
                  <a:pt x="97" y="40"/>
                  <a:pt x="98" y="39"/>
                  <a:pt x="100" y="39"/>
                </a:cubicBezTo>
                <a:cubicBezTo>
                  <a:pt x="100" y="39"/>
                  <a:pt x="121" y="35"/>
                  <a:pt x="118" y="57"/>
                </a:cubicBezTo>
                <a:cubicBezTo>
                  <a:pt x="118" y="57"/>
                  <a:pt x="118" y="57"/>
                  <a:pt x="118" y="58"/>
                </a:cubicBezTo>
                <a:cubicBezTo>
                  <a:pt x="118" y="59"/>
                  <a:pt x="117" y="60"/>
                  <a:pt x="115" y="60"/>
                </a:cubicBezTo>
                <a:cubicBezTo>
                  <a:pt x="113" y="60"/>
                  <a:pt x="112" y="59"/>
                  <a:pt x="112" y="57"/>
                </a:cubicBezTo>
                <a:cubicBezTo>
                  <a:pt x="112" y="57"/>
                  <a:pt x="115" y="42"/>
                  <a:pt x="100" y="46"/>
                </a:cubicBezTo>
                <a:close/>
                <a:moveTo>
                  <a:pt x="135" y="61"/>
                </a:moveTo>
                <a:cubicBezTo>
                  <a:pt x="134" y="69"/>
                  <a:pt x="133" y="66"/>
                  <a:pt x="130" y="66"/>
                </a:cubicBezTo>
                <a:cubicBezTo>
                  <a:pt x="128" y="66"/>
                  <a:pt x="126" y="65"/>
                  <a:pt x="126" y="62"/>
                </a:cubicBezTo>
                <a:cubicBezTo>
                  <a:pt x="126" y="60"/>
                  <a:pt x="127" y="58"/>
                  <a:pt x="127" y="58"/>
                </a:cubicBezTo>
                <a:cubicBezTo>
                  <a:pt x="127" y="57"/>
                  <a:pt x="129" y="51"/>
                  <a:pt x="125" y="42"/>
                </a:cubicBezTo>
                <a:cubicBezTo>
                  <a:pt x="118" y="30"/>
                  <a:pt x="103" y="30"/>
                  <a:pt x="101" y="30"/>
                </a:cubicBezTo>
                <a:cubicBezTo>
                  <a:pt x="99" y="31"/>
                  <a:pt x="97" y="32"/>
                  <a:pt x="97" y="32"/>
                </a:cubicBezTo>
                <a:cubicBezTo>
                  <a:pt x="94" y="32"/>
                  <a:pt x="92" y="29"/>
                  <a:pt x="92" y="27"/>
                </a:cubicBezTo>
                <a:cubicBezTo>
                  <a:pt x="92" y="25"/>
                  <a:pt x="93" y="23"/>
                  <a:pt x="95" y="22"/>
                </a:cubicBezTo>
                <a:cubicBezTo>
                  <a:pt x="95" y="22"/>
                  <a:pt x="95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8" y="22"/>
                  <a:pt x="105" y="19"/>
                  <a:pt x="113" y="20"/>
                </a:cubicBezTo>
                <a:cubicBezTo>
                  <a:pt x="125" y="23"/>
                  <a:pt x="143" y="37"/>
                  <a:pt x="135" y="6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1616861" y="3791894"/>
            <a:ext cx="246962" cy="165593"/>
          </a:xfrm>
          <a:custGeom>
            <a:avLst/>
            <a:gdLst>
              <a:gd name="T0" fmla="*/ 36 w 73"/>
              <a:gd name="T1" fmla="*/ 0 h 49"/>
              <a:gd name="T2" fmla="*/ 0 w 73"/>
              <a:gd name="T3" fmla="*/ 26 h 49"/>
              <a:gd name="T4" fmla="*/ 36 w 73"/>
              <a:gd name="T5" fmla="*/ 48 h 49"/>
              <a:gd name="T6" fmla="*/ 73 w 73"/>
              <a:gd name="T7" fmla="*/ 21 h 49"/>
              <a:gd name="T8" fmla="*/ 36 w 73"/>
              <a:gd name="T9" fmla="*/ 0 h 49"/>
              <a:gd name="T10" fmla="*/ 50 w 73"/>
              <a:gd name="T11" fmla="*/ 34 h 49"/>
              <a:gd name="T12" fmla="*/ 20 w 73"/>
              <a:gd name="T13" fmla="*/ 40 h 49"/>
              <a:gd name="T14" fmla="*/ 14 w 73"/>
              <a:gd name="T15" fmla="*/ 31 h 49"/>
              <a:gd name="T16" fmla="*/ 32 w 73"/>
              <a:gd name="T17" fmla="*/ 9 h 49"/>
              <a:gd name="T18" fmla="*/ 50 w 73"/>
              <a:gd name="T19" fmla="*/ 3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49">
                <a:moveTo>
                  <a:pt x="36" y="0"/>
                </a:moveTo>
                <a:cubicBezTo>
                  <a:pt x="16" y="1"/>
                  <a:pt x="0" y="12"/>
                  <a:pt x="0" y="26"/>
                </a:cubicBezTo>
                <a:cubicBezTo>
                  <a:pt x="0" y="39"/>
                  <a:pt x="16" y="49"/>
                  <a:pt x="36" y="48"/>
                </a:cubicBezTo>
                <a:cubicBezTo>
                  <a:pt x="56" y="47"/>
                  <a:pt x="73" y="35"/>
                  <a:pt x="73" y="21"/>
                </a:cubicBezTo>
                <a:cubicBezTo>
                  <a:pt x="73" y="8"/>
                  <a:pt x="56" y="0"/>
                  <a:pt x="36" y="0"/>
                </a:cubicBezTo>
                <a:close/>
                <a:moveTo>
                  <a:pt x="50" y="34"/>
                </a:moveTo>
                <a:cubicBezTo>
                  <a:pt x="44" y="42"/>
                  <a:pt x="32" y="46"/>
                  <a:pt x="20" y="40"/>
                </a:cubicBezTo>
                <a:cubicBezTo>
                  <a:pt x="14" y="37"/>
                  <a:pt x="14" y="31"/>
                  <a:pt x="14" y="31"/>
                </a:cubicBezTo>
                <a:cubicBezTo>
                  <a:pt x="14" y="31"/>
                  <a:pt x="12" y="12"/>
                  <a:pt x="32" y="9"/>
                </a:cubicBezTo>
                <a:cubicBezTo>
                  <a:pt x="53" y="7"/>
                  <a:pt x="56" y="26"/>
                  <a:pt x="50" y="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0" name="Oval 110"/>
          <p:cNvSpPr>
            <a:spLocks noChangeArrowheads="1"/>
          </p:cNvSpPr>
          <p:nvPr/>
        </p:nvSpPr>
        <p:spPr bwMode="auto">
          <a:xfrm>
            <a:off x="4726006" y="3831864"/>
            <a:ext cx="32833" cy="2712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1" name="Oval 111"/>
          <p:cNvSpPr>
            <a:spLocks noChangeArrowheads="1"/>
          </p:cNvSpPr>
          <p:nvPr/>
        </p:nvSpPr>
        <p:spPr bwMode="auto">
          <a:xfrm>
            <a:off x="4803092" y="3831864"/>
            <a:ext cx="29978" cy="2712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" name="Oval 112"/>
          <p:cNvSpPr>
            <a:spLocks noChangeArrowheads="1"/>
          </p:cNvSpPr>
          <p:nvPr/>
        </p:nvSpPr>
        <p:spPr bwMode="auto">
          <a:xfrm>
            <a:off x="4573260" y="3730511"/>
            <a:ext cx="39971" cy="34261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3" name="Oval 113"/>
          <p:cNvSpPr>
            <a:spLocks noChangeArrowheads="1"/>
          </p:cNvSpPr>
          <p:nvPr/>
        </p:nvSpPr>
        <p:spPr bwMode="auto">
          <a:xfrm>
            <a:off x="4674615" y="3730511"/>
            <a:ext cx="37116" cy="34261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4454776" y="3584903"/>
            <a:ext cx="489641" cy="493923"/>
          </a:xfrm>
          <a:custGeom>
            <a:avLst/>
            <a:gdLst>
              <a:gd name="T0" fmla="*/ 72 w 145"/>
              <a:gd name="T1" fmla="*/ 0 h 146"/>
              <a:gd name="T2" fmla="*/ 0 w 145"/>
              <a:gd name="T3" fmla="*/ 73 h 146"/>
              <a:gd name="T4" fmla="*/ 72 w 145"/>
              <a:gd name="T5" fmla="*/ 146 h 146"/>
              <a:gd name="T6" fmla="*/ 145 w 145"/>
              <a:gd name="T7" fmla="*/ 73 h 146"/>
              <a:gd name="T8" fmla="*/ 72 w 145"/>
              <a:gd name="T9" fmla="*/ 0 h 146"/>
              <a:gd name="T10" fmla="*/ 55 w 145"/>
              <a:gd name="T11" fmla="*/ 96 h 146"/>
              <a:gd name="T12" fmla="*/ 41 w 145"/>
              <a:gd name="T13" fmla="*/ 94 h 146"/>
              <a:gd name="T14" fmla="*/ 26 w 145"/>
              <a:gd name="T15" fmla="*/ 101 h 146"/>
              <a:gd name="T16" fmla="*/ 30 w 145"/>
              <a:gd name="T17" fmla="*/ 88 h 146"/>
              <a:gd name="T18" fmla="*/ 14 w 145"/>
              <a:gd name="T19" fmla="*/ 60 h 146"/>
              <a:gd name="T20" fmla="*/ 55 w 145"/>
              <a:gd name="T21" fmla="*/ 25 h 146"/>
              <a:gd name="T22" fmla="*/ 97 w 145"/>
              <a:gd name="T23" fmla="*/ 54 h 146"/>
              <a:gd name="T24" fmla="*/ 93 w 145"/>
              <a:gd name="T25" fmla="*/ 54 h 146"/>
              <a:gd name="T26" fmla="*/ 58 w 145"/>
              <a:gd name="T27" fmla="*/ 87 h 146"/>
              <a:gd name="T28" fmla="*/ 59 w 145"/>
              <a:gd name="T29" fmla="*/ 95 h 146"/>
              <a:gd name="T30" fmla="*/ 55 w 145"/>
              <a:gd name="T31" fmla="*/ 96 h 146"/>
              <a:gd name="T32" fmla="*/ 117 w 145"/>
              <a:gd name="T33" fmla="*/ 110 h 146"/>
              <a:gd name="T34" fmla="*/ 120 w 145"/>
              <a:gd name="T35" fmla="*/ 121 h 146"/>
              <a:gd name="T36" fmla="*/ 108 w 145"/>
              <a:gd name="T37" fmla="*/ 114 h 146"/>
              <a:gd name="T38" fmla="*/ 96 w 145"/>
              <a:gd name="T39" fmla="*/ 116 h 146"/>
              <a:gd name="T40" fmla="*/ 60 w 145"/>
              <a:gd name="T41" fmla="*/ 86 h 146"/>
              <a:gd name="T42" fmla="*/ 96 w 145"/>
              <a:gd name="T43" fmla="*/ 56 h 146"/>
              <a:gd name="T44" fmla="*/ 131 w 145"/>
              <a:gd name="T45" fmla="*/ 86 h 146"/>
              <a:gd name="T46" fmla="*/ 117 w 145"/>
              <a:gd name="T47" fmla="*/ 11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5" h="146">
                <a:moveTo>
                  <a:pt x="72" y="0"/>
                </a:moveTo>
                <a:cubicBezTo>
                  <a:pt x="32" y="0"/>
                  <a:pt x="0" y="33"/>
                  <a:pt x="0" y="73"/>
                </a:cubicBezTo>
                <a:cubicBezTo>
                  <a:pt x="0" y="113"/>
                  <a:pt x="32" y="146"/>
                  <a:pt x="72" y="146"/>
                </a:cubicBezTo>
                <a:cubicBezTo>
                  <a:pt x="113" y="146"/>
                  <a:pt x="145" y="113"/>
                  <a:pt x="145" y="73"/>
                </a:cubicBezTo>
                <a:cubicBezTo>
                  <a:pt x="145" y="33"/>
                  <a:pt x="113" y="0"/>
                  <a:pt x="72" y="0"/>
                </a:cubicBezTo>
                <a:close/>
                <a:moveTo>
                  <a:pt x="55" y="96"/>
                </a:moveTo>
                <a:cubicBezTo>
                  <a:pt x="50" y="96"/>
                  <a:pt x="46" y="95"/>
                  <a:pt x="41" y="94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30" y="88"/>
                  <a:pt x="30" y="88"/>
                  <a:pt x="30" y="88"/>
                </a:cubicBezTo>
                <a:cubicBezTo>
                  <a:pt x="20" y="81"/>
                  <a:pt x="14" y="72"/>
                  <a:pt x="14" y="60"/>
                </a:cubicBezTo>
                <a:cubicBezTo>
                  <a:pt x="14" y="40"/>
                  <a:pt x="32" y="25"/>
                  <a:pt x="55" y="25"/>
                </a:cubicBezTo>
                <a:cubicBezTo>
                  <a:pt x="76" y="25"/>
                  <a:pt x="94" y="37"/>
                  <a:pt x="97" y="54"/>
                </a:cubicBezTo>
                <a:cubicBezTo>
                  <a:pt x="96" y="54"/>
                  <a:pt x="95" y="54"/>
                  <a:pt x="93" y="54"/>
                </a:cubicBezTo>
                <a:cubicBezTo>
                  <a:pt x="73" y="54"/>
                  <a:pt x="58" y="69"/>
                  <a:pt x="58" y="87"/>
                </a:cubicBezTo>
                <a:cubicBezTo>
                  <a:pt x="58" y="90"/>
                  <a:pt x="58" y="93"/>
                  <a:pt x="59" y="95"/>
                </a:cubicBezTo>
                <a:cubicBezTo>
                  <a:pt x="58" y="96"/>
                  <a:pt x="57" y="96"/>
                  <a:pt x="55" y="96"/>
                </a:cubicBezTo>
                <a:close/>
                <a:moveTo>
                  <a:pt x="117" y="110"/>
                </a:moveTo>
                <a:cubicBezTo>
                  <a:pt x="120" y="121"/>
                  <a:pt x="120" y="121"/>
                  <a:pt x="120" y="121"/>
                </a:cubicBezTo>
                <a:cubicBezTo>
                  <a:pt x="108" y="114"/>
                  <a:pt x="108" y="114"/>
                  <a:pt x="108" y="114"/>
                </a:cubicBezTo>
                <a:cubicBezTo>
                  <a:pt x="104" y="115"/>
                  <a:pt x="100" y="116"/>
                  <a:pt x="96" y="116"/>
                </a:cubicBezTo>
                <a:cubicBezTo>
                  <a:pt x="76" y="116"/>
                  <a:pt x="60" y="103"/>
                  <a:pt x="60" y="86"/>
                </a:cubicBezTo>
                <a:cubicBezTo>
                  <a:pt x="60" y="70"/>
                  <a:pt x="76" y="56"/>
                  <a:pt x="96" y="56"/>
                </a:cubicBezTo>
                <a:cubicBezTo>
                  <a:pt x="114" y="56"/>
                  <a:pt x="131" y="70"/>
                  <a:pt x="131" y="86"/>
                </a:cubicBezTo>
                <a:cubicBezTo>
                  <a:pt x="131" y="96"/>
                  <a:pt x="125" y="104"/>
                  <a:pt x="117" y="1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/>
          <p:nvPr/>
        </p:nvSpPr>
        <p:spPr bwMode="auto">
          <a:xfrm>
            <a:off x="3566857" y="2280961"/>
            <a:ext cx="341178" cy="351171"/>
          </a:xfrm>
          <a:custGeom>
            <a:avLst/>
            <a:gdLst>
              <a:gd name="T0" fmla="*/ 33 w 239"/>
              <a:gd name="T1" fmla="*/ 104 h 246"/>
              <a:gd name="T2" fmla="*/ 38 w 239"/>
              <a:gd name="T3" fmla="*/ 90 h 246"/>
              <a:gd name="T4" fmla="*/ 40 w 239"/>
              <a:gd name="T5" fmla="*/ 78 h 246"/>
              <a:gd name="T6" fmla="*/ 42 w 239"/>
              <a:gd name="T7" fmla="*/ 64 h 246"/>
              <a:gd name="T8" fmla="*/ 49 w 239"/>
              <a:gd name="T9" fmla="*/ 45 h 246"/>
              <a:gd name="T10" fmla="*/ 61 w 239"/>
              <a:gd name="T11" fmla="*/ 28 h 246"/>
              <a:gd name="T12" fmla="*/ 78 w 239"/>
              <a:gd name="T13" fmla="*/ 14 h 246"/>
              <a:gd name="T14" fmla="*/ 99 w 239"/>
              <a:gd name="T15" fmla="*/ 4 h 246"/>
              <a:gd name="T16" fmla="*/ 125 w 239"/>
              <a:gd name="T17" fmla="*/ 0 h 246"/>
              <a:gd name="T18" fmla="*/ 151 w 239"/>
              <a:gd name="T19" fmla="*/ 4 h 246"/>
              <a:gd name="T20" fmla="*/ 175 w 239"/>
              <a:gd name="T21" fmla="*/ 14 h 246"/>
              <a:gd name="T22" fmla="*/ 189 w 239"/>
              <a:gd name="T23" fmla="*/ 26 h 246"/>
              <a:gd name="T24" fmla="*/ 201 w 239"/>
              <a:gd name="T25" fmla="*/ 42 h 246"/>
              <a:gd name="T26" fmla="*/ 208 w 239"/>
              <a:gd name="T27" fmla="*/ 61 h 246"/>
              <a:gd name="T28" fmla="*/ 213 w 239"/>
              <a:gd name="T29" fmla="*/ 80 h 246"/>
              <a:gd name="T30" fmla="*/ 218 w 239"/>
              <a:gd name="T31" fmla="*/ 94 h 246"/>
              <a:gd name="T32" fmla="*/ 218 w 239"/>
              <a:gd name="T33" fmla="*/ 104 h 246"/>
              <a:gd name="T34" fmla="*/ 220 w 239"/>
              <a:gd name="T35" fmla="*/ 118 h 246"/>
              <a:gd name="T36" fmla="*/ 234 w 239"/>
              <a:gd name="T37" fmla="*/ 139 h 246"/>
              <a:gd name="T38" fmla="*/ 239 w 239"/>
              <a:gd name="T39" fmla="*/ 158 h 246"/>
              <a:gd name="T40" fmla="*/ 239 w 239"/>
              <a:gd name="T41" fmla="*/ 177 h 246"/>
              <a:gd name="T42" fmla="*/ 234 w 239"/>
              <a:gd name="T43" fmla="*/ 189 h 246"/>
              <a:gd name="T44" fmla="*/ 229 w 239"/>
              <a:gd name="T45" fmla="*/ 194 h 246"/>
              <a:gd name="T46" fmla="*/ 225 w 239"/>
              <a:gd name="T47" fmla="*/ 189 h 246"/>
              <a:gd name="T48" fmla="*/ 218 w 239"/>
              <a:gd name="T49" fmla="*/ 175 h 246"/>
              <a:gd name="T50" fmla="*/ 213 w 239"/>
              <a:gd name="T51" fmla="*/ 184 h 246"/>
              <a:gd name="T52" fmla="*/ 201 w 239"/>
              <a:gd name="T53" fmla="*/ 203 h 246"/>
              <a:gd name="T54" fmla="*/ 210 w 239"/>
              <a:gd name="T55" fmla="*/ 215 h 246"/>
              <a:gd name="T56" fmla="*/ 220 w 239"/>
              <a:gd name="T57" fmla="*/ 222 h 246"/>
              <a:gd name="T58" fmla="*/ 220 w 239"/>
              <a:gd name="T59" fmla="*/ 229 h 246"/>
              <a:gd name="T60" fmla="*/ 213 w 239"/>
              <a:gd name="T61" fmla="*/ 236 h 246"/>
              <a:gd name="T62" fmla="*/ 199 w 239"/>
              <a:gd name="T63" fmla="*/ 243 h 246"/>
              <a:gd name="T64" fmla="*/ 177 w 239"/>
              <a:gd name="T65" fmla="*/ 246 h 246"/>
              <a:gd name="T66" fmla="*/ 151 w 239"/>
              <a:gd name="T67" fmla="*/ 241 h 246"/>
              <a:gd name="T68" fmla="*/ 130 w 239"/>
              <a:gd name="T69" fmla="*/ 236 h 246"/>
              <a:gd name="T70" fmla="*/ 118 w 239"/>
              <a:gd name="T71" fmla="*/ 236 h 246"/>
              <a:gd name="T72" fmla="*/ 99 w 239"/>
              <a:gd name="T73" fmla="*/ 246 h 246"/>
              <a:gd name="T74" fmla="*/ 80 w 239"/>
              <a:gd name="T75" fmla="*/ 246 h 246"/>
              <a:gd name="T76" fmla="*/ 52 w 239"/>
              <a:gd name="T77" fmla="*/ 246 h 246"/>
              <a:gd name="T78" fmla="*/ 33 w 239"/>
              <a:gd name="T79" fmla="*/ 239 h 246"/>
              <a:gd name="T80" fmla="*/ 28 w 239"/>
              <a:gd name="T81" fmla="*/ 232 h 246"/>
              <a:gd name="T82" fmla="*/ 28 w 239"/>
              <a:gd name="T83" fmla="*/ 224 h 246"/>
              <a:gd name="T84" fmla="*/ 31 w 239"/>
              <a:gd name="T85" fmla="*/ 217 h 246"/>
              <a:gd name="T86" fmla="*/ 38 w 239"/>
              <a:gd name="T87" fmla="*/ 213 h 246"/>
              <a:gd name="T88" fmla="*/ 47 w 239"/>
              <a:gd name="T89" fmla="*/ 210 h 246"/>
              <a:gd name="T90" fmla="*/ 45 w 239"/>
              <a:gd name="T91" fmla="*/ 206 h 246"/>
              <a:gd name="T92" fmla="*/ 33 w 239"/>
              <a:gd name="T93" fmla="*/ 191 h 246"/>
              <a:gd name="T94" fmla="*/ 26 w 239"/>
              <a:gd name="T95" fmla="*/ 175 h 246"/>
              <a:gd name="T96" fmla="*/ 23 w 239"/>
              <a:gd name="T97" fmla="*/ 172 h 246"/>
              <a:gd name="T98" fmla="*/ 19 w 239"/>
              <a:gd name="T99" fmla="*/ 180 h 246"/>
              <a:gd name="T100" fmla="*/ 9 w 239"/>
              <a:gd name="T101" fmla="*/ 189 h 246"/>
              <a:gd name="T102" fmla="*/ 2 w 239"/>
              <a:gd name="T103" fmla="*/ 189 h 246"/>
              <a:gd name="T104" fmla="*/ 0 w 239"/>
              <a:gd name="T105" fmla="*/ 180 h 246"/>
              <a:gd name="T106" fmla="*/ 0 w 239"/>
              <a:gd name="T107" fmla="*/ 158 h 246"/>
              <a:gd name="T108" fmla="*/ 7 w 239"/>
              <a:gd name="T109" fmla="*/ 139 h 246"/>
              <a:gd name="T110" fmla="*/ 21 w 239"/>
              <a:gd name="T111" fmla="*/ 123 h 246"/>
              <a:gd name="T112" fmla="*/ 33 w 239"/>
              <a:gd name="T113" fmla="*/ 11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9" h="246">
                <a:moveTo>
                  <a:pt x="33" y="111"/>
                </a:moveTo>
                <a:lnTo>
                  <a:pt x="33" y="111"/>
                </a:lnTo>
                <a:lnTo>
                  <a:pt x="33" y="109"/>
                </a:lnTo>
                <a:lnTo>
                  <a:pt x="33" y="106"/>
                </a:lnTo>
                <a:lnTo>
                  <a:pt x="33" y="106"/>
                </a:lnTo>
                <a:lnTo>
                  <a:pt x="33" y="104"/>
                </a:lnTo>
                <a:lnTo>
                  <a:pt x="33" y="104"/>
                </a:lnTo>
                <a:lnTo>
                  <a:pt x="33" y="101"/>
                </a:lnTo>
                <a:lnTo>
                  <a:pt x="33" y="99"/>
                </a:lnTo>
                <a:lnTo>
                  <a:pt x="33" y="97"/>
                </a:lnTo>
                <a:lnTo>
                  <a:pt x="35" y="94"/>
                </a:lnTo>
                <a:lnTo>
                  <a:pt x="35" y="94"/>
                </a:lnTo>
                <a:lnTo>
                  <a:pt x="38" y="92"/>
                </a:lnTo>
                <a:lnTo>
                  <a:pt x="38" y="90"/>
                </a:lnTo>
                <a:lnTo>
                  <a:pt x="38" y="87"/>
                </a:lnTo>
                <a:lnTo>
                  <a:pt x="38" y="87"/>
                </a:lnTo>
                <a:lnTo>
                  <a:pt x="38" y="85"/>
                </a:lnTo>
                <a:lnTo>
                  <a:pt x="38" y="82"/>
                </a:lnTo>
                <a:lnTo>
                  <a:pt x="40" y="80"/>
                </a:lnTo>
                <a:lnTo>
                  <a:pt x="40" y="80"/>
                </a:lnTo>
                <a:lnTo>
                  <a:pt x="40" y="78"/>
                </a:lnTo>
                <a:lnTo>
                  <a:pt x="40" y="78"/>
                </a:lnTo>
                <a:lnTo>
                  <a:pt x="40" y="75"/>
                </a:lnTo>
                <a:lnTo>
                  <a:pt x="40" y="75"/>
                </a:lnTo>
                <a:lnTo>
                  <a:pt x="40" y="73"/>
                </a:lnTo>
                <a:lnTo>
                  <a:pt x="42" y="71"/>
                </a:lnTo>
                <a:lnTo>
                  <a:pt x="42" y="66"/>
                </a:lnTo>
                <a:lnTo>
                  <a:pt x="42" y="64"/>
                </a:lnTo>
                <a:lnTo>
                  <a:pt x="45" y="59"/>
                </a:lnTo>
                <a:lnTo>
                  <a:pt x="45" y="56"/>
                </a:lnTo>
                <a:lnTo>
                  <a:pt x="45" y="54"/>
                </a:lnTo>
                <a:lnTo>
                  <a:pt x="47" y="52"/>
                </a:lnTo>
                <a:lnTo>
                  <a:pt x="47" y="49"/>
                </a:lnTo>
                <a:lnTo>
                  <a:pt x="49" y="47"/>
                </a:lnTo>
                <a:lnTo>
                  <a:pt x="49" y="45"/>
                </a:lnTo>
                <a:lnTo>
                  <a:pt x="52" y="42"/>
                </a:lnTo>
                <a:lnTo>
                  <a:pt x="52" y="40"/>
                </a:lnTo>
                <a:lnTo>
                  <a:pt x="54" y="38"/>
                </a:lnTo>
                <a:lnTo>
                  <a:pt x="54" y="38"/>
                </a:lnTo>
                <a:lnTo>
                  <a:pt x="57" y="35"/>
                </a:lnTo>
                <a:lnTo>
                  <a:pt x="59" y="33"/>
                </a:lnTo>
                <a:lnTo>
                  <a:pt x="61" y="28"/>
                </a:lnTo>
                <a:lnTo>
                  <a:pt x="64" y="26"/>
                </a:lnTo>
                <a:lnTo>
                  <a:pt x="66" y="23"/>
                </a:lnTo>
                <a:lnTo>
                  <a:pt x="68" y="21"/>
                </a:lnTo>
                <a:lnTo>
                  <a:pt x="71" y="19"/>
                </a:lnTo>
                <a:lnTo>
                  <a:pt x="73" y="16"/>
                </a:lnTo>
                <a:lnTo>
                  <a:pt x="76" y="14"/>
                </a:lnTo>
                <a:lnTo>
                  <a:pt x="78" y="14"/>
                </a:lnTo>
                <a:lnTo>
                  <a:pt x="80" y="12"/>
                </a:lnTo>
                <a:lnTo>
                  <a:pt x="85" y="9"/>
                </a:lnTo>
                <a:lnTo>
                  <a:pt x="87" y="9"/>
                </a:lnTo>
                <a:lnTo>
                  <a:pt x="90" y="7"/>
                </a:lnTo>
                <a:lnTo>
                  <a:pt x="92" y="7"/>
                </a:lnTo>
                <a:lnTo>
                  <a:pt x="97" y="4"/>
                </a:lnTo>
                <a:lnTo>
                  <a:pt x="99" y="4"/>
                </a:lnTo>
                <a:lnTo>
                  <a:pt x="104" y="2"/>
                </a:lnTo>
                <a:lnTo>
                  <a:pt x="106" y="2"/>
                </a:lnTo>
                <a:lnTo>
                  <a:pt x="111" y="2"/>
                </a:lnTo>
                <a:lnTo>
                  <a:pt x="113" y="2"/>
                </a:lnTo>
                <a:lnTo>
                  <a:pt x="118" y="0"/>
                </a:lnTo>
                <a:lnTo>
                  <a:pt x="120" y="0"/>
                </a:lnTo>
                <a:lnTo>
                  <a:pt x="125" y="0"/>
                </a:lnTo>
                <a:lnTo>
                  <a:pt x="128" y="0"/>
                </a:lnTo>
                <a:lnTo>
                  <a:pt x="132" y="0"/>
                </a:lnTo>
                <a:lnTo>
                  <a:pt x="135" y="2"/>
                </a:lnTo>
                <a:lnTo>
                  <a:pt x="139" y="2"/>
                </a:lnTo>
                <a:lnTo>
                  <a:pt x="144" y="2"/>
                </a:lnTo>
                <a:lnTo>
                  <a:pt x="147" y="2"/>
                </a:lnTo>
                <a:lnTo>
                  <a:pt x="151" y="4"/>
                </a:lnTo>
                <a:lnTo>
                  <a:pt x="154" y="4"/>
                </a:lnTo>
                <a:lnTo>
                  <a:pt x="158" y="4"/>
                </a:lnTo>
                <a:lnTo>
                  <a:pt x="161" y="7"/>
                </a:lnTo>
                <a:lnTo>
                  <a:pt x="165" y="9"/>
                </a:lnTo>
                <a:lnTo>
                  <a:pt x="168" y="9"/>
                </a:lnTo>
                <a:lnTo>
                  <a:pt x="173" y="12"/>
                </a:lnTo>
                <a:lnTo>
                  <a:pt x="175" y="14"/>
                </a:lnTo>
                <a:lnTo>
                  <a:pt x="177" y="16"/>
                </a:lnTo>
                <a:lnTo>
                  <a:pt x="180" y="16"/>
                </a:lnTo>
                <a:lnTo>
                  <a:pt x="182" y="19"/>
                </a:lnTo>
                <a:lnTo>
                  <a:pt x="182" y="19"/>
                </a:lnTo>
                <a:lnTo>
                  <a:pt x="187" y="21"/>
                </a:lnTo>
                <a:lnTo>
                  <a:pt x="187" y="23"/>
                </a:lnTo>
                <a:lnTo>
                  <a:pt x="189" y="26"/>
                </a:lnTo>
                <a:lnTo>
                  <a:pt x="191" y="28"/>
                </a:lnTo>
                <a:lnTo>
                  <a:pt x="194" y="30"/>
                </a:lnTo>
                <a:lnTo>
                  <a:pt x="196" y="33"/>
                </a:lnTo>
                <a:lnTo>
                  <a:pt x="196" y="35"/>
                </a:lnTo>
                <a:lnTo>
                  <a:pt x="199" y="38"/>
                </a:lnTo>
                <a:lnTo>
                  <a:pt x="201" y="40"/>
                </a:lnTo>
                <a:lnTo>
                  <a:pt x="201" y="42"/>
                </a:lnTo>
                <a:lnTo>
                  <a:pt x="203" y="47"/>
                </a:lnTo>
                <a:lnTo>
                  <a:pt x="203" y="49"/>
                </a:lnTo>
                <a:lnTo>
                  <a:pt x="206" y="52"/>
                </a:lnTo>
                <a:lnTo>
                  <a:pt x="206" y="54"/>
                </a:lnTo>
                <a:lnTo>
                  <a:pt x="206" y="56"/>
                </a:lnTo>
                <a:lnTo>
                  <a:pt x="208" y="59"/>
                </a:lnTo>
                <a:lnTo>
                  <a:pt x="208" y="61"/>
                </a:lnTo>
                <a:lnTo>
                  <a:pt x="208" y="64"/>
                </a:lnTo>
                <a:lnTo>
                  <a:pt x="210" y="68"/>
                </a:lnTo>
                <a:lnTo>
                  <a:pt x="210" y="73"/>
                </a:lnTo>
                <a:lnTo>
                  <a:pt x="210" y="75"/>
                </a:lnTo>
                <a:lnTo>
                  <a:pt x="210" y="80"/>
                </a:lnTo>
                <a:lnTo>
                  <a:pt x="210" y="80"/>
                </a:lnTo>
                <a:lnTo>
                  <a:pt x="213" y="80"/>
                </a:lnTo>
                <a:lnTo>
                  <a:pt x="213" y="82"/>
                </a:lnTo>
                <a:lnTo>
                  <a:pt x="215" y="85"/>
                </a:lnTo>
                <a:lnTo>
                  <a:pt x="215" y="87"/>
                </a:lnTo>
                <a:lnTo>
                  <a:pt x="215" y="87"/>
                </a:lnTo>
                <a:lnTo>
                  <a:pt x="218" y="90"/>
                </a:lnTo>
                <a:lnTo>
                  <a:pt x="218" y="92"/>
                </a:lnTo>
                <a:lnTo>
                  <a:pt x="218" y="94"/>
                </a:lnTo>
                <a:lnTo>
                  <a:pt x="218" y="97"/>
                </a:lnTo>
                <a:lnTo>
                  <a:pt x="220" y="97"/>
                </a:lnTo>
                <a:lnTo>
                  <a:pt x="220" y="99"/>
                </a:lnTo>
                <a:lnTo>
                  <a:pt x="220" y="101"/>
                </a:lnTo>
                <a:lnTo>
                  <a:pt x="220" y="101"/>
                </a:lnTo>
                <a:lnTo>
                  <a:pt x="220" y="104"/>
                </a:lnTo>
                <a:lnTo>
                  <a:pt x="218" y="104"/>
                </a:lnTo>
                <a:lnTo>
                  <a:pt x="218" y="109"/>
                </a:lnTo>
                <a:lnTo>
                  <a:pt x="218" y="109"/>
                </a:lnTo>
                <a:lnTo>
                  <a:pt x="218" y="111"/>
                </a:lnTo>
                <a:lnTo>
                  <a:pt x="218" y="111"/>
                </a:lnTo>
                <a:lnTo>
                  <a:pt x="218" y="111"/>
                </a:lnTo>
                <a:lnTo>
                  <a:pt x="218" y="113"/>
                </a:lnTo>
                <a:lnTo>
                  <a:pt x="220" y="118"/>
                </a:lnTo>
                <a:lnTo>
                  <a:pt x="222" y="120"/>
                </a:lnTo>
                <a:lnTo>
                  <a:pt x="225" y="123"/>
                </a:lnTo>
                <a:lnTo>
                  <a:pt x="227" y="127"/>
                </a:lnTo>
                <a:lnTo>
                  <a:pt x="227" y="130"/>
                </a:lnTo>
                <a:lnTo>
                  <a:pt x="229" y="132"/>
                </a:lnTo>
                <a:lnTo>
                  <a:pt x="232" y="137"/>
                </a:lnTo>
                <a:lnTo>
                  <a:pt x="234" y="139"/>
                </a:lnTo>
                <a:lnTo>
                  <a:pt x="234" y="142"/>
                </a:lnTo>
                <a:lnTo>
                  <a:pt x="234" y="144"/>
                </a:lnTo>
                <a:lnTo>
                  <a:pt x="236" y="146"/>
                </a:lnTo>
                <a:lnTo>
                  <a:pt x="236" y="149"/>
                </a:lnTo>
                <a:lnTo>
                  <a:pt x="236" y="151"/>
                </a:lnTo>
                <a:lnTo>
                  <a:pt x="239" y="153"/>
                </a:lnTo>
                <a:lnTo>
                  <a:pt x="239" y="158"/>
                </a:lnTo>
                <a:lnTo>
                  <a:pt x="239" y="163"/>
                </a:lnTo>
                <a:lnTo>
                  <a:pt x="239" y="168"/>
                </a:lnTo>
                <a:lnTo>
                  <a:pt x="239" y="170"/>
                </a:lnTo>
                <a:lnTo>
                  <a:pt x="239" y="170"/>
                </a:lnTo>
                <a:lnTo>
                  <a:pt x="239" y="172"/>
                </a:lnTo>
                <a:lnTo>
                  <a:pt x="239" y="175"/>
                </a:lnTo>
                <a:lnTo>
                  <a:pt x="239" y="177"/>
                </a:lnTo>
                <a:lnTo>
                  <a:pt x="239" y="182"/>
                </a:lnTo>
                <a:lnTo>
                  <a:pt x="239" y="184"/>
                </a:lnTo>
                <a:lnTo>
                  <a:pt x="236" y="184"/>
                </a:lnTo>
                <a:lnTo>
                  <a:pt x="236" y="187"/>
                </a:lnTo>
                <a:lnTo>
                  <a:pt x="236" y="187"/>
                </a:lnTo>
                <a:lnTo>
                  <a:pt x="236" y="189"/>
                </a:lnTo>
                <a:lnTo>
                  <a:pt x="234" y="189"/>
                </a:lnTo>
                <a:lnTo>
                  <a:pt x="234" y="189"/>
                </a:lnTo>
                <a:lnTo>
                  <a:pt x="234" y="191"/>
                </a:lnTo>
                <a:lnTo>
                  <a:pt x="232" y="191"/>
                </a:lnTo>
                <a:lnTo>
                  <a:pt x="232" y="191"/>
                </a:lnTo>
                <a:lnTo>
                  <a:pt x="232" y="191"/>
                </a:lnTo>
                <a:lnTo>
                  <a:pt x="229" y="194"/>
                </a:lnTo>
                <a:lnTo>
                  <a:pt x="229" y="194"/>
                </a:lnTo>
                <a:lnTo>
                  <a:pt x="229" y="194"/>
                </a:lnTo>
                <a:lnTo>
                  <a:pt x="229" y="191"/>
                </a:lnTo>
                <a:lnTo>
                  <a:pt x="227" y="191"/>
                </a:lnTo>
                <a:lnTo>
                  <a:pt x="227" y="191"/>
                </a:lnTo>
                <a:lnTo>
                  <a:pt x="227" y="191"/>
                </a:lnTo>
                <a:lnTo>
                  <a:pt x="225" y="191"/>
                </a:lnTo>
                <a:lnTo>
                  <a:pt x="225" y="189"/>
                </a:lnTo>
                <a:lnTo>
                  <a:pt x="225" y="189"/>
                </a:lnTo>
                <a:lnTo>
                  <a:pt x="222" y="187"/>
                </a:lnTo>
                <a:lnTo>
                  <a:pt x="222" y="184"/>
                </a:lnTo>
                <a:lnTo>
                  <a:pt x="220" y="184"/>
                </a:lnTo>
                <a:lnTo>
                  <a:pt x="220" y="182"/>
                </a:lnTo>
                <a:lnTo>
                  <a:pt x="218" y="180"/>
                </a:lnTo>
                <a:lnTo>
                  <a:pt x="218" y="175"/>
                </a:lnTo>
                <a:lnTo>
                  <a:pt x="215" y="175"/>
                </a:lnTo>
                <a:lnTo>
                  <a:pt x="215" y="175"/>
                </a:lnTo>
                <a:lnTo>
                  <a:pt x="215" y="177"/>
                </a:lnTo>
                <a:lnTo>
                  <a:pt x="215" y="177"/>
                </a:lnTo>
                <a:lnTo>
                  <a:pt x="215" y="177"/>
                </a:lnTo>
                <a:lnTo>
                  <a:pt x="213" y="182"/>
                </a:lnTo>
                <a:lnTo>
                  <a:pt x="213" y="184"/>
                </a:lnTo>
                <a:lnTo>
                  <a:pt x="210" y="191"/>
                </a:lnTo>
                <a:lnTo>
                  <a:pt x="208" y="194"/>
                </a:lnTo>
                <a:lnTo>
                  <a:pt x="206" y="196"/>
                </a:lnTo>
                <a:lnTo>
                  <a:pt x="203" y="198"/>
                </a:lnTo>
                <a:lnTo>
                  <a:pt x="203" y="201"/>
                </a:lnTo>
                <a:lnTo>
                  <a:pt x="201" y="203"/>
                </a:lnTo>
                <a:lnTo>
                  <a:pt x="201" y="203"/>
                </a:lnTo>
                <a:lnTo>
                  <a:pt x="196" y="208"/>
                </a:lnTo>
                <a:lnTo>
                  <a:pt x="199" y="208"/>
                </a:lnTo>
                <a:lnTo>
                  <a:pt x="199" y="208"/>
                </a:lnTo>
                <a:lnTo>
                  <a:pt x="199" y="208"/>
                </a:lnTo>
                <a:lnTo>
                  <a:pt x="206" y="210"/>
                </a:lnTo>
                <a:lnTo>
                  <a:pt x="208" y="213"/>
                </a:lnTo>
                <a:lnTo>
                  <a:pt x="210" y="215"/>
                </a:lnTo>
                <a:lnTo>
                  <a:pt x="213" y="215"/>
                </a:lnTo>
                <a:lnTo>
                  <a:pt x="215" y="217"/>
                </a:lnTo>
                <a:lnTo>
                  <a:pt x="218" y="220"/>
                </a:lnTo>
                <a:lnTo>
                  <a:pt x="218" y="220"/>
                </a:lnTo>
                <a:lnTo>
                  <a:pt x="218" y="222"/>
                </a:lnTo>
                <a:lnTo>
                  <a:pt x="220" y="222"/>
                </a:lnTo>
                <a:lnTo>
                  <a:pt x="220" y="222"/>
                </a:lnTo>
                <a:lnTo>
                  <a:pt x="220" y="224"/>
                </a:lnTo>
                <a:lnTo>
                  <a:pt x="220" y="224"/>
                </a:lnTo>
                <a:lnTo>
                  <a:pt x="220" y="227"/>
                </a:lnTo>
                <a:lnTo>
                  <a:pt x="220" y="227"/>
                </a:lnTo>
                <a:lnTo>
                  <a:pt x="220" y="229"/>
                </a:lnTo>
                <a:lnTo>
                  <a:pt x="220" y="229"/>
                </a:lnTo>
                <a:lnTo>
                  <a:pt x="220" y="229"/>
                </a:lnTo>
                <a:lnTo>
                  <a:pt x="220" y="232"/>
                </a:lnTo>
                <a:lnTo>
                  <a:pt x="218" y="232"/>
                </a:lnTo>
                <a:lnTo>
                  <a:pt x="218" y="234"/>
                </a:lnTo>
                <a:lnTo>
                  <a:pt x="218" y="234"/>
                </a:lnTo>
                <a:lnTo>
                  <a:pt x="215" y="236"/>
                </a:lnTo>
                <a:lnTo>
                  <a:pt x="215" y="236"/>
                </a:lnTo>
                <a:lnTo>
                  <a:pt x="213" y="236"/>
                </a:lnTo>
                <a:lnTo>
                  <a:pt x="210" y="239"/>
                </a:lnTo>
                <a:lnTo>
                  <a:pt x="210" y="239"/>
                </a:lnTo>
                <a:lnTo>
                  <a:pt x="208" y="241"/>
                </a:lnTo>
                <a:lnTo>
                  <a:pt x="206" y="241"/>
                </a:lnTo>
                <a:lnTo>
                  <a:pt x="203" y="241"/>
                </a:lnTo>
                <a:lnTo>
                  <a:pt x="203" y="241"/>
                </a:lnTo>
                <a:lnTo>
                  <a:pt x="199" y="243"/>
                </a:lnTo>
                <a:lnTo>
                  <a:pt x="196" y="243"/>
                </a:lnTo>
                <a:lnTo>
                  <a:pt x="194" y="243"/>
                </a:lnTo>
                <a:lnTo>
                  <a:pt x="191" y="243"/>
                </a:lnTo>
                <a:lnTo>
                  <a:pt x="187" y="243"/>
                </a:lnTo>
                <a:lnTo>
                  <a:pt x="184" y="246"/>
                </a:lnTo>
                <a:lnTo>
                  <a:pt x="180" y="246"/>
                </a:lnTo>
                <a:lnTo>
                  <a:pt x="177" y="246"/>
                </a:lnTo>
                <a:lnTo>
                  <a:pt x="173" y="246"/>
                </a:lnTo>
                <a:lnTo>
                  <a:pt x="170" y="246"/>
                </a:lnTo>
                <a:lnTo>
                  <a:pt x="165" y="243"/>
                </a:lnTo>
                <a:lnTo>
                  <a:pt x="163" y="243"/>
                </a:lnTo>
                <a:lnTo>
                  <a:pt x="158" y="243"/>
                </a:lnTo>
                <a:lnTo>
                  <a:pt x="154" y="243"/>
                </a:lnTo>
                <a:lnTo>
                  <a:pt x="151" y="241"/>
                </a:lnTo>
                <a:lnTo>
                  <a:pt x="147" y="241"/>
                </a:lnTo>
                <a:lnTo>
                  <a:pt x="144" y="241"/>
                </a:lnTo>
                <a:lnTo>
                  <a:pt x="139" y="239"/>
                </a:lnTo>
                <a:lnTo>
                  <a:pt x="135" y="239"/>
                </a:lnTo>
                <a:lnTo>
                  <a:pt x="135" y="236"/>
                </a:lnTo>
                <a:lnTo>
                  <a:pt x="132" y="236"/>
                </a:lnTo>
                <a:lnTo>
                  <a:pt x="130" y="236"/>
                </a:lnTo>
                <a:lnTo>
                  <a:pt x="130" y="236"/>
                </a:lnTo>
                <a:lnTo>
                  <a:pt x="128" y="236"/>
                </a:lnTo>
                <a:lnTo>
                  <a:pt x="128" y="236"/>
                </a:lnTo>
                <a:lnTo>
                  <a:pt x="123" y="236"/>
                </a:lnTo>
                <a:lnTo>
                  <a:pt x="120" y="236"/>
                </a:lnTo>
                <a:lnTo>
                  <a:pt x="118" y="234"/>
                </a:lnTo>
                <a:lnTo>
                  <a:pt x="118" y="236"/>
                </a:lnTo>
                <a:lnTo>
                  <a:pt x="116" y="239"/>
                </a:lnTo>
                <a:lnTo>
                  <a:pt x="113" y="239"/>
                </a:lnTo>
                <a:lnTo>
                  <a:pt x="109" y="241"/>
                </a:lnTo>
                <a:lnTo>
                  <a:pt x="109" y="241"/>
                </a:lnTo>
                <a:lnTo>
                  <a:pt x="106" y="243"/>
                </a:lnTo>
                <a:lnTo>
                  <a:pt x="102" y="243"/>
                </a:lnTo>
                <a:lnTo>
                  <a:pt x="99" y="246"/>
                </a:lnTo>
                <a:lnTo>
                  <a:pt x="97" y="246"/>
                </a:lnTo>
                <a:lnTo>
                  <a:pt x="94" y="246"/>
                </a:lnTo>
                <a:lnTo>
                  <a:pt x="92" y="246"/>
                </a:lnTo>
                <a:lnTo>
                  <a:pt x="90" y="246"/>
                </a:lnTo>
                <a:lnTo>
                  <a:pt x="87" y="246"/>
                </a:lnTo>
                <a:lnTo>
                  <a:pt x="85" y="246"/>
                </a:lnTo>
                <a:lnTo>
                  <a:pt x="80" y="246"/>
                </a:lnTo>
                <a:lnTo>
                  <a:pt x="78" y="246"/>
                </a:lnTo>
                <a:lnTo>
                  <a:pt x="73" y="246"/>
                </a:lnTo>
                <a:lnTo>
                  <a:pt x="66" y="246"/>
                </a:lnTo>
                <a:lnTo>
                  <a:pt x="61" y="246"/>
                </a:lnTo>
                <a:lnTo>
                  <a:pt x="57" y="246"/>
                </a:lnTo>
                <a:lnTo>
                  <a:pt x="54" y="246"/>
                </a:lnTo>
                <a:lnTo>
                  <a:pt x="52" y="246"/>
                </a:lnTo>
                <a:lnTo>
                  <a:pt x="47" y="243"/>
                </a:lnTo>
                <a:lnTo>
                  <a:pt x="45" y="243"/>
                </a:lnTo>
                <a:lnTo>
                  <a:pt x="42" y="243"/>
                </a:lnTo>
                <a:lnTo>
                  <a:pt x="40" y="241"/>
                </a:lnTo>
                <a:lnTo>
                  <a:pt x="38" y="241"/>
                </a:lnTo>
                <a:lnTo>
                  <a:pt x="35" y="239"/>
                </a:lnTo>
                <a:lnTo>
                  <a:pt x="33" y="239"/>
                </a:lnTo>
                <a:lnTo>
                  <a:pt x="33" y="236"/>
                </a:lnTo>
                <a:lnTo>
                  <a:pt x="31" y="236"/>
                </a:lnTo>
                <a:lnTo>
                  <a:pt x="31" y="236"/>
                </a:lnTo>
                <a:lnTo>
                  <a:pt x="31" y="234"/>
                </a:lnTo>
                <a:lnTo>
                  <a:pt x="31" y="234"/>
                </a:lnTo>
                <a:lnTo>
                  <a:pt x="28" y="234"/>
                </a:lnTo>
                <a:lnTo>
                  <a:pt x="28" y="232"/>
                </a:lnTo>
                <a:lnTo>
                  <a:pt x="28" y="232"/>
                </a:lnTo>
                <a:lnTo>
                  <a:pt x="28" y="229"/>
                </a:lnTo>
                <a:lnTo>
                  <a:pt x="28" y="229"/>
                </a:lnTo>
                <a:lnTo>
                  <a:pt x="28" y="229"/>
                </a:lnTo>
                <a:lnTo>
                  <a:pt x="28" y="227"/>
                </a:lnTo>
                <a:lnTo>
                  <a:pt x="28" y="227"/>
                </a:lnTo>
                <a:lnTo>
                  <a:pt x="28" y="224"/>
                </a:lnTo>
                <a:lnTo>
                  <a:pt x="28" y="224"/>
                </a:lnTo>
                <a:lnTo>
                  <a:pt x="28" y="222"/>
                </a:lnTo>
                <a:lnTo>
                  <a:pt x="28" y="222"/>
                </a:lnTo>
                <a:lnTo>
                  <a:pt x="28" y="220"/>
                </a:lnTo>
                <a:lnTo>
                  <a:pt x="28" y="220"/>
                </a:lnTo>
                <a:lnTo>
                  <a:pt x="31" y="217"/>
                </a:lnTo>
                <a:lnTo>
                  <a:pt x="31" y="217"/>
                </a:lnTo>
                <a:lnTo>
                  <a:pt x="31" y="217"/>
                </a:lnTo>
                <a:lnTo>
                  <a:pt x="33" y="215"/>
                </a:lnTo>
                <a:lnTo>
                  <a:pt x="33" y="215"/>
                </a:lnTo>
                <a:lnTo>
                  <a:pt x="33" y="215"/>
                </a:lnTo>
                <a:lnTo>
                  <a:pt x="35" y="213"/>
                </a:lnTo>
                <a:lnTo>
                  <a:pt x="35" y="213"/>
                </a:lnTo>
                <a:lnTo>
                  <a:pt x="38" y="213"/>
                </a:lnTo>
                <a:lnTo>
                  <a:pt x="38" y="213"/>
                </a:lnTo>
                <a:lnTo>
                  <a:pt x="40" y="210"/>
                </a:lnTo>
                <a:lnTo>
                  <a:pt x="40" y="210"/>
                </a:lnTo>
                <a:lnTo>
                  <a:pt x="42" y="210"/>
                </a:lnTo>
                <a:lnTo>
                  <a:pt x="45" y="210"/>
                </a:lnTo>
                <a:lnTo>
                  <a:pt x="47" y="210"/>
                </a:lnTo>
                <a:lnTo>
                  <a:pt x="47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08"/>
                </a:lnTo>
                <a:lnTo>
                  <a:pt x="49" y="208"/>
                </a:lnTo>
                <a:lnTo>
                  <a:pt x="47" y="208"/>
                </a:lnTo>
                <a:lnTo>
                  <a:pt x="45" y="206"/>
                </a:lnTo>
                <a:lnTo>
                  <a:pt x="42" y="203"/>
                </a:lnTo>
                <a:lnTo>
                  <a:pt x="40" y="203"/>
                </a:lnTo>
                <a:lnTo>
                  <a:pt x="40" y="201"/>
                </a:lnTo>
                <a:lnTo>
                  <a:pt x="38" y="198"/>
                </a:lnTo>
                <a:lnTo>
                  <a:pt x="33" y="194"/>
                </a:lnTo>
                <a:lnTo>
                  <a:pt x="33" y="194"/>
                </a:lnTo>
                <a:lnTo>
                  <a:pt x="33" y="191"/>
                </a:lnTo>
                <a:lnTo>
                  <a:pt x="31" y="189"/>
                </a:lnTo>
                <a:lnTo>
                  <a:pt x="31" y="187"/>
                </a:lnTo>
                <a:lnTo>
                  <a:pt x="28" y="184"/>
                </a:lnTo>
                <a:lnTo>
                  <a:pt x="28" y="182"/>
                </a:lnTo>
                <a:lnTo>
                  <a:pt x="26" y="180"/>
                </a:lnTo>
                <a:lnTo>
                  <a:pt x="26" y="177"/>
                </a:lnTo>
                <a:lnTo>
                  <a:pt x="26" y="175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1" y="175"/>
                </a:lnTo>
                <a:lnTo>
                  <a:pt x="21" y="175"/>
                </a:lnTo>
                <a:lnTo>
                  <a:pt x="21" y="175"/>
                </a:lnTo>
                <a:lnTo>
                  <a:pt x="21" y="177"/>
                </a:lnTo>
                <a:lnTo>
                  <a:pt x="19" y="180"/>
                </a:lnTo>
                <a:lnTo>
                  <a:pt x="19" y="180"/>
                </a:lnTo>
                <a:lnTo>
                  <a:pt x="19" y="182"/>
                </a:lnTo>
                <a:lnTo>
                  <a:pt x="16" y="182"/>
                </a:lnTo>
                <a:lnTo>
                  <a:pt x="14" y="184"/>
                </a:lnTo>
                <a:lnTo>
                  <a:pt x="14" y="187"/>
                </a:lnTo>
                <a:lnTo>
                  <a:pt x="12" y="187"/>
                </a:lnTo>
                <a:lnTo>
                  <a:pt x="12" y="189"/>
                </a:lnTo>
                <a:lnTo>
                  <a:pt x="9" y="189"/>
                </a:lnTo>
                <a:lnTo>
                  <a:pt x="7" y="189"/>
                </a:lnTo>
                <a:lnTo>
                  <a:pt x="5" y="189"/>
                </a:lnTo>
                <a:lnTo>
                  <a:pt x="5" y="191"/>
                </a:lnTo>
                <a:lnTo>
                  <a:pt x="5" y="191"/>
                </a:lnTo>
                <a:lnTo>
                  <a:pt x="2" y="191"/>
                </a:lnTo>
                <a:lnTo>
                  <a:pt x="2" y="189"/>
                </a:lnTo>
                <a:lnTo>
                  <a:pt x="2" y="189"/>
                </a:lnTo>
                <a:lnTo>
                  <a:pt x="2" y="189"/>
                </a:lnTo>
                <a:lnTo>
                  <a:pt x="2" y="187"/>
                </a:lnTo>
                <a:lnTo>
                  <a:pt x="0" y="187"/>
                </a:lnTo>
                <a:lnTo>
                  <a:pt x="0" y="184"/>
                </a:lnTo>
                <a:lnTo>
                  <a:pt x="0" y="184"/>
                </a:lnTo>
                <a:lnTo>
                  <a:pt x="0" y="182"/>
                </a:lnTo>
                <a:lnTo>
                  <a:pt x="0" y="180"/>
                </a:lnTo>
                <a:lnTo>
                  <a:pt x="0" y="177"/>
                </a:lnTo>
                <a:lnTo>
                  <a:pt x="0" y="175"/>
                </a:lnTo>
                <a:lnTo>
                  <a:pt x="0" y="170"/>
                </a:lnTo>
                <a:lnTo>
                  <a:pt x="0" y="165"/>
                </a:lnTo>
                <a:lnTo>
                  <a:pt x="0" y="163"/>
                </a:lnTo>
                <a:lnTo>
                  <a:pt x="0" y="161"/>
                </a:lnTo>
                <a:lnTo>
                  <a:pt x="0" y="158"/>
                </a:lnTo>
                <a:lnTo>
                  <a:pt x="0" y="156"/>
                </a:lnTo>
                <a:lnTo>
                  <a:pt x="2" y="153"/>
                </a:lnTo>
                <a:lnTo>
                  <a:pt x="2" y="151"/>
                </a:lnTo>
                <a:lnTo>
                  <a:pt x="5" y="149"/>
                </a:lnTo>
                <a:lnTo>
                  <a:pt x="5" y="146"/>
                </a:lnTo>
                <a:lnTo>
                  <a:pt x="7" y="144"/>
                </a:lnTo>
                <a:lnTo>
                  <a:pt x="7" y="139"/>
                </a:lnTo>
                <a:lnTo>
                  <a:pt x="9" y="137"/>
                </a:lnTo>
                <a:lnTo>
                  <a:pt x="12" y="135"/>
                </a:lnTo>
                <a:lnTo>
                  <a:pt x="12" y="132"/>
                </a:lnTo>
                <a:lnTo>
                  <a:pt x="14" y="130"/>
                </a:lnTo>
                <a:lnTo>
                  <a:pt x="16" y="127"/>
                </a:lnTo>
                <a:lnTo>
                  <a:pt x="19" y="125"/>
                </a:lnTo>
                <a:lnTo>
                  <a:pt x="21" y="123"/>
                </a:lnTo>
                <a:lnTo>
                  <a:pt x="21" y="120"/>
                </a:lnTo>
                <a:lnTo>
                  <a:pt x="23" y="120"/>
                </a:lnTo>
                <a:lnTo>
                  <a:pt x="26" y="118"/>
                </a:lnTo>
                <a:lnTo>
                  <a:pt x="28" y="116"/>
                </a:lnTo>
                <a:lnTo>
                  <a:pt x="31" y="113"/>
                </a:lnTo>
                <a:lnTo>
                  <a:pt x="33" y="111"/>
                </a:lnTo>
                <a:lnTo>
                  <a:pt x="33" y="11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3461220" y="4613334"/>
            <a:ext cx="513908" cy="512481"/>
          </a:xfrm>
          <a:custGeom>
            <a:avLst/>
            <a:gdLst>
              <a:gd name="T0" fmla="*/ 129 w 152"/>
              <a:gd name="T1" fmla="*/ 152 h 152"/>
              <a:gd name="T2" fmla="*/ 125 w 152"/>
              <a:gd name="T3" fmla="*/ 99 h 152"/>
              <a:gd name="T4" fmla="*/ 124 w 152"/>
              <a:gd name="T5" fmla="*/ 104 h 152"/>
              <a:gd name="T6" fmla="*/ 122 w 152"/>
              <a:gd name="T7" fmla="*/ 104 h 152"/>
              <a:gd name="T8" fmla="*/ 120 w 152"/>
              <a:gd name="T9" fmla="*/ 104 h 152"/>
              <a:gd name="T10" fmla="*/ 116 w 152"/>
              <a:gd name="T11" fmla="*/ 99 h 152"/>
              <a:gd name="T12" fmla="*/ 114 w 152"/>
              <a:gd name="T13" fmla="*/ 102 h 152"/>
              <a:gd name="T14" fmla="*/ 109 w 152"/>
              <a:gd name="T15" fmla="*/ 110 h 152"/>
              <a:gd name="T16" fmla="*/ 114 w 152"/>
              <a:gd name="T17" fmla="*/ 114 h 152"/>
              <a:gd name="T18" fmla="*/ 117 w 152"/>
              <a:gd name="T19" fmla="*/ 118 h 152"/>
              <a:gd name="T20" fmla="*/ 117 w 152"/>
              <a:gd name="T21" fmla="*/ 121 h 152"/>
              <a:gd name="T22" fmla="*/ 115 w 152"/>
              <a:gd name="T23" fmla="*/ 124 h 152"/>
              <a:gd name="T24" fmla="*/ 109 w 152"/>
              <a:gd name="T25" fmla="*/ 126 h 152"/>
              <a:gd name="T26" fmla="*/ 99 w 152"/>
              <a:gd name="T27" fmla="*/ 128 h 152"/>
              <a:gd name="T28" fmla="*/ 88 w 152"/>
              <a:gd name="T29" fmla="*/ 126 h 152"/>
              <a:gd name="T30" fmla="*/ 80 w 152"/>
              <a:gd name="T31" fmla="*/ 124 h 152"/>
              <a:gd name="T32" fmla="*/ 74 w 152"/>
              <a:gd name="T33" fmla="*/ 124 h 152"/>
              <a:gd name="T34" fmla="*/ 66 w 152"/>
              <a:gd name="T35" fmla="*/ 127 h 152"/>
              <a:gd name="T36" fmla="*/ 59 w 152"/>
              <a:gd name="T37" fmla="*/ 128 h 152"/>
              <a:gd name="T38" fmla="*/ 46 w 152"/>
              <a:gd name="T39" fmla="*/ 127 h 152"/>
              <a:gd name="T40" fmla="*/ 39 w 152"/>
              <a:gd name="T41" fmla="*/ 125 h 152"/>
              <a:gd name="T42" fmla="*/ 37 w 152"/>
              <a:gd name="T43" fmla="*/ 122 h 152"/>
              <a:gd name="T44" fmla="*/ 36 w 152"/>
              <a:gd name="T45" fmla="*/ 119 h 152"/>
              <a:gd name="T46" fmla="*/ 37 w 152"/>
              <a:gd name="T47" fmla="*/ 116 h 152"/>
              <a:gd name="T48" fmla="*/ 40 w 152"/>
              <a:gd name="T49" fmla="*/ 113 h 152"/>
              <a:gd name="T50" fmla="*/ 45 w 152"/>
              <a:gd name="T51" fmla="*/ 112 h 152"/>
              <a:gd name="T52" fmla="*/ 43 w 152"/>
              <a:gd name="T53" fmla="*/ 111 h 152"/>
              <a:gd name="T54" fmla="*/ 38 w 152"/>
              <a:gd name="T55" fmla="*/ 105 h 152"/>
              <a:gd name="T56" fmla="*/ 35 w 152"/>
              <a:gd name="T57" fmla="*/ 98 h 152"/>
              <a:gd name="T58" fmla="*/ 34 w 152"/>
              <a:gd name="T59" fmla="*/ 97 h 152"/>
              <a:gd name="T60" fmla="*/ 32 w 152"/>
              <a:gd name="T61" fmla="*/ 100 h 152"/>
              <a:gd name="T62" fmla="*/ 28 w 152"/>
              <a:gd name="T63" fmla="*/ 104 h 152"/>
              <a:gd name="T64" fmla="*/ 26 w 152"/>
              <a:gd name="T65" fmla="*/ 104 h 152"/>
              <a:gd name="T66" fmla="*/ 24 w 152"/>
              <a:gd name="T67" fmla="*/ 99 h 152"/>
              <a:gd name="T68" fmla="*/ 25 w 152"/>
              <a:gd name="T69" fmla="*/ 91 h 152"/>
              <a:gd name="T70" fmla="*/ 28 w 152"/>
              <a:gd name="T71" fmla="*/ 83 h 152"/>
              <a:gd name="T72" fmla="*/ 33 w 152"/>
              <a:gd name="T73" fmla="*/ 75 h 152"/>
              <a:gd name="T74" fmla="*/ 39 w 152"/>
              <a:gd name="T75" fmla="*/ 71 h 152"/>
              <a:gd name="T76" fmla="*/ 37 w 152"/>
              <a:gd name="T77" fmla="*/ 66 h 152"/>
              <a:gd name="T78" fmla="*/ 40 w 152"/>
              <a:gd name="T79" fmla="*/ 61 h 152"/>
              <a:gd name="T80" fmla="*/ 40 w 152"/>
              <a:gd name="T81" fmla="*/ 57 h 152"/>
              <a:gd name="T82" fmla="*/ 43 w 152"/>
              <a:gd name="T83" fmla="*/ 49 h 152"/>
              <a:gd name="T84" fmla="*/ 46 w 152"/>
              <a:gd name="T85" fmla="*/ 42 h 152"/>
              <a:gd name="T86" fmla="*/ 51 w 152"/>
              <a:gd name="T87" fmla="*/ 35 h 152"/>
              <a:gd name="T88" fmla="*/ 59 w 152"/>
              <a:gd name="T89" fmla="*/ 28 h 152"/>
              <a:gd name="T90" fmla="*/ 68 w 152"/>
              <a:gd name="T91" fmla="*/ 25 h 152"/>
              <a:gd name="T92" fmla="*/ 79 w 152"/>
              <a:gd name="T93" fmla="*/ 24 h 152"/>
              <a:gd name="T94" fmla="*/ 90 w 152"/>
              <a:gd name="T95" fmla="*/ 26 h 152"/>
              <a:gd name="T96" fmla="*/ 100 w 152"/>
              <a:gd name="T97" fmla="*/ 30 h 152"/>
              <a:gd name="T98" fmla="*/ 106 w 152"/>
              <a:gd name="T99" fmla="*/ 35 h 152"/>
              <a:gd name="T100" fmla="*/ 110 w 152"/>
              <a:gd name="T101" fmla="*/ 43 h 152"/>
              <a:gd name="T102" fmla="*/ 113 w 152"/>
              <a:gd name="T103" fmla="*/ 51 h 152"/>
              <a:gd name="T104" fmla="*/ 115 w 152"/>
              <a:gd name="T105" fmla="*/ 59 h 152"/>
              <a:gd name="T106" fmla="*/ 117 w 152"/>
              <a:gd name="T107" fmla="*/ 65 h 152"/>
              <a:gd name="T108" fmla="*/ 116 w 152"/>
              <a:gd name="T109" fmla="*/ 69 h 152"/>
              <a:gd name="T110" fmla="*/ 119 w 152"/>
              <a:gd name="T111" fmla="*/ 75 h 152"/>
              <a:gd name="T112" fmla="*/ 123 w 152"/>
              <a:gd name="T113" fmla="*/ 84 h 152"/>
              <a:gd name="T114" fmla="*/ 125 w 152"/>
              <a:gd name="T115" fmla="*/ 9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24" y="95"/>
                </a:moveTo>
                <a:cubicBezTo>
                  <a:pt x="124" y="96"/>
                  <a:pt x="124" y="96"/>
                  <a:pt x="124" y="96"/>
                </a:cubicBezTo>
                <a:cubicBezTo>
                  <a:pt x="124" y="97"/>
                  <a:pt x="124" y="97"/>
                  <a:pt x="124" y="97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5" y="99"/>
                  <a:pt x="125" y="99"/>
                  <a:pt x="125" y="99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2" y="105"/>
                  <a:pt x="112" y="105"/>
                  <a:pt x="112" y="105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9" y="112"/>
                  <a:pt x="109" y="112"/>
                  <a:pt x="109" y="112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2"/>
                  <a:pt x="117" y="122"/>
                  <a:pt x="117" y="122"/>
                </a:cubicBezTo>
                <a:cubicBezTo>
                  <a:pt x="116" y="122"/>
                  <a:pt x="116" y="122"/>
                  <a:pt x="116" y="122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112" y="125"/>
                  <a:pt x="112" y="125"/>
                  <a:pt x="112" y="125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08" y="127"/>
                  <a:pt x="108" y="127"/>
                  <a:pt x="108" y="127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02" y="128"/>
                  <a:pt x="102" y="128"/>
                  <a:pt x="102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2" y="127"/>
                  <a:pt x="92" y="127"/>
                  <a:pt x="92" y="127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7" y="124"/>
                  <a:pt x="77" y="124"/>
                  <a:pt x="77" y="124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5" y="123"/>
                  <a:pt x="75" y="123"/>
                  <a:pt x="75" y="123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3" y="124"/>
                  <a:pt x="73" y="124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1" y="125"/>
                  <a:pt x="71" y="125"/>
                  <a:pt x="71" y="125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67" y="127"/>
                  <a:pt x="67" y="127"/>
                  <a:pt x="67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3" y="128"/>
                  <a:pt x="63" y="128"/>
                  <a:pt x="63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0" y="128"/>
                  <a:pt x="50" y="128"/>
                  <a:pt x="50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47" y="127"/>
                  <a:pt x="47" y="127"/>
                  <a:pt x="47" y="127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4"/>
                  <a:pt x="38" y="114"/>
                  <a:pt x="38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2" y="113"/>
                  <a:pt x="42" y="113"/>
                  <a:pt x="42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5" y="99"/>
                  <a:pt x="35" y="99"/>
                  <a:pt x="35" y="99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9"/>
                  <a:pt x="33" y="99"/>
                  <a:pt x="33" y="99"/>
                </a:cubicBezTo>
                <a:cubicBezTo>
                  <a:pt x="33" y="99"/>
                  <a:pt x="33" y="99"/>
                  <a:pt x="33" y="99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9" y="103"/>
                  <a:pt x="29" y="103"/>
                  <a:pt x="29" y="103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4"/>
                  <a:pt x="24" y="94"/>
                  <a:pt x="24" y="94"/>
                </a:cubicBezTo>
                <a:cubicBezTo>
                  <a:pt x="24" y="93"/>
                  <a:pt x="24" y="93"/>
                  <a:pt x="24" y="93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89"/>
                  <a:pt x="25" y="89"/>
                  <a:pt x="25" y="89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5"/>
                  <a:pt x="26" y="85"/>
                  <a:pt x="26" y="85"/>
                </a:cubicBezTo>
                <a:cubicBezTo>
                  <a:pt x="27" y="84"/>
                  <a:pt x="27" y="84"/>
                  <a:pt x="27" y="84"/>
                </a:cubicBezTo>
                <a:cubicBezTo>
                  <a:pt x="28" y="83"/>
                  <a:pt x="28" y="83"/>
                  <a:pt x="28" y="83"/>
                </a:cubicBezTo>
                <a:cubicBezTo>
                  <a:pt x="28" y="82"/>
                  <a:pt x="28" y="82"/>
                  <a:pt x="28" y="82"/>
                </a:cubicBezTo>
                <a:cubicBezTo>
                  <a:pt x="29" y="81"/>
                  <a:pt x="29" y="81"/>
                  <a:pt x="29" y="81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1" y="78"/>
                  <a:pt x="31" y="78"/>
                </a:cubicBezTo>
                <a:cubicBezTo>
                  <a:pt x="32" y="77"/>
                  <a:pt x="32" y="77"/>
                  <a:pt x="32" y="77"/>
                </a:cubicBezTo>
                <a:cubicBezTo>
                  <a:pt x="32" y="76"/>
                  <a:pt x="32" y="76"/>
                  <a:pt x="32" y="76"/>
                </a:cubicBezTo>
                <a:cubicBezTo>
                  <a:pt x="33" y="75"/>
                  <a:pt x="33" y="75"/>
                  <a:pt x="33" y="75"/>
                </a:cubicBezTo>
                <a:cubicBezTo>
                  <a:pt x="34" y="75"/>
                  <a:pt x="34" y="75"/>
                  <a:pt x="34" y="75"/>
                </a:cubicBezTo>
                <a:cubicBezTo>
                  <a:pt x="34" y="74"/>
                  <a:pt x="34" y="74"/>
                  <a:pt x="34" y="74"/>
                </a:cubicBezTo>
                <a:cubicBezTo>
                  <a:pt x="35" y="74"/>
                  <a:pt x="35" y="74"/>
                  <a:pt x="35" y="74"/>
                </a:cubicBezTo>
                <a:cubicBezTo>
                  <a:pt x="36" y="73"/>
                  <a:pt x="36" y="73"/>
                  <a:pt x="36" y="73"/>
                </a:cubicBezTo>
                <a:cubicBezTo>
                  <a:pt x="37" y="72"/>
                  <a:pt x="37" y="72"/>
                  <a:pt x="37" y="72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0"/>
                  <a:pt x="38" y="70"/>
                  <a:pt x="38" y="70"/>
                </a:cubicBezTo>
                <a:cubicBezTo>
                  <a:pt x="37" y="69"/>
                  <a:pt x="37" y="69"/>
                  <a:pt x="37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7"/>
                  <a:pt x="36" y="67"/>
                  <a:pt x="36" y="67"/>
                </a:cubicBezTo>
                <a:cubicBezTo>
                  <a:pt x="37" y="66"/>
                  <a:pt x="37" y="66"/>
                  <a:pt x="37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4"/>
                  <a:pt x="39" y="64"/>
                  <a:pt x="39" y="64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0"/>
                  <a:pt x="40" y="60"/>
                  <a:pt x="40" y="60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4"/>
                  <a:pt x="40" y="54"/>
                  <a:pt x="40" y="54"/>
                </a:cubicBezTo>
                <a:cubicBezTo>
                  <a:pt x="41" y="53"/>
                  <a:pt x="41" y="53"/>
                  <a:pt x="41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0"/>
                  <a:pt x="42" y="50"/>
                  <a:pt x="42" y="50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8"/>
                  <a:pt x="43" y="48"/>
                  <a:pt x="43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6"/>
                  <a:pt x="44" y="46"/>
                  <a:pt x="44" y="46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7"/>
                  <a:pt x="49" y="37"/>
                  <a:pt x="49" y="37"/>
                </a:cubicBezTo>
                <a:cubicBezTo>
                  <a:pt x="50" y="36"/>
                  <a:pt x="50" y="36"/>
                  <a:pt x="50" y="36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4"/>
                  <a:pt x="52" y="34"/>
                  <a:pt x="52" y="34"/>
                </a:cubicBezTo>
                <a:cubicBezTo>
                  <a:pt x="53" y="33"/>
                  <a:pt x="53" y="33"/>
                  <a:pt x="53" y="33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8"/>
                  <a:pt x="59" y="28"/>
                  <a:pt x="59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1" y="27"/>
                  <a:pt x="61" y="27"/>
                  <a:pt x="61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7" y="25"/>
                  <a:pt x="67" y="25"/>
                  <a:pt x="67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4"/>
                  <a:pt x="71" y="24"/>
                  <a:pt x="71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5" y="25"/>
                  <a:pt x="85" y="25"/>
                  <a:pt x="85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90" y="26"/>
                  <a:pt x="90" y="26"/>
                  <a:pt x="90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3" y="27"/>
                  <a:pt x="93" y="27"/>
                  <a:pt x="93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9"/>
                  <a:pt x="97" y="29"/>
                  <a:pt x="9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60"/>
                  <a:pt x="115" y="60"/>
                  <a:pt x="115" y="60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6" y="70"/>
                  <a:pt x="116" y="70"/>
                  <a:pt x="116" y="70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9" y="75"/>
                  <a:pt x="119" y="75"/>
                  <a:pt x="119" y="75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3" y="83"/>
                  <a:pt x="123" y="83"/>
                  <a:pt x="123" y="83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25" y="93"/>
                  <a:pt x="125" y="93"/>
                  <a:pt x="125" y="93"/>
                </a:cubicBezTo>
                <a:cubicBezTo>
                  <a:pt x="124" y="94"/>
                  <a:pt x="124" y="94"/>
                  <a:pt x="124" y="94"/>
                </a:cubicBezTo>
                <a:lnTo>
                  <a:pt x="124" y="9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/>
          <p:nvPr/>
        </p:nvSpPr>
        <p:spPr bwMode="auto">
          <a:xfrm>
            <a:off x="2576156" y="2313794"/>
            <a:ext cx="206991" cy="206991"/>
          </a:xfrm>
          <a:custGeom>
            <a:avLst/>
            <a:gdLst>
              <a:gd name="T0" fmla="*/ 30 w 61"/>
              <a:gd name="T1" fmla="*/ 0 h 61"/>
              <a:gd name="T2" fmla="*/ 0 w 61"/>
              <a:gd name="T3" fmla="*/ 31 h 61"/>
              <a:gd name="T4" fmla="*/ 3 w 61"/>
              <a:gd name="T5" fmla="*/ 44 h 61"/>
              <a:gd name="T6" fmla="*/ 7 w 61"/>
              <a:gd name="T7" fmla="*/ 46 h 61"/>
              <a:gd name="T8" fmla="*/ 8 w 61"/>
              <a:gd name="T9" fmla="*/ 42 h 61"/>
              <a:gd name="T10" fmla="*/ 5 w 61"/>
              <a:gd name="T11" fmla="*/ 31 h 61"/>
              <a:gd name="T12" fmla="*/ 30 w 61"/>
              <a:gd name="T13" fmla="*/ 6 h 61"/>
              <a:gd name="T14" fmla="*/ 55 w 61"/>
              <a:gd name="T15" fmla="*/ 31 h 61"/>
              <a:gd name="T16" fmla="*/ 30 w 61"/>
              <a:gd name="T17" fmla="*/ 55 h 61"/>
              <a:gd name="T18" fmla="*/ 25 w 61"/>
              <a:gd name="T19" fmla="*/ 55 h 61"/>
              <a:gd name="T20" fmla="*/ 22 w 61"/>
              <a:gd name="T21" fmla="*/ 57 h 61"/>
              <a:gd name="T22" fmla="*/ 24 w 61"/>
              <a:gd name="T23" fmla="*/ 60 h 61"/>
              <a:gd name="T24" fmla="*/ 30 w 61"/>
              <a:gd name="T25" fmla="*/ 61 h 61"/>
              <a:gd name="T26" fmla="*/ 61 w 61"/>
              <a:gd name="T27" fmla="*/ 31 h 61"/>
              <a:gd name="T28" fmla="*/ 30 w 61"/>
              <a:gd name="T2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" h="61">
                <a:moveTo>
                  <a:pt x="30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35"/>
                  <a:pt x="1" y="40"/>
                  <a:pt x="3" y="44"/>
                </a:cubicBezTo>
                <a:cubicBezTo>
                  <a:pt x="4" y="46"/>
                  <a:pt x="6" y="46"/>
                  <a:pt x="7" y="46"/>
                </a:cubicBezTo>
                <a:cubicBezTo>
                  <a:pt x="8" y="45"/>
                  <a:pt x="9" y="43"/>
                  <a:pt x="8" y="42"/>
                </a:cubicBezTo>
                <a:cubicBezTo>
                  <a:pt x="6" y="38"/>
                  <a:pt x="5" y="35"/>
                  <a:pt x="5" y="31"/>
                </a:cubicBezTo>
                <a:cubicBezTo>
                  <a:pt x="5" y="17"/>
                  <a:pt x="17" y="6"/>
                  <a:pt x="30" y="6"/>
                </a:cubicBezTo>
                <a:cubicBezTo>
                  <a:pt x="44" y="6"/>
                  <a:pt x="55" y="17"/>
                  <a:pt x="55" y="31"/>
                </a:cubicBezTo>
                <a:cubicBezTo>
                  <a:pt x="55" y="44"/>
                  <a:pt x="44" y="55"/>
                  <a:pt x="30" y="55"/>
                </a:cubicBezTo>
                <a:cubicBezTo>
                  <a:pt x="28" y="55"/>
                  <a:pt x="27" y="55"/>
                  <a:pt x="25" y="55"/>
                </a:cubicBezTo>
                <a:cubicBezTo>
                  <a:pt x="23" y="54"/>
                  <a:pt x="22" y="55"/>
                  <a:pt x="22" y="57"/>
                </a:cubicBezTo>
                <a:cubicBezTo>
                  <a:pt x="21" y="58"/>
                  <a:pt x="22" y="60"/>
                  <a:pt x="24" y="60"/>
                </a:cubicBezTo>
                <a:cubicBezTo>
                  <a:pt x="26" y="61"/>
                  <a:pt x="28" y="61"/>
                  <a:pt x="30" y="61"/>
                </a:cubicBezTo>
                <a:cubicBezTo>
                  <a:pt x="47" y="61"/>
                  <a:pt x="61" y="47"/>
                  <a:pt x="61" y="31"/>
                </a:cubicBezTo>
                <a:cubicBezTo>
                  <a:pt x="61" y="14"/>
                  <a:pt x="47" y="0"/>
                  <a:pt x="3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Freeform 118"/>
          <p:cNvSpPr/>
          <p:nvPr/>
        </p:nvSpPr>
        <p:spPr bwMode="auto">
          <a:xfrm>
            <a:off x="2580438" y="2382315"/>
            <a:ext cx="134187" cy="252672"/>
          </a:xfrm>
          <a:custGeom>
            <a:avLst/>
            <a:gdLst>
              <a:gd name="T0" fmla="*/ 24 w 40"/>
              <a:gd name="T1" fmla="*/ 18 h 75"/>
              <a:gd name="T2" fmla="*/ 30 w 40"/>
              <a:gd name="T3" fmla="*/ 20 h 75"/>
              <a:gd name="T4" fmla="*/ 40 w 40"/>
              <a:gd name="T5" fmla="*/ 10 h 75"/>
              <a:gd name="T6" fmla="*/ 30 w 40"/>
              <a:gd name="T7" fmla="*/ 0 h 75"/>
              <a:gd name="T8" fmla="*/ 20 w 40"/>
              <a:gd name="T9" fmla="*/ 10 h 75"/>
              <a:gd name="T10" fmla="*/ 21 w 40"/>
              <a:gd name="T11" fmla="*/ 14 h 75"/>
              <a:gd name="T12" fmla="*/ 14 w 40"/>
              <a:gd name="T13" fmla="*/ 23 h 75"/>
              <a:gd name="T14" fmla="*/ 2 w 40"/>
              <a:gd name="T15" fmla="*/ 72 h 75"/>
              <a:gd name="T16" fmla="*/ 5 w 40"/>
              <a:gd name="T17" fmla="*/ 75 h 75"/>
              <a:gd name="T18" fmla="*/ 5 w 40"/>
              <a:gd name="T19" fmla="*/ 75 h 75"/>
              <a:gd name="T20" fmla="*/ 8 w 40"/>
              <a:gd name="T21" fmla="*/ 71 h 75"/>
              <a:gd name="T22" fmla="*/ 18 w 40"/>
              <a:gd name="T23" fmla="*/ 26 h 75"/>
              <a:gd name="T24" fmla="*/ 24 w 40"/>
              <a:gd name="T25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75">
                <a:moveTo>
                  <a:pt x="24" y="18"/>
                </a:moveTo>
                <a:cubicBezTo>
                  <a:pt x="26" y="19"/>
                  <a:pt x="28" y="20"/>
                  <a:pt x="30" y="20"/>
                </a:cubicBezTo>
                <a:cubicBezTo>
                  <a:pt x="35" y="20"/>
                  <a:pt x="40" y="16"/>
                  <a:pt x="40" y="10"/>
                </a:cubicBezTo>
                <a:cubicBezTo>
                  <a:pt x="40" y="4"/>
                  <a:pt x="35" y="0"/>
                  <a:pt x="30" y="0"/>
                </a:cubicBezTo>
                <a:cubicBezTo>
                  <a:pt x="24" y="0"/>
                  <a:pt x="20" y="4"/>
                  <a:pt x="20" y="10"/>
                </a:cubicBezTo>
                <a:cubicBezTo>
                  <a:pt x="20" y="11"/>
                  <a:pt x="20" y="13"/>
                  <a:pt x="21" y="14"/>
                </a:cubicBezTo>
                <a:cubicBezTo>
                  <a:pt x="18" y="16"/>
                  <a:pt x="16" y="19"/>
                  <a:pt x="14" y="23"/>
                </a:cubicBezTo>
                <a:cubicBezTo>
                  <a:pt x="7" y="32"/>
                  <a:pt x="0" y="49"/>
                  <a:pt x="2" y="72"/>
                </a:cubicBezTo>
                <a:cubicBezTo>
                  <a:pt x="2" y="73"/>
                  <a:pt x="4" y="75"/>
                  <a:pt x="5" y="75"/>
                </a:cubicBezTo>
                <a:cubicBezTo>
                  <a:pt x="5" y="75"/>
                  <a:pt x="5" y="75"/>
                  <a:pt x="5" y="75"/>
                </a:cubicBezTo>
                <a:cubicBezTo>
                  <a:pt x="7" y="75"/>
                  <a:pt x="8" y="73"/>
                  <a:pt x="8" y="71"/>
                </a:cubicBezTo>
                <a:cubicBezTo>
                  <a:pt x="6" y="54"/>
                  <a:pt x="10" y="39"/>
                  <a:pt x="18" y="26"/>
                </a:cubicBezTo>
                <a:cubicBezTo>
                  <a:pt x="20" y="23"/>
                  <a:pt x="22" y="20"/>
                  <a:pt x="24" y="1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9" name="Freeform 119"/>
          <p:cNvSpPr/>
          <p:nvPr/>
        </p:nvSpPr>
        <p:spPr bwMode="auto">
          <a:xfrm>
            <a:off x="2803132" y="2276678"/>
            <a:ext cx="131332" cy="125622"/>
          </a:xfrm>
          <a:custGeom>
            <a:avLst/>
            <a:gdLst>
              <a:gd name="T0" fmla="*/ 20 w 39"/>
              <a:gd name="T1" fmla="*/ 34 h 37"/>
              <a:gd name="T2" fmla="*/ 13 w 39"/>
              <a:gd name="T3" fmla="*/ 32 h 37"/>
              <a:gd name="T4" fmla="*/ 6 w 39"/>
              <a:gd name="T5" fmla="*/ 13 h 37"/>
              <a:gd name="T6" fmla="*/ 25 w 39"/>
              <a:gd name="T7" fmla="*/ 7 h 37"/>
              <a:gd name="T8" fmla="*/ 32 w 39"/>
              <a:gd name="T9" fmla="*/ 25 h 37"/>
              <a:gd name="T10" fmla="*/ 30 w 39"/>
              <a:gd name="T11" fmla="*/ 28 h 37"/>
              <a:gd name="T12" fmla="*/ 31 w 39"/>
              <a:gd name="T13" fmla="*/ 30 h 37"/>
              <a:gd name="T14" fmla="*/ 33 w 39"/>
              <a:gd name="T15" fmla="*/ 30 h 37"/>
              <a:gd name="T16" fmla="*/ 35 w 39"/>
              <a:gd name="T17" fmla="*/ 27 h 37"/>
              <a:gd name="T18" fmla="*/ 27 w 39"/>
              <a:gd name="T19" fmla="*/ 4 h 37"/>
              <a:gd name="T20" fmla="*/ 4 w 39"/>
              <a:gd name="T21" fmla="*/ 12 h 37"/>
              <a:gd name="T22" fmla="*/ 12 w 39"/>
              <a:gd name="T23" fmla="*/ 35 h 37"/>
              <a:gd name="T24" fmla="*/ 20 w 39"/>
              <a:gd name="T25" fmla="*/ 37 h 37"/>
              <a:gd name="T26" fmla="*/ 21 w 39"/>
              <a:gd name="T27" fmla="*/ 35 h 37"/>
              <a:gd name="T28" fmla="*/ 20 w 39"/>
              <a:gd name="T29" fmla="*/ 3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37">
                <a:moveTo>
                  <a:pt x="20" y="34"/>
                </a:moveTo>
                <a:cubicBezTo>
                  <a:pt x="17" y="34"/>
                  <a:pt x="15" y="33"/>
                  <a:pt x="13" y="32"/>
                </a:cubicBezTo>
                <a:cubicBezTo>
                  <a:pt x="6" y="29"/>
                  <a:pt x="3" y="20"/>
                  <a:pt x="6" y="13"/>
                </a:cubicBezTo>
                <a:cubicBezTo>
                  <a:pt x="10" y="6"/>
                  <a:pt x="18" y="3"/>
                  <a:pt x="25" y="7"/>
                </a:cubicBezTo>
                <a:cubicBezTo>
                  <a:pt x="32" y="10"/>
                  <a:pt x="35" y="18"/>
                  <a:pt x="32" y="25"/>
                </a:cubicBezTo>
                <a:cubicBezTo>
                  <a:pt x="32" y="26"/>
                  <a:pt x="31" y="27"/>
                  <a:pt x="30" y="28"/>
                </a:cubicBezTo>
                <a:cubicBezTo>
                  <a:pt x="30" y="29"/>
                  <a:pt x="30" y="30"/>
                  <a:pt x="31" y="30"/>
                </a:cubicBezTo>
                <a:cubicBezTo>
                  <a:pt x="31" y="31"/>
                  <a:pt x="32" y="31"/>
                  <a:pt x="33" y="30"/>
                </a:cubicBezTo>
                <a:cubicBezTo>
                  <a:pt x="33" y="29"/>
                  <a:pt x="34" y="28"/>
                  <a:pt x="35" y="27"/>
                </a:cubicBezTo>
                <a:cubicBezTo>
                  <a:pt x="39" y="18"/>
                  <a:pt x="35" y="8"/>
                  <a:pt x="27" y="4"/>
                </a:cubicBezTo>
                <a:cubicBezTo>
                  <a:pt x="18" y="0"/>
                  <a:pt x="8" y="3"/>
                  <a:pt x="4" y="12"/>
                </a:cubicBezTo>
                <a:cubicBezTo>
                  <a:pt x="0" y="21"/>
                  <a:pt x="3" y="31"/>
                  <a:pt x="12" y="35"/>
                </a:cubicBezTo>
                <a:cubicBezTo>
                  <a:pt x="14" y="36"/>
                  <a:pt x="17" y="37"/>
                  <a:pt x="20" y="37"/>
                </a:cubicBezTo>
                <a:cubicBezTo>
                  <a:pt x="21" y="37"/>
                  <a:pt x="21" y="36"/>
                  <a:pt x="21" y="35"/>
                </a:cubicBezTo>
                <a:cubicBezTo>
                  <a:pt x="21" y="34"/>
                  <a:pt x="20" y="33"/>
                  <a:pt x="20" y="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0" name="Freeform 120"/>
          <p:cNvSpPr/>
          <p:nvPr/>
        </p:nvSpPr>
        <p:spPr bwMode="auto">
          <a:xfrm>
            <a:off x="2847385" y="2320932"/>
            <a:ext cx="111347" cy="118485"/>
          </a:xfrm>
          <a:custGeom>
            <a:avLst/>
            <a:gdLst>
              <a:gd name="T0" fmla="*/ 32 w 33"/>
              <a:gd name="T1" fmla="*/ 32 h 35"/>
              <a:gd name="T2" fmla="*/ 11 w 33"/>
              <a:gd name="T3" fmla="*/ 16 h 35"/>
              <a:gd name="T4" fmla="*/ 9 w 33"/>
              <a:gd name="T5" fmla="*/ 11 h 35"/>
              <a:gd name="T6" fmla="*/ 11 w 33"/>
              <a:gd name="T7" fmla="*/ 8 h 35"/>
              <a:gd name="T8" fmla="*/ 8 w 33"/>
              <a:gd name="T9" fmla="*/ 1 h 35"/>
              <a:gd name="T10" fmla="*/ 1 w 33"/>
              <a:gd name="T11" fmla="*/ 4 h 35"/>
              <a:gd name="T12" fmla="*/ 4 w 33"/>
              <a:gd name="T13" fmla="*/ 11 h 35"/>
              <a:gd name="T14" fmla="*/ 6 w 33"/>
              <a:gd name="T15" fmla="*/ 12 h 35"/>
              <a:gd name="T16" fmla="*/ 9 w 33"/>
              <a:gd name="T17" fmla="*/ 17 h 35"/>
              <a:gd name="T18" fmla="*/ 31 w 33"/>
              <a:gd name="T19" fmla="*/ 35 h 35"/>
              <a:gd name="T20" fmla="*/ 32 w 33"/>
              <a:gd name="T21" fmla="*/ 34 h 35"/>
              <a:gd name="T22" fmla="*/ 32 w 33"/>
              <a:gd name="T23" fmla="*/ 34 h 35"/>
              <a:gd name="T24" fmla="*/ 32 w 33"/>
              <a:gd name="T25" fmla="*/ 3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35">
                <a:moveTo>
                  <a:pt x="32" y="32"/>
                </a:moveTo>
                <a:cubicBezTo>
                  <a:pt x="23" y="29"/>
                  <a:pt x="16" y="23"/>
                  <a:pt x="11" y="16"/>
                </a:cubicBezTo>
                <a:cubicBezTo>
                  <a:pt x="10" y="14"/>
                  <a:pt x="9" y="12"/>
                  <a:pt x="9" y="11"/>
                </a:cubicBezTo>
                <a:cubicBezTo>
                  <a:pt x="10" y="10"/>
                  <a:pt x="11" y="10"/>
                  <a:pt x="11" y="8"/>
                </a:cubicBezTo>
                <a:cubicBezTo>
                  <a:pt x="12" y="6"/>
                  <a:pt x="11" y="2"/>
                  <a:pt x="8" y="1"/>
                </a:cubicBezTo>
                <a:cubicBezTo>
                  <a:pt x="6" y="0"/>
                  <a:pt x="2" y="1"/>
                  <a:pt x="1" y="4"/>
                </a:cubicBezTo>
                <a:cubicBezTo>
                  <a:pt x="0" y="6"/>
                  <a:pt x="1" y="10"/>
                  <a:pt x="4" y="11"/>
                </a:cubicBezTo>
                <a:cubicBezTo>
                  <a:pt x="4" y="12"/>
                  <a:pt x="5" y="12"/>
                  <a:pt x="6" y="12"/>
                </a:cubicBezTo>
                <a:cubicBezTo>
                  <a:pt x="6" y="13"/>
                  <a:pt x="7" y="15"/>
                  <a:pt x="9" y="17"/>
                </a:cubicBezTo>
                <a:cubicBezTo>
                  <a:pt x="12" y="23"/>
                  <a:pt x="18" y="31"/>
                  <a:pt x="31" y="35"/>
                </a:cubicBezTo>
                <a:cubicBezTo>
                  <a:pt x="31" y="35"/>
                  <a:pt x="32" y="35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3" y="33"/>
                  <a:pt x="32" y="32"/>
                  <a:pt x="32" y="3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1" name="Freeform 121"/>
          <p:cNvSpPr>
            <a:spLocks noEditPoints="1"/>
          </p:cNvSpPr>
          <p:nvPr/>
        </p:nvSpPr>
        <p:spPr bwMode="auto">
          <a:xfrm>
            <a:off x="4486182" y="2280961"/>
            <a:ext cx="304063" cy="279794"/>
          </a:xfrm>
          <a:custGeom>
            <a:avLst/>
            <a:gdLst>
              <a:gd name="T0" fmla="*/ 86 w 90"/>
              <a:gd name="T1" fmla="*/ 32 h 83"/>
              <a:gd name="T2" fmla="*/ 90 w 90"/>
              <a:gd name="T3" fmla="*/ 32 h 83"/>
              <a:gd name="T4" fmla="*/ 45 w 90"/>
              <a:gd name="T5" fmla="*/ 0 h 83"/>
              <a:gd name="T6" fmla="*/ 0 w 90"/>
              <a:gd name="T7" fmla="*/ 39 h 83"/>
              <a:gd name="T8" fmla="*/ 18 w 90"/>
              <a:gd name="T9" fmla="*/ 69 h 83"/>
              <a:gd name="T10" fmla="*/ 13 w 90"/>
              <a:gd name="T11" fmla="*/ 83 h 83"/>
              <a:gd name="T12" fmla="*/ 29 w 90"/>
              <a:gd name="T13" fmla="*/ 75 h 83"/>
              <a:gd name="T14" fmla="*/ 45 w 90"/>
              <a:gd name="T15" fmla="*/ 77 h 83"/>
              <a:gd name="T16" fmla="*/ 49 w 90"/>
              <a:gd name="T17" fmla="*/ 77 h 83"/>
              <a:gd name="T18" fmla="*/ 48 w 90"/>
              <a:gd name="T19" fmla="*/ 67 h 83"/>
              <a:gd name="T20" fmla="*/ 86 w 90"/>
              <a:gd name="T21" fmla="*/ 32 h 83"/>
              <a:gd name="T22" fmla="*/ 62 w 90"/>
              <a:gd name="T23" fmla="*/ 19 h 83"/>
              <a:gd name="T24" fmla="*/ 67 w 90"/>
              <a:gd name="T25" fmla="*/ 25 h 83"/>
              <a:gd name="T26" fmla="*/ 62 w 90"/>
              <a:gd name="T27" fmla="*/ 31 h 83"/>
              <a:gd name="T28" fmla="*/ 55 w 90"/>
              <a:gd name="T29" fmla="*/ 25 h 83"/>
              <a:gd name="T30" fmla="*/ 62 w 90"/>
              <a:gd name="T31" fmla="*/ 19 h 83"/>
              <a:gd name="T32" fmla="*/ 30 w 90"/>
              <a:gd name="T33" fmla="*/ 31 h 83"/>
              <a:gd name="T34" fmla="*/ 23 w 90"/>
              <a:gd name="T35" fmla="*/ 25 h 83"/>
              <a:gd name="T36" fmla="*/ 30 w 90"/>
              <a:gd name="T37" fmla="*/ 19 h 83"/>
              <a:gd name="T38" fmla="*/ 36 w 90"/>
              <a:gd name="T39" fmla="*/ 25 h 83"/>
              <a:gd name="T40" fmla="*/ 30 w 90"/>
              <a:gd name="T41" fmla="*/ 3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83">
                <a:moveTo>
                  <a:pt x="86" y="32"/>
                </a:moveTo>
                <a:cubicBezTo>
                  <a:pt x="87" y="32"/>
                  <a:pt x="89" y="32"/>
                  <a:pt x="90" y="32"/>
                </a:cubicBezTo>
                <a:cubicBezTo>
                  <a:pt x="86" y="14"/>
                  <a:pt x="67" y="0"/>
                  <a:pt x="45" y="0"/>
                </a:cubicBezTo>
                <a:cubicBezTo>
                  <a:pt x="20" y="0"/>
                  <a:pt x="0" y="17"/>
                  <a:pt x="0" y="39"/>
                </a:cubicBezTo>
                <a:cubicBezTo>
                  <a:pt x="0" y="51"/>
                  <a:pt x="6" y="61"/>
                  <a:pt x="18" y="69"/>
                </a:cubicBezTo>
                <a:cubicBezTo>
                  <a:pt x="13" y="83"/>
                  <a:pt x="13" y="83"/>
                  <a:pt x="13" y="83"/>
                </a:cubicBezTo>
                <a:cubicBezTo>
                  <a:pt x="29" y="75"/>
                  <a:pt x="29" y="75"/>
                  <a:pt x="29" y="75"/>
                </a:cubicBezTo>
                <a:cubicBezTo>
                  <a:pt x="35" y="76"/>
                  <a:pt x="39" y="77"/>
                  <a:pt x="45" y="77"/>
                </a:cubicBezTo>
                <a:cubicBezTo>
                  <a:pt x="46" y="77"/>
                  <a:pt x="48" y="77"/>
                  <a:pt x="49" y="77"/>
                </a:cubicBezTo>
                <a:cubicBezTo>
                  <a:pt x="48" y="74"/>
                  <a:pt x="48" y="71"/>
                  <a:pt x="48" y="67"/>
                </a:cubicBezTo>
                <a:cubicBezTo>
                  <a:pt x="48" y="48"/>
                  <a:pt x="65" y="32"/>
                  <a:pt x="86" y="32"/>
                </a:cubicBezTo>
                <a:close/>
                <a:moveTo>
                  <a:pt x="62" y="19"/>
                </a:moveTo>
                <a:cubicBezTo>
                  <a:pt x="65" y="19"/>
                  <a:pt x="67" y="22"/>
                  <a:pt x="67" y="25"/>
                </a:cubicBezTo>
                <a:cubicBezTo>
                  <a:pt x="67" y="29"/>
                  <a:pt x="65" y="31"/>
                  <a:pt x="62" y="31"/>
                </a:cubicBezTo>
                <a:cubicBezTo>
                  <a:pt x="58" y="31"/>
                  <a:pt x="55" y="29"/>
                  <a:pt x="55" y="25"/>
                </a:cubicBezTo>
                <a:cubicBezTo>
                  <a:pt x="55" y="22"/>
                  <a:pt x="58" y="19"/>
                  <a:pt x="62" y="19"/>
                </a:cubicBezTo>
                <a:close/>
                <a:moveTo>
                  <a:pt x="30" y="31"/>
                </a:moveTo>
                <a:cubicBezTo>
                  <a:pt x="27" y="31"/>
                  <a:pt x="23" y="29"/>
                  <a:pt x="23" y="25"/>
                </a:cubicBezTo>
                <a:cubicBezTo>
                  <a:pt x="23" y="22"/>
                  <a:pt x="27" y="19"/>
                  <a:pt x="30" y="19"/>
                </a:cubicBezTo>
                <a:cubicBezTo>
                  <a:pt x="33" y="19"/>
                  <a:pt x="36" y="22"/>
                  <a:pt x="36" y="25"/>
                </a:cubicBezTo>
                <a:cubicBezTo>
                  <a:pt x="36" y="29"/>
                  <a:pt x="33" y="31"/>
                  <a:pt x="30" y="3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2" name="Freeform 122"/>
          <p:cNvSpPr>
            <a:spLocks noEditPoints="1"/>
          </p:cNvSpPr>
          <p:nvPr/>
        </p:nvSpPr>
        <p:spPr bwMode="auto">
          <a:xfrm>
            <a:off x="4654630" y="2395163"/>
            <a:ext cx="259809" cy="236969"/>
          </a:xfrm>
          <a:custGeom>
            <a:avLst/>
            <a:gdLst>
              <a:gd name="T0" fmla="*/ 77 w 77"/>
              <a:gd name="T1" fmla="*/ 33 h 70"/>
              <a:gd name="T2" fmla="*/ 39 w 77"/>
              <a:gd name="T3" fmla="*/ 0 h 70"/>
              <a:gd name="T4" fmla="*/ 0 w 77"/>
              <a:gd name="T5" fmla="*/ 33 h 70"/>
              <a:gd name="T6" fmla="*/ 39 w 77"/>
              <a:gd name="T7" fmla="*/ 66 h 70"/>
              <a:gd name="T8" fmla="*/ 52 w 77"/>
              <a:gd name="T9" fmla="*/ 63 h 70"/>
              <a:gd name="T10" fmla="*/ 65 w 77"/>
              <a:gd name="T11" fmla="*/ 70 h 70"/>
              <a:gd name="T12" fmla="*/ 61 w 77"/>
              <a:gd name="T13" fmla="*/ 59 h 70"/>
              <a:gd name="T14" fmla="*/ 77 w 77"/>
              <a:gd name="T15" fmla="*/ 33 h 70"/>
              <a:gd name="T16" fmla="*/ 26 w 77"/>
              <a:gd name="T17" fmla="*/ 27 h 70"/>
              <a:gd name="T18" fmla="*/ 22 w 77"/>
              <a:gd name="T19" fmla="*/ 23 h 70"/>
              <a:gd name="T20" fmla="*/ 26 w 77"/>
              <a:gd name="T21" fmla="*/ 18 h 70"/>
              <a:gd name="T22" fmla="*/ 32 w 77"/>
              <a:gd name="T23" fmla="*/ 23 h 70"/>
              <a:gd name="T24" fmla="*/ 26 w 77"/>
              <a:gd name="T25" fmla="*/ 27 h 70"/>
              <a:gd name="T26" fmla="*/ 51 w 77"/>
              <a:gd name="T27" fmla="*/ 27 h 70"/>
              <a:gd name="T28" fmla="*/ 47 w 77"/>
              <a:gd name="T29" fmla="*/ 23 h 70"/>
              <a:gd name="T30" fmla="*/ 51 w 77"/>
              <a:gd name="T31" fmla="*/ 18 h 70"/>
              <a:gd name="T32" fmla="*/ 57 w 77"/>
              <a:gd name="T33" fmla="*/ 23 h 70"/>
              <a:gd name="T34" fmla="*/ 51 w 77"/>
              <a:gd name="T35" fmla="*/ 2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7" h="70">
                <a:moveTo>
                  <a:pt x="77" y="33"/>
                </a:moveTo>
                <a:cubicBezTo>
                  <a:pt x="77" y="15"/>
                  <a:pt x="59" y="0"/>
                  <a:pt x="39" y="0"/>
                </a:cubicBezTo>
                <a:cubicBezTo>
                  <a:pt x="17" y="0"/>
                  <a:pt x="0" y="15"/>
                  <a:pt x="0" y="33"/>
                </a:cubicBezTo>
                <a:cubicBezTo>
                  <a:pt x="0" y="51"/>
                  <a:pt x="17" y="66"/>
                  <a:pt x="39" y="66"/>
                </a:cubicBezTo>
                <a:cubicBezTo>
                  <a:pt x="43" y="66"/>
                  <a:pt x="48" y="65"/>
                  <a:pt x="52" y="63"/>
                </a:cubicBezTo>
                <a:cubicBezTo>
                  <a:pt x="65" y="70"/>
                  <a:pt x="65" y="70"/>
                  <a:pt x="65" y="70"/>
                </a:cubicBezTo>
                <a:cubicBezTo>
                  <a:pt x="61" y="59"/>
                  <a:pt x="61" y="59"/>
                  <a:pt x="61" y="59"/>
                </a:cubicBezTo>
                <a:cubicBezTo>
                  <a:pt x="70" y="52"/>
                  <a:pt x="77" y="43"/>
                  <a:pt x="77" y="33"/>
                </a:cubicBezTo>
                <a:close/>
                <a:moveTo>
                  <a:pt x="26" y="27"/>
                </a:moveTo>
                <a:cubicBezTo>
                  <a:pt x="24" y="27"/>
                  <a:pt x="22" y="25"/>
                  <a:pt x="22" y="23"/>
                </a:cubicBezTo>
                <a:cubicBezTo>
                  <a:pt x="22" y="21"/>
                  <a:pt x="24" y="18"/>
                  <a:pt x="26" y="18"/>
                </a:cubicBezTo>
                <a:cubicBezTo>
                  <a:pt x="30" y="18"/>
                  <a:pt x="32" y="21"/>
                  <a:pt x="32" y="23"/>
                </a:cubicBezTo>
                <a:cubicBezTo>
                  <a:pt x="32" y="25"/>
                  <a:pt x="30" y="27"/>
                  <a:pt x="26" y="27"/>
                </a:cubicBezTo>
                <a:close/>
                <a:moveTo>
                  <a:pt x="51" y="27"/>
                </a:moveTo>
                <a:cubicBezTo>
                  <a:pt x="49" y="27"/>
                  <a:pt x="47" y="25"/>
                  <a:pt x="47" y="23"/>
                </a:cubicBezTo>
                <a:cubicBezTo>
                  <a:pt x="47" y="21"/>
                  <a:pt x="49" y="18"/>
                  <a:pt x="51" y="18"/>
                </a:cubicBezTo>
                <a:cubicBezTo>
                  <a:pt x="55" y="18"/>
                  <a:pt x="57" y="21"/>
                  <a:pt x="57" y="23"/>
                </a:cubicBezTo>
                <a:cubicBezTo>
                  <a:pt x="57" y="25"/>
                  <a:pt x="55" y="27"/>
                  <a:pt x="51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Freeform 123"/>
          <p:cNvSpPr>
            <a:spLocks noEditPoints="1"/>
          </p:cNvSpPr>
          <p:nvPr/>
        </p:nvSpPr>
        <p:spPr bwMode="auto">
          <a:xfrm>
            <a:off x="1559760" y="2318077"/>
            <a:ext cx="402561" cy="321193"/>
          </a:xfrm>
          <a:custGeom>
            <a:avLst/>
            <a:gdLst>
              <a:gd name="T0" fmla="*/ 98 w 119"/>
              <a:gd name="T1" fmla="*/ 40 h 95"/>
              <a:gd name="T2" fmla="*/ 95 w 119"/>
              <a:gd name="T3" fmla="*/ 36 h 95"/>
              <a:gd name="T4" fmla="*/ 94 w 119"/>
              <a:gd name="T5" fmla="*/ 22 h 95"/>
              <a:gd name="T6" fmla="*/ 69 w 119"/>
              <a:gd name="T7" fmla="*/ 23 h 95"/>
              <a:gd name="T8" fmla="*/ 65 w 119"/>
              <a:gd name="T9" fmla="*/ 16 h 95"/>
              <a:gd name="T10" fmla="*/ 45 w 119"/>
              <a:gd name="T11" fmla="*/ 6 h 95"/>
              <a:gd name="T12" fmla="*/ 11 w 119"/>
              <a:gd name="T13" fmla="*/ 34 h 95"/>
              <a:gd name="T14" fmla="*/ 1 w 119"/>
              <a:gd name="T15" fmla="*/ 60 h 95"/>
              <a:gd name="T16" fmla="*/ 51 w 119"/>
              <a:gd name="T17" fmla="*/ 93 h 95"/>
              <a:gd name="T18" fmla="*/ 110 w 119"/>
              <a:gd name="T19" fmla="*/ 67 h 95"/>
              <a:gd name="T20" fmla="*/ 98 w 119"/>
              <a:gd name="T21" fmla="*/ 40 h 95"/>
              <a:gd name="T22" fmla="*/ 52 w 119"/>
              <a:gd name="T23" fmla="*/ 86 h 95"/>
              <a:gd name="T24" fmla="*/ 14 w 119"/>
              <a:gd name="T25" fmla="*/ 62 h 95"/>
              <a:gd name="T26" fmla="*/ 52 w 119"/>
              <a:gd name="T27" fmla="*/ 35 h 95"/>
              <a:gd name="T28" fmla="*/ 91 w 119"/>
              <a:gd name="T29" fmla="*/ 57 h 95"/>
              <a:gd name="T30" fmla="*/ 52 w 119"/>
              <a:gd name="T31" fmla="*/ 8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9" h="95">
                <a:moveTo>
                  <a:pt x="98" y="40"/>
                </a:moveTo>
                <a:cubicBezTo>
                  <a:pt x="93" y="39"/>
                  <a:pt x="95" y="36"/>
                  <a:pt x="95" y="36"/>
                </a:cubicBezTo>
                <a:cubicBezTo>
                  <a:pt x="95" y="36"/>
                  <a:pt x="100" y="28"/>
                  <a:pt x="94" y="22"/>
                </a:cubicBezTo>
                <a:cubicBezTo>
                  <a:pt x="87" y="14"/>
                  <a:pt x="69" y="23"/>
                  <a:pt x="69" y="23"/>
                </a:cubicBezTo>
                <a:cubicBezTo>
                  <a:pt x="62" y="25"/>
                  <a:pt x="64" y="22"/>
                  <a:pt x="65" y="16"/>
                </a:cubicBezTo>
                <a:cubicBezTo>
                  <a:pt x="65" y="10"/>
                  <a:pt x="63" y="0"/>
                  <a:pt x="45" y="6"/>
                </a:cubicBezTo>
                <a:cubicBezTo>
                  <a:pt x="26" y="12"/>
                  <a:pt x="11" y="34"/>
                  <a:pt x="11" y="34"/>
                </a:cubicBezTo>
                <a:cubicBezTo>
                  <a:pt x="0" y="49"/>
                  <a:pt x="1" y="60"/>
                  <a:pt x="1" y="60"/>
                </a:cubicBezTo>
                <a:cubicBezTo>
                  <a:pt x="4" y="85"/>
                  <a:pt x="30" y="91"/>
                  <a:pt x="51" y="93"/>
                </a:cubicBezTo>
                <a:cubicBezTo>
                  <a:pt x="72" y="95"/>
                  <a:pt x="102" y="86"/>
                  <a:pt x="110" y="67"/>
                </a:cubicBezTo>
                <a:cubicBezTo>
                  <a:pt x="119" y="48"/>
                  <a:pt x="103" y="41"/>
                  <a:pt x="98" y="40"/>
                </a:cubicBezTo>
                <a:close/>
                <a:moveTo>
                  <a:pt x="52" y="86"/>
                </a:moveTo>
                <a:cubicBezTo>
                  <a:pt x="31" y="87"/>
                  <a:pt x="14" y="76"/>
                  <a:pt x="14" y="62"/>
                </a:cubicBezTo>
                <a:cubicBezTo>
                  <a:pt x="14" y="48"/>
                  <a:pt x="31" y="36"/>
                  <a:pt x="52" y="35"/>
                </a:cubicBezTo>
                <a:cubicBezTo>
                  <a:pt x="74" y="34"/>
                  <a:pt x="91" y="43"/>
                  <a:pt x="91" y="57"/>
                </a:cubicBezTo>
                <a:cubicBezTo>
                  <a:pt x="91" y="72"/>
                  <a:pt x="74" y="85"/>
                  <a:pt x="52" y="8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4" name="Freeform 124"/>
          <p:cNvSpPr>
            <a:spLocks noEditPoints="1"/>
          </p:cNvSpPr>
          <p:nvPr/>
        </p:nvSpPr>
        <p:spPr bwMode="auto">
          <a:xfrm>
            <a:off x="1651121" y="2459401"/>
            <a:ext cx="158456" cy="141325"/>
          </a:xfrm>
          <a:custGeom>
            <a:avLst/>
            <a:gdLst>
              <a:gd name="T0" fmla="*/ 21 w 47"/>
              <a:gd name="T1" fmla="*/ 3 h 42"/>
              <a:gd name="T2" fmla="*/ 2 w 47"/>
              <a:gd name="T3" fmla="*/ 25 h 42"/>
              <a:gd name="T4" fmla="*/ 8 w 47"/>
              <a:gd name="T5" fmla="*/ 35 h 42"/>
              <a:gd name="T6" fmla="*/ 40 w 47"/>
              <a:gd name="T7" fmla="*/ 29 h 42"/>
              <a:gd name="T8" fmla="*/ 21 w 47"/>
              <a:gd name="T9" fmla="*/ 3 h 42"/>
              <a:gd name="T10" fmla="*/ 16 w 47"/>
              <a:gd name="T11" fmla="*/ 31 h 42"/>
              <a:gd name="T12" fmla="*/ 8 w 47"/>
              <a:gd name="T13" fmla="*/ 26 h 42"/>
              <a:gd name="T14" fmla="*/ 15 w 47"/>
              <a:gd name="T15" fmla="*/ 19 h 42"/>
              <a:gd name="T16" fmla="*/ 23 w 47"/>
              <a:gd name="T17" fmla="*/ 24 h 42"/>
              <a:gd name="T18" fmla="*/ 16 w 47"/>
              <a:gd name="T19" fmla="*/ 31 h 42"/>
              <a:gd name="T20" fmla="*/ 28 w 47"/>
              <a:gd name="T21" fmla="*/ 20 h 42"/>
              <a:gd name="T22" fmla="*/ 25 w 47"/>
              <a:gd name="T23" fmla="*/ 20 h 42"/>
              <a:gd name="T24" fmla="*/ 26 w 47"/>
              <a:gd name="T25" fmla="*/ 16 h 42"/>
              <a:gd name="T26" fmla="*/ 30 w 47"/>
              <a:gd name="T27" fmla="*/ 16 h 42"/>
              <a:gd name="T28" fmla="*/ 28 w 47"/>
              <a:gd name="T29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" h="42">
                <a:moveTo>
                  <a:pt x="21" y="3"/>
                </a:moveTo>
                <a:cubicBezTo>
                  <a:pt x="0" y="5"/>
                  <a:pt x="2" y="25"/>
                  <a:pt x="2" y="25"/>
                </a:cubicBezTo>
                <a:cubicBezTo>
                  <a:pt x="2" y="25"/>
                  <a:pt x="2" y="32"/>
                  <a:pt x="8" y="35"/>
                </a:cubicBezTo>
                <a:cubicBezTo>
                  <a:pt x="21" y="42"/>
                  <a:pt x="33" y="38"/>
                  <a:pt x="40" y="29"/>
                </a:cubicBezTo>
                <a:cubicBezTo>
                  <a:pt x="47" y="21"/>
                  <a:pt x="43" y="0"/>
                  <a:pt x="21" y="3"/>
                </a:cubicBezTo>
                <a:close/>
                <a:moveTo>
                  <a:pt x="16" y="31"/>
                </a:moveTo>
                <a:cubicBezTo>
                  <a:pt x="12" y="31"/>
                  <a:pt x="8" y="29"/>
                  <a:pt x="8" y="26"/>
                </a:cubicBezTo>
                <a:cubicBezTo>
                  <a:pt x="8" y="22"/>
                  <a:pt x="11" y="19"/>
                  <a:pt x="15" y="19"/>
                </a:cubicBezTo>
                <a:cubicBezTo>
                  <a:pt x="20" y="18"/>
                  <a:pt x="23" y="21"/>
                  <a:pt x="23" y="24"/>
                </a:cubicBezTo>
                <a:cubicBezTo>
                  <a:pt x="23" y="27"/>
                  <a:pt x="20" y="31"/>
                  <a:pt x="16" y="31"/>
                </a:cubicBezTo>
                <a:close/>
                <a:moveTo>
                  <a:pt x="28" y="20"/>
                </a:moveTo>
                <a:cubicBezTo>
                  <a:pt x="27" y="21"/>
                  <a:pt x="25" y="21"/>
                  <a:pt x="25" y="20"/>
                </a:cubicBezTo>
                <a:cubicBezTo>
                  <a:pt x="24" y="19"/>
                  <a:pt x="24" y="17"/>
                  <a:pt x="26" y="16"/>
                </a:cubicBezTo>
                <a:cubicBezTo>
                  <a:pt x="27" y="15"/>
                  <a:pt x="29" y="15"/>
                  <a:pt x="30" y="16"/>
                </a:cubicBezTo>
                <a:cubicBezTo>
                  <a:pt x="30" y="17"/>
                  <a:pt x="30" y="19"/>
                  <a:pt x="28" y="2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5" name="Freeform 125"/>
          <p:cNvSpPr/>
          <p:nvPr/>
        </p:nvSpPr>
        <p:spPr bwMode="auto">
          <a:xfrm>
            <a:off x="1860967" y="2330924"/>
            <a:ext cx="87079" cy="91361"/>
          </a:xfrm>
          <a:custGeom>
            <a:avLst/>
            <a:gdLst>
              <a:gd name="T0" fmla="*/ 20 w 26"/>
              <a:gd name="T1" fmla="*/ 27 h 27"/>
              <a:gd name="T2" fmla="*/ 23 w 26"/>
              <a:gd name="T3" fmla="*/ 24 h 27"/>
              <a:gd name="T4" fmla="*/ 23 w 26"/>
              <a:gd name="T5" fmla="*/ 24 h 27"/>
              <a:gd name="T6" fmla="*/ 4 w 26"/>
              <a:gd name="T7" fmla="*/ 4 h 27"/>
              <a:gd name="T8" fmla="*/ 0 w 26"/>
              <a:gd name="T9" fmla="*/ 8 h 27"/>
              <a:gd name="T10" fmla="*/ 4 w 26"/>
              <a:gd name="T11" fmla="*/ 11 h 27"/>
              <a:gd name="T12" fmla="*/ 16 w 26"/>
              <a:gd name="T13" fmla="*/ 23 h 27"/>
              <a:gd name="T14" fmla="*/ 20 w 26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7">
                <a:moveTo>
                  <a:pt x="20" y="27"/>
                </a:moveTo>
                <a:cubicBezTo>
                  <a:pt x="21" y="27"/>
                  <a:pt x="23" y="26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6" y="0"/>
                  <a:pt x="4" y="4"/>
                  <a:pt x="4" y="4"/>
                </a:cubicBezTo>
                <a:cubicBezTo>
                  <a:pt x="2" y="4"/>
                  <a:pt x="0" y="6"/>
                  <a:pt x="0" y="8"/>
                </a:cubicBezTo>
                <a:cubicBezTo>
                  <a:pt x="0" y="10"/>
                  <a:pt x="2" y="11"/>
                  <a:pt x="4" y="11"/>
                </a:cubicBezTo>
                <a:cubicBezTo>
                  <a:pt x="19" y="8"/>
                  <a:pt x="16" y="23"/>
                  <a:pt x="16" y="23"/>
                </a:cubicBezTo>
                <a:cubicBezTo>
                  <a:pt x="16" y="25"/>
                  <a:pt x="18" y="27"/>
                  <a:pt x="20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6" name="Freeform 126"/>
          <p:cNvSpPr/>
          <p:nvPr/>
        </p:nvSpPr>
        <p:spPr bwMode="auto">
          <a:xfrm>
            <a:off x="1843836" y="2276678"/>
            <a:ext cx="182723" cy="169876"/>
          </a:xfrm>
          <a:custGeom>
            <a:avLst/>
            <a:gdLst>
              <a:gd name="T0" fmla="*/ 22 w 54"/>
              <a:gd name="T1" fmla="*/ 2 h 50"/>
              <a:gd name="T2" fmla="*/ 4 w 54"/>
              <a:gd name="T3" fmla="*/ 2 h 50"/>
              <a:gd name="T4" fmla="*/ 4 w 54"/>
              <a:gd name="T5" fmla="*/ 2 h 50"/>
              <a:gd name="T6" fmla="*/ 4 w 54"/>
              <a:gd name="T7" fmla="*/ 2 h 50"/>
              <a:gd name="T8" fmla="*/ 0 w 54"/>
              <a:gd name="T9" fmla="*/ 7 h 50"/>
              <a:gd name="T10" fmla="*/ 5 w 54"/>
              <a:gd name="T11" fmla="*/ 12 h 50"/>
              <a:gd name="T12" fmla="*/ 10 w 54"/>
              <a:gd name="T13" fmla="*/ 11 h 50"/>
              <a:gd name="T14" fmla="*/ 35 w 54"/>
              <a:gd name="T15" fmla="*/ 24 h 50"/>
              <a:gd name="T16" fmla="*/ 37 w 54"/>
              <a:gd name="T17" fmla="*/ 41 h 50"/>
              <a:gd name="T18" fmla="*/ 36 w 54"/>
              <a:gd name="T19" fmla="*/ 46 h 50"/>
              <a:gd name="T20" fmla="*/ 41 w 54"/>
              <a:gd name="T21" fmla="*/ 50 h 50"/>
              <a:gd name="T22" fmla="*/ 46 w 54"/>
              <a:gd name="T23" fmla="*/ 46 h 50"/>
              <a:gd name="T24" fmla="*/ 46 w 54"/>
              <a:gd name="T25" fmla="*/ 46 h 50"/>
              <a:gd name="T26" fmla="*/ 22 w 54"/>
              <a:gd name="T27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" h="50">
                <a:moveTo>
                  <a:pt x="22" y="2"/>
                </a:moveTo>
                <a:cubicBezTo>
                  <a:pt x="14" y="0"/>
                  <a:pt x="7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0" y="5"/>
                  <a:pt x="0" y="7"/>
                </a:cubicBezTo>
                <a:cubicBezTo>
                  <a:pt x="0" y="10"/>
                  <a:pt x="2" y="12"/>
                  <a:pt x="5" y="12"/>
                </a:cubicBezTo>
                <a:cubicBezTo>
                  <a:pt x="5" y="12"/>
                  <a:pt x="8" y="12"/>
                  <a:pt x="10" y="11"/>
                </a:cubicBezTo>
                <a:cubicBezTo>
                  <a:pt x="12" y="10"/>
                  <a:pt x="27" y="11"/>
                  <a:pt x="35" y="24"/>
                </a:cubicBezTo>
                <a:cubicBezTo>
                  <a:pt x="39" y="33"/>
                  <a:pt x="37" y="40"/>
                  <a:pt x="37" y="41"/>
                </a:cubicBezTo>
                <a:cubicBezTo>
                  <a:pt x="37" y="41"/>
                  <a:pt x="36" y="43"/>
                  <a:pt x="36" y="46"/>
                </a:cubicBezTo>
                <a:cubicBezTo>
                  <a:pt x="36" y="49"/>
                  <a:pt x="38" y="50"/>
                  <a:pt x="41" y="50"/>
                </a:cubicBezTo>
                <a:cubicBezTo>
                  <a:pt x="43" y="50"/>
                  <a:pt x="45" y="50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54" y="18"/>
                  <a:pt x="36" y="5"/>
                  <a:pt x="22" y="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7" name="Oval 127"/>
          <p:cNvSpPr>
            <a:spLocks noChangeArrowheads="1"/>
          </p:cNvSpPr>
          <p:nvPr/>
        </p:nvSpPr>
        <p:spPr bwMode="auto">
          <a:xfrm>
            <a:off x="627587" y="2286671"/>
            <a:ext cx="84224" cy="74231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8" name="Freeform 128"/>
          <p:cNvSpPr/>
          <p:nvPr/>
        </p:nvSpPr>
        <p:spPr bwMode="auto">
          <a:xfrm>
            <a:off x="590471" y="2378033"/>
            <a:ext cx="128477" cy="246962"/>
          </a:xfrm>
          <a:custGeom>
            <a:avLst/>
            <a:gdLst>
              <a:gd name="T0" fmla="*/ 13 w 38"/>
              <a:gd name="T1" fmla="*/ 0 h 73"/>
              <a:gd name="T2" fmla="*/ 6 w 38"/>
              <a:gd name="T3" fmla="*/ 11 h 73"/>
              <a:gd name="T4" fmla="*/ 20 w 38"/>
              <a:gd name="T5" fmla="*/ 20 h 73"/>
              <a:gd name="T6" fmla="*/ 25 w 38"/>
              <a:gd name="T7" fmla="*/ 34 h 73"/>
              <a:gd name="T8" fmla="*/ 0 w 38"/>
              <a:gd name="T9" fmla="*/ 61 h 73"/>
              <a:gd name="T10" fmla="*/ 18 w 38"/>
              <a:gd name="T11" fmla="*/ 73 h 73"/>
              <a:gd name="T12" fmla="*/ 34 w 38"/>
              <a:gd name="T13" fmla="*/ 39 h 73"/>
              <a:gd name="T14" fmla="*/ 32 w 38"/>
              <a:gd name="T15" fmla="*/ 15 h 73"/>
              <a:gd name="T16" fmla="*/ 13 w 3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73">
                <a:moveTo>
                  <a:pt x="13" y="0"/>
                </a:moveTo>
                <a:cubicBezTo>
                  <a:pt x="6" y="11"/>
                  <a:pt x="6" y="11"/>
                  <a:pt x="6" y="11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9" y="25"/>
                  <a:pt x="25" y="34"/>
                </a:cubicBezTo>
                <a:cubicBezTo>
                  <a:pt x="21" y="43"/>
                  <a:pt x="0" y="61"/>
                  <a:pt x="0" y="61"/>
                </a:cubicBezTo>
                <a:cubicBezTo>
                  <a:pt x="18" y="73"/>
                  <a:pt x="18" y="73"/>
                  <a:pt x="18" y="73"/>
                </a:cubicBezTo>
                <a:cubicBezTo>
                  <a:pt x="31" y="45"/>
                  <a:pt x="30" y="49"/>
                  <a:pt x="34" y="39"/>
                </a:cubicBezTo>
                <a:cubicBezTo>
                  <a:pt x="37" y="29"/>
                  <a:pt x="38" y="21"/>
                  <a:pt x="32" y="15"/>
                </a:cubicBezTo>
                <a:cubicBezTo>
                  <a:pt x="25" y="8"/>
                  <a:pt x="24" y="7"/>
                  <a:pt x="1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9" name="Freeform 129"/>
          <p:cNvSpPr/>
          <p:nvPr/>
        </p:nvSpPr>
        <p:spPr bwMode="auto">
          <a:xfrm>
            <a:off x="687543" y="2259548"/>
            <a:ext cx="368301" cy="409699"/>
          </a:xfrm>
          <a:custGeom>
            <a:avLst/>
            <a:gdLst>
              <a:gd name="T0" fmla="*/ 104 w 109"/>
              <a:gd name="T1" fmla="*/ 31 h 121"/>
              <a:gd name="T2" fmla="*/ 32 w 109"/>
              <a:gd name="T3" fmla="*/ 20 h 121"/>
              <a:gd name="T4" fmla="*/ 36 w 109"/>
              <a:gd name="T5" fmla="*/ 11 h 121"/>
              <a:gd name="T6" fmla="*/ 19 w 109"/>
              <a:gd name="T7" fmla="*/ 6 h 121"/>
              <a:gd name="T8" fmla="*/ 0 w 109"/>
              <a:gd name="T9" fmla="*/ 39 h 121"/>
              <a:gd name="T10" fmla="*/ 12 w 109"/>
              <a:gd name="T11" fmla="*/ 46 h 121"/>
              <a:gd name="T12" fmla="*/ 21 w 109"/>
              <a:gd name="T13" fmla="*/ 36 h 121"/>
              <a:gd name="T14" fmla="*/ 29 w 109"/>
              <a:gd name="T15" fmla="*/ 32 h 121"/>
              <a:gd name="T16" fmla="*/ 15 w 109"/>
              <a:gd name="T17" fmla="*/ 52 h 121"/>
              <a:gd name="T18" fmla="*/ 23 w 109"/>
              <a:gd name="T19" fmla="*/ 58 h 121"/>
              <a:gd name="T20" fmla="*/ 33 w 109"/>
              <a:gd name="T21" fmla="*/ 48 h 121"/>
              <a:gd name="T22" fmla="*/ 39 w 109"/>
              <a:gd name="T23" fmla="*/ 48 h 121"/>
              <a:gd name="T24" fmla="*/ 39 w 109"/>
              <a:gd name="T25" fmla="*/ 58 h 121"/>
              <a:gd name="T26" fmla="*/ 15 w 109"/>
              <a:gd name="T27" fmla="*/ 58 h 121"/>
              <a:gd name="T28" fmla="*/ 15 w 109"/>
              <a:gd name="T29" fmla="*/ 67 h 121"/>
              <a:gd name="T30" fmla="*/ 39 w 109"/>
              <a:gd name="T31" fmla="*/ 67 h 121"/>
              <a:gd name="T32" fmla="*/ 39 w 109"/>
              <a:gd name="T33" fmla="*/ 87 h 121"/>
              <a:gd name="T34" fmla="*/ 38 w 109"/>
              <a:gd name="T35" fmla="*/ 87 h 121"/>
              <a:gd name="T36" fmla="*/ 30 w 109"/>
              <a:gd name="T37" fmla="*/ 84 h 121"/>
              <a:gd name="T38" fmla="*/ 29 w 109"/>
              <a:gd name="T39" fmla="*/ 71 h 121"/>
              <a:gd name="T40" fmla="*/ 13 w 109"/>
              <a:gd name="T41" fmla="*/ 71 h 121"/>
              <a:gd name="T42" fmla="*/ 12 w 109"/>
              <a:gd name="T43" fmla="*/ 72 h 121"/>
              <a:gd name="T44" fmla="*/ 30 w 109"/>
              <a:gd name="T45" fmla="*/ 98 h 121"/>
              <a:gd name="T46" fmla="*/ 70 w 109"/>
              <a:gd name="T47" fmla="*/ 87 h 121"/>
              <a:gd name="T48" fmla="*/ 72 w 109"/>
              <a:gd name="T49" fmla="*/ 96 h 121"/>
              <a:gd name="T50" fmla="*/ 86 w 109"/>
              <a:gd name="T51" fmla="*/ 91 h 121"/>
              <a:gd name="T52" fmla="*/ 77 w 109"/>
              <a:gd name="T53" fmla="*/ 68 h 121"/>
              <a:gd name="T54" fmla="*/ 66 w 109"/>
              <a:gd name="T55" fmla="*/ 72 h 121"/>
              <a:gd name="T56" fmla="*/ 68 w 109"/>
              <a:gd name="T57" fmla="*/ 79 h 121"/>
              <a:gd name="T58" fmla="*/ 58 w 109"/>
              <a:gd name="T59" fmla="*/ 84 h 121"/>
              <a:gd name="T60" fmla="*/ 58 w 109"/>
              <a:gd name="T61" fmla="*/ 67 h 121"/>
              <a:gd name="T62" fmla="*/ 82 w 109"/>
              <a:gd name="T63" fmla="*/ 67 h 121"/>
              <a:gd name="T64" fmla="*/ 82 w 109"/>
              <a:gd name="T65" fmla="*/ 58 h 121"/>
              <a:gd name="T66" fmla="*/ 58 w 109"/>
              <a:gd name="T67" fmla="*/ 58 h 121"/>
              <a:gd name="T68" fmla="*/ 58 w 109"/>
              <a:gd name="T69" fmla="*/ 48 h 121"/>
              <a:gd name="T70" fmla="*/ 82 w 109"/>
              <a:gd name="T71" fmla="*/ 48 h 121"/>
              <a:gd name="T72" fmla="*/ 82 w 109"/>
              <a:gd name="T73" fmla="*/ 39 h 121"/>
              <a:gd name="T74" fmla="*/ 40 w 109"/>
              <a:gd name="T75" fmla="*/ 39 h 121"/>
              <a:gd name="T76" fmla="*/ 46 w 109"/>
              <a:gd name="T77" fmla="*/ 30 h 121"/>
              <a:gd name="T78" fmla="*/ 39 w 109"/>
              <a:gd name="T79" fmla="*/ 28 h 121"/>
              <a:gd name="T80" fmla="*/ 87 w 109"/>
              <a:gd name="T81" fmla="*/ 37 h 121"/>
              <a:gd name="T82" fmla="*/ 87 w 109"/>
              <a:gd name="T83" fmla="*/ 85 h 121"/>
              <a:gd name="T84" fmla="*/ 70 w 109"/>
              <a:gd name="T85" fmla="*/ 101 h 121"/>
              <a:gd name="T86" fmla="*/ 60 w 109"/>
              <a:gd name="T87" fmla="*/ 98 h 121"/>
              <a:gd name="T88" fmla="*/ 57 w 109"/>
              <a:gd name="T89" fmla="*/ 108 h 121"/>
              <a:gd name="T90" fmla="*/ 105 w 109"/>
              <a:gd name="T91" fmla="*/ 87 h 121"/>
              <a:gd name="T92" fmla="*/ 104 w 109"/>
              <a:gd name="T93" fmla="*/ 3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21">
                <a:moveTo>
                  <a:pt x="104" y="31"/>
                </a:moveTo>
                <a:cubicBezTo>
                  <a:pt x="104" y="31"/>
                  <a:pt x="100" y="0"/>
                  <a:pt x="32" y="20"/>
                </a:cubicBezTo>
                <a:cubicBezTo>
                  <a:pt x="35" y="14"/>
                  <a:pt x="36" y="11"/>
                  <a:pt x="36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2" y="29"/>
                  <a:pt x="0" y="39"/>
                </a:cubicBezTo>
                <a:cubicBezTo>
                  <a:pt x="0" y="39"/>
                  <a:pt x="12" y="46"/>
                  <a:pt x="12" y="46"/>
                </a:cubicBezTo>
                <a:cubicBezTo>
                  <a:pt x="15" y="43"/>
                  <a:pt x="18" y="39"/>
                  <a:pt x="21" y="36"/>
                </a:cubicBezTo>
                <a:cubicBezTo>
                  <a:pt x="24" y="35"/>
                  <a:pt x="26" y="33"/>
                  <a:pt x="29" y="32"/>
                </a:cubicBezTo>
                <a:cubicBezTo>
                  <a:pt x="26" y="38"/>
                  <a:pt x="20" y="47"/>
                  <a:pt x="15" y="52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8"/>
                  <a:pt x="27" y="54"/>
                  <a:pt x="33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58"/>
                  <a:pt x="39" y="58"/>
                  <a:pt x="39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67"/>
                  <a:pt x="15" y="67"/>
                  <a:pt x="15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87"/>
                  <a:pt x="39" y="87"/>
                  <a:pt x="39" y="87"/>
                </a:cubicBezTo>
                <a:cubicBezTo>
                  <a:pt x="39" y="87"/>
                  <a:pt x="38" y="87"/>
                  <a:pt x="38" y="87"/>
                </a:cubicBezTo>
                <a:cubicBezTo>
                  <a:pt x="35" y="87"/>
                  <a:pt x="31" y="86"/>
                  <a:pt x="30" y="84"/>
                </a:cubicBezTo>
                <a:cubicBezTo>
                  <a:pt x="28" y="81"/>
                  <a:pt x="29" y="75"/>
                  <a:pt x="29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6" y="99"/>
                  <a:pt x="30" y="98"/>
                </a:cubicBezTo>
                <a:cubicBezTo>
                  <a:pt x="51" y="99"/>
                  <a:pt x="64" y="92"/>
                  <a:pt x="70" y="87"/>
                </a:cubicBezTo>
                <a:cubicBezTo>
                  <a:pt x="72" y="96"/>
                  <a:pt x="72" y="96"/>
                  <a:pt x="72" y="96"/>
                </a:cubicBezTo>
                <a:cubicBezTo>
                  <a:pt x="86" y="91"/>
                  <a:pt x="86" y="91"/>
                  <a:pt x="86" y="91"/>
                </a:cubicBezTo>
                <a:cubicBezTo>
                  <a:pt x="77" y="68"/>
                  <a:pt x="77" y="68"/>
                  <a:pt x="77" y="68"/>
                </a:cubicBezTo>
                <a:cubicBezTo>
                  <a:pt x="66" y="72"/>
                  <a:pt x="66" y="72"/>
                  <a:pt x="66" y="72"/>
                </a:cubicBezTo>
                <a:cubicBezTo>
                  <a:pt x="68" y="79"/>
                  <a:pt x="68" y="79"/>
                  <a:pt x="68" y="79"/>
                </a:cubicBezTo>
                <a:cubicBezTo>
                  <a:pt x="65" y="82"/>
                  <a:pt x="62" y="83"/>
                  <a:pt x="58" y="84"/>
                </a:cubicBezTo>
                <a:cubicBezTo>
                  <a:pt x="58" y="67"/>
                  <a:pt x="58" y="67"/>
                  <a:pt x="58" y="67"/>
                </a:cubicBezTo>
                <a:cubicBezTo>
                  <a:pt x="82" y="67"/>
                  <a:pt x="82" y="67"/>
                  <a:pt x="82" y="67"/>
                </a:cubicBezTo>
                <a:cubicBezTo>
                  <a:pt x="82" y="58"/>
                  <a:pt x="82" y="58"/>
                  <a:pt x="82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48"/>
                  <a:pt x="58" y="48"/>
                  <a:pt x="58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39"/>
                  <a:pt x="82" y="39"/>
                  <a:pt x="82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3" y="36"/>
                  <a:pt x="46" y="33"/>
                  <a:pt x="46" y="30"/>
                </a:cubicBezTo>
                <a:cubicBezTo>
                  <a:pt x="39" y="28"/>
                  <a:pt x="39" y="28"/>
                  <a:pt x="39" y="28"/>
                </a:cubicBezTo>
                <a:cubicBezTo>
                  <a:pt x="70" y="17"/>
                  <a:pt x="87" y="19"/>
                  <a:pt x="87" y="37"/>
                </a:cubicBezTo>
                <a:cubicBezTo>
                  <a:pt x="87" y="85"/>
                  <a:pt x="87" y="85"/>
                  <a:pt x="87" y="85"/>
                </a:cubicBezTo>
                <a:cubicBezTo>
                  <a:pt x="87" y="85"/>
                  <a:pt x="89" y="102"/>
                  <a:pt x="70" y="101"/>
                </a:cubicBezTo>
                <a:cubicBezTo>
                  <a:pt x="60" y="98"/>
                  <a:pt x="60" y="98"/>
                  <a:pt x="60" y="9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08"/>
                  <a:pt x="101" y="121"/>
                  <a:pt x="105" y="87"/>
                </a:cubicBezTo>
                <a:cubicBezTo>
                  <a:pt x="109" y="53"/>
                  <a:pt x="104" y="31"/>
                  <a:pt x="104" y="3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569059" y="3582048"/>
            <a:ext cx="506771" cy="509626"/>
          </a:xfrm>
          <a:custGeom>
            <a:avLst/>
            <a:gdLst>
              <a:gd name="T0" fmla="*/ 0 w 150"/>
              <a:gd name="T1" fmla="*/ 76 h 151"/>
              <a:gd name="T2" fmla="*/ 150 w 150"/>
              <a:gd name="T3" fmla="*/ 76 h 151"/>
              <a:gd name="T4" fmla="*/ 41 w 150"/>
              <a:gd name="T5" fmla="*/ 37 h 151"/>
              <a:gd name="T6" fmla="*/ 41 w 150"/>
              <a:gd name="T7" fmla="*/ 53 h 151"/>
              <a:gd name="T8" fmla="*/ 41 w 150"/>
              <a:gd name="T9" fmla="*/ 37 h 151"/>
              <a:gd name="T10" fmla="*/ 37 w 150"/>
              <a:gd name="T11" fmla="*/ 113 h 151"/>
              <a:gd name="T12" fmla="*/ 42 w 150"/>
              <a:gd name="T13" fmla="*/ 83 h 151"/>
              <a:gd name="T14" fmla="*/ 27 w 150"/>
              <a:gd name="T15" fmla="*/ 66 h 151"/>
              <a:gd name="T16" fmla="*/ 47 w 150"/>
              <a:gd name="T17" fmla="*/ 69 h 151"/>
              <a:gd name="T18" fmla="*/ 126 w 150"/>
              <a:gd name="T19" fmla="*/ 97 h 151"/>
              <a:gd name="T20" fmla="*/ 91 w 150"/>
              <a:gd name="T21" fmla="*/ 106 h 151"/>
              <a:gd name="T22" fmla="*/ 109 w 150"/>
              <a:gd name="T23" fmla="*/ 96 h 151"/>
              <a:gd name="T24" fmla="*/ 74 w 150"/>
              <a:gd name="T25" fmla="*/ 52 h 151"/>
              <a:gd name="T26" fmla="*/ 76 w 150"/>
              <a:gd name="T27" fmla="*/ 59 h 151"/>
              <a:gd name="T28" fmla="*/ 105 w 150"/>
              <a:gd name="T29" fmla="*/ 67 h 151"/>
              <a:gd name="T30" fmla="*/ 89 w 150"/>
              <a:gd name="T31" fmla="*/ 75 h 151"/>
              <a:gd name="T32" fmla="*/ 105 w 150"/>
              <a:gd name="T33" fmla="*/ 79 h 151"/>
              <a:gd name="T34" fmla="*/ 89 w 150"/>
              <a:gd name="T35" fmla="*/ 95 h 151"/>
              <a:gd name="T36" fmla="*/ 96 w 150"/>
              <a:gd name="T37" fmla="*/ 85 h 151"/>
              <a:gd name="T38" fmla="*/ 111 w 150"/>
              <a:gd name="T39" fmla="*/ 100 h 151"/>
              <a:gd name="T40" fmla="*/ 99 w 150"/>
              <a:gd name="T41" fmla="*/ 97 h 151"/>
              <a:gd name="T42" fmla="*/ 54 w 150"/>
              <a:gd name="T43" fmla="*/ 84 h 151"/>
              <a:gd name="T44" fmla="*/ 67 w 150"/>
              <a:gd name="T45" fmla="*/ 83 h 151"/>
              <a:gd name="T46" fmla="*/ 73 w 150"/>
              <a:gd name="T47" fmla="*/ 96 h 151"/>
              <a:gd name="T48" fmla="*/ 73 w 150"/>
              <a:gd name="T49" fmla="*/ 79 h 151"/>
              <a:gd name="T50" fmla="*/ 53 w 150"/>
              <a:gd name="T51" fmla="*/ 75 h 151"/>
              <a:gd name="T52" fmla="*/ 73 w 150"/>
              <a:gd name="T53" fmla="*/ 67 h 151"/>
              <a:gd name="T54" fmla="*/ 62 w 150"/>
              <a:gd name="T55" fmla="*/ 75 h 151"/>
              <a:gd name="T56" fmla="*/ 67 w 150"/>
              <a:gd name="T57" fmla="*/ 55 h 151"/>
              <a:gd name="T58" fmla="*/ 54 w 150"/>
              <a:gd name="T59" fmla="*/ 66 h 151"/>
              <a:gd name="T60" fmla="*/ 60 w 150"/>
              <a:gd name="T61" fmla="*/ 35 h 151"/>
              <a:gd name="T62" fmla="*/ 69 w 150"/>
              <a:gd name="T63" fmla="*/ 45 h 151"/>
              <a:gd name="T64" fmla="*/ 126 w 150"/>
              <a:gd name="T65" fmla="*/ 9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" h="151">
                <a:moveTo>
                  <a:pt x="75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7"/>
                  <a:pt x="34" y="151"/>
                  <a:pt x="75" y="151"/>
                </a:cubicBezTo>
                <a:cubicBezTo>
                  <a:pt x="117" y="151"/>
                  <a:pt x="150" y="117"/>
                  <a:pt x="150" y="76"/>
                </a:cubicBezTo>
                <a:cubicBezTo>
                  <a:pt x="150" y="34"/>
                  <a:pt x="117" y="0"/>
                  <a:pt x="75" y="0"/>
                </a:cubicBezTo>
                <a:close/>
                <a:moveTo>
                  <a:pt x="41" y="37"/>
                </a:moveTo>
                <a:cubicBezTo>
                  <a:pt x="46" y="37"/>
                  <a:pt x="50" y="40"/>
                  <a:pt x="50" y="45"/>
                </a:cubicBezTo>
                <a:cubicBezTo>
                  <a:pt x="50" y="50"/>
                  <a:pt x="46" y="53"/>
                  <a:pt x="41" y="53"/>
                </a:cubicBezTo>
                <a:cubicBezTo>
                  <a:pt x="35" y="53"/>
                  <a:pt x="31" y="50"/>
                  <a:pt x="31" y="45"/>
                </a:cubicBezTo>
                <a:cubicBezTo>
                  <a:pt x="31" y="40"/>
                  <a:pt x="35" y="37"/>
                  <a:pt x="41" y="37"/>
                </a:cubicBezTo>
                <a:close/>
                <a:moveTo>
                  <a:pt x="48" y="87"/>
                </a:moveTo>
                <a:cubicBezTo>
                  <a:pt x="46" y="95"/>
                  <a:pt x="47" y="92"/>
                  <a:pt x="37" y="11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38" y="90"/>
                  <a:pt x="42" y="83"/>
                </a:cubicBezTo>
                <a:cubicBezTo>
                  <a:pt x="45" y="76"/>
                  <a:pt x="38" y="73"/>
                  <a:pt x="38" y="73"/>
                </a:cubicBezTo>
                <a:cubicBezTo>
                  <a:pt x="27" y="66"/>
                  <a:pt x="27" y="66"/>
                  <a:pt x="27" y="66"/>
                </a:cubicBezTo>
                <a:cubicBezTo>
                  <a:pt x="33" y="57"/>
                  <a:pt x="33" y="57"/>
                  <a:pt x="33" y="57"/>
                </a:cubicBezTo>
                <a:cubicBezTo>
                  <a:pt x="41" y="63"/>
                  <a:pt x="42" y="63"/>
                  <a:pt x="47" y="69"/>
                </a:cubicBezTo>
                <a:cubicBezTo>
                  <a:pt x="52" y="73"/>
                  <a:pt x="51" y="79"/>
                  <a:pt x="48" y="87"/>
                </a:cubicBezTo>
                <a:close/>
                <a:moveTo>
                  <a:pt x="126" y="97"/>
                </a:moveTo>
                <a:cubicBezTo>
                  <a:pt x="123" y="123"/>
                  <a:pt x="89" y="113"/>
                  <a:pt x="89" y="113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112" y="109"/>
                  <a:pt x="109" y="96"/>
                  <a:pt x="109" y="96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45"/>
                  <a:pt x="98" y="44"/>
                  <a:pt x="74" y="52"/>
                </a:cubicBezTo>
                <a:cubicBezTo>
                  <a:pt x="80" y="53"/>
                  <a:pt x="80" y="53"/>
                  <a:pt x="80" y="53"/>
                </a:cubicBezTo>
                <a:cubicBezTo>
                  <a:pt x="79" y="54"/>
                  <a:pt x="78" y="59"/>
                  <a:pt x="76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75"/>
                  <a:pt x="89" y="75"/>
                  <a:pt x="89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4"/>
                  <a:pt x="95" y="93"/>
                  <a:pt x="97" y="91"/>
                </a:cubicBezTo>
                <a:cubicBezTo>
                  <a:pt x="96" y="85"/>
                  <a:pt x="96" y="85"/>
                  <a:pt x="96" y="85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99" y="97"/>
                  <a:pt x="99" y="97"/>
                  <a:pt x="99" y="97"/>
                </a:cubicBezTo>
                <a:cubicBezTo>
                  <a:pt x="94" y="101"/>
                  <a:pt x="85" y="106"/>
                  <a:pt x="68" y="106"/>
                </a:cubicBezTo>
                <a:cubicBezTo>
                  <a:pt x="50" y="106"/>
                  <a:pt x="54" y="84"/>
                  <a:pt x="54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7" y="87"/>
                  <a:pt x="66" y="91"/>
                  <a:pt x="68" y="93"/>
                </a:cubicBezTo>
                <a:cubicBezTo>
                  <a:pt x="69" y="95"/>
                  <a:pt x="71" y="96"/>
                  <a:pt x="73" y="96"/>
                </a:cubicBezTo>
                <a:cubicBezTo>
                  <a:pt x="74" y="96"/>
                  <a:pt x="73" y="97"/>
                  <a:pt x="73" y="97"/>
                </a:cubicBezTo>
                <a:cubicBezTo>
                  <a:pt x="73" y="79"/>
                  <a:pt x="73" y="79"/>
                  <a:pt x="7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5"/>
                  <a:pt x="53" y="75"/>
                  <a:pt x="5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67"/>
                  <a:pt x="73" y="67"/>
                  <a:pt x="73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66" y="71"/>
                  <a:pt x="62" y="75"/>
                  <a:pt x="62" y="75"/>
                </a:cubicBezTo>
                <a:cubicBezTo>
                  <a:pt x="57" y="70"/>
                  <a:pt x="57" y="70"/>
                  <a:pt x="57" y="70"/>
                </a:cubicBezTo>
                <a:cubicBezTo>
                  <a:pt x="61" y="66"/>
                  <a:pt x="65" y="60"/>
                  <a:pt x="67" y="55"/>
                </a:cubicBezTo>
                <a:cubicBezTo>
                  <a:pt x="65" y="56"/>
                  <a:pt x="63" y="57"/>
                  <a:pt x="61" y="58"/>
                </a:cubicBezTo>
                <a:cubicBezTo>
                  <a:pt x="59" y="60"/>
                  <a:pt x="57" y="63"/>
                  <a:pt x="54" y="66"/>
                </a:cubicBezTo>
                <a:cubicBezTo>
                  <a:pt x="54" y="66"/>
                  <a:pt x="45" y="60"/>
                  <a:pt x="45" y="60"/>
                </a:cubicBezTo>
                <a:cubicBezTo>
                  <a:pt x="54" y="52"/>
                  <a:pt x="60" y="35"/>
                  <a:pt x="60" y="35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9"/>
                  <a:pt x="72" y="41"/>
                  <a:pt x="69" y="45"/>
                </a:cubicBezTo>
                <a:cubicBezTo>
                  <a:pt x="122" y="30"/>
                  <a:pt x="125" y="54"/>
                  <a:pt x="125" y="54"/>
                </a:cubicBezTo>
                <a:cubicBezTo>
                  <a:pt x="125" y="54"/>
                  <a:pt x="129" y="71"/>
                  <a:pt x="126" y="9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1" name="Rectangle 131"/>
          <p:cNvSpPr>
            <a:spLocks noChangeArrowheads="1"/>
          </p:cNvSpPr>
          <p:nvPr/>
        </p:nvSpPr>
        <p:spPr bwMode="auto">
          <a:xfrm>
            <a:off x="7488467" y="2298092"/>
            <a:ext cx="341178" cy="41399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2" name="Freeform 132"/>
          <p:cNvSpPr>
            <a:spLocks noEditPoints="1"/>
          </p:cNvSpPr>
          <p:nvPr/>
        </p:nvSpPr>
        <p:spPr bwMode="auto">
          <a:xfrm>
            <a:off x="7518445" y="2376606"/>
            <a:ext cx="281222" cy="151317"/>
          </a:xfrm>
          <a:custGeom>
            <a:avLst/>
            <a:gdLst>
              <a:gd name="T0" fmla="*/ 197 w 197"/>
              <a:gd name="T1" fmla="*/ 106 h 106"/>
              <a:gd name="T2" fmla="*/ 197 w 197"/>
              <a:gd name="T3" fmla="*/ 0 h 106"/>
              <a:gd name="T4" fmla="*/ 0 w 197"/>
              <a:gd name="T5" fmla="*/ 0 h 106"/>
              <a:gd name="T6" fmla="*/ 0 w 197"/>
              <a:gd name="T7" fmla="*/ 106 h 106"/>
              <a:gd name="T8" fmla="*/ 197 w 197"/>
              <a:gd name="T9" fmla="*/ 106 h 106"/>
              <a:gd name="T10" fmla="*/ 28 w 197"/>
              <a:gd name="T11" fmla="*/ 28 h 106"/>
              <a:gd name="T12" fmla="*/ 168 w 197"/>
              <a:gd name="T13" fmla="*/ 28 h 106"/>
              <a:gd name="T14" fmla="*/ 168 w 197"/>
              <a:gd name="T15" fmla="*/ 78 h 106"/>
              <a:gd name="T16" fmla="*/ 28 w 197"/>
              <a:gd name="T17" fmla="*/ 78 h 106"/>
              <a:gd name="T18" fmla="*/ 28 w 197"/>
              <a:gd name="T19" fmla="*/ 2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" h="106">
                <a:moveTo>
                  <a:pt x="197" y="106"/>
                </a:moveTo>
                <a:lnTo>
                  <a:pt x="197" y="0"/>
                </a:lnTo>
                <a:lnTo>
                  <a:pt x="0" y="0"/>
                </a:lnTo>
                <a:lnTo>
                  <a:pt x="0" y="106"/>
                </a:lnTo>
                <a:lnTo>
                  <a:pt x="197" y="106"/>
                </a:lnTo>
                <a:close/>
                <a:moveTo>
                  <a:pt x="28" y="28"/>
                </a:moveTo>
                <a:lnTo>
                  <a:pt x="168" y="28"/>
                </a:lnTo>
                <a:lnTo>
                  <a:pt x="168" y="78"/>
                </a:lnTo>
                <a:lnTo>
                  <a:pt x="28" y="78"/>
                </a:lnTo>
                <a:lnTo>
                  <a:pt x="28" y="2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3" name="Freeform 133"/>
          <p:cNvSpPr/>
          <p:nvPr/>
        </p:nvSpPr>
        <p:spPr bwMode="auto">
          <a:xfrm>
            <a:off x="7481329" y="2535060"/>
            <a:ext cx="358309" cy="114202"/>
          </a:xfrm>
          <a:custGeom>
            <a:avLst/>
            <a:gdLst>
              <a:gd name="T0" fmla="*/ 76 w 106"/>
              <a:gd name="T1" fmla="*/ 23 h 34"/>
              <a:gd name="T2" fmla="*/ 86 w 106"/>
              <a:gd name="T3" fmla="*/ 4 h 34"/>
              <a:gd name="T4" fmla="*/ 74 w 106"/>
              <a:gd name="T5" fmla="*/ 0 h 34"/>
              <a:gd name="T6" fmla="*/ 63 w 106"/>
              <a:gd name="T7" fmla="*/ 23 h 34"/>
              <a:gd name="T8" fmla="*/ 42 w 106"/>
              <a:gd name="T9" fmla="*/ 23 h 34"/>
              <a:gd name="T10" fmla="*/ 30 w 106"/>
              <a:gd name="T11" fmla="*/ 0 h 34"/>
              <a:gd name="T12" fmla="*/ 19 w 106"/>
              <a:gd name="T13" fmla="*/ 4 h 34"/>
              <a:gd name="T14" fmla="*/ 30 w 106"/>
              <a:gd name="T15" fmla="*/ 23 h 34"/>
              <a:gd name="T16" fmla="*/ 0 w 106"/>
              <a:gd name="T17" fmla="*/ 23 h 34"/>
              <a:gd name="T18" fmla="*/ 0 w 106"/>
              <a:gd name="T19" fmla="*/ 34 h 34"/>
              <a:gd name="T20" fmla="*/ 106 w 106"/>
              <a:gd name="T21" fmla="*/ 34 h 34"/>
              <a:gd name="T22" fmla="*/ 106 w 106"/>
              <a:gd name="T23" fmla="*/ 23 h 34"/>
              <a:gd name="T24" fmla="*/ 76 w 106"/>
              <a:gd name="T25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34">
                <a:moveTo>
                  <a:pt x="76" y="23"/>
                </a:moveTo>
                <a:cubicBezTo>
                  <a:pt x="80" y="18"/>
                  <a:pt x="83" y="11"/>
                  <a:pt x="86" y="4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8"/>
                  <a:pt x="67" y="16"/>
                  <a:pt x="63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39" y="14"/>
                  <a:pt x="35" y="6"/>
                  <a:pt x="30" y="0"/>
                </a:cubicBezTo>
                <a:cubicBezTo>
                  <a:pt x="19" y="4"/>
                  <a:pt x="19" y="4"/>
                  <a:pt x="19" y="4"/>
                </a:cubicBezTo>
                <a:cubicBezTo>
                  <a:pt x="24" y="11"/>
                  <a:pt x="28" y="17"/>
                  <a:pt x="3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4"/>
                  <a:pt x="0" y="34"/>
                  <a:pt x="0" y="34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23"/>
                  <a:pt x="106" y="23"/>
                  <a:pt x="106" y="23"/>
                </a:cubicBezTo>
                <a:lnTo>
                  <a:pt x="76" y="2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" name="Freeform 134"/>
          <p:cNvSpPr/>
          <p:nvPr/>
        </p:nvSpPr>
        <p:spPr bwMode="auto">
          <a:xfrm>
            <a:off x="8514856" y="2295237"/>
            <a:ext cx="244107" cy="259809"/>
          </a:xfrm>
          <a:custGeom>
            <a:avLst/>
            <a:gdLst>
              <a:gd name="T0" fmla="*/ 0 w 72"/>
              <a:gd name="T1" fmla="*/ 19 h 77"/>
              <a:gd name="T2" fmla="*/ 0 w 72"/>
              <a:gd name="T3" fmla="*/ 21 h 77"/>
              <a:gd name="T4" fmla="*/ 34 w 72"/>
              <a:gd name="T5" fmla="*/ 74 h 77"/>
              <a:gd name="T6" fmla="*/ 28 w 72"/>
              <a:gd name="T7" fmla="*/ 51 h 77"/>
              <a:gd name="T8" fmla="*/ 37 w 72"/>
              <a:gd name="T9" fmla="*/ 23 h 77"/>
              <a:gd name="T10" fmla="*/ 45 w 72"/>
              <a:gd name="T11" fmla="*/ 51 h 77"/>
              <a:gd name="T12" fmla="*/ 38 w 72"/>
              <a:gd name="T13" fmla="*/ 77 h 77"/>
              <a:gd name="T14" fmla="*/ 39 w 72"/>
              <a:gd name="T15" fmla="*/ 77 h 77"/>
              <a:gd name="T16" fmla="*/ 72 w 72"/>
              <a:gd name="T17" fmla="*/ 21 h 77"/>
              <a:gd name="T18" fmla="*/ 72 w 72"/>
              <a:gd name="T19" fmla="*/ 0 h 77"/>
              <a:gd name="T20" fmla="*/ 36 w 72"/>
              <a:gd name="T21" fmla="*/ 23 h 77"/>
              <a:gd name="T22" fmla="*/ 1 w 72"/>
              <a:gd name="T23" fmla="*/ 0 h 77"/>
              <a:gd name="T24" fmla="*/ 0 w 72"/>
              <a:gd name="T25" fmla="*/ 1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77">
                <a:moveTo>
                  <a:pt x="0" y="19"/>
                </a:moveTo>
                <a:cubicBezTo>
                  <a:pt x="0" y="21"/>
                  <a:pt x="0" y="21"/>
                  <a:pt x="0" y="21"/>
                </a:cubicBezTo>
                <a:cubicBezTo>
                  <a:pt x="4" y="46"/>
                  <a:pt x="14" y="64"/>
                  <a:pt x="34" y="74"/>
                </a:cubicBezTo>
                <a:cubicBezTo>
                  <a:pt x="30" y="67"/>
                  <a:pt x="28" y="60"/>
                  <a:pt x="28" y="51"/>
                </a:cubicBezTo>
                <a:cubicBezTo>
                  <a:pt x="28" y="41"/>
                  <a:pt x="31" y="31"/>
                  <a:pt x="37" y="23"/>
                </a:cubicBezTo>
                <a:cubicBezTo>
                  <a:pt x="42" y="31"/>
                  <a:pt x="45" y="41"/>
                  <a:pt x="45" y="51"/>
                </a:cubicBezTo>
                <a:cubicBezTo>
                  <a:pt x="45" y="61"/>
                  <a:pt x="43" y="69"/>
                  <a:pt x="38" y="77"/>
                </a:cubicBezTo>
                <a:cubicBezTo>
                  <a:pt x="39" y="77"/>
                  <a:pt x="38" y="77"/>
                  <a:pt x="39" y="77"/>
                </a:cubicBezTo>
                <a:cubicBezTo>
                  <a:pt x="60" y="64"/>
                  <a:pt x="68" y="46"/>
                  <a:pt x="72" y="21"/>
                </a:cubicBezTo>
                <a:cubicBezTo>
                  <a:pt x="72" y="0"/>
                  <a:pt x="72" y="0"/>
                  <a:pt x="72" y="0"/>
                </a:cubicBezTo>
                <a:cubicBezTo>
                  <a:pt x="56" y="1"/>
                  <a:pt x="44" y="10"/>
                  <a:pt x="36" y="23"/>
                </a:cubicBezTo>
                <a:cubicBezTo>
                  <a:pt x="28" y="11"/>
                  <a:pt x="16" y="2"/>
                  <a:pt x="1" y="0"/>
                </a:cubicBezTo>
                <a:cubicBezTo>
                  <a:pt x="1" y="3"/>
                  <a:pt x="0" y="18"/>
                  <a:pt x="0" y="19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5" name="Freeform 135"/>
          <p:cNvSpPr/>
          <p:nvPr/>
        </p:nvSpPr>
        <p:spPr bwMode="auto">
          <a:xfrm>
            <a:off x="8826056" y="2295237"/>
            <a:ext cx="138470" cy="252672"/>
          </a:xfrm>
          <a:custGeom>
            <a:avLst/>
            <a:gdLst>
              <a:gd name="T0" fmla="*/ 0 w 41"/>
              <a:gd name="T1" fmla="*/ 18 h 75"/>
              <a:gd name="T2" fmla="*/ 0 w 41"/>
              <a:gd name="T3" fmla="*/ 21 h 75"/>
              <a:gd name="T4" fmla="*/ 34 w 41"/>
              <a:gd name="T5" fmla="*/ 75 h 75"/>
              <a:gd name="T6" fmla="*/ 41 w 41"/>
              <a:gd name="T7" fmla="*/ 51 h 75"/>
              <a:gd name="T8" fmla="*/ 0 w 41"/>
              <a:gd name="T9" fmla="*/ 0 h 75"/>
              <a:gd name="T10" fmla="*/ 0 w 41"/>
              <a:gd name="T11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75">
                <a:moveTo>
                  <a:pt x="0" y="18"/>
                </a:moveTo>
                <a:cubicBezTo>
                  <a:pt x="0" y="21"/>
                  <a:pt x="0" y="21"/>
                  <a:pt x="0" y="21"/>
                </a:cubicBezTo>
                <a:cubicBezTo>
                  <a:pt x="0" y="47"/>
                  <a:pt x="13" y="65"/>
                  <a:pt x="34" y="75"/>
                </a:cubicBezTo>
                <a:cubicBezTo>
                  <a:pt x="38" y="68"/>
                  <a:pt x="41" y="60"/>
                  <a:pt x="41" y="51"/>
                </a:cubicBezTo>
                <a:cubicBezTo>
                  <a:pt x="41" y="26"/>
                  <a:pt x="20" y="5"/>
                  <a:pt x="0" y="0"/>
                </a:cubicBezTo>
                <a:cubicBezTo>
                  <a:pt x="0" y="5"/>
                  <a:pt x="0" y="11"/>
                  <a:pt x="0" y="18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6" name="Freeform 136"/>
          <p:cNvSpPr/>
          <p:nvPr/>
        </p:nvSpPr>
        <p:spPr bwMode="auto">
          <a:xfrm>
            <a:off x="8322141" y="2295237"/>
            <a:ext cx="138470" cy="262664"/>
          </a:xfrm>
          <a:custGeom>
            <a:avLst/>
            <a:gdLst>
              <a:gd name="T0" fmla="*/ 41 w 41"/>
              <a:gd name="T1" fmla="*/ 22 h 78"/>
              <a:gd name="T2" fmla="*/ 41 w 41"/>
              <a:gd name="T3" fmla="*/ 0 h 78"/>
              <a:gd name="T4" fmla="*/ 0 w 41"/>
              <a:gd name="T5" fmla="*/ 51 h 78"/>
              <a:gd name="T6" fmla="*/ 7 w 41"/>
              <a:gd name="T7" fmla="*/ 78 h 78"/>
              <a:gd name="T8" fmla="*/ 41 w 41"/>
              <a:gd name="T9" fmla="*/ 2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78">
                <a:moveTo>
                  <a:pt x="41" y="22"/>
                </a:moveTo>
                <a:cubicBezTo>
                  <a:pt x="41" y="0"/>
                  <a:pt x="41" y="0"/>
                  <a:pt x="41" y="0"/>
                </a:cubicBezTo>
                <a:cubicBezTo>
                  <a:pt x="17" y="5"/>
                  <a:pt x="0" y="26"/>
                  <a:pt x="0" y="51"/>
                </a:cubicBezTo>
                <a:cubicBezTo>
                  <a:pt x="0" y="61"/>
                  <a:pt x="2" y="70"/>
                  <a:pt x="7" y="78"/>
                </a:cubicBezTo>
                <a:cubicBezTo>
                  <a:pt x="30" y="66"/>
                  <a:pt x="41" y="47"/>
                  <a:pt x="41" y="22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7" name="Freeform 137"/>
          <p:cNvSpPr/>
          <p:nvPr/>
        </p:nvSpPr>
        <p:spPr bwMode="auto">
          <a:xfrm>
            <a:off x="8380669" y="2463684"/>
            <a:ext cx="229832" cy="182723"/>
          </a:xfrm>
          <a:custGeom>
            <a:avLst/>
            <a:gdLst>
              <a:gd name="T0" fmla="*/ 34 w 68"/>
              <a:gd name="T1" fmla="*/ 0 h 54"/>
              <a:gd name="T2" fmla="*/ 0 w 68"/>
              <a:gd name="T3" fmla="*/ 40 h 54"/>
              <a:gd name="T4" fmla="*/ 34 w 68"/>
              <a:gd name="T5" fmla="*/ 54 h 54"/>
              <a:gd name="T6" fmla="*/ 68 w 68"/>
              <a:gd name="T7" fmla="*/ 40 h 54"/>
              <a:gd name="T8" fmla="*/ 34 w 68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4">
                <a:moveTo>
                  <a:pt x="34" y="0"/>
                </a:moveTo>
                <a:cubicBezTo>
                  <a:pt x="28" y="17"/>
                  <a:pt x="16" y="30"/>
                  <a:pt x="0" y="40"/>
                </a:cubicBezTo>
                <a:cubicBezTo>
                  <a:pt x="9" y="48"/>
                  <a:pt x="21" y="54"/>
                  <a:pt x="34" y="54"/>
                </a:cubicBezTo>
                <a:cubicBezTo>
                  <a:pt x="47" y="54"/>
                  <a:pt x="59" y="49"/>
                  <a:pt x="68" y="40"/>
                </a:cubicBezTo>
                <a:cubicBezTo>
                  <a:pt x="52" y="31"/>
                  <a:pt x="42" y="18"/>
                  <a:pt x="34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8" name="Freeform 138"/>
          <p:cNvSpPr/>
          <p:nvPr/>
        </p:nvSpPr>
        <p:spPr bwMode="auto">
          <a:xfrm>
            <a:off x="8667601" y="2460829"/>
            <a:ext cx="232687" cy="185578"/>
          </a:xfrm>
          <a:custGeom>
            <a:avLst/>
            <a:gdLst>
              <a:gd name="T0" fmla="*/ 36 w 69"/>
              <a:gd name="T1" fmla="*/ 0 h 55"/>
              <a:gd name="T2" fmla="*/ 0 w 69"/>
              <a:gd name="T3" fmla="*/ 41 h 55"/>
              <a:gd name="T4" fmla="*/ 34 w 69"/>
              <a:gd name="T5" fmla="*/ 55 h 55"/>
              <a:gd name="T6" fmla="*/ 69 w 69"/>
              <a:gd name="T7" fmla="*/ 40 h 55"/>
              <a:gd name="T8" fmla="*/ 36 w 69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55">
                <a:moveTo>
                  <a:pt x="36" y="0"/>
                </a:moveTo>
                <a:cubicBezTo>
                  <a:pt x="29" y="17"/>
                  <a:pt x="17" y="31"/>
                  <a:pt x="0" y="41"/>
                </a:cubicBezTo>
                <a:cubicBezTo>
                  <a:pt x="9" y="50"/>
                  <a:pt x="21" y="55"/>
                  <a:pt x="34" y="55"/>
                </a:cubicBezTo>
                <a:cubicBezTo>
                  <a:pt x="47" y="55"/>
                  <a:pt x="60" y="49"/>
                  <a:pt x="69" y="40"/>
                </a:cubicBezTo>
                <a:cubicBezTo>
                  <a:pt x="54" y="31"/>
                  <a:pt x="43" y="17"/>
                  <a:pt x="36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9" name="Freeform 139"/>
          <p:cNvSpPr/>
          <p:nvPr/>
        </p:nvSpPr>
        <p:spPr bwMode="auto">
          <a:xfrm>
            <a:off x="8516693" y="3670555"/>
            <a:ext cx="215556" cy="239824"/>
          </a:xfrm>
          <a:custGeom>
            <a:avLst/>
            <a:gdLst>
              <a:gd name="T0" fmla="*/ 0 w 64"/>
              <a:gd name="T1" fmla="*/ 17 h 71"/>
              <a:gd name="T2" fmla="*/ 0 w 64"/>
              <a:gd name="T3" fmla="*/ 20 h 71"/>
              <a:gd name="T4" fmla="*/ 30 w 64"/>
              <a:gd name="T5" fmla="*/ 68 h 71"/>
              <a:gd name="T6" fmla="*/ 25 w 64"/>
              <a:gd name="T7" fmla="*/ 47 h 71"/>
              <a:gd name="T8" fmla="*/ 33 w 64"/>
              <a:gd name="T9" fmla="*/ 21 h 71"/>
              <a:gd name="T10" fmla="*/ 40 w 64"/>
              <a:gd name="T11" fmla="*/ 47 h 71"/>
              <a:gd name="T12" fmla="*/ 34 w 64"/>
              <a:gd name="T13" fmla="*/ 71 h 71"/>
              <a:gd name="T14" fmla="*/ 34 w 64"/>
              <a:gd name="T15" fmla="*/ 71 h 71"/>
              <a:gd name="T16" fmla="*/ 64 w 64"/>
              <a:gd name="T17" fmla="*/ 20 h 71"/>
              <a:gd name="T18" fmla="*/ 64 w 64"/>
              <a:gd name="T19" fmla="*/ 0 h 71"/>
              <a:gd name="T20" fmla="*/ 31 w 64"/>
              <a:gd name="T21" fmla="*/ 21 h 71"/>
              <a:gd name="T22" fmla="*/ 0 w 64"/>
              <a:gd name="T23" fmla="*/ 0 h 71"/>
              <a:gd name="T24" fmla="*/ 0 w 64"/>
              <a:gd name="T25" fmla="*/ 1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71">
                <a:moveTo>
                  <a:pt x="0" y="17"/>
                </a:moveTo>
                <a:cubicBezTo>
                  <a:pt x="0" y="20"/>
                  <a:pt x="0" y="20"/>
                  <a:pt x="0" y="20"/>
                </a:cubicBezTo>
                <a:cubicBezTo>
                  <a:pt x="4" y="43"/>
                  <a:pt x="13" y="59"/>
                  <a:pt x="30" y="68"/>
                </a:cubicBezTo>
                <a:cubicBezTo>
                  <a:pt x="27" y="62"/>
                  <a:pt x="25" y="55"/>
                  <a:pt x="25" y="47"/>
                </a:cubicBezTo>
                <a:cubicBezTo>
                  <a:pt x="25" y="38"/>
                  <a:pt x="28" y="29"/>
                  <a:pt x="33" y="21"/>
                </a:cubicBezTo>
                <a:cubicBezTo>
                  <a:pt x="38" y="29"/>
                  <a:pt x="40" y="38"/>
                  <a:pt x="40" y="47"/>
                </a:cubicBezTo>
                <a:cubicBezTo>
                  <a:pt x="40" y="56"/>
                  <a:pt x="38" y="64"/>
                  <a:pt x="34" y="71"/>
                </a:cubicBezTo>
                <a:cubicBezTo>
                  <a:pt x="35" y="71"/>
                  <a:pt x="34" y="71"/>
                  <a:pt x="34" y="71"/>
                </a:cubicBezTo>
                <a:cubicBezTo>
                  <a:pt x="54" y="59"/>
                  <a:pt x="60" y="42"/>
                  <a:pt x="64" y="20"/>
                </a:cubicBezTo>
                <a:cubicBezTo>
                  <a:pt x="64" y="0"/>
                  <a:pt x="64" y="0"/>
                  <a:pt x="64" y="0"/>
                </a:cubicBezTo>
                <a:cubicBezTo>
                  <a:pt x="52" y="1"/>
                  <a:pt x="39" y="9"/>
                  <a:pt x="31" y="21"/>
                </a:cubicBezTo>
                <a:cubicBezTo>
                  <a:pt x="24" y="10"/>
                  <a:pt x="14" y="2"/>
                  <a:pt x="0" y="0"/>
                </a:cubicBezTo>
                <a:cubicBezTo>
                  <a:pt x="0" y="3"/>
                  <a:pt x="0" y="16"/>
                  <a:pt x="0" y="17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0" name="Freeform 140"/>
          <p:cNvSpPr/>
          <p:nvPr/>
        </p:nvSpPr>
        <p:spPr bwMode="auto">
          <a:xfrm>
            <a:off x="8800771" y="3670555"/>
            <a:ext cx="124195" cy="232687"/>
          </a:xfrm>
          <a:custGeom>
            <a:avLst/>
            <a:gdLst>
              <a:gd name="T0" fmla="*/ 0 w 37"/>
              <a:gd name="T1" fmla="*/ 16 h 69"/>
              <a:gd name="T2" fmla="*/ 0 w 37"/>
              <a:gd name="T3" fmla="*/ 19 h 69"/>
              <a:gd name="T4" fmla="*/ 31 w 37"/>
              <a:gd name="T5" fmla="*/ 69 h 69"/>
              <a:gd name="T6" fmla="*/ 37 w 37"/>
              <a:gd name="T7" fmla="*/ 47 h 69"/>
              <a:gd name="T8" fmla="*/ 0 w 37"/>
              <a:gd name="T9" fmla="*/ 0 h 69"/>
              <a:gd name="T10" fmla="*/ 0 w 37"/>
              <a:gd name="T11" fmla="*/ 1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69">
                <a:moveTo>
                  <a:pt x="0" y="16"/>
                </a:moveTo>
                <a:cubicBezTo>
                  <a:pt x="0" y="19"/>
                  <a:pt x="0" y="19"/>
                  <a:pt x="0" y="19"/>
                </a:cubicBezTo>
                <a:cubicBezTo>
                  <a:pt x="0" y="43"/>
                  <a:pt x="11" y="60"/>
                  <a:pt x="31" y="69"/>
                </a:cubicBezTo>
                <a:cubicBezTo>
                  <a:pt x="35" y="63"/>
                  <a:pt x="37" y="55"/>
                  <a:pt x="37" y="47"/>
                </a:cubicBezTo>
                <a:cubicBezTo>
                  <a:pt x="37" y="24"/>
                  <a:pt x="20" y="5"/>
                  <a:pt x="0" y="0"/>
                </a:cubicBezTo>
                <a:cubicBezTo>
                  <a:pt x="0" y="4"/>
                  <a:pt x="0" y="10"/>
                  <a:pt x="0" y="16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1" name="Freeform 141"/>
          <p:cNvSpPr/>
          <p:nvPr/>
        </p:nvSpPr>
        <p:spPr bwMode="auto">
          <a:xfrm>
            <a:off x="8333970" y="3670555"/>
            <a:ext cx="128477" cy="242679"/>
          </a:xfrm>
          <a:custGeom>
            <a:avLst/>
            <a:gdLst>
              <a:gd name="T0" fmla="*/ 38 w 38"/>
              <a:gd name="T1" fmla="*/ 20 h 72"/>
              <a:gd name="T2" fmla="*/ 38 w 38"/>
              <a:gd name="T3" fmla="*/ 0 h 72"/>
              <a:gd name="T4" fmla="*/ 0 w 38"/>
              <a:gd name="T5" fmla="*/ 47 h 72"/>
              <a:gd name="T6" fmla="*/ 7 w 38"/>
              <a:gd name="T7" fmla="*/ 72 h 72"/>
              <a:gd name="T8" fmla="*/ 38 w 38"/>
              <a:gd name="T9" fmla="*/ 2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72">
                <a:moveTo>
                  <a:pt x="38" y="20"/>
                </a:moveTo>
                <a:cubicBezTo>
                  <a:pt x="38" y="0"/>
                  <a:pt x="38" y="0"/>
                  <a:pt x="38" y="0"/>
                </a:cubicBezTo>
                <a:cubicBezTo>
                  <a:pt x="14" y="4"/>
                  <a:pt x="0" y="24"/>
                  <a:pt x="0" y="47"/>
                </a:cubicBezTo>
                <a:cubicBezTo>
                  <a:pt x="0" y="56"/>
                  <a:pt x="2" y="65"/>
                  <a:pt x="7" y="72"/>
                </a:cubicBezTo>
                <a:cubicBezTo>
                  <a:pt x="28" y="61"/>
                  <a:pt x="38" y="43"/>
                  <a:pt x="38" y="2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2" name="Freeform 142"/>
          <p:cNvSpPr/>
          <p:nvPr/>
        </p:nvSpPr>
        <p:spPr bwMode="auto">
          <a:xfrm>
            <a:off x="8388216" y="3826154"/>
            <a:ext cx="209846" cy="168448"/>
          </a:xfrm>
          <a:custGeom>
            <a:avLst/>
            <a:gdLst>
              <a:gd name="T0" fmla="*/ 32 w 62"/>
              <a:gd name="T1" fmla="*/ 0 h 50"/>
              <a:gd name="T2" fmla="*/ 0 w 62"/>
              <a:gd name="T3" fmla="*/ 37 h 50"/>
              <a:gd name="T4" fmla="*/ 31 w 62"/>
              <a:gd name="T5" fmla="*/ 50 h 50"/>
              <a:gd name="T6" fmla="*/ 62 w 62"/>
              <a:gd name="T7" fmla="*/ 38 h 50"/>
              <a:gd name="T8" fmla="*/ 32 w 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50">
                <a:moveTo>
                  <a:pt x="32" y="0"/>
                </a:moveTo>
                <a:cubicBezTo>
                  <a:pt x="26" y="16"/>
                  <a:pt x="14" y="28"/>
                  <a:pt x="0" y="37"/>
                </a:cubicBezTo>
                <a:cubicBezTo>
                  <a:pt x="8" y="45"/>
                  <a:pt x="19" y="50"/>
                  <a:pt x="31" y="50"/>
                </a:cubicBezTo>
                <a:cubicBezTo>
                  <a:pt x="43" y="50"/>
                  <a:pt x="54" y="45"/>
                  <a:pt x="62" y="38"/>
                </a:cubicBezTo>
                <a:cubicBezTo>
                  <a:pt x="48" y="29"/>
                  <a:pt x="39" y="16"/>
                  <a:pt x="32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/>
          <p:nvPr/>
        </p:nvSpPr>
        <p:spPr bwMode="auto">
          <a:xfrm>
            <a:off x="8650880" y="3821872"/>
            <a:ext cx="216983" cy="172731"/>
          </a:xfrm>
          <a:custGeom>
            <a:avLst/>
            <a:gdLst>
              <a:gd name="T0" fmla="*/ 34 w 64"/>
              <a:gd name="T1" fmla="*/ 0 h 51"/>
              <a:gd name="T2" fmla="*/ 0 w 64"/>
              <a:gd name="T3" fmla="*/ 38 h 51"/>
              <a:gd name="T4" fmla="*/ 32 w 64"/>
              <a:gd name="T5" fmla="*/ 51 h 51"/>
              <a:gd name="T6" fmla="*/ 64 w 64"/>
              <a:gd name="T7" fmla="*/ 37 h 51"/>
              <a:gd name="T8" fmla="*/ 34 w 64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51">
                <a:moveTo>
                  <a:pt x="34" y="0"/>
                </a:moveTo>
                <a:cubicBezTo>
                  <a:pt x="27" y="16"/>
                  <a:pt x="16" y="29"/>
                  <a:pt x="0" y="38"/>
                </a:cubicBezTo>
                <a:cubicBezTo>
                  <a:pt x="9" y="46"/>
                  <a:pt x="20" y="51"/>
                  <a:pt x="32" y="51"/>
                </a:cubicBezTo>
                <a:cubicBezTo>
                  <a:pt x="44" y="51"/>
                  <a:pt x="55" y="46"/>
                  <a:pt x="64" y="37"/>
                </a:cubicBezTo>
                <a:cubicBezTo>
                  <a:pt x="50" y="29"/>
                  <a:pt x="40" y="16"/>
                  <a:pt x="34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4" name="Freeform 144"/>
          <p:cNvSpPr>
            <a:spLocks noEditPoints="1"/>
          </p:cNvSpPr>
          <p:nvPr/>
        </p:nvSpPr>
        <p:spPr bwMode="auto">
          <a:xfrm>
            <a:off x="9421333" y="2305230"/>
            <a:ext cx="388286" cy="344033"/>
          </a:xfrm>
          <a:custGeom>
            <a:avLst/>
            <a:gdLst>
              <a:gd name="T0" fmla="*/ 115 w 115"/>
              <a:gd name="T1" fmla="*/ 37 h 102"/>
              <a:gd name="T2" fmla="*/ 114 w 115"/>
              <a:gd name="T3" fmla="*/ 36 h 102"/>
              <a:gd name="T4" fmla="*/ 101 w 115"/>
              <a:gd name="T5" fmla="*/ 36 h 102"/>
              <a:gd name="T6" fmla="*/ 80 w 115"/>
              <a:gd name="T7" fmla="*/ 36 h 102"/>
              <a:gd name="T8" fmla="*/ 75 w 115"/>
              <a:gd name="T9" fmla="*/ 27 h 102"/>
              <a:gd name="T10" fmla="*/ 61 w 115"/>
              <a:gd name="T11" fmla="*/ 0 h 102"/>
              <a:gd name="T12" fmla="*/ 58 w 115"/>
              <a:gd name="T13" fmla="*/ 0 h 102"/>
              <a:gd name="T14" fmla="*/ 45 w 115"/>
              <a:gd name="T15" fmla="*/ 27 h 102"/>
              <a:gd name="T16" fmla="*/ 40 w 115"/>
              <a:gd name="T17" fmla="*/ 36 h 102"/>
              <a:gd name="T18" fmla="*/ 19 w 115"/>
              <a:gd name="T19" fmla="*/ 36 h 102"/>
              <a:gd name="T20" fmla="*/ 0 w 115"/>
              <a:gd name="T21" fmla="*/ 36 h 102"/>
              <a:gd name="T22" fmla="*/ 0 w 115"/>
              <a:gd name="T23" fmla="*/ 37 h 102"/>
              <a:gd name="T24" fmla="*/ 8 w 115"/>
              <a:gd name="T25" fmla="*/ 42 h 102"/>
              <a:gd name="T26" fmla="*/ 28 w 115"/>
              <a:gd name="T27" fmla="*/ 60 h 102"/>
              <a:gd name="T28" fmla="*/ 23 w 115"/>
              <a:gd name="T29" fmla="*/ 100 h 102"/>
              <a:gd name="T30" fmla="*/ 26 w 115"/>
              <a:gd name="T31" fmla="*/ 102 h 102"/>
              <a:gd name="T32" fmla="*/ 59 w 115"/>
              <a:gd name="T33" fmla="*/ 81 h 102"/>
              <a:gd name="T34" fmla="*/ 92 w 115"/>
              <a:gd name="T35" fmla="*/ 102 h 102"/>
              <a:gd name="T36" fmla="*/ 95 w 115"/>
              <a:gd name="T37" fmla="*/ 100 h 102"/>
              <a:gd name="T38" fmla="*/ 89 w 115"/>
              <a:gd name="T39" fmla="*/ 60 h 102"/>
              <a:gd name="T40" fmla="*/ 108 w 115"/>
              <a:gd name="T41" fmla="*/ 43 h 102"/>
              <a:gd name="T42" fmla="*/ 115 w 115"/>
              <a:gd name="T43" fmla="*/ 37 h 102"/>
              <a:gd name="T44" fmla="*/ 31 w 115"/>
              <a:gd name="T45" fmla="*/ 76 h 102"/>
              <a:gd name="T46" fmla="*/ 68 w 115"/>
              <a:gd name="T47" fmla="*/ 46 h 102"/>
              <a:gd name="T48" fmla="*/ 34 w 115"/>
              <a:gd name="T49" fmla="*/ 40 h 102"/>
              <a:gd name="T50" fmla="*/ 86 w 115"/>
              <a:gd name="T51" fmla="*/ 40 h 102"/>
              <a:gd name="T52" fmla="*/ 54 w 115"/>
              <a:gd name="T53" fmla="*/ 69 h 102"/>
              <a:gd name="T54" fmla="*/ 87 w 115"/>
              <a:gd name="T55" fmla="*/ 76 h 102"/>
              <a:gd name="T56" fmla="*/ 31 w 115"/>
              <a:gd name="T57" fmla="*/ 7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" h="102">
                <a:moveTo>
                  <a:pt x="115" y="37"/>
                </a:moveTo>
                <a:cubicBezTo>
                  <a:pt x="115" y="36"/>
                  <a:pt x="115" y="36"/>
                  <a:pt x="114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80" y="36"/>
                  <a:pt x="80" y="36"/>
                  <a:pt x="80" y="36"/>
                </a:cubicBezTo>
                <a:cubicBezTo>
                  <a:pt x="75" y="27"/>
                  <a:pt x="75" y="27"/>
                  <a:pt x="75" y="27"/>
                </a:cubicBezTo>
                <a:cubicBezTo>
                  <a:pt x="61" y="0"/>
                  <a:pt x="61" y="0"/>
                  <a:pt x="61" y="0"/>
                </a:cubicBezTo>
                <a:cubicBezTo>
                  <a:pt x="59" y="0"/>
                  <a:pt x="59" y="0"/>
                  <a:pt x="58" y="0"/>
                </a:cubicBezTo>
                <a:cubicBezTo>
                  <a:pt x="45" y="27"/>
                  <a:pt x="45" y="27"/>
                  <a:pt x="45" y="27"/>
                </a:cubicBezTo>
                <a:cubicBezTo>
                  <a:pt x="40" y="36"/>
                  <a:pt x="40" y="36"/>
                  <a:pt x="40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8" y="42"/>
                  <a:pt x="8" y="42"/>
                  <a:pt x="8" y="42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6" y="102"/>
                </a:cubicBezTo>
                <a:cubicBezTo>
                  <a:pt x="59" y="81"/>
                  <a:pt x="59" y="81"/>
                  <a:pt x="59" y="8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4" y="102"/>
                  <a:pt x="94" y="102"/>
                  <a:pt x="95" y="100"/>
                </a:cubicBezTo>
                <a:cubicBezTo>
                  <a:pt x="89" y="60"/>
                  <a:pt x="89" y="60"/>
                  <a:pt x="89" y="60"/>
                </a:cubicBezTo>
                <a:cubicBezTo>
                  <a:pt x="108" y="43"/>
                  <a:pt x="108" y="43"/>
                  <a:pt x="108" y="43"/>
                </a:cubicBezTo>
                <a:lnTo>
                  <a:pt x="115" y="37"/>
                </a:lnTo>
                <a:close/>
                <a:moveTo>
                  <a:pt x="31" y="76"/>
                </a:moveTo>
                <a:cubicBezTo>
                  <a:pt x="68" y="46"/>
                  <a:pt x="68" y="46"/>
                  <a:pt x="68" y="46"/>
                </a:cubicBezTo>
                <a:cubicBezTo>
                  <a:pt x="34" y="40"/>
                  <a:pt x="34" y="40"/>
                  <a:pt x="34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54" y="69"/>
                  <a:pt x="54" y="69"/>
                  <a:pt x="54" y="69"/>
                </a:cubicBezTo>
                <a:cubicBezTo>
                  <a:pt x="87" y="76"/>
                  <a:pt x="87" y="76"/>
                  <a:pt x="87" y="76"/>
                </a:cubicBezTo>
                <a:lnTo>
                  <a:pt x="31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5" name="Freeform 145"/>
          <p:cNvSpPr/>
          <p:nvPr/>
        </p:nvSpPr>
        <p:spPr bwMode="auto">
          <a:xfrm>
            <a:off x="9505967" y="3774763"/>
            <a:ext cx="189861" cy="121340"/>
          </a:xfrm>
          <a:custGeom>
            <a:avLst/>
            <a:gdLst>
              <a:gd name="T0" fmla="*/ 130 w 133"/>
              <a:gd name="T1" fmla="*/ 0 h 85"/>
              <a:gd name="T2" fmla="*/ 7 w 133"/>
              <a:gd name="T3" fmla="*/ 0 h 85"/>
              <a:gd name="T4" fmla="*/ 88 w 133"/>
              <a:gd name="T5" fmla="*/ 14 h 85"/>
              <a:gd name="T6" fmla="*/ 0 w 133"/>
              <a:gd name="T7" fmla="*/ 85 h 85"/>
              <a:gd name="T8" fmla="*/ 133 w 133"/>
              <a:gd name="T9" fmla="*/ 85 h 85"/>
              <a:gd name="T10" fmla="*/ 55 w 133"/>
              <a:gd name="T11" fmla="*/ 69 h 85"/>
              <a:gd name="T12" fmla="*/ 130 w 133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85">
                <a:moveTo>
                  <a:pt x="130" y="0"/>
                </a:moveTo>
                <a:lnTo>
                  <a:pt x="7" y="0"/>
                </a:lnTo>
                <a:lnTo>
                  <a:pt x="88" y="14"/>
                </a:lnTo>
                <a:lnTo>
                  <a:pt x="0" y="85"/>
                </a:lnTo>
                <a:lnTo>
                  <a:pt x="133" y="85"/>
                </a:lnTo>
                <a:lnTo>
                  <a:pt x="55" y="69"/>
                </a:lnTo>
                <a:lnTo>
                  <a:pt x="130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9344656" y="3574910"/>
            <a:ext cx="509626" cy="506771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124 w 151"/>
              <a:gd name="T11" fmla="*/ 62 h 150"/>
              <a:gd name="T12" fmla="*/ 105 w 151"/>
              <a:gd name="T13" fmla="*/ 78 h 150"/>
              <a:gd name="T14" fmla="*/ 112 w 151"/>
              <a:gd name="T15" fmla="*/ 119 h 150"/>
              <a:gd name="T16" fmla="*/ 109 w 151"/>
              <a:gd name="T17" fmla="*/ 120 h 150"/>
              <a:gd name="T18" fmla="*/ 76 w 151"/>
              <a:gd name="T19" fmla="*/ 99 h 150"/>
              <a:gd name="T20" fmla="*/ 43 w 151"/>
              <a:gd name="T21" fmla="*/ 120 h 150"/>
              <a:gd name="T22" fmla="*/ 40 w 151"/>
              <a:gd name="T23" fmla="*/ 119 h 150"/>
              <a:gd name="T24" fmla="*/ 44 w 151"/>
              <a:gd name="T25" fmla="*/ 78 h 150"/>
              <a:gd name="T26" fmla="*/ 24 w 151"/>
              <a:gd name="T27" fmla="*/ 60 h 150"/>
              <a:gd name="T28" fmla="*/ 17 w 151"/>
              <a:gd name="T29" fmla="*/ 55 h 150"/>
              <a:gd name="T30" fmla="*/ 15 w 151"/>
              <a:gd name="T31" fmla="*/ 55 h 150"/>
              <a:gd name="T32" fmla="*/ 15 w 151"/>
              <a:gd name="T33" fmla="*/ 55 h 150"/>
              <a:gd name="T34" fmla="*/ 17 w 151"/>
              <a:gd name="T35" fmla="*/ 55 h 150"/>
              <a:gd name="T36" fmla="*/ 35 w 151"/>
              <a:gd name="T37" fmla="*/ 55 h 150"/>
              <a:gd name="T38" fmla="*/ 57 w 151"/>
              <a:gd name="T39" fmla="*/ 55 h 150"/>
              <a:gd name="T40" fmla="*/ 62 w 151"/>
              <a:gd name="T41" fmla="*/ 46 h 150"/>
              <a:gd name="T42" fmla="*/ 75 w 151"/>
              <a:gd name="T43" fmla="*/ 19 h 150"/>
              <a:gd name="T44" fmla="*/ 77 w 151"/>
              <a:gd name="T45" fmla="*/ 19 h 150"/>
              <a:gd name="T46" fmla="*/ 91 w 151"/>
              <a:gd name="T47" fmla="*/ 46 h 150"/>
              <a:gd name="T48" fmla="*/ 96 w 151"/>
              <a:gd name="T49" fmla="*/ 55 h 150"/>
              <a:gd name="T50" fmla="*/ 118 w 151"/>
              <a:gd name="T51" fmla="*/ 55 h 150"/>
              <a:gd name="T52" fmla="*/ 131 w 151"/>
              <a:gd name="T53" fmla="*/ 55 h 150"/>
              <a:gd name="T54" fmla="*/ 132 w 151"/>
              <a:gd name="T55" fmla="*/ 56 h 150"/>
              <a:gd name="T56" fmla="*/ 124 w 151"/>
              <a:gd name="T57" fmla="*/ 6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6" y="0"/>
                </a:cubicBezTo>
                <a:close/>
                <a:moveTo>
                  <a:pt x="124" y="62"/>
                </a:moveTo>
                <a:cubicBezTo>
                  <a:pt x="105" y="78"/>
                  <a:pt x="105" y="78"/>
                  <a:pt x="105" y="78"/>
                </a:cubicBezTo>
                <a:cubicBezTo>
                  <a:pt x="112" y="119"/>
                  <a:pt x="112" y="119"/>
                  <a:pt x="112" y="119"/>
                </a:cubicBezTo>
                <a:cubicBezTo>
                  <a:pt x="110" y="120"/>
                  <a:pt x="110" y="120"/>
                  <a:pt x="109" y="120"/>
                </a:cubicBezTo>
                <a:cubicBezTo>
                  <a:pt x="76" y="99"/>
                  <a:pt x="76" y="99"/>
                  <a:pt x="76" y="99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0" y="120"/>
                  <a:pt x="40" y="120"/>
                  <a:pt x="40" y="119"/>
                </a:cubicBezTo>
                <a:cubicBezTo>
                  <a:pt x="44" y="78"/>
                  <a:pt x="44" y="78"/>
                  <a:pt x="44" y="78"/>
                </a:cubicBezTo>
                <a:cubicBezTo>
                  <a:pt x="24" y="60"/>
                  <a:pt x="24" y="60"/>
                  <a:pt x="24" y="60"/>
                </a:cubicBezTo>
                <a:cubicBezTo>
                  <a:pt x="17" y="55"/>
                  <a:pt x="17" y="55"/>
                  <a:pt x="17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2" y="46"/>
                  <a:pt x="62" y="46"/>
                  <a:pt x="62" y="46"/>
                </a:cubicBezTo>
                <a:cubicBezTo>
                  <a:pt x="75" y="19"/>
                  <a:pt x="75" y="19"/>
                  <a:pt x="75" y="19"/>
                </a:cubicBezTo>
                <a:cubicBezTo>
                  <a:pt x="76" y="19"/>
                  <a:pt x="76" y="19"/>
                  <a:pt x="77" y="19"/>
                </a:cubicBezTo>
                <a:cubicBezTo>
                  <a:pt x="91" y="46"/>
                  <a:pt x="91" y="46"/>
                  <a:pt x="91" y="46"/>
                </a:cubicBezTo>
                <a:cubicBezTo>
                  <a:pt x="96" y="55"/>
                  <a:pt x="96" y="55"/>
                  <a:pt x="96" y="55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2" y="55"/>
                  <a:pt x="132" y="54"/>
                  <a:pt x="132" y="56"/>
                </a:cubicBezTo>
                <a:lnTo>
                  <a:pt x="124" y="6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/>
          <p:nvPr/>
        </p:nvSpPr>
        <p:spPr bwMode="auto">
          <a:xfrm>
            <a:off x="10529091" y="2403728"/>
            <a:ext cx="29978" cy="42826"/>
          </a:xfrm>
          <a:custGeom>
            <a:avLst/>
            <a:gdLst>
              <a:gd name="T0" fmla="*/ 1 w 9"/>
              <a:gd name="T1" fmla="*/ 5 h 13"/>
              <a:gd name="T2" fmla="*/ 3 w 9"/>
              <a:gd name="T3" fmla="*/ 13 h 13"/>
              <a:gd name="T4" fmla="*/ 8 w 9"/>
              <a:gd name="T5" fmla="*/ 8 h 13"/>
              <a:gd name="T6" fmla="*/ 7 w 9"/>
              <a:gd name="T7" fmla="*/ 0 h 13"/>
              <a:gd name="T8" fmla="*/ 1 w 9"/>
              <a:gd name="T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3">
                <a:moveTo>
                  <a:pt x="1" y="5"/>
                </a:moveTo>
                <a:cubicBezTo>
                  <a:pt x="0" y="9"/>
                  <a:pt x="0" y="12"/>
                  <a:pt x="3" y="13"/>
                </a:cubicBezTo>
                <a:cubicBezTo>
                  <a:pt x="4" y="13"/>
                  <a:pt x="7" y="10"/>
                  <a:pt x="8" y="8"/>
                </a:cubicBezTo>
                <a:cubicBezTo>
                  <a:pt x="9" y="4"/>
                  <a:pt x="8" y="1"/>
                  <a:pt x="7" y="0"/>
                </a:cubicBezTo>
                <a:cubicBezTo>
                  <a:pt x="4" y="0"/>
                  <a:pt x="3" y="2"/>
                  <a:pt x="1" y="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" name="Freeform 148"/>
          <p:cNvSpPr/>
          <p:nvPr/>
        </p:nvSpPr>
        <p:spPr bwMode="auto">
          <a:xfrm>
            <a:off x="10579054" y="2423714"/>
            <a:ext cx="24268" cy="37116"/>
          </a:xfrm>
          <a:custGeom>
            <a:avLst/>
            <a:gdLst>
              <a:gd name="T0" fmla="*/ 5 w 7"/>
              <a:gd name="T1" fmla="*/ 0 h 11"/>
              <a:gd name="T2" fmla="*/ 1 w 7"/>
              <a:gd name="T3" fmla="*/ 4 h 11"/>
              <a:gd name="T4" fmla="*/ 2 w 7"/>
              <a:gd name="T5" fmla="*/ 11 h 11"/>
              <a:gd name="T6" fmla="*/ 6 w 7"/>
              <a:gd name="T7" fmla="*/ 7 h 11"/>
              <a:gd name="T8" fmla="*/ 5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5" y="0"/>
                </a:moveTo>
                <a:cubicBezTo>
                  <a:pt x="3" y="0"/>
                  <a:pt x="2" y="2"/>
                  <a:pt x="1" y="4"/>
                </a:cubicBezTo>
                <a:cubicBezTo>
                  <a:pt x="0" y="7"/>
                  <a:pt x="1" y="9"/>
                  <a:pt x="2" y="11"/>
                </a:cubicBezTo>
                <a:cubicBezTo>
                  <a:pt x="3" y="11"/>
                  <a:pt x="5" y="9"/>
                  <a:pt x="6" y="7"/>
                </a:cubicBezTo>
                <a:cubicBezTo>
                  <a:pt x="7" y="4"/>
                  <a:pt x="7" y="0"/>
                  <a:pt x="5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9" name="Freeform 149"/>
          <p:cNvSpPr>
            <a:spLocks noEditPoints="1"/>
          </p:cNvSpPr>
          <p:nvPr/>
        </p:nvSpPr>
        <p:spPr bwMode="auto">
          <a:xfrm>
            <a:off x="10393476" y="2288099"/>
            <a:ext cx="392569" cy="388286"/>
          </a:xfrm>
          <a:custGeom>
            <a:avLst/>
            <a:gdLst>
              <a:gd name="T0" fmla="*/ 92 w 116"/>
              <a:gd name="T1" fmla="*/ 43 h 115"/>
              <a:gd name="T2" fmla="*/ 74 w 116"/>
              <a:gd name="T3" fmla="*/ 34 h 115"/>
              <a:gd name="T4" fmla="*/ 72 w 116"/>
              <a:gd name="T5" fmla="*/ 17 h 115"/>
              <a:gd name="T6" fmla="*/ 57 w 116"/>
              <a:gd name="T7" fmla="*/ 4 h 115"/>
              <a:gd name="T8" fmla="*/ 35 w 116"/>
              <a:gd name="T9" fmla="*/ 21 h 115"/>
              <a:gd name="T10" fmla="*/ 22 w 116"/>
              <a:gd name="T11" fmla="*/ 21 h 115"/>
              <a:gd name="T12" fmla="*/ 1 w 116"/>
              <a:gd name="T13" fmla="*/ 23 h 115"/>
              <a:gd name="T14" fmla="*/ 14 w 116"/>
              <a:gd name="T15" fmla="*/ 59 h 115"/>
              <a:gd name="T16" fmla="*/ 10 w 116"/>
              <a:gd name="T17" fmla="*/ 91 h 115"/>
              <a:gd name="T18" fmla="*/ 28 w 116"/>
              <a:gd name="T19" fmla="*/ 100 h 115"/>
              <a:gd name="T20" fmla="*/ 43 w 116"/>
              <a:gd name="T21" fmla="*/ 90 h 115"/>
              <a:gd name="T22" fmla="*/ 57 w 116"/>
              <a:gd name="T23" fmla="*/ 103 h 115"/>
              <a:gd name="T24" fmla="*/ 76 w 116"/>
              <a:gd name="T25" fmla="*/ 99 h 115"/>
              <a:gd name="T26" fmla="*/ 76 w 116"/>
              <a:gd name="T27" fmla="*/ 74 h 115"/>
              <a:gd name="T28" fmla="*/ 99 w 116"/>
              <a:gd name="T29" fmla="*/ 61 h 115"/>
              <a:gd name="T30" fmla="*/ 92 w 116"/>
              <a:gd name="T31" fmla="*/ 43 h 115"/>
              <a:gd name="T32" fmla="*/ 21 w 116"/>
              <a:gd name="T33" fmla="*/ 53 h 115"/>
              <a:gd name="T34" fmla="*/ 17 w 116"/>
              <a:gd name="T35" fmla="*/ 48 h 115"/>
              <a:gd name="T36" fmla="*/ 21 w 116"/>
              <a:gd name="T37" fmla="*/ 44 h 115"/>
              <a:gd name="T38" fmla="*/ 25 w 116"/>
              <a:gd name="T39" fmla="*/ 48 h 115"/>
              <a:gd name="T40" fmla="*/ 21 w 116"/>
              <a:gd name="T41" fmla="*/ 53 h 115"/>
              <a:gd name="T42" fmla="*/ 26 w 116"/>
              <a:gd name="T43" fmla="*/ 52 h 115"/>
              <a:gd name="T44" fmla="*/ 62 w 116"/>
              <a:gd name="T45" fmla="*/ 66 h 115"/>
              <a:gd name="T46" fmla="*/ 26 w 116"/>
              <a:gd name="T47" fmla="*/ 52 h 115"/>
              <a:gd name="T48" fmla="*/ 65 w 116"/>
              <a:gd name="T49" fmla="*/ 44 h 115"/>
              <a:gd name="T50" fmla="*/ 57 w 116"/>
              <a:gd name="T51" fmla="*/ 63 h 115"/>
              <a:gd name="T52" fmla="*/ 45 w 116"/>
              <a:gd name="T53" fmla="*/ 55 h 115"/>
              <a:gd name="T54" fmla="*/ 32 w 116"/>
              <a:gd name="T55" fmla="*/ 43 h 115"/>
              <a:gd name="T56" fmla="*/ 41 w 116"/>
              <a:gd name="T57" fmla="*/ 30 h 115"/>
              <a:gd name="T58" fmla="*/ 52 w 116"/>
              <a:gd name="T59" fmla="*/ 36 h 115"/>
              <a:gd name="T60" fmla="*/ 65 w 116"/>
              <a:gd name="T61" fmla="*/ 44 h 115"/>
              <a:gd name="T62" fmla="*/ 72 w 116"/>
              <a:gd name="T63" fmla="*/ 70 h 115"/>
              <a:gd name="T64" fmla="*/ 66 w 116"/>
              <a:gd name="T65" fmla="*/ 65 h 115"/>
              <a:gd name="T66" fmla="*/ 72 w 116"/>
              <a:gd name="T67" fmla="*/ 60 h 115"/>
              <a:gd name="T68" fmla="*/ 75 w 116"/>
              <a:gd name="T69" fmla="*/ 65 h 115"/>
              <a:gd name="T70" fmla="*/ 72 w 116"/>
              <a:gd name="T71" fmla="*/ 7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6" h="115">
                <a:moveTo>
                  <a:pt x="92" y="43"/>
                </a:moveTo>
                <a:cubicBezTo>
                  <a:pt x="72" y="43"/>
                  <a:pt x="74" y="34"/>
                  <a:pt x="74" y="34"/>
                </a:cubicBezTo>
                <a:cubicBezTo>
                  <a:pt x="72" y="17"/>
                  <a:pt x="72" y="17"/>
                  <a:pt x="72" y="17"/>
                </a:cubicBezTo>
                <a:cubicBezTo>
                  <a:pt x="69" y="0"/>
                  <a:pt x="57" y="4"/>
                  <a:pt x="57" y="4"/>
                </a:cubicBezTo>
                <a:cubicBezTo>
                  <a:pt x="49" y="5"/>
                  <a:pt x="38" y="17"/>
                  <a:pt x="35" y="21"/>
                </a:cubicBezTo>
                <a:cubicBezTo>
                  <a:pt x="31" y="25"/>
                  <a:pt x="30" y="25"/>
                  <a:pt x="22" y="21"/>
                </a:cubicBezTo>
                <a:cubicBezTo>
                  <a:pt x="0" y="8"/>
                  <a:pt x="1" y="23"/>
                  <a:pt x="1" y="23"/>
                </a:cubicBezTo>
                <a:cubicBezTo>
                  <a:pt x="1" y="42"/>
                  <a:pt x="10" y="53"/>
                  <a:pt x="14" y="59"/>
                </a:cubicBezTo>
                <a:cubicBezTo>
                  <a:pt x="10" y="60"/>
                  <a:pt x="10" y="91"/>
                  <a:pt x="10" y="91"/>
                </a:cubicBezTo>
                <a:cubicBezTo>
                  <a:pt x="14" y="111"/>
                  <a:pt x="28" y="100"/>
                  <a:pt x="28" y="100"/>
                </a:cubicBezTo>
                <a:cubicBezTo>
                  <a:pt x="43" y="90"/>
                  <a:pt x="43" y="90"/>
                  <a:pt x="43" y="90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80" y="115"/>
                  <a:pt x="76" y="99"/>
                  <a:pt x="76" y="99"/>
                </a:cubicBezTo>
                <a:cubicBezTo>
                  <a:pt x="76" y="90"/>
                  <a:pt x="76" y="74"/>
                  <a:pt x="76" y="74"/>
                </a:cubicBezTo>
                <a:cubicBezTo>
                  <a:pt x="88" y="72"/>
                  <a:pt x="99" y="61"/>
                  <a:pt x="99" y="61"/>
                </a:cubicBezTo>
                <a:cubicBezTo>
                  <a:pt x="116" y="43"/>
                  <a:pt x="92" y="43"/>
                  <a:pt x="92" y="43"/>
                </a:cubicBezTo>
                <a:close/>
                <a:moveTo>
                  <a:pt x="21" y="53"/>
                </a:moveTo>
                <a:cubicBezTo>
                  <a:pt x="19" y="53"/>
                  <a:pt x="17" y="51"/>
                  <a:pt x="17" y="48"/>
                </a:cubicBezTo>
                <a:cubicBezTo>
                  <a:pt x="17" y="46"/>
                  <a:pt x="19" y="44"/>
                  <a:pt x="21" y="44"/>
                </a:cubicBezTo>
                <a:cubicBezTo>
                  <a:pt x="23" y="44"/>
                  <a:pt x="25" y="46"/>
                  <a:pt x="25" y="48"/>
                </a:cubicBezTo>
                <a:cubicBezTo>
                  <a:pt x="25" y="51"/>
                  <a:pt x="23" y="53"/>
                  <a:pt x="21" y="53"/>
                </a:cubicBezTo>
                <a:close/>
                <a:moveTo>
                  <a:pt x="26" y="52"/>
                </a:moveTo>
                <a:cubicBezTo>
                  <a:pt x="26" y="52"/>
                  <a:pt x="26" y="87"/>
                  <a:pt x="62" y="66"/>
                </a:cubicBezTo>
                <a:cubicBezTo>
                  <a:pt x="23" y="96"/>
                  <a:pt x="26" y="56"/>
                  <a:pt x="26" y="52"/>
                </a:cubicBezTo>
                <a:close/>
                <a:moveTo>
                  <a:pt x="65" y="44"/>
                </a:moveTo>
                <a:cubicBezTo>
                  <a:pt x="65" y="44"/>
                  <a:pt x="64" y="57"/>
                  <a:pt x="57" y="63"/>
                </a:cubicBezTo>
                <a:cubicBezTo>
                  <a:pt x="47" y="69"/>
                  <a:pt x="45" y="55"/>
                  <a:pt x="45" y="55"/>
                </a:cubicBezTo>
                <a:cubicBezTo>
                  <a:pt x="45" y="55"/>
                  <a:pt x="28" y="64"/>
                  <a:pt x="32" y="43"/>
                </a:cubicBezTo>
                <a:cubicBezTo>
                  <a:pt x="32" y="43"/>
                  <a:pt x="35" y="31"/>
                  <a:pt x="41" y="30"/>
                </a:cubicBezTo>
                <a:cubicBezTo>
                  <a:pt x="48" y="27"/>
                  <a:pt x="52" y="32"/>
                  <a:pt x="52" y="36"/>
                </a:cubicBezTo>
                <a:cubicBezTo>
                  <a:pt x="52" y="36"/>
                  <a:pt x="66" y="27"/>
                  <a:pt x="65" y="44"/>
                </a:cubicBezTo>
                <a:close/>
                <a:moveTo>
                  <a:pt x="72" y="70"/>
                </a:moveTo>
                <a:cubicBezTo>
                  <a:pt x="69" y="70"/>
                  <a:pt x="66" y="68"/>
                  <a:pt x="66" y="65"/>
                </a:cubicBezTo>
                <a:cubicBezTo>
                  <a:pt x="66" y="63"/>
                  <a:pt x="69" y="60"/>
                  <a:pt x="72" y="60"/>
                </a:cubicBezTo>
                <a:cubicBezTo>
                  <a:pt x="73" y="60"/>
                  <a:pt x="75" y="63"/>
                  <a:pt x="75" y="65"/>
                </a:cubicBezTo>
                <a:cubicBezTo>
                  <a:pt x="75" y="68"/>
                  <a:pt x="73" y="70"/>
                  <a:pt x="72" y="7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0" name="Freeform 150"/>
          <p:cNvSpPr/>
          <p:nvPr/>
        </p:nvSpPr>
        <p:spPr bwMode="auto">
          <a:xfrm>
            <a:off x="6502049" y="2308085"/>
            <a:ext cx="202708" cy="162738"/>
          </a:xfrm>
          <a:custGeom>
            <a:avLst/>
            <a:gdLst>
              <a:gd name="T0" fmla="*/ 28 w 60"/>
              <a:gd name="T1" fmla="*/ 47 h 48"/>
              <a:gd name="T2" fmla="*/ 33 w 60"/>
              <a:gd name="T3" fmla="*/ 46 h 48"/>
              <a:gd name="T4" fmla="*/ 56 w 60"/>
              <a:gd name="T5" fmla="*/ 44 h 48"/>
              <a:gd name="T6" fmla="*/ 60 w 60"/>
              <a:gd name="T7" fmla="*/ 45 h 48"/>
              <a:gd name="T8" fmla="*/ 60 w 60"/>
              <a:gd name="T9" fmla="*/ 44 h 48"/>
              <a:gd name="T10" fmla="*/ 56 w 60"/>
              <a:gd name="T11" fmla="*/ 20 h 48"/>
              <a:gd name="T12" fmla="*/ 51 w 60"/>
              <a:gd name="T13" fmla="*/ 7 h 48"/>
              <a:gd name="T14" fmla="*/ 42 w 60"/>
              <a:gd name="T15" fmla="*/ 2 h 48"/>
              <a:gd name="T16" fmla="*/ 26 w 60"/>
              <a:gd name="T17" fmla="*/ 6 h 48"/>
              <a:gd name="T18" fmla="*/ 19 w 60"/>
              <a:gd name="T19" fmla="*/ 23 h 48"/>
              <a:gd name="T20" fmla="*/ 18 w 60"/>
              <a:gd name="T21" fmla="*/ 23 h 48"/>
              <a:gd name="T22" fmla="*/ 5 w 60"/>
              <a:gd name="T23" fmla="*/ 39 h 48"/>
              <a:gd name="T24" fmla="*/ 14 w 60"/>
              <a:gd name="T25" fmla="*/ 47 h 48"/>
              <a:gd name="T26" fmla="*/ 28 w 60"/>
              <a:gd name="T27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48">
                <a:moveTo>
                  <a:pt x="28" y="47"/>
                </a:moveTo>
                <a:cubicBezTo>
                  <a:pt x="30" y="46"/>
                  <a:pt x="33" y="46"/>
                  <a:pt x="33" y="46"/>
                </a:cubicBezTo>
                <a:cubicBezTo>
                  <a:pt x="43" y="44"/>
                  <a:pt x="52" y="44"/>
                  <a:pt x="56" y="44"/>
                </a:cubicBezTo>
                <a:cubicBezTo>
                  <a:pt x="57" y="44"/>
                  <a:pt x="60" y="44"/>
                  <a:pt x="60" y="45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38"/>
                  <a:pt x="58" y="28"/>
                  <a:pt x="56" y="20"/>
                </a:cubicBezTo>
                <a:cubicBezTo>
                  <a:pt x="54" y="13"/>
                  <a:pt x="51" y="8"/>
                  <a:pt x="51" y="7"/>
                </a:cubicBezTo>
                <a:cubicBezTo>
                  <a:pt x="48" y="3"/>
                  <a:pt x="42" y="2"/>
                  <a:pt x="42" y="2"/>
                </a:cubicBezTo>
                <a:cubicBezTo>
                  <a:pt x="33" y="0"/>
                  <a:pt x="26" y="6"/>
                  <a:pt x="26" y="6"/>
                </a:cubicBezTo>
                <a:cubicBezTo>
                  <a:pt x="16" y="12"/>
                  <a:pt x="19" y="23"/>
                  <a:pt x="19" y="23"/>
                </a:cubicBezTo>
                <a:cubicBezTo>
                  <a:pt x="19" y="23"/>
                  <a:pt x="19" y="23"/>
                  <a:pt x="18" y="23"/>
                </a:cubicBezTo>
                <a:cubicBezTo>
                  <a:pt x="0" y="23"/>
                  <a:pt x="5" y="39"/>
                  <a:pt x="5" y="39"/>
                </a:cubicBezTo>
                <a:cubicBezTo>
                  <a:pt x="7" y="44"/>
                  <a:pt x="12" y="47"/>
                  <a:pt x="14" y="47"/>
                </a:cubicBezTo>
                <a:cubicBezTo>
                  <a:pt x="19" y="48"/>
                  <a:pt x="24" y="47"/>
                  <a:pt x="28" y="4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/>
          <p:nvPr/>
        </p:nvSpPr>
        <p:spPr bwMode="auto">
          <a:xfrm>
            <a:off x="6700475" y="2295237"/>
            <a:ext cx="159883" cy="165593"/>
          </a:xfrm>
          <a:custGeom>
            <a:avLst/>
            <a:gdLst>
              <a:gd name="T0" fmla="*/ 1 w 47"/>
              <a:gd name="T1" fmla="*/ 48 h 49"/>
              <a:gd name="T2" fmla="*/ 1 w 47"/>
              <a:gd name="T3" fmla="*/ 49 h 49"/>
              <a:gd name="T4" fmla="*/ 25 w 47"/>
              <a:gd name="T5" fmla="*/ 44 h 49"/>
              <a:gd name="T6" fmla="*/ 38 w 47"/>
              <a:gd name="T7" fmla="*/ 40 h 49"/>
              <a:gd name="T8" fmla="*/ 44 w 47"/>
              <a:gd name="T9" fmla="*/ 34 h 49"/>
              <a:gd name="T10" fmla="*/ 43 w 47"/>
              <a:gd name="T11" fmla="*/ 17 h 49"/>
              <a:gd name="T12" fmla="*/ 28 w 47"/>
              <a:gd name="T13" fmla="*/ 12 h 49"/>
              <a:gd name="T14" fmla="*/ 26 w 47"/>
              <a:gd name="T15" fmla="*/ 14 h 49"/>
              <a:gd name="T16" fmla="*/ 25 w 47"/>
              <a:gd name="T17" fmla="*/ 9 h 49"/>
              <a:gd name="T18" fmla="*/ 11 w 47"/>
              <a:gd name="T19" fmla="*/ 2 h 49"/>
              <a:gd name="T20" fmla="*/ 2 w 47"/>
              <a:gd name="T21" fmla="*/ 8 h 49"/>
              <a:gd name="T22" fmla="*/ 0 w 47"/>
              <a:gd name="T23" fmla="*/ 18 h 49"/>
              <a:gd name="T24" fmla="*/ 1 w 47"/>
              <a:gd name="T25" fmla="*/ 46 h 49"/>
              <a:gd name="T26" fmla="*/ 1 w 47"/>
              <a:gd name="T2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49">
                <a:moveTo>
                  <a:pt x="1" y="48"/>
                </a:moveTo>
                <a:cubicBezTo>
                  <a:pt x="1" y="49"/>
                  <a:pt x="1" y="49"/>
                  <a:pt x="1" y="49"/>
                </a:cubicBezTo>
                <a:cubicBezTo>
                  <a:pt x="9" y="46"/>
                  <a:pt x="13" y="45"/>
                  <a:pt x="25" y="44"/>
                </a:cubicBezTo>
                <a:cubicBezTo>
                  <a:pt x="33" y="43"/>
                  <a:pt x="37" y="41"/>
                  <a:pt x="38" y="40"/>
                </a:cubicBezTo>
                <a:cubicBezTo>
                  <a:pt x="42" y="37"/>
                  <a:pt x="44" y="34"/>
                  <a:pt x="44" y="34"/>
                </a:cubicBezTo>
                <a:cubicBezTo>
                  <a:pt x="47" y="25"/>
                  <a:pt x="43" y="18"/>
                  <a:pt x="43" y="17"/>
                </a:cubicBezTo>
                <a:cubicBezTo>
                  <a:pt x="36" y="8"/>
                  <a:pt x="29" y="12"/>
                  <a:pt x="28" y="12"/>
                </a:cubicBezTo>
                <a:cubicBezTo>
                  <a:pt x="28" y="13"/>
                  <a:pt x="26" y="13"/>
                  <a:pt x="26" y="14"/>
                </a:cubicBezTo>
                <a:cubicBezTo>
                  <a:pt x="26" y="13"/>
                  <a:pt x="26" y="10"/>
                  <a:pt x="25" y="9"/>
                </a:cubicBezTo>
                <a:cubicBezTo>
                  <a:pt x="23" y="0"/>
                  <a:pt x="13" y="1"/>
                  <a:pt x="11" y="2"/>
                </a:cubicBezTo>
                <a:cubicBezTo>
                  <a:pt x="6" y="3"/>
                  <a:pt x="3" y="6"/>
                  <a:pt x="2" y="8"/>
                </a:cubicBezTo>
                <a:cubicBezTo>
                  <a:pt x="1" y="12"/>
                  <a:pt x="1" y="14"/>
                  <a:pt x="0" y="18"/>
                </a:cubicBezTo>
                <a:cubicBezTo>
                  <a:pt x="0" y="27"/>
                  <a:pt x="0" y="36"/>
                  <a:pt x="1" y="46"/>
                </a:cubicBezTo>
                <a:cubicBezTo>
                  <a:pt x="1" y="47"/>
                  <a:pt x="1" y="48"/>
                  <a:pt x="1" y="4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/>
          <p:nvPr/>
        </p:nvSpPr>
        <p:spPr bwMode="auto">
          <a:xfrm>
            <a:off x="6544874" y="2463684"/>
            <a:ext cx="175586" cy="192716"/>
          </a:xfrm>
          <a:custGeom>
            <a:avLst/>
            <a:gdLst>
              <a:gd name="T0" fmla="*/ 46 w 52"/>
              <a:gd name="T1" fmla="*/ 0 h 57"/>
              <a:gd name="T2" fmla="*/ 41 w 52"/>
              <a:gd name="T3" fmla="*/ 0 h 57"/>
              <a:gd name="T4" fmla="*/ 14 w 52"/>
              <a:gd name="T5" fmla="*/ 7 h 57"/>
              <a:gd name="T6" fmla="*/ 6 w 52"/>
              <a:gd name="T7" fmla="*/ 14 h 57"/>
              <a:gd name="T8" fmla="*/ 2 w 52"/>
              <a:gd name="T9" fmla="*/ 25 h 57"/>
              <a:gd name="T10" fmla="*/ 15 w 52"/>
              <a:gd name="T11" fmla="*/ 41 h 57"/>
              <a:gd name="T12" fmla="*/ 19 w 52"/>
              <a:gd name="T13" fmla="*/ 41 h 57"/>
              <a:gd name="T14" fmla="*/ 19 w 52"/>
              <a:gd name="T15" fmla="*/ 43 h 57"/>
              <a:gd name="T16" fmla="*/ 28 w 52"/>
              <a:gd name="T17" fmla="*/ 54 h 57"/>
              <a:gd name="T18" fmla="*/ 48 w 52"/>
              <a:gd name="T19" fmla="*/ 48 h 57"/>
              <a:gd name="T20" fmla="*/ 52 w 52"/>
              <a:gd name="T21" fmla="*/ 39 h 57"/>
              <a:gd name="T22" fmla="*/ 50 w 52"/>
              <a:gd name="T23" fmla="*/ 24 h 57"/>
              <a:gd name="T24" fmla="*/ 46 w 52"/>
              <a:gd name="T2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" h="57">
                <a:moveTo>
                  <a:pt x="46" y="0"/>
                </a:moveTo>
                <a:cubicBezTo>
                  <a:pt x="45" y="0"/>
                  <a:pt x="42" y="0"/>
                  <a:pt x="41" y="0"/>
                </a:cubicBezTo>
                <a:cubicBezTo>
                  <a:pt x="30" y="1"/>
                  <a:pt x="21" y="4"/>
                  <a:pt x="14" y="7"/>
                </a:cubicBezTo>
                <a:cubicBezTo>
                  <a:pt x="11" y="9"/>
                  <a:pt x="8" y="11"/>
                  <a:pt x="6" y="14"/>
                </a:cubicBezTo>
                <a:cubicBezTo>
                  <a:pt x="4" y="16"/>
                  <a:pt x="1" y="19"/>
                  <a:pt x="2" y="25"/>
                </a:cubicBezTo>
                <a:cubicBezTo>
                  <a:pt x="1" y="27"/>
                  <a:pt x="0" y="40"/>
                  <a:pt x="15" y="41"/>
                </a:cubicBezTo>
                <a:cubicBezTo>
                  <a:pt x="16" y="41"/>
                  <a:pt x="19" y="41"/>
                  <a:pt x="19" y="41"/>
                </a:cubicBezTo>
                <a:cubicBezTo>
                  <a:pt x="19" y="41"/>
                  <a:pt x="19" y="42"/>
                  <a:pt x="19" y="43"/>
                </a:cubicBezTo>
                <a:cubicBezTo>
                  <a:pt x="19" y="43"/>
                  <a:pt x="21" y="51"/>
                  <a:pt x="28" y="54"/>
                </a:cubicBezTo>
                <a:cubicBezTo>
                  <a:pt x="31" y="56"/>
                  <a:pt x="43" y="57"/>
                  <a:pt x="48" y="48"/>
                </a:cubicBezTo>
                <a:cubicBezTo>
                  <a:pt x="49" y="48"/>
                  <a:pt x="51" y="43"/>
                  <a:pt x="52" y="39"/>
                </a:cubicBezTo>
                <a:cubicBezTo>
                  <a:pt x="52" y="38"/>
                  <a:pt x="52" y="32"/>
                  <a:pt x="50" y="24"/>
                </a:cubicBezTo>
                <a:cubicBezTo>
                  <a:pt x="48" y="14"/>
                  <a:pt x="46" y="8"/>
                  <a:pt x="46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3" name="Freeform 153"/>
          <p:cNvSpPr/>
          <p:nvPr/>
        </p:nvSpPr>
        <p:spPr bwMode="auto">
          <a:xfrm>
            <a:off x="6707612" y="2453692"/>
            <a:ext cx="175586" cy="152745"/>
          </a:xfrm>
          <a:custGeom>
            <a:avLst/>
            <a:gdLst>
              <a:gd name="T0" fmla="*/ 44 w 52"/>
              <a:gd name="T1" fmla="*/ 4 h 45"/>
              <a:gd name="T2" fmla="*/ 38 w 52"/>
              <a:gd name="T3" fmla="*/ 1 h 45"/>
              <a:gd name="T4" fmla="*/ 24 w 52"/>
              <a:gd name="T5" fmla="*/ 0 h 45"/>
              <a:gd name="T6" fmla="*/ 0 w 52"/>
              <a:gd name="T7" fmla="*/ 3 h 45"/>
              <a:gd name="T8" fmla="*/ 1 w 52"/>
              <a:gd name="T9" fmla="*/ 6 h 45"/>
              <a:gd name="T10" fmla="*/ 9 w 52"/>
              <a:gd name="T11" fmla="*/ 33 h 45"/>
              <a:gd name="T12" fmla="*/ 13 w 52"/>
              <a:gd name="T13" fmla="*/ 41 h 45"/>
              <a:gd name="T14" fmla="*/ 24 w 52"/>
              <a:gd name="T15" fmla="*/ 45 h 45"/>
              <a:gd name="T16" fmla="*/ 37 w 52"/>
              <a:gd name="T17" fmla="*/ 34 h 45"/>
              <a:gd name="T18" fmla="*/ 35 w 52"/>
              <a:gd name="T19" fmla="*/ 28 h 45"/>
              <a:gd name="T20" fmla="*/ 35 w 52"/>
              <a:gd name="T21" fmla="*/ 28 h 45"/>
              <a:gd name="T22" fmla="*/ 38 w 52"/>
              <a:gd name="T23" fmla="*/ 28 h 45"/>
              <a:gd name="T24" fmla="*/ 51 w 52"/>
              <a:gd name="T25" fmla="*/ 20 h 45"/>
              <a:gd name="T26" fmla="*/ 44 w 52"/>
              <a:gd name="T27" fmla="*/ 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" h="45">
                <a:moveTo>
                  <a:pt x="44" y="4"/>
                </a:moveTo>
                <a:cubicBezTo>
                  <a:pt x="44" y="4"/>
                  <a:pt x="42" y="3"/>
                  <a:pt x="38" y="1"/>
                </a:cubicBezTo>
                <a:cubicBezTo>
                  <a:pt x="36" y="1"/>
                  <a:pt x="31" y="0"/>
                  <a:pt x="24" y="0"/>
                </a:cubicBezTo>
                <a:cubicBezTo>
                  <a:pt x="13" y="1"/>
                  <a:pt x="7" y="3"/>
                  <a:pt x="0" y="3"/>
                </a:cubicBezTo>
                <a:cubicBezTo>
                  <a:pt x="0" y="4"/>
                  <a:pt x="0" y="5"/>
                  <a:pt x="1" y="6"/>
                </a:cubicBezTo>
                <a:cubicBezTo>
                  <a:pt x="3" y="15"/>
                  <a:pt x="6" y="25"/>
                  <a:pt x="9" y="33"/>
                </a:cubicBezTo>
                <a:cubicBezTo>
                  <a:pt x="11" y="36"/>
                  <a:pt x="11" y="38"/>
                  <a:pt x="13" y="41"/>
                </a:cubicBezTo>
                <a:cubicBezTo>
                  <a:pt x="15" y="43"/>
                  <a:pt x="18" y="45"/>
                  <a:pt x="24" y="45"/>
                </a:cubicBezTo>
                <a:cubicBezTo>
                  <a:pt x="26" y="45"/>
                  <a:pt x="38" y="43"/>
                  <a:pt x="37" y="34"/>
                </a:cubicBezTo>
                <a:cubicBezTo>
                  <a:pt x="37" y="33"/>
                  <a:pt x="35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6" y="28"/>
                  <a:pt x="38" y="28"/>
                  <a:pt x="38" y="28"/>
                </a:cubicBezTo>
                <a:cubicBezTo>
                  <a:pt x="39" y="28"/>
                  <a:pt x="48" y="29"/>
                  <a:pt x="51" y="20"/>
                </a:cubicBezTo>
                <a:cubicBezTo>
                  <a:pt x="52" y="18"/>
                  <a:pt x="51" y="8"/>
                  <a:pt x="44" y="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6431082" y="3574910"/>
            <a:ext cx="506771" cy="506771"/>
          </a:xfrm>
          <a:custGeom>
            <a:avLst/>
            <a:gdLst>
              <a:gd name="T0" fmla="*/ 75 w 150"/>
              <a:gd name="T1" fmla="*/ 0 h 150"/>
              <a:gd name="T2" fmla="*/ 0 w 150"/>
              <a:gd name="T3" fmla="*/ 75 h 150"/>
              <a:gd name="T4" fmla="*/ 75 w 150"/>
              <a:gd name="T5" fmla="*/ 150 h 150"/>
              <a:gd name="T6" fmla="*/ 150 w 150"/>
              <a:gd name="T7" fmla="*/ 75 h 150"/>
              <a:gd name="T8" fmla="*/ 75 w 150"/>
              <a:gd name="T9" fmla="*/ 0 h 150"/>
              <a:gd name="T10" fmla="*/ 21 w 150"/>
              <a:gd name="T11" fmla="*/ 68 h 150"/>
              <a:gd name="T12" fmla="*/ 34 w 150"/>
              <a:gd name="T13" fmla="*/ 51 h 150"/>
              <a:gd name="T14" fmla="*/ 35 w 150"/>
              <a:gd name="T15" fmla="*/ 51 h 150"/>
              <a:gd name="T16" fmla="*/ 41 w 150"/>
              <a:gd name="T17" fmla="*/ 35 h 150"/>
              <a:gd name="T18" fmla="*/ 58 w 150"/>
              <a:gd name="T19" fmla="*/ 32 h 150"/>
              <a:gd name="T20" fmla="*/ 66 w 150"/>
              <a:gd name="T21" fmla="*/ 37 h 150"/>
              <a:gd name="T22" fmla="*/ 71 w 150"/>
              <a:gd name="T23" fmla="*/ 50 h 150"/>
              <a:gd name="T24" fmla="*/ 75 w 150"/>
              <a:gd name="T25" fmla="*/ 74 h 150"/>
              <a:gd name="T26" fmla="*/ 75 w 150"/>
              <a:gd name="T27" fmla="*/ 71 h 150"/>
              <a:gd name="T28" fmla="*/ 75 w 150"/>
              <a:gd name="T29" fmla="*/ 44 h 150"/>
              <a:gd name="T30" fmla="*/ 77 w 150"/>
              <a:gd name="T31" fmla="*/ 34 h 150"/>
              <a:gd name="T32" fmla="*/ 86 w 150"/>
              <a:gd name="T33" fmla="*/ 28 h 150"/>
              <a:gd name="T34" fmla="*/ 100 w 150"/>
              <a:gd name="T35" fmla="*/ 35 h 150"/>
              <a:gd name="T36" fmla="*/ 100 w 150"/>
              <a:gd name="T37" fmla="*/ 40 h 150"/>
              <a:gd name="T38" fmla="*/ 103 w 150"/>
              <a:gd name="T39" fmla="*/ 38 h 150"/>
              <a:gd name="T40" fmla="*/ 117 w 150"/>
              <a:gd name="T41" fmla="*/ 43 h 150"/>
              <a:gd name="T42" fmla="*/ 118 w 150"/>
              <a:gd name="T43" fmla="*/ 60 h 150"/>
              <a:gd name="T44" fmla="*/ 113 w 150"/>
              <a:gd name="T45" fmla="*/ 66 h 150"/>
              <a:gd name="T46" fmla="*/ 99 w 150"/>
              <a:gd name="T47" fmla="*/ 70 h 150"/>
              <a:gd name="T48" fmla="*/ 75 w 150"/>
              <a:gd name="T49" fmla="*/ 75 h 150"/>
              <a:gd name="T50" fmla="*/ 72 w 150"/>
              <a:gd name="T51" fmla="*/ 74 h 150"/>
              <a:gd name="T52" fmla="*/ 49 w 150"/>
              <a:gd name="T53" fmla="*/ 76 h 150"/>
              <a:gd name="T54" fmla="*/ 43 w 150"/>
              <a:gd name="T55" fmla="*/ 77 h 150"/>
              <a:gd name="T56" fmla="*/ 30 w 150"/>
              <a:gd name="T57" fmla="*/ 77 h 150"/>
              <a:gd name="T58" fmla="*/ 21 w 150"/>
              <a:gd name="T59" fmla="*/ 68 h 150"/>
              <a:gd name="T60" fmla="*/ 80 w 150"/>
              <a:gd name="T61" fmla="*/ 115 h 150"/>
              <a:gd name="T62" fmla="*/ 77 w 150"/>
              <a:gd name="T63" fmla="*/ 124 h 150"/>
              <a:gd name="T64" fmla="*/ 57 w 150"/>
              <a:gd name="T65" fmla="*/ 130 h 150"/>
              <a:gd name="T66" fmla="*/ 48 w 150"/>
              <a:gd name="T67" fmla="*/ 119 h 150"/>
              <a:gd name="T68" fmla="*/ 48 w 150"/>
              <a:gd name="T69" fmla="*/ 117 h 150"/>
              <a:gd name="T70" fmla="*/ 43 w 150"/>
              <a:gd name="T71" fmla="*/ 117 h 150"/>
              <a:gd name="T72" fmla="*/ 30 w 150"/>
              <a:gd name="T73" fmla="*/ 101 h 150"/>
              <a:gd name="T74" fmla="*/ 35 w 150"/>
              <a:gd name="T75" fmla="*/ 90 h 150"/>
              <a:gd name="T76" fmla="*/ 43 w 150"/>
              <a:gd name="T77" fmla="*/ 83 h 150"/>
              <a:gd name="T78" fmla="*/ 70 w 150"/>
              <a:gd name="T79" fmla="*/ 76 h 150"/>
              <a:gd name="T80" fmla="*/ 75 w 150"/>
              <a:gd name="T81" fmla="*/ 76 h 150"/>
              <a:gd name="T82" fmla="*/ 79 w 150"/>
              <a:gd name="T83" fmla="*/ 100 h 150"/>
              <a:gd name="T84" fmla="*/ 80 w 150"/>
              <a:gd name="T85" fmla="*/ 115 h 150"/>
              <a:gd name="T86" fmla="*/ 127 w 150"/>
              <a:gd name="T87" fmla="*/ 93 h 150"/>
              <a:gd name="T88" fmla="*/ 115 w 150"/>
              <a:gd name="T89" fmla="*/ 100 h 150"/>
              <a:gd name="T90" fmla="*/ 112 w 150"/>
              <a:gd name="T91" fmla="*/ 99 h 150"/>
              <a:gd name="T92" fmla="*/ 112 w 150"/>
              <a:gd name="T93" fmla="*/ 99 h 150"/>
              <a:gd name="T94" fmla="*/ 114 w 150"/>
              <a:gd name="T95" fmla="*/ 105 h 150"/>
              <a:gd name="T96" fmla="*/ 100 w 150"/>
              <a:gd name="T97" fmla="*/ 118 h 150"/>
              <a:gd name="T98" fmla="*/ 90 w 150"/>
              <a:gd name="T99" fmla="*/ 114 h 150"/>
              <a:gd name="T100" fmla="*/ 86 w 150"/>
              <a:gd name="T101" fmla="*/ 106 h 150"/>
              <a:gd name="T102" fmla="*/ 77 w 150"/>
              <a:gd name="T103" fmla="*/ 79 h 150"/>
              <a:gd name="T104" fmla="*/ 77 w 150"/>
              <a:gd name="T105" fmla="*/ 76 h 150"/>
              <a:gd name="T106" fmla="*/ 100 w 150"/>
              <a:gd name="T107" fmla="*/ 73 h 150"/>
              <a:gd name="T108" fmla="*/ 114 w 150"/>
              <a:gd name="T109" fmla="*/ 74 h 150"/>
              <a:gd name="T110" fmla="*/ 121 w 150"/>
              <a:gd name="T111" fmla="*/ 77 h 150"/>
              <a:gd name="T112" fmla="*/ 127 w 150"/>
              <a:gd name="T113" fmla="*/ 9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0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0" y="117"/>
                  <a:pt x="150" y="75"/>
                </a:cubicBezTo>
                <a:cubicBezTo>
                  <a:pt x="150" y="33"/>
                  <a:pt x="117" y="0"/>
                  <a:pt x="75" y="0"/>
                </a:cubicBezTo>
                <a:close/>
                <a:moveTo>
                  <a:pt x="21" y="68"/>
                </a:moveTo>
                <a:cubicBezTo>
                  <a:pt x="21" y="68"/>
                  <a:pt x="16" y="51"/>
                  <a:pt x="34" y="51"/>
                </a:cubicBezTo>
                <a:cubicBezTo>
                  <a:pt x="34" y="51"/>
                  <a:pt x="35" y="51"/>
                  <a:pt x="35" y="51"/>
                </a:cubicBezTo>
                <a:cubicBezTo>
                  <a:pt x="35" y="51"/>
                  <a:pt x="32" y="41"/>
                  <a:pt x="41" y="35"/>
                </a:cubicBezTo>
                <a:cubicBezTo>
                  <a:pt x="41" y="35"/>
                  <a:pt x="49" y="30"/>
                  <a:pt x="58" y="32"/>
                </a:cubicBezTo>
                <a:cubicBezTo>
                  <a:pt x="58" y="32"/>
                  <a:pt x="63" y="33"/>
                  <a:pt x="66" y="37"/>
                </a:cubicBezTo>
                <a:cubicBezTo>
                  <a:pt x="67" y="38"/>
                  <a:pt x="69" y="43"/>
                  <a:pt x="71" y="50"/>
                </a:cubicBezTo>
                <a:cubicBezTo>
                  <a:pt x="73" y="58"/>
                  <a:pt x="75" y="68"/>
                  <a:pt x="75" y="74"/>
                </a:cubicBezTo>
                <a:cubicBezTo>
                  <a:pt x="75" y="74"/>
                  <a:pt x="75" y="72"/>
                  <a:pt x="75" y="71"/>
                </a:cubicBezTo>
                <a:cubicBezTo>
                  <a:pt x="74" y="62"/>
                  <a:pt x="75" y="53"/>
                  <a:pt x="75" y="44"/>
                </a:cubicBezTo>
                <a:cubicBezTo>
                  <a:pt x="76" y="40"/>
                  <a:pt x="76" y="38"/>
                  <a:pt x="77" y="34"/>
                </a:cubicBezTo>
                <a:cubicBezTo>
                  <a:pt x="78" y="32"/>
                  <a:pt x="81" y="29"/>
                  <a:pt x="86" y="28"/>
                </a:cubicBezTo>
                <a:cubicBezTo>
                  <a:pt x="88" y="27"/>
                  <a:pt x="98" y="26"/>
                  <a:pt x="100" y="35"/>
                </a:cubicBezTo>
                <a:cubicBezTo>
                  <a:pt x="100" y="36"/>
                  <a:pt x="100" y="39"/>
                  <a:pt x="100" y="40"/>
                </a:cubicBezTo>
                <a:cubicBezTo>
                  <a:pt x="101" y="39"/>
                  <a:pt x="103" y="38"/>
                  <a:pt x="103" y="38"/>
                </a:cubicBezTo>
                <a:cubicBezTo>
                  <a:pt x="104" y="38"/>
                  <a:pt x="111" y="34"/>
                  <a:pt x="117" y="43"/>
                </a:cubicBezTo>
                <a:cubicBezTo>
                  <a:pt x="118" y="44"/>
                  <a:pt x="122" y="51"/>
                  <a:pt x="118" y="60"/>
                </a:cubicBezTo>
                <a:cubicBezTo>
                  <a:pt x="118" y="60"/>
                  <a:pt x="116" y="63"/>
                  <a:pt x="113" y="66"/>
                </a:cubicBezTo>
                <a:cubicBezTo>
                  <a:pt x="111" y="67"/>
                  <a:pt x="107" y="69"/>
                  <a:pt x="99" y="70"/>
                </a:cubicBezTo>
                <a:cubicBezTo>
                  <a:pt x="87" y="71"/>
                  <a:pt x="83" y="72"/>
                  <a:pt x="75" y="75"/>
                </a:cubicBezTo>
                <a:cubicBezTo>
                  <a:pt x="75" y="74"/>
                  <a:pt x="72" y="74"/>
                  <a:pt x="72" y="74"/>
                </a:cubicBezTo>
                <a:cubicBezTo>
                  <a:pt x="67" y="74"/>
                  <a:pt x="59" y="74"/>
                  <a:pt x="49" y="76"/>
                </a:cubicBezTo>
                <a:cubicBezTo>
                  <a:pt x="49" y="76"/>
                  <a:pt x="46" y="76"/>
                  <a:pt x="43" y="77"/>
                </a:cubicBezTo>
                <a:cubicBezTo>
                  <a:pt x="40" y="77"/>
                  <a:pt x="34" y="78"/>
                  <a:pt x="30" y="77"/>
                </a:cubicBezTo>
                <a:cubicBezTo>
                  <a:pt x="28" y="76"/>
                  <a:pt x="23" y="73"/>
                  <a:pt x="21" y="68"/>
                </a:cubicBezTo>
                <a:close/>
                <a:moveTo>
                  <a:pt x="80" y="115"/>
                </a:moveTo>
                <a:cubicBezTo>
                  <a:pt x="80" y="119"/>
                  <a:pt x="78" y="124"/>
                  <a:pt x="77" y="124"/>
                </a:cubicBezTo>
                <a:cubicBezTo>
                  <a:pt x="72" y="132"/>
                  <a:pt x="60" y="132"/>
                  <a:pt x="57" y="130"/>
                </a:cubicBezTo>
                <a:cubicBezTo>
                  <a:pt x="50" y="126"/>
                  <a:pt x="48" y="119"/>
                  <a:pt x="48" y="119"/>
                </a:cubicBezTo>
                <a:cubicBezTo>
                  <a:pt x="48" y="118"/>
                  <a:pt x="48" y="117"/>
                  <a:pt x="48" y="117"/>
                </a:cubicBezTo>
                <a:cubicBezTo>
                  <a:pt x="48" y="117"/>
                  <a:pt x="44" y="117"/>
                  <a:pt x="43" y="117"/>
                </a:cubicBezTo>
                <a:cubicBezTo>
                  <a:pt x="29" y="116"/>
                  <a:pt x="30" y="103"/>
                  <a:pt x="30" y="101"/>
                </a:cubicBezTo>
                <a:cubicBezTo>
                  <a:pt x="30" y="95"/>
                  <a:pt x="33" y="92"/>
                  <a:pt x="35" y="90"/>
                </a:cubicBezTo>
                <a:cubicBezTo>
                  <a:pt x="37" y="87"/>
                  <a:pt x="40" y="85"/>
                  <a:pt x="43" y="83"/>
                </a:cubicBezTo>
                <a:cubicBezTo>
                  <a:pt x="50" y="80"/>
                  <a:pt x="59" y="77"/>
                  <a:pt x="70" y="76"/>
                </a:cubicBezTo>
                <a:cubicBezTo>
                  <a:pt x="71" y="76"/>
                  <a:pt x="74" y="76"/>
                  <a:pt x="75" y="76"/>
                </a:cubicBezTo>
                <a:cubicBezTo>
                  <a:pt x="74" y="84"/>
                  <a:pt x="77" y="90"/>
                  <a:pt x="79" y="100"/>
                </a:cubicBezTo>
                <a:cubicBezTo>
                  <a:pt x="81" y="108"/>
                  <a:pt x="81" y="114"/>
                  <a:pt x="80" y="115"/>
                </a:cubicBezTo>
                <a:close/>
                <a:moveTo>
                  <a:pt x="127" y="93"/>
                </a:moveTo>
                <a:cubicBezTo>
                  <a:pt x="125" y="102"/>
                  <a:pt x="116" y="100"/>
                  <a:pt x="115" y="100"/>
                </a:cubicBezTo>
                <a:cubicBezTo>
                  <a:pt x="115" y="100"/>
                  <a:pt x="113" y="99"/>
                  <a:pt x="112" y="99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2" y="99"/>
                  <a:pt x="113" y="105"/>
                  <a:pt x="114" y="105"/>
                </a:cubicBezTo>
                <a:cubicBezTo>
                  <a:pt x="114" y="115"/>
                  <a:pt x="103" y="118"/>
                  <a:pt x="100" y="118"/>
                </a:cubicBezTo>
                <a:cubicBezTo>
                  <a:pt x="95" y="118"/>
                  <a:pt x="92" y="116"/>
                  <a:pt x="90" y="114"/>
                </a:cubicBezTo>
                <a:cubicBezTo>
                  <a:pt x="88" y="111"/>
                  <a:pt x="87" y="109"/>
                  <a:pt x="86" y="106"/>
                </a:cubicBezTo>
                <a:cubicBezTo>
                  <a:pt x="83" y="98"/>
                  <a:pt x="80" y="88"/>
                  <a:pt x="77" y="79"/>
                </a:cubicBezTo>
                <a:cubicBezTo>
                  <a:pt x="77" y="78"/>
                  <a:pt x="77" y="77"/>
                  <a:pt x="77" y="76"/>
                </a:cubicBezTo>
                <a:cubicBezTo>
                  <a:pt x="84" y="75"/>
                  <a:pt x="90" y="74"/>
                  <a:pt x="100" y="73"/>
                </a:cubicBezTo>
                <a:cubicBezTo>
                  <a:pt x="108" y="73"/>
                  <a:pt x="113" y="74"/>
                  <a:pt x="114" y="74"/>
                </a:cubicBezTo>
                <a:cubicBezTo>
                  <a:pt x="119" y="75"/>
                  <a:pt x="121" y="77"/>
                  <a:pt x="121" y="77"/>
                </a:cubicBezTo>
                <a:cubicBezTo>
                  <a:pt x="128" y="81"/>
                  <a:pt x="129" y="90"/>
                  <a:pt x="127" y="9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5519709" y="2280961"/>
            <a:ext cx="331185" cy="371156"/>
          </a:xfrm>
          <a:custGeom>
            <a:avLst/>
            <a:gdLst>
              <a:gd name="T0" fmla="*/ 16 w 98"/>
              <a:gd name="T1" fmla="*/ 55 h 110"/>
              <a:gd name="T2" fmla="*/ 25 w 98"/>
              <a:gd name="T3" fmla="*/ 36 h 110"/>
              <a:gd name="T4" fmla="*/ 12 w 98"/>
              <a:gd name="T5" fmla="*/ 24 h 110"/>
              <a:gd name="T6" fmla="*/ 1 w 98"/>
              <a:gd name="T7" fmla="*/ 38 h 110"/>
              <a:gd name="T8" fmla="*/ 16 w 98"/>
              <a:gd name="T9" fmla="*/ 55 h 110"/>
              <a:gd name="T10" fmla="*/ 28 w 98"/>
              <a:gd name="T11" fmla="*/ 79 h 110"/>
              <a:gd name="T12" fmla="*/ 27 w 98"/>
              <a:gd name="T13" fmla="*/ 84 h 110"/>
              <a:gd name="T14" fmla="*/ 33 w 98"/>
              <a:gd name="T15" fmla="*/ 89 h 110"/>
              <a:gd name="T16" fmla="*/ 39 w 98"/>
              <a:gd name="T17" fmla="*/ 89 h 110"/>
              <a:gd name="T18" fmla="*/ 39 w 98"/>
              <a:gd name="T19" fmla="*/ 75 h 110"/>
              <a:gd name="T20" fmla="*/ 32 w 98"/>
              <a:gd name="T21" fmla="*/ 75 h 110"/>
              <a:gd name="T22" fmla="*/ 28 w 98"/>
              <a:gd name="T23" fmla="*/ 79 h 110"/>
              <a:gd name="T24" fmla="*/ 37 w 98"/>
              <a:gd name="T25" fmla="*/ 33 h 110"/>
              <a:gd name="T26" fmla="*/ 48 w 98"/>
              <a:gd name="T27" fmla="*/ 16 h 110"/>
              <a:gd name="T28" fmla="*/ 37 w 98"/>
              <a:gd name="T29" fmla="*/ 0 h 110"/>
              <a:gd name="T30" fmla="*/ 25 w 98"/>
              <a:gd name="T31" fmla="*/ 16 h 110"/>
              <a:gd name="T32" fmla="*/ 37 w 98"/>
              <a:gd name="T33" fmla="*/ 33 h 110"/>
              <a:gd name="T34" fmla="*/ 64 w 98"/>
              <a:gd name="T35" fmla="*/ 34 h 110"/>
              <a:gd name="T36" fmla="*/ 78 w 98"/>
              <a:gd name="T37" fmla="*/ 19 h 110"/>
              <a:gd name="T38" fmla="*/ 68 w 98"/>
              <a:gd name="T39" fmla="*/ 3 h 110"/>
              <a:gd name="T40" fmla="*/ 54 w 98"/>
              <a:gd name="T41" fmla="*/ 17 h 110"/>
              <a:gd name="T42" fmla="*/ 64 w 98"/>
              <a:gd name="T43" fmla="*/ 34 h 110"/>
              <a:gd name="T44" fmla="*/ 84 w 98"/>
              <a:gd name="T45" fmla="*/ 73 h 110"/>
              <a:gd name="T46" fmla="*/ 64 w 98"/>
              <a:gd name="T47" fmla="*/ 52 h 110"/>
              <a:gd name="T48" fmla="*/ 34 w 98"/>
              <a:gd name="T49" fmla="*/ 51 h 110"/>
              <a:gd name="T50" fmla="*/ 20 w 98"/>
              <a:gd name="T51" fmla="*/ 66 h 110"/>
              <a:gd name="T52" fmla="*/ 8 w 98"/>
              <a:gd name="T53" fmla="*/ 89 h 110"/>
              <a:gd name="T54" fmla="*/ 23 w 98"/>
              <a:gd name="T55" fmla="*/ 103 h 110"/>
              <a:gd name="T56" fmla="*/ 41 w 98"/>
              <a:gd name="T57" fmla="*/ 102 h 110"/>
              <a:gd name="T58" fmla="*/ 59 w 98"/>
              <a:gd name="T59" fmla="*/ 102 h 110"/>
              <a:gd name="T60" fmla="*/ 87 w 98"/>
              <a:gd name="T61" fmla="*/ 95 h 110"/>
              <a:gd name="T62" fmla="*/ 84 w 98"/>
              <a:gd name="T63" fmla="*/ 73 h 110"/>
              <a:gd name="T64" fmla="*/ 45 w 98"/>
              <a:gd name="T65" fmla="*/ 95 h 110"/>
              <a:gd name="T66" fmla="*/ 31 w 98"/>
              <a:gd name="T67" fmla="*/ 95 h 110"/>
              <a:gd name="T68" fmla="*/ 21 w 98"/>
              <a:gd name="T69" fmla="*/ 89 h 110"/>
              <a:gd name="T70" fmla="*/ 20 w 98"/>
              <a:gd name="T71" fmla="*/ 78 h 110"/>
              <a:gd name="T72" fmla="*/ 31 w 98"/>
              <a:gd name="T73" fmla="*/ 69 h 110"/>
              <a:gd name="T74" fmla="*/ 39 w 98"/>
              <a:gd name="T75" fmla="*/ 69 h 110"/>
              <a:gd name="T76" fmla="*/ 39 w 98"/>
              <a:gd name="T77" fmla="*/ 59 h 110"/>
              <a:gd name="T78" fmla="*/ 45 w 98"/>
              <a:gd name="T79" fmla="*/ 59 h 110"/>
              <a:gd name="T80" fmla="*/ 45 w 98"/>
              <a:gd name="T81" fmla="*/ 95 h 110"/>
              <a:gd name="T82" fmla="*/ 73 w 98"/>
              <a:gd name="T83" fmla="*/ 95 h 110"/>
              <a:gd name="T84" fmla="*/ 56 w 98"/>
              <a:gd name="T85" fmla="*/ 95 h 110"/>
              <a:gd name="T86" fmla="*/ 49 w 98"/>
              <a:gd name="T87" fmla="*/ 89 h 110"/>
              <a:gd name="T88" fmla="*/ 49 w 98"/>
              <a:gd name="T89" fmla="*/ 70 h 110"/>
              <a:gd name="T90" fmla="*/ 56 w 98"/>
              <a:gd name="T91" fmla="*/ 70 h 110"/>
              <a:gd name="T92" fmla="*/ 56 w 98"/>
              <a:gd name="T93" fmla="*/ 86 h 110"/>
              <a:gd name="T94" fmla="*/ 58 w 98"/>
              <a:gd name="T95" fmla="*/ 89 h 110"/>
              <a:gd name="T96" fmla="*/ 65 w 98"/>
              <a:gd name="T97" fmla="*/ 89 h 110"/>
              <a:gd name="T98" fmla="*/ 65 w 98"/>
              <a:gd name="T99" fmla="*/ 70 h 110"/>
              <a:gd name="T100" fmla="*/ 73 w 98"/>
              <a:gd name="T101" fmla="*/ 70 h 110"/>
              <a:gd name="T102" fmla="*/ 73 w 98"/>
              <a:gd name="T103" fmla="*/ 95 h 110"/>
              <a:gd name="T104" fmla="*/ 97 w 98"/>
              <a:gd name="T105" fmla="*/ 45 h 110"/>
              <a:gd name="T106" fmla="*/ 84 w 98"/>
              <a:gd name="T107" fmla="*/ 32 h 110"/>
              <a:gd name="T108" fmla="*/ 73 w 98"/>
              <a:gd name="T109" fmla="*/ 48 h 110"/>
              <a:gd name="T110" fmla="*/ 86 w 98"/>
              <a:gd name="T111" fmla="*/ 62 h 110"/>
              <a:gd name="T112" fmla="*/ 97 w 98"/>
              <a:gd name="T113" fmla="*/ 4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110">
                <a:moveTo>
                  <a:pt x="16" y="55"/>
                </a:moveTo>
                <a:cubicBezTo>
                  <a:pt x="27" y="53"/>
                  <a:pt x="25" y="39"/>
                  <a:pt x="25" y="36"/>
                </a:cubicBezTo>
                <a:cubicBezTo>
                  <a:pt x="25" y="32"/>
                  <a:pt x="19" y="24"/>
                  <a:pt x="12" y="24"/>
                </a:cubicBezTo>
                <a:cubicBezTo>
                  <a:pt x="3" y="25"/>
                  <a:pt x="1" y="38"/>
                  <a:pt x="1" y="38"/>
                </a:cubicBezTo>
                <a:cubicBezTo>
                  <a:pt x="0" y="45"/>
                  <a:pt x="4" y="58"/>
                  <a:pt x="16" y="55"/>
                </a:cubicBezTo>
                <a:close/>
                <a:moveTo>
                  <a:pt x="28" y="79"/>
                </a:moveTo>
                <a:cubicBezTo>
                  <a:pt x="27" y="80"/>
                  <a:pt x="27" y="82"/>
                  <a:pt x="27" y="84"/>
                </a:cubicBezTo>
                <a:cubicBezTo>
                  <a:pt x="28" y="89"/>
                  <a:pt x="33" y="89"/>
                  <a:pt x="33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75"/>
                  <a:pt x="39" y="75"/>
                  <a:pt x="39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29" y="76"/>
                  <a:pt x="28" y="78"/>
                  <a:pt x="28" y="79"/>
                </a:cubicBezTo>
                <a:close/>
                <a:moveTo>
                  <a:pt x="37" y="33"/>
                </a:moveTo>
                <a:cubicBezTo>
                  <a:pt x="43" y="33"/>
                  <a:pt x="48" y="25"/>
                  <a:pt x="48" y="16"/>
                </a:cubicBezTo>
                <a:cubicBezTo>
                  <a:pt x="48" y="8"/>
                  <a:pt x="43" y="0"/>
                  <a:pt x="37" y="0"/>
                </a:cubicBezTo>
                <a:cubicBezTo>
                  <a:pt x="30" y="0"/>
                  <a:pt x="25" y="8"/>
                  <a:pt x="25" y="16"/>
                </a:cubicBezTo>
                <a:cubicBezTo>
                  <a:pt x="25" y="25"/>
                  <a:pt x="30" y="33"/>
                  <a:pt x="37" y="33"/>
                </a:cubicBezTo>
                <a:close/>
                <a:moveTo>
                  <a:pt x="64" y="34"/>
                </a:moveTo>
                <a:cubicBezTo>
                  <a:pt x="72" y="35"/>
                  <a:pt x="77" y="26"/>
                  <a:pt x="78" y="19"/>
                </a:cubicBezTo>
                <a:cubicBezTo>
                  <a:pt x="79" y="12"/>
                  <a:pt x="74" y="4"/>
                  <a:pt x="68" y="3"/>
                </a:cubicBezTo>
                <a:cubicBezTo>
                  <a:pt x="62" y="2"/>
                  <a:pt x="55" y="11"/>
                  <a:pt x="54" y="17"/>
                </a:cubicBezTo>
                <a:cubicBezTo>
                  <a:pt x="53" y="25"/>
                  <a:pt x="55" y="32"/>
                  <a:pt x="64" y="34"/>
                </a:cubicBezTo>
                <a:close/>
                <a:moveTo>
                  <a:pt x="84" y="73"/>
                </a:moveTo>
                <a:cubicBezTo>
                  <a:pt x="84" y="73"/>
                  <a:pt x="71" y="63"/>
                  <a:pt x="64" y="52"/>
                </a:cubicBezTo>
                <a:cubicBezTo>
                  <a:pt x="53" y="37"/>
                  <a:pt x="39" y="43"/>
                  <a:pt x="34" y="51"/>
                </a:cubicBezTo>
                <a:cubicBezTo>
                  <a:pt x="29" y="59"/>
                  <a:pt x="22" y="64"/>
                  <a:pt x="20" y="66"/>
                </a:cubicBezTo>
                <a:cubicBezTo>
                  <a:pt x="19" y="67"/>
                  <a:pt x="5" y="75"/>
                  <a:pt x="8" y="89"/>
                </a:cubicBezTo>
                <a:cubicBezTo>
                  <a:pt x="11" y="103"/>
                  <a:pt x="23" y="103"/>
                  <a:pt x="23" y="103"/>
                </a:cubicBezTo>
                <a:cubicBezTo>
                  <a:pt x="23" y="103"/>
                  <a:pt x="31" y="104"/>
                  <a:pt x="41" y="102"/>
                </a:cubicBezTo>
                <a:cubicBezTo>
                  <a:pt x="50" y="100"/>
                  <a:pt x="59" y="102"/>
                  <a:pt x="59" y="102"/>
                </a:cubicBezTo>
                <a:cubicBezTo>
                  <a:pt x="59" y="102"/>
                  <a:pt x="81" y="110"/>
                  <a:pt x="87" y="95"/>
                </a:cubicBezTo>
                <a:cubicBezTo>
                  <a:pt x="94" y="81"/>
                  <a:pt x="84" y="73"/>
                  <a:pt x="84" y="73"/>
                </a:cubicBezTo>
                <a:close/>
                <a:moveTo>
                  <a:pt x="45" y="95"/>
                </a:moveTo>
                <a:cubicBezTo>
                  <a:pt x="31" y="95"/>
                  <a:pt x="31" y="95"/>
                  <a:pt x="31" y="95"/>
                </a:cubicBezTo>
                <a:cubicBezTo>
                  <a:pt x="24" y="94"/>
                  <a:pt x="22" y="89"/>
                  <a:pt x="21" y="89"/>
                </a:cubicBezTo>
                <a:cubicBezTo>
                  <a:pt x="21" y="88"/>
                  <a:pt x="19" y="84"/>
                  <a:pt x="20" y="78"/>
                </a:cubicBezTo>
                <a:cubicBezTo>
                  <a:pt x="23" y="70"/>
                  <a:pt x="31" y="69"/>
                  <a:pt x="31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59"/>
                  <a:pt x="39" y="59"/>
                  <a:pt x="39" y="59"/>
                </a:cubicBezTo>
                <a:cubicBezTo>
                  <a:pt x="45" y="59"/>
                  <a:pt x="45" y="59"/>
                  <a:pt x="45" y="59"/>
                </a:cubicBezTo>
                <a:lnTo>
                  <a:pt x="45" y="95"/>
                </a:lnTo>
                <a:close/>
                <a:moveTo>
                  <a:pt x="73" y="95"/>
                </a:moveTo>
                <a:cubicBezTo>
                  <a:pt x="56" y="95"/>
                  <a:pt x="56" y="95"/>
                  <a:pt x="56" y="95"/>
                </a:cubicBezTo>
                <a:cubicBezTo>
                  <a:pt x="49" y="93"/>
                  <a:pt x="49" y="89"/>
                  <a:pt x="49" y="89"/>
                </a:cubicBezTo>
                <a:cubicBezTo>
                  <a:pt x="49" y="70"/>
                  <a:pt x="49" y="70"/>
                  <a:pt x="49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8"/>
                  <a:pt x="58" y="89"/>
                  <a:pt x="58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70"/>
                  <a:pt x="65" y="70"/>
                  <a:pt x="65" y="70"/>
                </a:cubicBezTo>
                <a:cubicBezTo>
                  <a:pt x="73" y="70"/>
                  <a:pt x="73" y="70"/>
                  <a:pt x="73" y="70"/>
                </a:cubicBezTo>
                <a:lnTo>
                  <a:pt x="73" y="95"/>
                </a:lnTo>
                <a:close/>
                <a:moveTo>
                  <a:pt x="97" y="45"/>
                </a:moveTo>
                <a:cubicBezTo>
                  <a:pt x="97" y="42"/>
                  <a:pt x="94" y="32"/>
                  <a:pt x="84" y="32"/>
                </a:cubicBezTo>
                <a:cubicBezTo>
                  <a:pt x="74" y="32"/>
                  <a:pt x="73" y="41"/>
                  <a:pt x="73" y="48"/>
                </a:cubicBezTo>
                <a:cubicBezTo>
                  <a:pt x="73" y="54"/>
                  <a:pt x="73" y="62"/>
                  <a:pt x="86" y="62"/>
                </a:cubicBezTo>
                <a:cubicBezTo>
                  <a:pt x="98" y="62"/>
                  <a:pt x="97" y="48"/>
                  <a:pt x="97" y="4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6" name="Freeform 156"/>
          <p:cNvSpPr/>
          <p:nvPr/>
        </p:nvSpPr>
        <p:spPr bwMode="auto">
          <a:xfrm>
            <a:off x="5681018" y="3871835"/>
            <a:ext cx="68521" cy="71376"/>
          </a:xfrm>
          <a:custGeom>
            <a:avLst/>
            <a:gdLst>
              <a:gd name="T0" fmla="*/ 16 w 20"/>
              <a:gd name="T1" fmla="*/ 17 h 21"/>
              <a:gd name="T2" fmla="*/ 9 w 20"/>
              <a:gd name="T3" fmla="*/ 17 h 21"/>
              <a:gd name="T4" fmla="*/ 8 w 20"/>
              <a:gd name="T5" fmla="*/ 15 h 21"/>
              <a:gd name="T6" fmla="*/ 8 w 20"/>
              <a:gd name="T7" fmla="*/ 0 h 21"/>
              <a:gd name="T8" fmla="*/ 0 w 20"/>
              <a:gd name="T9" fmla="*/ 0 h 21"/>
              <a:gd name="T10" fmla="*/ 0 w 20"/>
              <a:gd name="T11" fmla="*/ 17 h 21"/>
              <a:gd name="T12" fmla="*/ 7 w 20"/>
              <a:gd name="T13" fmla="*/ 21 h 21"/>
              <a:gd name="T14" fmla="*/ 20 w 20"/>
              <a:gd name="T15" fmla="*/ 21 h 21"/>
              <a:gd name="T16" fmla="*/ 20 w 20"/>
              <a:gd name="T17" fmla="*/ 1 h 21"/>
              <a:gd name="T18" fmla="*/ 16 w 20"/>
              <a:gd name="T19" fmla="*/ 1 h 21"/>
              <a:gd name="T20" fmla="*/ 16 w 20"/>
              <a:gd name="T21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1">
                <a:moveTo>
                  <a:pt x="16" y="17"/>
                </a:move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6"/>
                  <a:pt x="8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1" y="21"/>
                  <a:pt x="7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16" y="1"/>
                  <a:pt x="16" y="1"/>
                  <a:pt x="16" y="1"/>
                </a:cubicBezTo>
                <a:lnTo>
                  <a:pt x="16" y="1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7" name="Freeform 157"/>
          <p:cNvSpPr>
            <a:spLocks noEditPoints="1"/>
          </p:cNvSpPr>
          <p:nvPr/>
        </p:nvSpPr>
        <p:spPr bwMode="auto">
          <a:xfrm>
            <a:off x="5596795" y="3841857"/>
            <a:ext cx="71376" cy="101355"/>
          </a:xfrm>
          <a:custGeom>
            <a:avLst/>
            <a:gdLst>
              <a:gd name="T0" fmla="*/ 17 w 21"/>
              <a:gd name="T1" fmla="*/ 10 h 30"/>
              <a:gd name="T2" fmla="*/ 10 w 21"/>
              <a:gd name="T3" fmla="*/ 10 h 30"/>
              <a:gd name="T4" fmla="*/ 1 w 21"/>
              <a:gd name="T5" fmla="*/ 18 h 30"/>
              <a:gd name="T6" fmla="*/ 2 w 21"/>
              <a:gd name="T7" fmla="*/ 25 h 30"/>
              <a:gd name="T8" fmla="*/ 10 w 21"/>
              <a:gd name="T9" fmla="*/ 30 h 30"/>
              <a:gd name="T10" fmla="*/ 21 w 21"/>
              <a:gd name="T11" fmla="*/ 30 h 30"/>
              <a:gd name="T12" fmla="*/ 21 w 21"/>
              <a:gd name="T13" fmla="*/ 0 h 30"/>
              <a:gd name="T14" fmla="*/ 17 w 21"/>
              <a:gd name="T15" fmla="*/ 0 h 30"/>
              <a:gd name="T16" fmla="*/ 17 w 21"/>
              <a:gd name="T17" fmla="*/ 10 h 30"/>
              <a:gd name="T18" fmla="*/ 17 w 21"/>
              <a:gd name="T19" fmla="*/ 26 h 30"/>
              <a:gd name="T20" fmla="*/ 11 w 21"/>
              <a:gd name="T21" fmla="*/ 26 h 30"/>
              <a:gd name="T22" fmla="*/ 7 w 21"/>
              <a:gd name="T23" fmla="*/ 22 h 30"/>
              <a:gd name="T24" fmla="*/ 7 w 21"/>
              <a:gd name="T25" fmla="*/ 17 h 30"/>
              <a:gd name="T26" fmla="*/ 11 w 21"/>
              <a:gd name="T27" fmla="*/ 14 h 30"/>
              <a:gd name="T28" fmla="*/ 17 w 21"/>
              <a:gd name="T29" fmla="*/ 14 h 30"/>
              <a:gd name="T30" fmla="*/ 17 w 21"/>
              <a:gd name="T31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0">
                <a:moveTo>
                  <a:pt x="17" y="10"/>
                </a:move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3" y="10"/>
                  <a:pt x="1" y="18"/>
                </a:cubicBezTo>
                <a:cubicBezTo>
                  <a:pt x="0" y="23"/>
                  <a:pt x="1" y="25"/>
                  <a:pt x="2" y="25"/>
                </a:cubicBezTo>
                <a:cubicBezTo>
                  <a:pt x="2" y="26"/>
                  <a:pt x="4" y="30"/>
                  <a:pt x="10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0"/>
                  <a:pt x="21" y="0"/>
                  <a:pt x="21" y="0"/>
                </a:cubicBezTo>
                <a:cubicBezTo>
                  <a:pt x="17" y="0"/>
                  <a:pt x="17" y="0"/>
                  <a:pt x="17" y="0"/>
                </a:cubicBezTo>
                <a:lnTo>
                  <a:pt x="17" y="10"/>
                </a:lnTo>
                <a:close/>
                <a:moveTo>
                  <a:pt x="17" y="26"/>
                </a:move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8" y="26"/>
                  <a:pt x="7" y="22"/>
                </a:cubicBezTo>
                <a:cubicBezTo>
                  <a:pt x="6" y="20"/>
                  <a:pt x="7" y="18"/>
                  <a:pt x="7" y="17"/>
                </a:cubicBezTo>
                <a:cubicBezTo>
                  <a:pt x="7" y="16"/>
                  <a:pt x="9" y="14"/>
                  <a:pt x="11" y="14"/>
                </a:cubicBezTo>
                <a:cubicBezTo>
                  <a:pt x="17" y="14"/>
                  <a:pt x="17" y="14"/>
                  <a:pt x="17" y="14"/>
                </a:cubicBezTo>
                <a:lnTo>
                  <a:pt x="17" y="2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8" name="Freeform 158"/>
          <p:cNvSpPr>
            <a:spLocks noEditPoints="1"/>
          </p:cNvSpPr>
          <p:nvPr/>
        </p:nvSpPr>
        <p:spPr bwMode="auto">
          <a:xfrm>
            <a:off x="5431202" y="3582048"/>
            <a:ext cx="506771" cy="506771"/>
          </a:xfrm>
          <a:custGeom>
            <a:avLst/>
            <a:gdLst>
              <a:gd name="T0" fmla="*/ 75 w 150"/>
              <a:gd name="T1" fmla="*/ 0 h 150"/>
              <a:gd name="T2" fmla="*/ 0 w 150"/>
              <a:gd name="T3" fmla="*/ 75 h 150"/>
              <a:gd name="T4" fmla="*/ 75 w 150"/>
              <a:gd name="T5" fmla="*/ 150 h 150"/>
              <a:gd name="T6" fmla="*/ 150 w 150"/>
              <a:gd name="T7" fmla="*/ 75 h 150"/>
              <a:gd name="T8" fmla="*/ 75 w 150"/>
              <a:gd name="T9" fmla="*/ 0 h 150"/>
              <a:gd name="T10" fmla="*/ 80 w 150"/>
              <a:gd name="T11" fmla="*/ 40 h 150"/>
              <a:gd name="T12" fmla="*/ 92 w 150"/>
              <a:gd name="T13" fmla="*/ 27 h 150"/>
              <a:gd name="T14" fmla="*/ 101 w 150"/>
              <a:gd name="T15" fmla="*/ 41 h 150"/>
              <a:gd name="T16" fmla="*/ 88 w 150"/>
              <a:gd name="T17" fmla="*/ 54 h 150"/>
              <a:gd name="T18" fmla="*/ 80 w 150"/>
              <a:gd name="T19" fmla="*/ 40 h 150"/>
              <a:gd name="T20" fmla="*/ 64 w 150"/>
              <a:gd name="T21" fmla="*/ 25 h 150"/>
              <a:gd name="T22" fmla="*/ 74 w 150"/>
              <a:gd name="T23" fmla="*/ 39 h 150"/>
              <a:gd name="T24" fmla="*/ 64 w 150"/>
              <a:gd name="T25" fmla="*/ 53 h 150"/>
              <a:gd name="T26" fmla="*/ 54 w 150"/>
              <a:gd name="T27" fmla="*/ 39 h 150"/>
              <a:gd name="T28" fmla="*/ 64 w 150"/>
              <a:gd name="T29" fmla="*/ 25 h 150"/>
              <a:gd name="T30" fmla="*/ 33 w 150"/>
              <a:gd name="T31" fmla="*/ 58 h 150"/>
              <a:gd name="T32" fmla="*/ 42 w 150"/>
              <a:gd name="T33" fmla="*/ 46 h 150"/>
              <a:gd name="T34" fmla="*/ 54 w 150"/>
              <a:gd name="T35" fmla="*/ 56 h 150"/>
              <a:gd name="T36" fmla="*/ 45 w 150"/>
              <a:gd name="T37" fmla="*/ 73 h 150"/>
              <a:gd name="T38" fmla="*/ 33 w 150"/>
              <a:gd name="T39" fmla="*/ 58 h 150"/>
              <a:gd name="T40" fmla="*/ 109 w 150"/>
              <a:gd name="T41" fmla="*/ 109 h 150"/>
              <a:gd name="T42" fmla="*/ 84 w 150"/>
              <a:gd name="T43" fmla="*/ 115 h 150"/>
              <a:gd name="T44" fmla="*/ 68 w 150"/>
              <a:gd name="T45" fmla="*/ 114 h 150"/>
              <a:gd name="T46" fmla="*/ 52 w 150"/>
              <a:gd name="T47" fmla="*/ 116 h 150"/>
              <a:gd name="T48" fmla="*/ 39 w 150"/>
              <a:gd name="T49" fmla="*/ 103 h 150"/>
              <a:gd name="T50" fmla="*/ 50 w 150"/>
              <a:gd name="T51" fmla="*/ 82 h 150"/>
              <a:gd name="T52" fmla="*/ 62 w 150"/>
              <a:gd name="T53" fmla="*/ 70 h 150"/>
              <a:gd name="T54" fmla="*/ 88 w 150"/>
              <a:gd name="T55" fmla="*/ 71 h 150"/>
              <a:gd name="T56" fmla="*/ 106 w 150"/>
              <a:gd name="T57" fmla="*/ 89 h 150"/>
              <a:gd name="T58" fmla="*/ 109 w 150"/>
              <a:gd name="T59" fmla="*/ 109 h 150"/>
              <a:gd name="T60" fmla="*/ 107 w 150"/>
              <a:gd name="T61" fmla="*/ 79 h 150"/>
              <a:gd name="T62" fmla="*/ 96 w 150"/>
              <a:gd name="T63" fmla="*/ 66 h 150"/>
              <a:gd name="T64" fmla="*/ 106 w 150"/>
              <a:gd name="T65" fmla="*/ 53 h 150"/>
              <a:gd name="T66" fmla="*/ 117 w 150"/>
              <a:gd name="T67" fmla="*/ 64 h 150"/>
              <a:gd name="T68" fmla="*/ 107 w 150"/>
              <a:gd name="T69" fmla="*/ 7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0" h="150">
                <a:moveTo>
                  <a:pt x="75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7"/>
                  <a:pt x="33" y="150"/>
                  <a:pt x="75" y="150"/>
                </a:cubicBezTo>
                <a:cubicBezTo>
                  <a:pt x="116" y="150"/>
                  <a:pt x="150" y="117"/>
                  <a:pt x="150" y="75"/>
                </a:cubicBezTo>
                <a:cubicBezTo>
                  <a:pt x="150" y="33"/>
                  <a:pt x="116" y="0"/>
                  <a:pt x="75" y="0"/>
                </a:cubicBezTo>
                <a:close/>
                <a:moveTo>
                  <a:pt x="80" y="40"/>
                </a:moveTo>
                <a:cubicBezTo>
                  <a:pt x="80" y="34"/>
                  <a:pt x="87" y="26"/>
                  <a:pt x="92" y="27"/>
                </a:cubicBezTo>
                <a:cubicBezTo>
                  <a:pt x="97" y="28"/>
                  <a:pt x="102" y="35"/>
                  <a:pt x="101" y="41"/>
                </a:cubicBezTo>
                <a:cubicBezTo>
                  <a:pt x="100" y="47"/>
                  <a:pt x="95" y="55"/>
                  <a:pt x="88" y="54"/>
                </a:cubicBezTo>
                <a:cubicBezTo>
                  <a:pt x="80" y="53"/>
                  <a:pt x="79" y="46"/>
                  <a:pt x="80" y="40"/>
                </a:cubicBezTo>
                <a:close/>
                <a:moveTo>
                  <a:pt x="64" y="25"/>
                </a:moveTo>
                <a:cubicBezTo>
                  <a:pt x="70" y="25"/>
                  <a:pt x="74" y="31"/>
                  <a:pt x="74" y="39"/>
                </a:cubicBezTo>
                <a:cubicBezTo>
                  <a:pt x="74" y="47"/>
                  <a:pt x="70" y="53"/>
                  <a:pt x="64" y="53"/>
                </a:cubicBezTo>
                <a:cubicBezTo>
                  <a:pt x="59" y="53"/>
                  <a:pt x="54" y="47"/>
                  <a:pt x="54" y="39"/>
                </a:cubicBezTo>
                <a:cubicBezTo>
                  <a:pt x="54" y="31"/>
                  <a:pt x="59" y="25"/>
                  <a:pt x="64" y="25"/>
                </a:cubicBezTo>
                <a:close/>
                <a:moveTo>
                  <a:pt x="33" y="58"/>
                </a:moveTo>
                <a:cubicBezTo>
                  <a:pt x="33" y="58"/>
                  <a:pt x="34" y="47"/>
                  <a:pt x="42" y="46"/>
                </a:cubicBezTo>
                <a:cubicBezTo>
                  <a:pt x="49" y="45"/>
                  <a:pt x="53" y="52"/>
                  <a:pt x="54" y="56"/>
                </a:cubicBezTo>
                <a:cubicBezTo>
                  <a:pt x="54" y="59"/>
                  <a:pt x="55" y="71"/>
                  <a:pt x="45" y="73"/>
                </a:cubicBezTo>
                <a:cubicBezTo>
                  <a:pt x="35" y="75"/>
                  <a:pt x="32" y="64"/>
                  <a:pt x="33" y="58"/>
                </a:cubicBezTo>
                <a:close/>
                <a:moveTo>
                  <a:pt x="109" y="109"/>
                </a:moveTo>
                <a:cubicBezTo>
                  <a:pt x="104" y="122"/>
                  <a:pt x="84" y="115"/>
                  <a:pt x="84" y="115"/>
                </a:cubicBezTo>
                <a:cubicBezTo>
                  <a:pt x="84" y="115"/>
                  <a:pt x="76" y="113"/>
                  <a:pt x="68" y="114"/>
                </a:cubicBezTo>
                <a:cubicBezTo>
                  <a:pt x="59" y="116"/>
                  <a:pt x="52" y="116"/>
                  <a:pt x="52" y="116"/>
                </a:cubicBezTo>
                <a:cubicBezTo>
                  <a:pt x="52" y="116"/>
                  <a:pt x="42" y="116"/>
                  <a:pt x="39" y="103"/>
                </a:cubicBezTo>
                <a:cubicBezTo>
                  <a:pt x="36" y="91"/>
                  <a:pt x="49" y="84"/>
                  <a:pt x="50" y="82"/>
                </a:cubicBezTo>
                <a:cubicBezTo>
                  <a:pt x="51" y="81"/>
                  <a:pt x="57" y="77"/>
                  <a:pt x="62" y="70"/>
                </a:cubicBezTo>
                <a:cubicBezTo>
                  <a:pt x="66" y="62"/>
                  <a:pt x="79" y="57"/>
                  <a:pt x="88" y="71"/>
                </a:cubicBezTo>
                <a:cubicBezTo>
                  <a:pt x="95" y="80"/>
                  <a:pt x="106" y="89"/>
                  <a:pt x="106" y="89"/>
                </a:cubicBezTo>
                <a:cubicBezTo>
                  <a:pt x="106" y="89"/>
                  <a:pt x="114" y="96"/>
                  <a:pt x="109" y="109"/>
                </a:cubicBezTo>
                <a:close/>
                <a:moveTo>
                  <a:pt x="107" y="79"/>
                </a:moveTo>
                <a:cubicBezTo>
                  <a:pt x="96" y="80"/>
                  <a:pt x="96" y="72"/>
                  <a:pt x="96" y="66"/>
                </a:cubicBezTo>
                <a:cubicBezTo>
                  <a:pt x="96" y="61"/>
                  <a:pt x="97" y="53"/>
                  <a:pt x="106" y="53"/>
                </a:cubicBezTo>
                <a:cubicBezTo>
                  <a:pt x="115" y="53"/>
                  <a:pt x="117" y="61"/>
                  <a:pt x="117" y="64"/>
                </a:cubicBezTo>
                <a:cubicBezTo>
                  <a:pt x="117" y="67"/>
                  <a:pt x="118" y="79"/>
                  <a:pt x="107" y="7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9" name="Rectangle 159"/>
          <p:cNvSpPr>
            <a:spLocks noChangeArrowheads="1"/>
          </p:cNvSpPr>
          <p:nvPr/>
        </p:nvSpPr>
        <p:spPr bwMode="auto">
          <a:xfrm>
            <a:off x="7557398" y="3761916"/>
            <a:ext cx="161311" cy="67094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Freeform 160"/>
          <p:cNvSpPr>
            <a:spLocks noEditPoints="1"/>
          </p:cNvSpPr>
          <p:nvPr/>
        </p:nvSpPr>
        <p:spPr bwMode="auto">
          <a:xfrm>
            <a:off x="7391805" y="3574910"/>
            <a:ext cx="509626" cy="506771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33 w 151"/>
              <a:gd name="T11" fmla="*/ 27 h 150"/>
              <a:gd name="T12" fmla="*/ 117 w 151"/>
              <a:gd name="T13" fmla="*/ 27 h 150"/>
              <a:gd name="T14" fmla="*/ 117 w 151"/>
              <a:gd name="T15" fmla="*/ 35 h 150"/>
              <a:gd name="T16" fmla="*/ 33 w 151"/>
              <a:gd name="T17" fmla="*/ 35 h 150"/>
              <a:gd name="T18" fmla="*/ 33 w 151"/>
              <a:gd name="T19" fmla="*/ 27 h 150"/>
              <a:gd name="T20" fmla="*/ 109 w 151"/>
              <a:gd name="T21" fmla="*/ 47 h 150"/>
              <a:gd name="T22" fmla="*/ 109 w 151"/>
              <a:gd name="T23" fmla="*/ 83 h 150"/>
              <a:gd name="T24" fmla="*/ 37 w 151"/>
              <a:gd name="T25" fmla="*/ 83 h 150"/>
              <a:gd name="T26" fmla="*/ 37 w 151"/>
              <a:gd name="T27" fmla="*/ 47 h 150"/>
              <a:gd name="T28" fmla="*/ 109 w 151"/>
              <a:gd name="T29" fmla="*/ 47 h 150"/>
              <a:gd name="T30" fmla="*/ 117 w 151"/>
              <a:gd name="T31" fmla="*/ 115 h 150"/>
              <a:gd name="T32" fmla="*/ 29 w 151"/>
              <a:gd name="T33" fmla="*/ 115 h 150"/>
              <a:gd name="T34" fmla="*/ 29 w 151"/>
              <a:gd name="T35" fmla="*/ 107 h 150"/>
              <a:gd name="T36" fmla="*/ 57 w 151"/>
              <a:gd name="T37" fmla="*/ 107 h 150"/>
              <a:gd name="T38" fmla="*/ 47 w 151"/>
              <a:gd name="T39" fmla="*/ 90 h 150"/>
              <a:gd name="T40" fmla="*/ 57 w 151"/>
              <a:gd name="T41" fmla="*/ 87 h 150"/>
              <a:gd name="T42" fmla="*/ 67 w 151"/>
              <a:gd name="T43" fmla="*/ 107 h 150"/>
              <a:gd name="T44" fmla="*/ 85 w 151"/>
              <a:gd name="T45" fmla="*/ 107 h 150"/>
              <a:gd name="T46" fmla="*/ 94 w 151"/>
              <a:gd name="T47" fmla="*/ 86 h 150"/>
              <a:gd name="T48" fmla="*/ 104 w 151"/>
              <a:gd name="T49" fmla="*/ 90 h 150"/>
              <a:gd name="T50" fmla="*/ 95 w 151"/>
              <a:gd name="T51" fmla="*/ 107 h 150"/>
              <a:gd name="T52" fmla="*/ 117 w 151"/>
              <a:gd name="T53" fmla="*/ 107 h 150"/>
              <a:gd name="T54" fmla="*/ 117 w 151"/>
              <a:gd name="T55" fmla="*/ 11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6" y="0"/>
                </a:cubicBezTo>
                <a:close/>
                <a:moveTo>
                  <a:pt x="33" y="27"/>
                </a:moveTo>
                <a:cubicBezTo>
                  <a:pt x="117" y="27"/>
                  <a:pt x="117" y="27"/>
                  <a:pt x="117" y="27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33" y="35"/>
                  <a:pt x="33" y="35"/>
                  <a:pt x="33" y="35"/>
                </a:cubicBezTo>
                <a:lnTo>
                  <a:pt x="33" y="27"/>
                </a:lnTo>
                <a:close/>
                <a:moveTo>
                  <a:pt x="109" y="47"/>
                </a:moveTo>
                <a:cubicBezTo>
                  <a:pt x="109" y="83"/>
                  <a:pt x="109" y="83"/>
                  <a:pt x="109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7" y="47"/>
                  <a:pt x="37" y="47"/>
                  <a:pt x="37" y="47"/>
                </a:cubicBezTo>
                <a:lnTo>
                  <a:pt x="109" y="47"/>
                </a:lnTo>
                <a:close/>
                <a:moveTo>
                  <a:pt x="117" y="115"/>
                </a:moveTo>
                <a:cubicBezTo>
                  <a:pt x="29" y="115"/>
                  <a:pt x="29" y="115"/>
                  <a:pt x="29" y="115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4" y="99"/>
                  <a:pt x="51" y="96"/>
                  <a:pt x="47" y="90"/>
                </a:cubicBezTo>
                <a:cubicBezTo>
                  <a:pt x="57" y="87"/>
                  <a:pt x="57" y="87"/>
                  <a:pt x="57" y="87"/>
                </a:cubicBezTo>
                <a:cubicBezTo>
                  <a:pt x="61" y="92"/>
                  <a:pt x="64" y="99"/>
                  <a:pt x="67" y="107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88" y="99"/>
                  <a:pt x="91" y="94"/>
                  <a:pt x="94" y="86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1" y="97"/>
                  <a:pt x="99" y="99"/>
                  <a:pt x="95" y="107"/>
                </a:cubicBezTo>
                <a:cubicBezTo>
                  <a:pt x="117" y="107"/>
                  <a:pt x="117" y="107"/>
                  <a:pt x="117" y="107"/>
                </a:cubicBezTo>
                <a:lnTo>
                  <a:pt x="117" y="11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1" name="Oval 161"/>
          <p:cNvSpPr>
            <a:spLocks noChangeArrowheads="1"/>
          </p:cNvSpPr>
          <p:nvPr/>
        </p:nvSpPr>
        <p:spPr bwMode="auto">
          <a:xfrm>
            <a:off x="10618007" y="3853278"/>
            <a:ext cx="29978" cy="3283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2" name="Freeform 162"/>
          <p:cNvSpPr/>
          <p:nvPr/>
        </p:nvSpPr>
        <p:spPr bwMode="auto">
          <a:xfrm>
            <a:off x="10472400" y="3826154"/>
            <a:ext cx="131332" cy="148462"/>
          </a:xfrm>
          <a:custGeom>
            <a:avLst/>
            <a:gdLst>
              <a:gd name="T0" fmla="*/ 3 w 39"/>
              <a:gd name="T1" fmla="*/ 0 h 44"/>
              <a:gd name="T2" fmla="*/ 39 w 39"/>
              <a:gd name="T3" fmla="*/ 14 h 44"/>
              <a:gd name="T4" fmla="*/ 3 w 39"/>
              <a:gd name="T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44">
                <a:moveTo>
                  <a:pt x="3" y="0"/>
                </a:moveTo>
                <a:cubicBezTo>
                  <a:pt x="3" y="4"/>
                  <a:pt x="0" y="44"/>
                  <a:pt x="39" y="14"/>
                </a:cubicBezTo>
                <a:cubicBezTo>
                  <a:pt x="3" y="35"/>
                  <a:pt x="3" y="0"/>
                  <a:pt x="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3" name="Freeform 163"/>
          <p:cNvSpPr>
            <a:spLocks noEditPoints="1"/>
          </p:cNvSpPr>
          <p:nvPr/>
        </p:nvSpPr>
        <p:spPr bwMode="auto">
          <a:xfrm>
            <a:off x="10489530" y="3740503"/>
            <a:ext cx="128477" cy="142752"/>
          </a:xfrm>
          <a:custGeom>
            <a:avLst/>
            <a:gdLst>
              <a:gd name="T0" fmla="*/ 24 w 38"/>
              <a:gd name="T1" fmla="*/ 9 h 42"/>
              <a:gd name="T2" fmla="*/ 13 w 38"/>
              <a:gd name="T3" fmla="*/ 3 h 42"/>
              <a:gd name="T4" fmla="*/ 4 w 38"/>
              <a:gd name="T5" fmla="*/ 16 h 42"/>
              <a:gd name="T6" fmla="*/ 17 w 38"/>
              <a:gd name="T7" fmla="*/ 28 h 42"/>
              <a:gd name="T8" fmla="*/ 29 w 38"/>
              <a:gd name="T9" fmla="*/ 36 h 42"/>
              <a:gd name="T10" fmla="*/ 37 w 38"/>
              <a:gd name="T11" fmla="*/ 17 h 42"/>
              <a:gd name="T12" fmla="*/ 24 w 38"/>
              <a:gd name="T13" fmla="*/ 9 h 42"/>
              <a:gd name="T14" fmla="*/ 20 w 38"/>
              <a:gd name="T15" fmla="*/ 15 h 42"/>
              <a:gd name="T16" fmla="*/ 14 w 38"/>
              <a:gd name="T17" fmla="*/ 20 h 42"/>
              <a:gd name="T18" fmla="*/ 13 w 38"/>
              <a:gd name="T19" fmla="*/ 12 h 42"/>
              <a:gd name="T20" fmla="*/ 18 w 38"/>
              <a:gd name="T21" fmla="*/ 7 h 42"/>
              <a:gd name="T22" fmla="*/ 20 w 38"/>
              <a:gd name="T23" fmla="*/ 15 h 42"/>
              <a:gd name="T24" fmla="*/ 33 w 38"/>
              <a:gd name="T25" fmla="*/ 20 h 42"/>
              <a:gd name="T26" fmla="*/ 29 w 38"/>
              <a:gd name="T27" fmla="*/ 24 h 42"/>
              <a:gd name="T28" fmla="*/ 28 w 38"/>
              <a:gd name="T29" fmla="*/ 17 h 42"/>
              <a:gd name="T30" fmla="*/ 31 w 38"/>
              <a:gd name="T31" fmla="*/ 13 h 42"/>
              <a:gd name="T32" fmla="*/ 33 w 38"/>
              <a:gd name="T33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" h="42">
                <a:moveTo>
                  <a:pt x="24" y="9"/>
                </a:moveTo>
                <a:cubicBezTo>
                  <a:pt x="24" y="5"/>
                  <a:pt x="20" y="0"/>
                  <a:pt x="13" y="3"/>
                </a:cubicBezTo>
                <a:cubicBezTo>
                  <a:pt x="7" y="4"/>
                  <a:pt x="4" y="16"/>
                  <a:pt x="4" y="16"/>
                </a:cubicBezTo>
                <a:cubicBezTo>
                  <a:pt x="0" y="37"/>
                  <a:pt x="17" y="28"/>
                  <a:pt x="17" y="28"/>
                </a:cubicBezTo>
                <a:cubicBezTo>
                  <a:pt x="17" y="28"/>
                  <a:pt x="18" y="42"/>
                  <a:pt x="29" y="36"/>
                </a:cubicBezTo>
                <a:cubicBezTo>
                  <a:pt x="35" y="30"/>
                  <a:pt x="37" y="17"/>
                  <a:pt x="37" y="17"/>
                </a:cubicBezTo>
                <a:cubicBezTo>
                  <a:pt x="38" y="0"/>
                  <a:pt x="24" y="9"/>
                  <a:pt x="24" y="9"/>
                </a:cubicBezTo>
                <a:close/>
                <a:moveTo>
                  <a:pt x="20" y="15"/>
                </a:moveTo>
                <a:cubicBezTo>
                  <a:pt x="18" y="17"/>
                  <a:pt x="16" y="20"/>
                  <a:pt x="14" y="20"/>
                </a:cubicBezTo>
                <a:cubicBezTo>
                  <a:pt x="12" y="19"/>
                  <a:pt x="12" y="16"/>
                  <a:pt x="13" y="12"/>
                </a:cubicBezTo>
                <a:cubicBezTo>
                  <a:pt x="14" y="9"/>
                  <a:pt x="16" y="7"/>
                  <a:pt x="18" y="7"/>
                </a:cubicBezTo>
                <a:cubicBezTo>
                  <a:pt x="20" y="8"/>
                  <a:pt x="21" y="11"/>
                  <a:pt x="20" y="15"/>
                </a:cubicBezTo>
                <a:close/>
                <a:moveTo>
                  <a:pt x="33" y="20"/>
                </a:moveTo>
                <a:cubicBezTo>
                  <a:pt x="31" y="22"/>
                  <a:pt x="30" y="24"/>
                  <a:pt x="29" y="24"/>
                </a:cubicBezTo>
                <a:cubicBezTo>
                  <a:pt x="28" y="22"/>
                  <a:pt x="26" y="20"/>
                  <a:pt x="28" y="17"/>
                </a:cubicBezTo>
                <a:cubicBezTo>
                  <a:pt x="29" y="15"/>
                  <a:pt x="30" y="13"/>
                  <a:pt x="31" y="13"/>
                </a:cubicBezTo>
                <a:cubicBezTo>
                  <a:pt x="34" y="13"/>
                  <a:pt x="34" y="17"/>
                  <a:pt x="33" y="2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" name="Freeform 164"/>
          <p:cNvSpPr/>
          <p:nvPr/>
        </p:nvSpPr>
        <p:spPr bwMode="auto">
          <a:xfrm>
            <a:off x="10449559" y="3799032"/>
            <a:ext cx="25695" cy="29978"/>
          </a:xfrm>
          <a:custGeom>
            <a:avLst/>
            <a:gdLst>
              <a:gd name="T0" fmla="*/ 4 w 8"/>
              <a:gd name="T1" fmla="*/ 0 h 9"/>
              <a:gd name="T2" fmla="*/ 0 w 8"/>
              <a:gd name="T3" fmla="*/ 4 h 9"/>
              <a:gd name="T4" fmla="*/ 4 w 8"/>
              <a:gd name="T5" fmla="*/ 9 h 9"/>
              <a:gd name="T6" fmla="*/ 8 w 8"/>
              <a:gd name="T7" fmla="*/ 4 h 9"/>
              <a:gd name="T8" fmla="*/ 4 w 8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4" y="0"/>
                </a:moveTo>
                <a:cubicBezTo>
                  <a:pt x="3" y="0"/>
                  <a:pt x="0" y="2"/>
                  <a:pt x="0" y="4"/>
                </a:cubicBezTo>
                <a:cubicBezTo>
                  <a:pt x="0" y="7"/>
                  <a:pt x="3" y="9"/>
                  <a:pt x="4" y="9"/>
                </a:cubicBezTo>
                <a:cubicBezTo>
                  <a:pt x="7" y="9"/>
                  <a:pt x="8" y="7"/>
                  <a:pt x="8" y="4"/>
                </a:cubicBezTo>
                <a:cubicBezTo>
                  <a:pt x="8" y="2"/>
                  <a:pt x="7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5" name="Freeform 165"/>
          <p:cNvSpPr>
            <a:spLocks noEditPoints="1"/>
          </p:cNvSpPr>
          <p:nvPr/>
        </p:nvSpPr>
        <p:spPr bwMode="auto">
          <a:xfrm>
            <a:off x="10306807" y="3574910"/>
            <a:ext cx="511053" cy="506771"/>
          </a:xfrm>
          <a:custGeom>
            <a:avLst/>
            <a:gdLst>
              <a:gd name="T0" fmla="*/ 75 w 151"/>
              <a:gd name="T1" fmla="*/ 0 h 150"/>
              <a:gd name="T2" fmla="*/ 0 w 151"/>
              <a:gd name="T3" fmla="*/ 75 h 150"/>
              <a:gd name="T4" fmla="*/ 75 w 151"/>
              <a:gd name="T5" fmla="*/ 150 h 150"/>
              <a:gd name="T6" fmla="*/ 151 w 151"/>
              <a:gd name="T7" fmla="*/ 75 h 150"/>
              <a:gd name="T8" fmla="*/ 75 w 151"/>
              <a:gd name="T9" fmla="*/ 0 h 150"/>
              <a:gd name="T10" fmla="*/ 125 w 151"/>
              <a:gd name="T11" fmla="*/ 83 h 150"/>
              <a:gd name="T12" fmla="*/ 102 w 151"/>
              <a:gd name="T13" fmla="*/ 96 h 150"/>
              <a:gd name="T14" fmla="*/ 102 w 151"/>
              <a:gd name="T15" fmla="*/ 121 h 150"/>
              <a:gd name="T16" fmla="*/ 83 w 151"/>
              <a:gd name="T17" fmla="*/ 125 h 150"/>
              <a:gd name="T18" fmla="*/ 68 w 151"/>
              <a:gd name="T19" fmla="*/ 112 h 150"/>
              <a:gd name="T20" fmla="*/ 54 w 151"/>
              <a:gd name="T21" fmla="*/ 122 h 150"/>
              <a:gd name="T22" fmla="*/ 36 w 151"/>
              <a:gd name="T23" fmla="*/ 113 h 150"/>
              <a:gd name="T24" fmla="*/ 40 w 151"/>
              <a:gd name="T25" fmla="*/ 81 h 150"/>
              <a:gd name="T26" fmla="*/ 27 w 151"/>
              <a:gd name="T27" fmla="*/ 45 h 150"/>
              <a:gd name="T28" fmla="*/ 48 w 151"/>
              <a:gd name="T29" fmla="*/ 43 h 150"/>
              <a:gd name="T30" fmla="*/ 61 w 151"/>
              <a:gd name="T31" fmla="*/ 43 h 150"/>
              <a:gd name="T32" fmla="*/ 83 w 151"/>
              <a:gd name="T33" fmla="*/ 26 h 150"/>
              <a:gd name="T34" fmla="*/ 97 w 151"/>
              <a:gd name="T35" fmla="*/ 39 h 150"/>
              <a:gd name="T36" fmla="*/ 100 w 151"/>
              <a:gd name="T37" fmla="*/ 56 h 150"/>
              <a:gd name="T38" fmla="*/ 118 w 151"/>
              <a:gd name="T39" fmla="*/ 65 h 150"/>
              <a:gd name="T40" fmla="*/ 125 w 151"/>
              <a:gd name="T41" fmla="*/ 8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5" y="0"/>
                </a:cubicBezTo>
                <a:close/>
                <a:moveTo>
                  <a:pt x="125" y="83"/>
                </a:moveTo>
                <a:cubicBezTo>
                  <a:pt x="125" y="83"/>
                  <a:pt x="114" y="94"/>
                  <a:pt x="102" y="96"/>
                </a:cubicBezTo>
                <a:cubicBezTo>
                  <a:pt x="102" y="96"/>
                  <a:pt x="102" y="112"/>
                  <a:pt x="102" y="121"/>
                </a:cubicBezTo>
                <a:cubicBezTo>
                  <a:pt x="102" y="121"/>
                  <a:pt x="106" y="137"/>
                  <a:pt x="83" y="125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54" y="122"/>
                  <a:pt x="40" y="133"/>
                  <a:pt x="36" y="113"/>
                </a:cubicBezTo>
                <a:cubicBezTo>
                  <a:pt x="36" y="113"/>
                  <a:pt x="36" y="82"/>
                  <a:pt x="40" y="81"/>
                </a:cubicBezTo>
                <a:cubicBezTo>
                  <a:pt x="36" y="75"/>
                  <a:pt x="27" y="64"/>
                  <a:pt x="27" y="45"/>
                </a:cubicBezTo>
                <a:cubicBezTo>
                  <a:pt x="27" y="45"/>
                  <a:pt x="25" y="30"/>
                  <a:pt x="48" y="43"/>
                </a:cubicBezTo>
                <a:cubicBezTo>
                  <a:pt x="55" y="47"/>
                  <a:pt x="57" y="47"/>
                  <a:pt x="61" y="43"/>
                </a:cubicBezTo>
                <a:cubicBezTo>
                  <a:pt x="63" y="39"/>
                  <a:pt x="75" y="27"/>
                  <a:pt x="83" y="26"/>
                </a:cubicBezTo>
                <a:cubicBezTo>
                  <a:pt x="83" y="26"/>
                  <a:pt x="95" y="22"/>
                  <a:pt x="97" y="39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0" y="56"/>
                  <a:pt x="97" y="65"/>
                  <a:pt x="118" y="65"/>
                </a:cubicBezTo>
                <a:cubicBezTo>
                  <a:pt x="118" y="65"/>
                  <a:pt x="142" y="65"/>
                  <a:pt x="125" y="8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6" name="Freeform 166"/>
          <p:cNvSpPr/>
          <p:nvPr/>
        </p:nvSpPr>
        <p:spPr bwMode="auto">
          <a:xfrm>
            <a:off x="10481268" y="4857640"/>
            <a:ext cx="142752" cy="162738"/>
          </a:xfrm>
          <a:custGeom>
            <a:avLst/>
            <a:gdLst>
              <a:gd name="T0" fmla="*/ 3 w 42"/>
              <a:gd name="T1" fmla="*/ 0 h 48"/>
              <a:gd name="T2" fmla="*/ 42 w 42"/>
              <a:gd name="T3" fmla="*/ 15 h 48"/>
              <a:gd name="T4" fmla="*/ 3 w 42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48">
                <a:moveTo>
                  <a:pt x="3" y="0"/>
                </a:moveTo>
                <a:cubicBezTo>
                  <a:pt x="3" y="4"/>
                  <a:pt x="0" y="48"/>
                  <a:pt x="42" y="15"/>
                </a:cubicBezTo>
                <a:cubicBezTo>
                  <a:pt x="3" y="38"/>
                  <a:pt x="3" y="0"/>
                  <a:pt x="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7" name="Freeform 167"/>
          <p:cNvSpPr>
            <a:spLocks noEditPoints="1"/>
          </p:cNvSpPr>
          <p:nvPr/>
        </p:nvSpPr>
        <p:spPr bwMode="auto">
          <a:xfrm>
            <a:off x="10305683" y="4604968"/>
            <a:ext cx="513908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133 w 152"/>
              <a:gd name="T19" fmla="*/ 85 h 152"/>
              <a:gd name="T20" fmla="*/ 108 w 152"/>
              <a:gd name="T21" fmla="*/ 99 h 152"/>
              <a:gd name="T22" fmla="*/ 108 w 152"/>
              <a:gd name="T23" fmla="*/ 125 h 152"/>
              <a:gd name="T24" fmla="*/ 88 w 152"/>
              <a:gd name="T25" fmla="*/ 130 h 152"/>
              <a:gd name="T26" fmla="*/ 73 w 152"/>
              <a:gd name="T27" fmla="*/ 116 h 152"/>
              <a:gd name="T28" fmla="*/ 57 w 152"/>
              <a:gd name="T29" fmla="*/ 127 h 152"/>
              <a:gd name="T30" fmla="*/ 38 w 152"/>
              <a:gd name="T31" fmla="*/ 117 h 152"/>
              <a:gd name="T32" fmla="*/ 42 w 152"/>
              <a:gd name="T33" fmla="*/ 82 h 152"/>
              <a:gd name="T34" fmla="*/ 28 w 152"/>
              <a:gd name="T35" fmla="*/ 44 h 152"/>
              <a:gd name="T36" fmla="*/ 51 w 152"/>
              <a:gd name="T37" fmla="*/ 41 h 152"/>
              <a:gd name="T38" fmla="*/ 65 w 152"/>
              <a:gd name="T39" fmla="*/ 41 h 152"/>
              <a:gd name="T40" fmla="*/ 89 w 152"/>
              <a:gd name="T41" fmla="*/ 23 h 152"/>
              <a:gd name="T42" fmla="*/ 104 w 152"/>
              <a:gd name="T43" fmla="*/ 37 h 152"/>
              <a:gd name="T44" fmla="*/ 107 w 152"/>
              <a:gd name="T45" fmla="*/ 55 h 152"/>
              <a:gd name="T46" fmla="*/ 126 w 152"/>
              <a:gd name="T47" fmla="*/ 65 h 152"/>
              <a:gd name="T48" fmla="*/ 133 w 152"/>
              <a:gd name="T49" fmla="*/ 8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33" y="85"/>
                </a:moveTo>
                <a:cubicBezTo>
                  <a:pt x="133" y="85"/>
                  <a:pt x="120" y="96"/>
                  <a:pt x="108" y="99"/>
                </a:cubicBezTo>
                <a:cubicBezTo>
                  <a:pt x="108" y="99"/>
                  <a:pt x="108" y="116"/>
                  <a:pt x="108" y="125"/>
                </a:cubicBezTo>
                <a:cubicBezTo>
                  <a:pt x="108" y="125"/>
                  <a:pt x="113" y="142"/>
                  <a:pt x="88" y="130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57" y="127"/>
                  <a:pt x="57" y="127"/>
                  <a:pt x="57" y="127"/>
                </a:cubicBezTo>
                <a:cubicBezTo>
                  <a:pt x="57" y="127"/>
                  <a:pt x="42" y="138"/>
                  <a:pt x="38" y="117"/>
                </a:cubicBezTo>
                <a:cubicBezTo>
                  <a:pt x="38" y="117"/>
                  <a:pt x="38" y="83"/>
                  <a:pt x="42" y="82"/>
                </a:cubicBezTo>
                <a:cubicBezTo>
                  <a:pt x="38" y="76"/>
                  <a:pt x="28" y="64"/>
                  <a:pt x="28" y="44"/>
                </a:cubicBezTo>
                <a:cubicBezTo>
                  <a:pt x="28" y="44"/>
                  <a:pt x="27" y="27"/>
                  <a:pt x="51" y="41"/>
                </a:cubicBezTo>
                <a:cubicBezTo>
                  <a:pt x="59" y="45"/>
                  <a:pt x="60" y="45"/>
                  <a:pt x="65" y="41"/>
                </a:cubicBezTo>
                <a:cubicBezTo>
                  <a:pt x="67" y="37"/>
                  <a:pt x="80" y="24"/>
                  <a:pt x="89" y="23"/>
                </a:cubicBezTo>
                <a:cubicBezTo>
                  <a:pt x="89" y="23"/>
                  <a:pt x="101" y="19"/>
                  <a:pt x="104" y="37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5"/>
                  <a:pt x="104" y="65"/>
                  <a:pt x="126" y="65"/>
                </a:cubicBezTo>
                <a:cubicBezTo>
                  <a:pt x="126" y="65"/>
                  <a:pt x="151" y="65"/>
                  <a:pt x="133" y="8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8" name="Freeform 168"/>
          <p:cNvSpPr/>
          <p:nvPr/>
        </p:nvSpPr>
        <p:spPr bwMode="auto">
          <a:xfrm>
            <a:off x="10458427" y="4827662"/>
            <a:ext cx="27123" cy="34261"/>
          </a:xfrm>
          <a:custGeom>
            <a:avLst/>
            <a:gdLst>
              <a:gd name="T0" fmla="*/ 4 w 8"/>
              <a:gd name="T1" fmla="*/ 0 h 10"/>
              <a:gd name="T2" fmla="*/ 0 w 8"/>
              <a:gd name="T3" fmla="*/ 5 h 10"/>
              <a:gd name="T4" fmla="*/ 4 w 8"/>
              <a:gd name="T5" fmla="*/ 10 h 10"/>
              <a:gd name="T6" fmla="*/ 8 w 8"/>
              <a:gd name="T7" fmla="*/ 5 h 10"/>
              <a:gd name="T8" fmla="*/ 4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4" y="0"/>
                </a:moveTo>
                <a:cubicBezTo>
                  <a:pt x="3" y="0"/>
                  <a:pt x="0" y="2"/>
                  <a:pt x="0" y="5"/>
                </a:cubicBezTo>
                <a:cubicBezTo>
                  <a:pt x="0" y="7"/>
                  <a:pt x="3" y="10"/>
                  <a:pt x="4" y="10"/>
                </a:cubicBezTo>
                <a:cubicBezTo>
                  <a:pt x="7" y="10"/>
                  <a:pt x="8" y="7"/>
                  <a:pt x="8" y="5"/>
                </a:cubicBezTo>
                <a:cubicBezTo>
                  <a:pt x="8" y="2"/>
                  <a:pt x="7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9" name="Freeform 169"/>
          <p:cNvSpPr>
            <a:spLocks noEditPoints="1"/>
          </p:cNvSpPr>
          <p:nvPr/>
        </p:nvSpPr>
        <p:spPr bwMode="auto">
          <a:xfrm>
            <a:off x="10502681" y="4766279"/>
            <a:ext cx="134187" cy="152745"/>
          </a:xfrm>
          <a:custGeom>
            <a:avLst/>
            <a:gdLst>
              <a:gd name="T0" fmla="*/ 25 w 40"/>
              <a:gd name="T1" fmla="*/ 10 h 45"/>
              <a:gd name="T2" fmla="*/ 14 w 40"/>
              <a:gd name="T3" fmla="*/ 3 h 45"/>
              <a:gd name="T4" fmla="*/ 4 w 40"/>
              <a:gd name="T5" fmla="*/ 17 h 45"/>
              <a:gd name="T6" fmla="*/ 18 w 40"/>
              <a:gd name="T7" fmla="*/ 30 h 45"/>
              <a:gd name="T8" fmla="*/ 31 w 40"/>
              <a:gd name="T9" fmla="*/ 38 h 45"/>
              <a:gd name="T10" fmla="*/ 39 w 40"/>
              <a:gd name="T11" fmla="*/ 18 h 45"/>
              <a:gd name="T12" fmla="*/ 25 w 40"/>
              <a:gd name="T13" fmla="*/ 10 h 45"/>
              <a:gd name="T14" fmla="*/ 21 w 40"/>
              <a:gd name="T15" fmla="*/ 16 h 45"/>
              <a:gd name="T16" fmla="*/ 15 w 40"/>
              <a:gd name="T17" fmla="*/ 21 h 45"/>
              <a:gd name="T18" fmla="*/ 14 w 40"/>
              <a:gd name="T19" fmla="*/ 13 h 45"/>
              <a:gd name="T20" fmla="*/ 19 w 40"/>
              <a:gd name="T21" fmla="*/ 7 h 45"/>
              <a:gd name="T22" fmla="*/ 21 w 40"/>
              <a:gd name="T23" fmla="*/ 16 h 45"/>
              <a:gd name="T24" fmla="*/ 35 w 40"/>
              <a:gd name="T25" fmla="*/ 21 h 45"/>
              <a:gd name="T26" fmla="*/ 31 w 40"/>
              <a:gd name="T27" fmla="*/ 25 h 45"/>
              <a:gd name="T28" fmla="*/ 29 w 40"/>
              <a:gd name="T29" fmla="*/ 18 h 45"/>
              <a:gd name="T30" fmla="*/ 33 w 40"/>
              <a:gd name="T31" fmla="*/ 14 h 45"/>
              <a:gd name="T32" fmla="*/ 35 w 40"/>
              <a:gd name="T33" fmla="*/ 2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45">
                <a:moveTo>
                  <a:pt x="25" y="10"/>
                </a:moveTo>
                <a:cubicBezTo>
                  <a:pt x="25" y="6"/>
                  <a:pt x="21" y="0"/>
                  <a:pt x="14" y="3"/>
                </a:cubicBezTo>
                <a:cubicBezTo>
                  <a:pt x="7" y="4"/>
                  <a:pt x="4" y="17"/>
                  <a:pt x="4" y="17"/>
                </a:cubicBezTo>
                <a:cubicBezTo>
                  <a:pt x="0" y="39"/>
                  <a:pt x="18" y="30"/>
                  <a:pt x="18" y="30"/>
                </a:cubicBezTo>
                <a:cubicBezTo>
                  <a:pt x="18" y="30"/>
                  <a:pt x="19" y="45"/>
                  <a:pt x="31" y="38"/>
                </a:cubicBezTo>
                <a:cubicBezTo>
                  <a:pt x="38" y="32"/>
                  <a:pt x="39" y="18"/>
                  <a:pt x="39" y="18"/>
                </a:cubicBezTo>
                <a:cubicBezTo>
                  <a:pt x="40" y="0"/>
                  <a:pt x="25" y="10"/>
                  <a:pt x="25" y="10"/>
                </a:cubicBezTo>
                <a:close/>
                <a:moveTo>
                  <a:pt x="21" y="16"/>
                </a:moveTo>
                <a:cubicBezTo>
                  <a:pt x="19" y="18"/>
                  <a:pt x="16" y="21"/>
                  <a:pt x="15" y="21"/>
                </a:cubicBezTo>
                <a:cubicBezTo>
                  <a:pt x="12" y="20"/>
                  <a:pt x="12" y="17"/>
                  <a:pt x="14" y="13"/>
                </a:cubicBezTo>
                <a:cubicBezTo>
                  <a:pt x="15" y="10"/>
                  <a:pt x="16" y="7"/>
                  <a:pt x="19" y="7"/>
                </a:cubicBezTo>
                <a:cubicBezTo>
                  <a:pt x="21" y="9"/>
                  <a:pt x="22" y="11"/>
                  <a:pt x="21" y="16"/>
                </a:cubicBezTo>
                <a:close/>
                <a:moveTo>
                  <a:pt x="35" y="21"/>
                </a:moveTo>
                <a:cubicBezTo>
                  <a:pt x="33" y="24"/>
                  <a:pt x="32" y="25"/>
                  <a:pt x="31" y="25"/>
                </a:cubicBezTo>
                <a:cubicBezTo>
                  <a:pt x="29" y="24"/>
                  <a:pt x="28" y="21"/>
                  <a:pt x="29" y="18"/>
                </a:cubicBezTo>
                <a:cubicBezTo>
                  <a:pt x="31" y="16"/>
                  <a:pt x="32" y="14"/>
                  <a:pt x="33" y="14"/>
                </a:cubicBezTo>
                <a:cubicBezTo>
                  <a:pt x="36" y="14"/>
                  <a:pt x="36" y="18"/>
                  <a:pt x="35" y="2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0" name="Freeform 170"/>
          <p:cNvSpPr/>
          <p:nvPr/>
        </p:nvSpPr>
        <p:spPr bwMode="auto">
          <a:xfrm>
            <a:off x="10636868" y="4884763"/>
            <a:ext cx="34261" cy="41399"/>
          </a:xfrm>
          <a:custGeom>
            <a:avLst/>
            <a:gdLst>
              <a:gd name="T0" fmla="*/ 6 w 10"/>
              <a:gd name="T1" fmla="*/ 0 h 12"/>
              <a:gd name="T2" fmla="*/ 0 w 10"/>
              <a:gd name="T3" fmla="*/ 6 h 12"/>
              <a:gd name="T4" fmla="*/ 6 w 10"/>
              <a:gd name="T5" fmla="*/ 12 h 12"/>
              <a:gd name="T6" fmla="*/ 10 w 10"/>
              <a:gd name="T7" fmla="*/ 6 h 12"/>
              <a:gd name="T8" fmla="*/ 6 w 10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2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2"/>
                  <a:pt x="6" y="12"/>
                </a:cubicBezTo>
                <a:cubicBezTo>
                  <a:pt x="7" y="12"/>
                  <a:pt x="10" y="9"/>
                  <a:pt x="10" y="6"/>
                </a:cubicBezTo>
                <a:cubicBezTo>
                  <a:pt x="10" y="3"/>
                  <a:pt x="7" y="0"/>
                  <a:pt x="6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1" name="Oval 171"/>
          <p:cNvSpPr>
            <a:spLocks noChangeArrowheads="1"/>
          </p:cNvSpPr>
          <p:nvPr/>
        </p:nvSpPr>
        <p:spPr bwMode="auto">
          <a:xfrm>
            <a:off x="4546138" y="4757514"/>
            <a:ext cx="39971" cy="4139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2" name="Oval 172"/>
          <p:cNvSpPr>
            <a:spLocks noChangeArrowheads="1"/>
          </p:cNvSpPr>
          <p:nvPr/>
        </p:nvSpPr>
        <p:spPr bwMode="auto">
          <a:xfrm>
            <a:off x="4708875" y="4870288"/>
            <a:ext cx="32833" cy="2997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3" name="Freeform 173"/>
          <p:cNvSpPr>
            <a:spLocks noEditPoints="1"/>
          </p:cNvSpPr>
          <p:nvPr/>
        </p:nvSpPr>
        <p:spPr bwMode="auto">
          <a:xfrm>
            <a:off x="4420516" y="4613334"/>
            <a:ext cx="513908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58 w 152"/>
              <a:gd name="T19" fmla="*/ 101 h 152"/>
              <a:gd name="T20" fmla="*/ 42 w 152"/>
              <a:gd name="T21" fmla="*/ 99 h 152"/>
              <a:gd name="T22" fmla="*/ 27 w 152"/>
              <a:gd name="T23" fmla="*/ 107 h 152"/>
              <a:gd name="T24" fmla="*/ 31 w 152"/>
              <a:gd name="T25" fmla="*/ 93 h 152"/>
              <a:gd name="T26" fmla="*/ 13 w 152"/>
              <a:gd name="T27" fmla="*/ 62 h 152"/>
              <a:gd name="T28" fmla="*/ 58 w 152"/>
              <a:gd name="T29" fmla="*/ 24 h 152"/>
              <a:gd name="T30" fmla="*/ 104 w 152"/>
              <a:gd name="T31" fmla="*/ 56 h 152"/>
              <a:gd name="T32" fmla="*/ 99 w 152"/>
              <a:gd name="T33" fmla="*/ 55 h 152"/>
              <a:gd name="T34" fmla="*/ 61 w 152"/>
              <a:gd name="T35" fmla="*/ 91 h 152"/>
              <a:gd name="T36" fmla="*/ 62 w 152"/>
              <a:gd name="T37" fmla="*/ 101 h 152"/>
              <a:gd name="T38" fmla="*/ 58 w 152"/>
              <a:gd name="T39" fmla="*/ 101 h 152"/>
              <a:gd name="T40" fmla="*/ 125 w 152"/>
              <a:gd name="T41" fmla="*/ 117 h 152"/>
              <a:gd name="T42" fmla="*/ 128 w 152"/>
              <a:gd name="T43" fmla="*/ 128 h 152"/>
              <a:gd name="T44" fmla="*/ 116 w 152"/>
              <a:gd name="T45" fmla="*/ 121 h 152"/>
              <a:gd name="T46" fmla="*/ 102 w 152"/>
              <a:gd name="T47" fmla="*/ 123 h 152"/>
              <a:gd name="T48" fmla="*/ 64 w 152"/>
              <a:gd name="T49" fmla="*/ 91 h 152"/>
              <a:gd name="T50" fmla="*/ 102 w 152"/>
              <a:gd name="T51" fmla="*/ 58 h 152"/>
              <a:gd name="T52" fmla="*/ 141 w 152"/>
              <a:gd name="T53" fmla="*/ 91 h 152"/>
              <a:gd name="T54" fmla="*/ 125 w 152"/>
              <a:gd name="T55" fmla="*/ 11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58" y="101"/>
                </a:moveTo>
                <a:cubicBezTo>
                  <a:pt x="52" y="101"/>
                  <a:pt x="48" y="100"/>
                  <a:pt x="42" y="9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1" y="93"/>
                  <a:pt x="31" y="93"/>
                  <a:pt x="31" y="93"/>
                </a:cubicBezTo>
                <a:cubicBezTo>
                  <a:pt x="20" y="85"/>
                  <a:pt x="13" y="75"/>
                  <a:pt x="13" y="62"/>
                </a:cubicBezTo>
                <a:cubicBezTo>
                  <a:pt x="13" y="41"/>
                  <a:pt x="33" y="24"/>
                  <a:pt x="58" y="24"/>
                </a:cubicBezTo>
                <a:cubicBezTo>
                  <a:pt x="80" y="24"/>
                  <a:pt x="100" y="38"/>
                  <a:pt x="104" y="56"/>
                </a:cubicBezTo>
                <a:cubicBezTo>
                  <a:pt x="102" y="56"/>
                  <a:pt x="101" y="55"/>
                  <a:pt x="99" y="55"/>
                </a:cubicBezTo>
                <a:cubicBezTo>
                  <a:pt x="78" y="55"/>
                  <a:pt x="61" y="71"/>
                  <a:pt x="61" y="91"/>
                </a:cubicBezTo>
                <a:cubicBezTo>
                  <a:pt x="61" y="95"/>
                  <a:pt x="61" y="98"/>
                  <a:pt x="62" y="101"/>
                </a:cubicBezTo>
                <a:cubicBezTo>
                  <a:pt x="61" y="101"/>
                  <a:pt x="60" y="101"/>
                  <a:pt x="58" y="101"/>
                </a:cubicBezTo>
                <a:close/>
                <a:moveTo>
                  <a:pt x="125" y="117"/>
                </a:moveTo>
                <a:cubicBezTo>
                  <a:pt x="128" y="128"/>
                  <a:pt x="128" y="128"/>
                  <a:pt x="128" y="128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11" y="122"/>
                  <a:pt x="107" y="123"/>
                  <a:pt x="102" y="123"/>
                </a:cubicBezTo>
                <a:cubicBezTo>
                  <a:pt x="81" y="123"/>
                  <a:pt x="64" y="109"/>
                  <a:pt x="64" y="91"/>
                </a:cubicBezTo>
                <a:cubicBezTo>
                  <a:pt x="64" y="73"/>
                  <a:pt x="81" y="58"/>
                  <a:pt x="102" y="58"/>
                </a:cubicBezTo>
                <a:cubicBezTo>
                  <a:pt x="123" y="58"/>
                  <a:pt x="141" y="73"/>
                  <a:pt x="141" y="91"/>
                </a:cubicBezTo>
                <a:cubicBezTo>
                  <a:pt x="141" y="101"/>
                  <a:pt x="134" y="110"/>
                  <a:pt x="125" y="11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" name="Oval 174"/>
          <p:cNvSpPr>
            <a:spLocks noChangeArrowheads="1"/>
          </p:cNvSpPr>
          <p:nvPr/>
        </p:nvSpPr>
        <p:spPr bwMode="auto">
          <a:xfrm>
            <a:off x="4793099" y="4870288"/>
            <a:ext cx="32833" cy="2997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5" name="Oval 175"/>
          <p:cNvSpPr>
            <a:spLocks noChangeArrowheads="1"/>
          </p:cNvSpPr>
          <p:nvPr/>
        </p:nvSpPr>
        <p:spPr bwMode="auto">
          <a:xfrm>
            <a:off x="4650347" y="4757514"/>
            <a:ext cx="44254" cy="4139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6" name="Freeform 176"/>
          <p:cNvSpPr>
            <a:spLocks noEditPoints="1"/>
          </p:cNvSpPr>
          <p:nvPr/>
        </p:nvSpPr>
        <p:spPr bwMode="auto">
          <a:xfrm>
            <a:off x="5569671" y="4893128"/>
            <a:ext cx="81369" cy="125622"/>
          </a:xfrm>
          <a:custGeom>
            <a:avLst/>
            <a:gdLst>
              <a:gd name="T0" fmla="*/ 20 w 24"/>
              <a:gd name="T1" fmla="*/ 9 h 37"/>
              <a:gd name="T2" fmla="*/ 12 w 24"/>
              <a:gd name="T3" fmla="*/ 9 h 37"/>
              <a:gd name="T4" fmla="*/ 1 w 24"/>
              <a:gd name="T5" fmla="*/ 19 h 37"/>
              <a:gd name="T6" fmla="*/ 2 w 24"/>
              <a:gd name="T7" fmla="*/ 30 h 37"/>
              <a:gd name="T8" fmla="*/ 11 w 24"/>
              <a:gd name="T9" fmla="*/ 37 h 37"/>
              <a:gd name="T10" fmla="*/ 24 w 24"/>
              <a:gd name="T11" fmla="*/ 37 h 37"/>
              <a:gd name="T12" fmla="*/ 24 w 24"/>
              <a:gd name="T13" fmla="*/ 0 h 37"/>
              <a:gd name="T14" fmla="*/ 20 w 24"/>
              <a:gd name="T15" fmla="*/ 0 h 37"/>
              <a:gd name="T16" fmla="*/ 20 w 24"/>
              <a:gd name="T17" fmla="*/ 9 h 37"/>
              <a:gd name="T18" fmla="*/ 20 w 24"/>
              <a:gd name="T19" fmla="*/ 29 h 37"/>
              <a:gd name="T20" fmla="*/ 13 w 24"/>
              <a:gd name="T21" fmla="*/ 29 h 37"/>
              <a:gd name="T22" fmla="*/ 8 w 24"/>
              <a:gd name="T23" fmla="*/ 24 h 37"/>
              <a:gd name="T24" fmla="*/ 8 w 24"/>
              <a:gd name="T25" fmla="*/ 20 h 37"/>
              <a:gd name="T26" fmla="*/ 13 w 24"/>
              <a:gd name="T27" fmla="*/ 17 h 37"/>
              <a:gd name="T28" fmla="*/ 20 w 24"/>
              <a:gd name="T29" fmla="*/ 17 h 37"/>
              <a:gd name="T30" fmla="*/ 20 w 24"/>
              <a:gd name="T31" fmla="*/ 2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" h="37">
                <a:moveTo>
                  <a:pt x="20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4" y="10"/>
                  <a:pt x="1" y="19"/>
                </a:cubicBezTo>
                <a:cubicBezTo>
                  <a:pt x="0" y="25"/>
                  <a:pt x="2" y="29"/>
                  <a:pt x="2" y="30"/>
                </a:cubicBezTo>
                <a:cubicBezTo>
                  <a:pt x="2" y="31"/>
                  <a:pt x="5" y="33"/>
                  <a:pt x="11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9"/>
                </a:lnTo>
                <a:close/>
                <a:moveTo>
                  <a:pt x="20" y="29"/>
                </a:move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9" y="29"/>
                  <a:pt x="8" y="24"/>
                </a:cubicBezTo>
                <a:cubicBezTo>
                  <a:pt x="7" y="22"/>
                  <a:pt x="8" y="21"/>
                  <a:pt x="8" y="20"/>
                </a:cubicBezTo>
                <a:cubicBezTo>
                  <a:pt x="9" y="19"/>
                  <a:pt x="10" y="17"/>
                  <a:pt x="13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2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7" name="Freeform 177"/>
          <p:cNvSpPr/>
          <p:nvPr/>
        </p:nvSpPr>
        <p:spPr bwMode="auto">
          <a:xfrm>
            <a:off x="5663888" y="4923107"/>
            <a:ext cx="81369" cy="95644"/>
          </a:xfrm>
          <a:custGeom>
            <a:avLst/>
            <a:gdLst>
              <a:gd name="T0" fmla="*/ 16 w 24"/>
              <a:gd name="T1" fmla="*/ 20 h 28"/>
              <a:gd name="T2" fmla="*/ 11 w 24"/>
              <a:gd name="T3" fmla="*/ 20 h 28"/>
              <a:gd name="T4" fmla="*/ 8 w 24"/>
              <a:gd name="T5" fmla="*/ 18 h 28"/>
              <a:gd name="T6" fmla="*/ 8 w 24"/>
              <a:gd name="T7" fmla="*/ 1 h 28"/>
              <a:gd name="T8" fmla="*/ 0 w 24"/>
              <a:gd name="T9" fmla="*/ 1 h 28"/>
              <a:gd name="T10" fmla="*/ 0 w 24"/>
              <a:gd name="T11" fmla="*/ 20 h 28"/>
              <a:gd name="T12" fmla="*/ 8 w 24"/>
              <a:gd name="T13" fmla="*/ 28 h 28"/>
              <a:gd name="T14" fmla="*/ 24 w 24"/>
              <a:gd name="T15" fmla="*/ 28 h 28"/>
              <a:gd name="T16" fmla="*/ 24 w 24"/>
              <a:gd name="T17" fmla="*/ 0 h 28"/>
              <a:gd name="T18" fmla="*/ 16 w 24"/>
              <a:gd name="T19" fmla="*/ 0 h 28"/>
              <a:gd name="T20" fmla="*/ 16 w 24"/>
              <a:gd name="T21" fmla="*/ 2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28">
                <a:moveTo>
                  <a:pt x="16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8" y="20"/>
                  <a:pt x="8" y="18"/>
                </a:cubicBezTo>
                <a:cubicBezTo>
                  <a:pt x="8" y="1"/>
                  <a:pt x="8" y="1"/>
                  <a:pt x="8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2" y="24"/>
                  <a:pt x="8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0"/>
                  <a:pt x="24" y="0"/>
                  <a:pt x="24" y="0"/>
                </a:cubicBezTo>
                <a:cubicBezTo>
                  <a:pt x="16" y="0"/>
                  <a:pt x="16" y="0"/>
                  <a:pt x="16" y="0"/>
                </a:cubicBezTo>
                <a:lnTo>
                  <a:pt x="16" y="2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8" name="Freeform 178"/>
          <p:cNvSpPr>
            <a:spLocks noEditPoints="1"/>
          </p:cNvSpPr>
          <p:nvPr/>
        </p:nvSpPr>
        <p:spPr bwMode="auto">
          <a:xfrm>
            <a:off x="5408362" y="4613334"/>
            <a:ext cx="512481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83 w 152"/>
              <a:gd name="T19" fmla="*/ 41 h 152"/>
              <a:gd name="T20" fmla="*/ 97 w 152"/>
              <a:gd name="T21" fmla="*/ 27 h 152"/>
              <a:gd name="T22" fmla="*/ 107 w 152"/>
              <a:gd name="T23" fmla="*/ 43 h 152"/>
              <a:gd name="T24" fmla="*/ 92 w 152"/>
              <a:gd name="T25" fmla="*/ 57 h 152"/>
              <a:gd name="T26" fmla="*/ 83 w 152"/>
              <a:gd name="T27" fmla="*/ 41 h 152"/>
              <a:gd name="T28" fmla="*/ 65 w 152"/>
              <a:gd name="T29" fmla="*/ 24 h 152"/>
              <a:gd name="T30" fmla="*/ 77 w 152"/>
              <a:gd name="T31" fmla="*/ 40 h 152"/>
              <a:gd name="T32" fmla="*/ 65 w 152"/>
              <a:gd name="T33" fmla="*/ 56 h 152"/>
              <a:gd name="T34" fmla="*/ 54 w 152"/>
              <a:gd name="T35" fmla="*/ 40 h 152"/>
              <a:gd name="T36" fmla="*/ 65 w 152"/>
              <a:gd name="T37" fmla="*/ 24 h 152"/>
              <a:gd name="T38" fmla="*/ 30 w 152"/>
              <a:gd name="T39" fmla="*/ 62 h 152"/>
              <a:gd name="T40" fmla="*/ 41 w 152"/>
              <a:gd name="T41" fmla="*/ 48 h 152"/>
              <a:gd name="T42" fmla="*/ 54 w 152"/>
              <a:gd name="T43" fmla="*/ 60 h 152"/>
              <a:gd name="T44" fmla="*/ 44 w 152"/>
              <a:gd name="T45" fmla="*/ 79 h 152"/>
              <a:gd name="T46" fmla="*/ 30 w 152"/>
              <a:gd name="T47" fmla="*/ 62 h 152"/>
              <a:gd name="T48" fmla="*/ 116 w 152"/>
              <a:gd name="T49" fmla="*/ 119 h 152"/>
              <a:gd name="T50" fmla="*/ 87 w 152"/>
              <a:gd name="T51" fmla="*/ 126 h 152"/>
              <a:gd name="T52" fmla="*/ 69 w 152"/>
              <a:gd name="T53" fmla="*/ 125 h 152"/>
              <a:gd name="T54" fmla="*/ 51 w 152"/>
              <a:gd name="T55" fmla="*/ 127 h 152"/>
              <a:gd name="T56" fmla="*/ 37 w 152"/>
              <a:gd name="T57" fmla="*/ 113 h 152"/>
              <a:gd name="T58" fmla="*/ 49 w 152"/>
              <a:gd name="T59" fmla="*/ 89 h 152"/>
              <a:gd name="T60" fmla="*/ 63 w 152"/>
              <a:gd name="T61" fmla="*/ 75 h 152"/>
              <a:gd name="T62" fmla="*/ 92 w 152"/>
              <a:gd name="T63" fmla="*/ 76 h 152"/>
              <a:gd name="T64" fmla="*/ 113 w 152"/>
              <a:gd name="T65" fmla="*/ 97 h 152"/>
              <a:gd name="T66" fmla="*/ 116 w 152"/>
              <a:gd name="T67" fmla="*/ 119 h 152"/>
              <a:gd name="T68" fmla="*/ 114 w 152"/>
              <a:gd name="T69" fmla="*/ 86 h 152"/>
              <a:gd name="T70" fmla="*/ 101 w 152"/>
              <a:gd name="T71" fmla="*/ 71 h 152"/>
              <a:gd name="T72" fmla="*/ 113 w 152"/>
              <a:gd name="T73" fmla="*/ 56 h 152"/>
              <a:gd name="T74" fmla="*/ 125 w 152"/>
              <a:gd name="T75" fmla="*/ 69 h 152"/>
              <a:gd name="T76" fmla="*/ 114 w 152"/>
              <a:gd name="T77" fmla="*/ 8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83" y="41"/>
                </a:moveTo>
                <a:cubicBezTo>
                  <a:pt x="83" y="35"/>
                  <a:pt x="91" y="25"/>
                  <a:pt x="97" y="27"/>
                </a:cubicBezTo>
                <a:cubicBezTo>
                  <a:pt x="103" y="28"/>
                  <a:pt x="108" y="36"/>
                  <a:pt x="107" y="43"/>
                </a:cubicBezTo>
                <a:cubicBezTo>
                  <a:pt x="106" y="49"/>
                  <a:pt x="101" y="58"/>
                  <a:pt x="92" y="57"/>
                </a:cubicBezTo>
                <a:cubicBezTo>
                  <a:pt x="84" y="56"/>
                  <a:pt x="82" y="49"/>
                  <a:pt x="83" y="41"/>
                </a:cubicBezTo>
                <a:close/>
                <a:moveTo>
                  <a:pt x="65" y="24"/>
                </a:moveTo>
                <a:cubicBezTo>
                  <a:pt x="72" y="24"/>
                  <a:pt x="77" y="31"/>
                  <a:pt x="77" y="40"/>
                </a:cubicBezTo>
                <a:cubicBezTo>
                  <a:pt x="77" y="49"/>
                  <a:pt x="72" y="56"/>
                  <a:pt x="65" y="56"/>
                </a:cubicBezTo>
                <a:cubicBezTo>
                  <a:pt x="59" y="56"/>
                  <a:pt x="54" y="49"/>
                  <a:pt x="54" y="40"/>
                </a:cubicBezTo>
                <a:cubicBezTo>
                  <a:pt x="54" y="31"/>
                  <a:pt x="59" y="24"/>
                  <a:pt x="65" y="24"/>
                </a:cubicBezTo>
                <a:close/>
                <a:moveTo>
                  <a:pt x="30" y="62"/>
                </a:moveTo>
                <a:cubicBezTo>
                  <a:pt x="30" y="62"/>
                  <a:pt x="31" y="49"/>
                  <a:pt x="41" y="48"/>
                </a:cubicBezTo>
                <a:cubicBezTo>
                  <a:pt x="48" y="47"/>
                  <a:pt x="53" y="55"/>
                  <a:pt x="54" y="60"/>
                </a:cubicBezTo>
                <a:cubicBezTo>
                  <a:pt x="54" y="63"/>
                  <a:pt x="56" y="76"/>
                  <a:pt x="44" y="79"/>
                </a:cubicBezTo>
                <a:cubicBezTo>
                  <a:pt x="33" y="81"/>
                  <a:pt x="29" y="68"/>
                  <a:pt x="30" y="62"/>
                </a:cubicBezTo>
                <a:close/>
                <a:moveTo>
                  <a:pt x="116" y="119"/>
                </a:moveTo>
                <a:cubicBezTo>
                  <a:pt x="110" y="134"/>
                  <a:pt x="87" y="126"/>
                  <a:pt x="87" y="126"/>
                </a:cubicBezTo>
                <a:cubicBezTo>
                  <a:pt x="87" y="126"/>
                  <a:pt x="79" y="123"/>
                  <a:pt x="69" y="125"/>
                </a:cubicBezTo>
                <a:cubicBezTo>
                  <a:pt x="60" y="128"/>
                  <a:pt x="51" y="127"/>
                  <a:pt x="51" y="127"/>
                </a:cubicBezTo>
                <a:cubicBezTo>
                  <a:pt x="51" y="127"/>
                  <a:pt x="40" y="127"/>
                  <a:pt x="37" y="113"/>
                </a:cubicBezTo>
                <a:cubicBezTo>
                  <a:pt x="34" y="98"/>
                  <a:pt x="48" y="91"/>
                  <a:pt x="49" y="89"/>
                </a:cubicBezTo>
                <a:cubicBezTo>
                  <a:pt x="50" y="88"/>
                  <a:pt x="58" y="83"/>
                  <a:pt x="63" y="75"/>
                </a:cubicBezTo>
                <a:cubicBezTo>
                  <a:pt x="67" y="67"/>
                  <a:pt x="82" y="60"/>
                  <a:pt x="92" y="76"/>
                </a:cubicBezTo>
                <a:cubicBezTo>
                  <a:pt x="100" y="87"/>
                  <a:pt x="113" y="97"/>
                  <a:pt x="113" y="97"/>
                </a:cubicBezTo>
                <a:cubicBezTo>
                  <a:pt x="113" y="97"/>
                  <a:pt x="122" y="104"/>
                  <a:pt x="116" y="119"/>
                </a:cubicBezTo>
                <a:close/>
                <a:moveTo>
                  <a:pt x="114" y="86"/>
                </a:moveTo>
                <a:cubicBezTo>
                  <a:pt x="102" y="86"/>
                  <a:pt x="101" y="77"/>
                  <a:pt x="101" y="71"/>
                </a:cubicBezTo>
                <a:cubicBezTo>
                  <a:pt x="101" y="65"/>
                  <a:pt x="103" y="56"/>
                  <a:pt x="113" y="56"/>
                </a:cubicBezTo>
                <a:cubicBezTo>
                  <a:pt x="123" y="56"/>
                  <a:pt x="125" y="65"/>
                  <a:pt x="125" y="69"/>
                </a:cubicBezTo>
                <a:cubicBezTo>
                  <a:pt x="125" y="72"/>
                  <a:pt x="127" y="86"/>
                  <a:pt x="114" y="8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9" name="Freeform 179"/>
          <p:cNvSpPr>
            <a:spLocks noEditPoints="1"/>
          </p:cNvSpPr>
          <p:nvPr/>
        </p:nvSpPr>
        <p:spPr bwMode="auto">
          <a:xfrm>
            <a:off x="2489077" y="4613334"/>
            <a:ext cx="512481" cy="512481"/>
          </a:xfrm>
          <a:custGeom>
            <a:avLst/>
            <a:gdLst>
              <a:gd name="T0" fmla="*/ 129 w 152"/>
              <a:gd name="T1" fmla="*/ 0 h 152"/>
              <a:gd name="T2" fmla="*/ 0 w 152"/>
              <a:gd name="T3" fmla="*/ 23 h 152"/>
              <a:gd name="T4" fmla="*/ 24 w 152"/>
              <a:gd name="T5" fmla="*/ 152 h 152"/>
              <a:gd name="T6" fmla="*/ 152 w 152"/>
              <a:gd name="T7" fmla="*/ 129 h 152"/>
              <a:gd name="T8" fmla="*/ 20 w 152"/>
              <a:gd name="T9" fmla="*/ 133 h 152"/>
              <a:gd name="T10" fmla="*/ 17 w 152"/>
              <a:gd name="T11" fmla="*/ 140 h 152"/>
              <a:gd name="T12" fmla="*/ 28 w 152"/>
              <a:gd name="T13" fmla="*/ 71 h 152"/>
              <a:gd name="T14" fmla="*/ 35 w 152"/>
              <a:gd name="T15" fmla="*/ 56 h 152"/>
              <a:gd name="T16" fmla="*/ 60 w 152"/>
              <a:gd name="T17" fmla="*/ 56 h 152"/>
              <a:gd name="T18" fmla="*/ 41 w 152"/>
              <a:gd name="T19" fmla="*/ 66 h 152"/>
              <a:gd name="T20" fmla="*/ 20 w 152"/>
              <a:gd name="T21" fmla="*/ 133 h 152"/>
              <a:gd name="T22" fmla="*/ 39 w 152"/>
              <a:gd name="T23" fmla="*/ 93 h 152"/>
              <a:gd name="T24" fmla="*/ 40 w 152"/>
              <a:gd name="T25" fmla="*/ 86 h 152"/>
              <a:gd name="T26" fmla="*/ 78 w 152"/>
              <a:gd name="T27" fmla="*/ 56 h 152"/>
              <a:gd name="T28" fmla="*/ 16 w 152"/>
              <a:gd name="T29" fmla="*/ 56 h 152"/>
              <a:gd name="T30" fmla="*/ 18 w 152"/>
              <a:gd name="T31" fmla="*/ 75 h 152"/>
              <a:gd name="T32" fmla="*/ 10 w 152"/>
              <a:gd name="T33" fmla="*/ 56 h 152"/>
              <a:gd name="T34" fmla="*/ 85 w 152"/>
              <a:gd name="T35" fmla="*/ 56 h 152"/>
              <a:gd name="T36" fmla="*/ 117 w 152"/>
              <a:gd name="T37" fmla="*/ 50 h 152"/>
              <a:gd name="T38" fmla="*/ 97 w 152"/>
              <a:gd name="T39" fmla="*/ 20 h 152"/>
              <a:gd name="T40" fmla="*/ 136 w 152"/>
              <a:gd name="T41" fmla="*/ 38 h 152"/>
              <a:gd name="T42" fmla="*/ 130 w 152"/>
              <a:gd name="T43" fmla="*/ 42 h 152"/>
              <a:gd name="T44" fmla="*/ 132 w 152"/>
              <a:gd name="T45" fmla="*/ 36 h 152"/>
              <a:gd name="T46" fmla="*/ 101 w 152"/>
              <a:gd name="T47" fmla="*/ 21 h 152"/>
              <a:gd name="T48" fmla="*/ 117 w 152"/>
              <a:gd name="T49" fmla="*/ 46 h 152"/>
              <a:gd name="T50" fmla="*/ 117 w 152"/>
              <a:gd name="T51" fmla="*/ 50 h 152"/>
              <a:gd name="T52" fmla="*/ 149 w 152"/>
              <a:gd name="T53" fmla="*/ 63 h 152"/>
              <a:gd name="T54" fmla="*/ 119 w 152"/>
              <a:gd name="T55" fmla="*/ 42 h 152"/>
              <a:gd name="T56" fmla="*/ 113 w 152"/>
              <a:gd name="T57" fmla="*/ 35 h 152"/>
              <a:gd name="T58" fmla="*/ 119 w 152"/>
              <a:gd name="T59" fmla="*/ 22 h 152"/>
              <a:gd name="T60" fmla="*/ 120 w 152"/>
              <a:gd name="T61" fmla="*/ 34 h 152"/>
              <a:gd name="T62" fmla="*/ 148 w 152"/>
              <a:gd name="T63" fmla="*/ 6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20" y="133"/>
                </a:moveTo>
                <a:cubicBezTo>
                  <a:pt x="20" y="135"/>
                  <a:pt x="19" y="140"/>
                  <a:pt x="1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6"/>
                  <a:pt x="14" y="134"/>
                </a:cubicBezTo>
                <a:cubicBezTo>
                  <a:pt x="11" y="106"/>
                  <a:pt x="20" y="83"/>
                  <a:pt x="28" y="71"/>
                </a:cubicBezTo>
                <a:cubicBezTo>
                  <a:pt x="31" y="67"/>
                  <a:pt x="34" y="63"/>
                  <a:pt x="36" y="61"/>
                </a:cubicBezTo>
                <a:cubicBezTo>
                  <a:pt x="36" y="59"/>
                  <a:pt x="35" y="57"/>
                  <a:pt x="35" y="56"/>
                </a:cubicBezTo>
                <a:cubicBezTo>
                  <a:pt x="35" y="49"/>
                  <a:pt x="41" y="43"/>
                  <a:pt x="48" y="43"/>
                </a:cubicBezTo>
                <a:cubicBezTo>
                  <a:pt x="55" y="43"/>
                  <a:pt x="60" y="49"/>
                  <a:pt x="60" y="56"/>
                </a:cubicBezTo>
                <a:cubicBezTo>
                  <a:pt x="60" y="62"/>
                  <a:pt x="55" y="68"/>
                  <a:pt x="48" y="68"/>
                </a:cubicBezTo>
                <a:cubicBezTo>
                  <a:pt x="45" y="68"/>
                  <a:pt x="43" y="67"/>
                  <a:pt x="41" y="66"/>
                </a:cubicBezTo>
                <a:cubicBezTo>
                  <a:pt x="38" y="68"/>
                  <a:pt x="36" y="73"/>
                  <a:pt x="33" y="77"/>
                </a:cubicBezTo>
                <a:cubicBezTo>
                  <a:pt x="23" y="92"/>
                  <a:pt x="18" y="113"/>
                  <a:pt x="20" y="133"/>
                </a:cubicBezTo>
                <a:close/>
                <a:moveTo>
                  <a:pt x="47" y="94"/>
                </a:moveTo>
                <a:cubicBezTo>
                  <a:pt x="44" y="94"/>
                  <a:pt x="42" y="94"/>
                  <a:pt x="39" y="93"/>
                </a:cubicBezTo>
                <a:cubicBezTo>
                  <a:pt x="37" y="92"/>
                  <a:pt x="36" y="91"/>
                  <a:pt x="36" y="89"/>
                </a:cubicBezTo>
                <a:cubicBezTo>
                  <a:pt x="37" y="87"/>
                  <a:pt x="38" y="86"/>
                  <a:pt x="40" y="86"/>
                </a:cubicBezTo>
                <a:cubicBezTo>
                  <a:pt x="43" y="87"/>
                  <a:pt x="45" y="87"/>
                  <a:pt x="47" y="87"/>
                </a:cubicBezTo>
                <a:cubicBezTo>
                  <a:pt x="64" y="87"/>
                  <a:pt x="78" y="73"/>
                  <a:pt x="78" y="56"/>
                </a:cubicBezTo>
                <a:cubicBezTo>
                  <a:pt x="78" y="39"/>
                  <a:pt x="64" y="25"/>
                  <a:pt x="47" y="25"/>
                </a:cubicBezTo>
                <a:cubicBezTo>
                  <a:pt x="30" y="25"/>
                  <a:pt x="16" y="39"/>
                  <a:pt x="16" y="56"/>
                </a:cubicBezTo>
                <a:cubicBezTo>
                  <a:pt x="16" y="61"/>
                  <a:pt x="17" y="66"/>
                  <a:pt x="20" y="70"/>
                </a:cubicBezTo>
                <a:cubicBezTo>
                  <a:pt x="21" y="72"/>
                  <a:pt x="20" y="74"/>
                  <a:pt x="18" y="75"/>
                </a:cubicBezTo>
                <a:cubicBezTo>
                  <a:pt x="17" y="76"/>
                  <a:pt x="15" y="75"/>
                  <a:pt x="14" y="73"/>
                </a:cubicBezTo>
                <a:cubicBezTo>
                  <a:pt x="11" y="68"/>
                  <a:pt x="10" y="62"/>
                  <a:pt x="10" y="56"/>
                </a:cubicBezTo>
                <a:cubicBezTo>
                  <a:pt x="10" y="36"/>
                  <a:pt x="26" y="19"/>
                  <a:pt x="47" y="19"/>
                </a:cubicBezTo>
                <a:cubicBezTo>
                  <a:pt x="68" y="19"/>
                  <a:pt x="85" y="36"/>
                  <a:pt x="85" y="56"/>
                </a:cubicBezTo>
                <a:cubicBezTo>
                  <a:pt x="85" y="77"/>
                  <a:pt x="68" y="94"/>
                  <a:pt x="47" y="94"/>
                </a:cubicBezTo>
                <a:close/>
                <a:moveTo>
                  <a:pt x="117" y="50"/>
                </a:moveTo>
                <a:cubicBezTo>
                  <a:pt x="114" y="50"/>
                  <a:pt x="110" y="50"/>
                  <a:pt x="107" y="48"/>
                </a:cubicBezTo>
                <a:cubicBezTo>
                  <a:pt x="97" y="43"/>
                  <a:pt x="92" y="30"/>
                  <a:pt x="97" y="20"/>
                </a:cubicBezTo>
                <a:cubicBezTo>
                  <a:pt x="102" y="9"/>
                  <a:pt x="115" y="5"/>
                  <a:pt x="126" y="10"/>
                </a:cubicBezTo>
                <a:cubicBezTo>
                  <a:pt x="136" y="15"/>
                  <a:pt x="141" y="27"/>
                  <a:pt x="136" y="38"/>
                </a:cubicBezTo>
                <a:cubicBezTo>
                  <a:pt x="135" y="39"/>
                  <a:pt x="134" y="41"/>
                  <a:pt x="133" y="42"/>
                </a:cubicBezTo>
                <a:cubicBezTo>
                  <a:pt x="132" y="43"/>
                  <a:pt x="131" y="43"/>
                  <a:pt x="130" y="42"/>
                </a:cubicBezTo>
                <a:cubicBezTo>
                  <a:pt x="130" y="42"/>
                  <a:pt x="130" y="41"/>
                  <a:pt x="130" y="40"/>
                </a:cubicBezTo>
                <a:cubicBezTo>
                  <a:pt x="131" y="39"/>
                  <a:pt x="132" y="38"/>
                  <a:pt x="132" y="36"/>
                </a:cubicBezTo>
                <a:cubicBezTo>
                  <a:pt x="136" y="28"/>
                  <a:pt x="133" y="17"/>
                  <a:pt x="124" y="13"/>
                </a:cubicBezTo>
                <a:cubicBezTo>
                  <a:pt x="115" y="9"/>
                  <a:pt x="105" y="13"/>
                  <a:pt x="101" y="21"/>
                </a:cubicBezTo>
                <a:cubicBezTo>
                  <a:pt x="96" y="30"/>
                  <a:pt x="100" y="40"/>
                  <a:pt x="109" y="45"/>
                </a:cubicBezTo>
                <a:cubicBezTo>
                  <a:pt x="111" y="46"/>
                  <a:pt x="114" y="46"/>
                  <a:pt x="117" y="46"/>
                </a:cubicBezTo>
                <a:cubicBezTo>
                  <a:pt x="118" y="46"/>
                  <a:pt x="119" y="47"/>
                  <a:pt x="119" y="48"/>
                </a:cubicBezTo>
                <a:cubicBezTo>
                  <a:pt x="119" y="49"/>
                  <a:pt x="118" y="50"/>
                  <a:pt x="117" y="50"/>
                </a:cubicBezTo>
                <a:close/>
                <a:moveTo>
                  <a:pt x="149" y="63"/>
                </a:moveTo>
                <a:cubicBezTo>
                  <a:pt x="149" y="63"/>
                  <a:pt x="149" y="63"/>
                  <a:pt x="149" y="63"/>
                </a:cubicBezTo>
                <a:cubicBezTo>
                  <a:pt x="149" y="64"/>
                  <a:pt x="148" y="65"/>
                  <a:pt x="147" y="64"/>
                </a:cubicBezTo>
                <a:cubicBezTo>
                  <a:pt x="132" y="59"/>
                  <a:pt x="123" y="49"/>
                  <a:pt x="119" y="42"/>
                </a:cubicBezTo>
                <a:cubicBezTo>
                  <a:pt x="118" y="40"/>
                  <a:pt x="117" y="37"/>
                  <a:pt x="116" y="35"/>
                </a:cubicBezTo>
                <a:cubicBezTo>
                  <a:pt x="115" y="35"/>
                  <a:pt x="114" y="35"/>
                  <a:pt x="113" y="35"/>
                </a:cubicBezTo>
                <a:cubicBezTo>
                  <a:pt x="110" y="33"/>
                  <a:pt x="108" y="29"/>
                  <a:pt x="110" y="25"/>
                </a:cubicBezTo>
                <a:cubicBezTo>
                  <a:pt x="112" y="22"/>
                  <a:pt x="116" y="20"/>
                  <a:pt x="119" y="22"/>
                </a:cubicBezTo>
                <a:cubicBezTo>
                  <a:pt x="123" y="24"/>
                  <a:pt x="124" y="28"/>
                  <a:pt x="123" y="31"/>
                </a:cubicBezTo>
                <a:cubicBezTo>
                  <a:pt x="122" y="33"/>
                  <a:pt x="121" y="34"/>
                  <a:pt x="120" y="34"/>
                </a:cubicBezTo>
                <a:cubicBezTo>
                  <a:pt x="120" y="36"/>
                  <a:pt x="121" y="38"/>
                  <a:pt x="123" y="41"/>
                </a:cubicBezTo>
                <a:cubicBezTo>
                  <a:pt x="128" y="50"/>
                  <a:pt x="137" y="57"/>
                  <a:pt x="148" y="61"/>
                </a:cubicBezTo>
                <a:cubicBezTo>
                  <a:pt x="149" y="61"/>
                  <a:pt x="149" y="62"/>
                  <a:pt x="149" y="6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0" name="Freeform 180"/>
          <p:cNvSpPr/>
          <p:nvPr/>
        </p:nvSpPr>
        <p:spPr bwMode="auto">
          <a:xfrm>
            <a:off x="11347062" y="2446554"/>
            <a:ext cx="215556" cy="196998"/>
          </a:xfrm>
          <a:custGeom>
            <a:avLst/>
            <a:gdLst>
              <a:gd name="T0" fmla="*/ 10 w 64"/>
              <a:gd name="T1" fmla="*/ 0 h 58"/>
              <a:gd name="T2" fmla="*/ 10 w 64"/>
              <a:gd name="T3" fmla="*/ 0 h 58"/>
              <a:gd name="T4" fmla="*/ 2 w 64"/>
              <a:gd name="T5" fmla="*/ 18 h 58"/>
              <a:gd name="T6" fmla="*/ 22 w 64"/>
              <a:gd name="T7" fmla="*/ 47 h 58"/>
              <a:gd name="T8" fmla="*/ 18 w 64"/>
              <a:gd name="T9" fmla="*/ 57 h 58"/>
              <a:gd name="T10" fmla="*/ 19 w 64"/>
              <a:gd name="T11" fmla="*/ 58 h 58"/>
              <a:gd name="T12" fmla="*/ 37 w 64"/>
              <a:gd name="T13" fmla="*/ 50 h 58"/>
              <a:gd name="T14" fmla="*/ 64 w 64"/>
              <a:gd name="T15" fmla="*/ 44 h 58"/>
              <a:gd name="T16" fmla="*/ 10 w 64"/>
              <a:gd name="T1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58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6" y="5"/>
                  <a:pt x="3" y="11"/>
                  <a:pt x="2" y="18"/>
                </a:cubicBezTo>
                <a:cubicBezTo>
                  <a:pt x="0" y="29"/>
                  <a:pt x="10" y="40"/>
                  <a:pt x="22" y="47"/>
                </a:cubicBezTo>
                <a:cubicBezTo>
                  <a:pt x="23" y="51"/>
                  <a:pt x="18" y="57"/>
                  <a:pt x="18" y="57"/>
                </a:cubicBezTo>
                <a:cubicBezTo>
                  <a:pt x="16" y="58"/>
                  <a:pt x="19" y="58"/>
                  <a:pt x="19" y="58"/>
                </a:cubicBezTo>
                <a:cubicBezTo>
                  <a:pt x="26" y="58"/>
                  <a:pt x="33" y="53"/>
                  <a:pt x="37" y="50"/>
                </a:cubicBezTo>
                <a:cubicBezTo>
                  <a:pt x="47" y="51"/>
                  <a:pt x="56" y="48"/>
                  <a:pt x="64" y="44"/>
                </a:cubicBezTo>
                <a:cubicBezTo>
                  <a:pt x="35" y="42"/>
                  <a:pt x="10" y="23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1" name="Freeform 181"/>
          <p:cNvSpPr>
            <a:spLocks noEditPoints="1"/>
          </p:cNvSpPr>
          <p:nvPr/>
        </p:nvSpPr>
        <p:spPr bwMode="auto">
          <a:xfrm>
            <a:off x="11389887" y="2292381"/>
            <a:ext cx="372584" cy="346888"/>
          </a:xfrm>
          <a:custGeom>
            <a:avLst/>
            <a:gdLst>
              <a:gd name="T0" fmla="*/ 110 w 110"/>
              <a:gd name="T1" fmla="*/ 44 h 103"/>
              <a:gd name="T2" fmla="*/ 55 w 110"/>
              <a:gd name="T3" fmla="*/ 0 h 103"/>
              <a:gd name="T4" fmla="*/ 0 w 110"/>
              <a:gd name="T5" fmla="*/ 44 h 103"/>
              <a:gd name="T6" fmla="*/ 54 w 110"/>
              <a:gd name="T7" fmla="*/ 87 h 103"/>
              <a:gd name="T8" fmla="*/ 83 w 110"/>
              <a:gd name="T9" fmla="*/ 102 h 103"/>
              <a:gd name="T10" fmla="*/ 86 w 110"/>
              <a:gd name="T11" fmla="*/ 100 h 103"/>
              <a:gd name="T12" fmla="*/ 80 w 110"/>
              <a:gd name="T13" fmla="*/ 84 h 103"/>
              <a:gd name="T14" fmla="*/ 110 w 110"/>
              <a:gd name="T15" fmla="*/ 44 h 103"/>
              <a:gd name="T16" fmla="*/ 86 w 110"/>
              <a:gd name="T17" fmla="*/ 32 h 103"/>
              <a:gd name="T18" fmla="*/ 82 w 110"/>
              <a:gd name="T19" fmla="*/ 36 h 103"/>
              <a:gd name="T20" fmla="*/ 82 w 110"/>
              <a:gd name="T21" fmla="*/ 36 h 103"/>
              <a:gd name="T22" fmla="*/ 78 w 110"/>
              <a:gd name="T23" fmla="*/ 32 h 103"/>
              <a:gd name="T24" fmla="*/ 78 w 110"/>
              <a:gd name="T25" fmla="*/ 32 h 103"/>
              <a:gd name="T26" fmla="*/ 82 w 110"/>
              <a:gd name="T27" fmla="*/ 28 h 103"/>
              <a:gd name="T28" fmla="*/ 82 w 110"/>
              <a:gd name="T29" fmla="*/ 28 h 103"/>
              <a:gd name="T30" fmla="*/ 86 w 110"/>
              <a:gd name="T31" fmla="*/ 32 h 103"/>
              <a:gd name="T32" fmla="*/ 69 w 110"/>
              <a:gd name="T33" fmla="*/ 58 h 103"/>
              <a:gd name="T34" fmla="*/ 64 w 110"/>
              <a:gd name="T35" fmla="*/ 64 h 103"/>
              <a:gd name="T36" fmla="*/ 63 w 110"/>
              <a:gd name="T37" fmla="*/ 64 h 103"/>
              <a:gd name="T38" fmla="*/ 57 w 110"/>
              <a:gd name="T39" fmla="*/ 58 h 103"/>
              <a:gd name="T40" fmla="*/ 57 w 110"/>
              <a:gd name="T41" fmla="*/ 40 h 103"/>
              <a:gd name="T42" fmla="*/ 56 w 110"/>
              <a:gd name="T43" fmla="*/ 36 h 103"/>
              <a:gd name="T44" fmla="*/ 49 w 110"/>
              <a:gd name="T45" fmla="*/ 36 h 103"/>
              <a:gd name="T46" fmla="*/ 49 w 110"/>
              <a:gd name="T47" fmla="*/ 58 h 103"/>
              <a:gd name="T48" fmla="*/ 47 w 110"/>
              <a:gd name="T49" fmla="*/ 64 h 103"/>
              <a:gd name="T50" fmla="*/ 45 w 110"/>
              <a:gd name="T51" fmla="*/ 64 h 103"/>
              <a:gd name="T52" fmla="*/ 41 w 110"/>
              <a:gd name="T53" fmla="*/ 58 h 103"/>
              <a:gd name="T54" fmla="*/ 41 w 110"/>
              <a:gd name="T55" fmla="*/ 40 h 103"/>
              <a:gd name="T56" fmla="*/ 38 w 110"/>
              <a:gd name="T57" fmla="*/ 36 h 103"/>
              <a:gd name="T58" fmla="*/ 33 w 110"/>
              <a:gd name="T59" fmla="*/ 36 h 103"/>
              <a:gd name="T60" fmla="*/ 33 w 110"/>
              <a:gd name="T61" fmla="*/ 58 h 103"/>
              <a:gd name="T62" fmla="*/ 29 w 110"/>
              <a:gd name="T63" fmla="*/ 64 h 103"/>
              <a:gd name="T64" fmla="*/ 27 w 110"/>
              <a:gd name="T65" fmla="*/ 64 h 103"/>
              <a:gd name="T66" fmla="*/ 21 w 110"/>
              <a:gd name="T67" fmla="*/ 58 h 103"/>
              <a:gd name="T68" fmla="*/ 21 w 110"/>
              <a:gd name="T69" fmla="*/ 30 h 103"/>
              <a:gd name="T70" fmla="*/ 28 w 110"/>
              <a:gd name="T71" fmla="*/ 28 h 103"/>
              <a:gd name="T72" fmla="*/ 45 w 110"/>
              <a:gd name="T73" fmla="*/ 28 h 103"/>
              <a:gd name="T74" fmla="*/ 47 w 110"/>
              <a:gd name="T75" fmla="*/ 28 h 103"/>
              <a:gd name="T76" fmla="*/ 60 w 110"/>
              <a:gd name="T77" fmla="*/ 28 h 103"/>
              <a:gd name="T78" fmla="*/ 69 w 110"/>
              <a:gd name="T79" fmla="*/ 35 h 103"/>
              <a:gd name="T80" fmla="*/ 69 w 110"/>
              <a:gd name="T81" fmla="*/ 58 h 103"/>
              <a:gd name="T82" fmla="*/ 85 w 110"/>
              <a:gd name="T83" fmla="*/ 60 h 103"/>
              <a:gd name="T84" fmla="*/ 82 w 110"/>
              <a:gd name="T85" fmla="*/ 64 h 103"/>
              <a:gd name="T86" fmla="*/ 81 w 110"/>
              <a:gd name="T87" fmla="*/ 64 h 103"/>
              <a:gd name="T88" fmla="*/ 77 w 110"/>
              <a:gd name="T89" fmla="*/ 60 h 103"/>
              <a:gd name="T90" fmla="*/ 77 w 110"/>
              <a:gd name="T91" fmla="*/ 44 h 103"/>
              <a:gd name="T92" fmla="*/ 81 w 110"/>
              <a:gd name="T93" fmla="*/ 40 h 103"/>
              <a:gd name="T94" fmla="*/ 82 w 110"/>
              <a:gd name="T95" fmla="*/ 40 h 103"/>
              <a:gd name="T96" fmla="*/ 85 w 110"/>
              <a:gd name="T97" fmla="*/ 44 h 103"/>
              <a:gd name="T98" fmla="*/ 85 w 110"/>
              <a:gd name="T99" fmla="*/ 6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0" h="103">
                <a:moveTo>
                  <a:pt x="110" y="44"/>
                </a:moveTo>
                <a:cubicBezTo>
                  <a:pt x="110" y="20"/>
                  <a:pt x="86" y="0"/>
                  <a:pt x="55" y="0"/>
                </a:cubicBezTo>
                <a:cubicBezTo>
                  <a:pt x="24" y="0"/>
                  <a:pt x="0" y="20"/>
                  <a:pt x="0" y="44"/>
                </a:cubicBezTo>
                <a:cubicBezTo>
                  <a:pt x="0" y="68"/>
                  <a:pt x="24" y="87"/>
                  <a:pt x="54" y="87"/>
                </a:cubicBezTo>
                <a:cubicBezTo>
                  <a:pt x="59" y="92"/>
                  <a:pt x="73" y="102"/>
                  <a:pt x="83" y="102"/>
                </a:cubicBezTo>
                <a:cubicBezTo>
                  <a:pt x="83" y="102"/>
                  <a:pt x="88" y="103"/>
                  <a:pt x="86" y="100"/>
                </a:cubicBezTo>
                <a:cubicBezTo>
                  <a:pt x="86" y="100"/>
                  <a:pt x="78" y="90"/>
                  <a:pt x="80" y="84"/>
                </a:cubicBezTo>
                <a:cubicBezTo>
                  <a:pt x="98" y="76"/>
                  <a:pt x="110" y="61"/>
                  <a:pt x="110" y="44"/>
                </a:cubicBezTo>
                <a:close/>
                <a:moveTo>
                  <a:pt x="86" y="32"/>
                </a:moveTo>
                <a:cubicBezTo>
                  <a:pt x="86" y="34"/>
                  <a:pt x="84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0" y="36"/>
                  <a:pt x="78" y="34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0"/>
                  <a:pt x="80" y="28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4" y="28"/>
                  <a:pt x="86" y="30"/>
                  <a:pt x="86" y="32"/>
                </a:cubicBezTo>
                <a:close/>
                <a:moveTo>
                  <a:pt x="69" y="58"/>
                </a:moveTo>
                <a:cubicBezTo>
                  <a:pt x="69" y="60"/>
                  <a:pt x="66" y="64"/>
                  <a:pt x="64" y="64"/>
                </a:cubicBezTo>
                <a:cubicBezTo>
                  <a:pt x="63" y="64"/>
                  <a:pt x="63" y="64"/>
                  <a:pt x="63" y="64"/>
                </a:cubicBezTo>
                <a:cubicBezTo>
                  <a:pt x="60" y="64"/>
                  <a:pt x="57" y="60"/>
                  <a:pt x="57" y="58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39"/>
                  <a:pt x="57" y="36"/>
                  <a:pt x="56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60"/>
                  <a:pt x="49" y="64"/>
                  <a:pt x="47" y="64"/>
                </a:cubicBezTo>
                <a:cubicBezTo>
                  <a:pt x="45" y="64"/>
                  <a:pt x="45" y="64"/>
                  <a:pt x="45" y="64"/>
                </a:cubicBezTo>
                <a:cubicBezTo>
                  <a:pt x="43" y="64"/>
                  <a:pt x="41" y="60"/>
                  <a:pt x="41" y="58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38"/>
                  <a:pt x="40" y="36"/>
                  <a:pt x="38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60"/>
                  <a:pt x="31" y="64"/>
                  <a:pt x="29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5" y="64"/>
                  <a:pt x="21" y="60"/>
                  <a:pt x="21" y="58"/>
                </a:cubicBezTo>
                <a:cubicBezTo>
                  <a:pt x="21" y="49"/>
                  <a:pt x="21" y="40"/>
                  <a:pt x="21" y="30"/>
                </a:cubicBezTo>
                <a:cubicBezTo>
                  <a:pt x="21" y="28"/>
                  <a:pt x="25" y="28"/>
                  <a:pt x="28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6" y="28"/>
                  <a:pt x="69" y="32"/>
                  <a:pt x="69" y="35"/>
                </a:cubicBezTo>
                <a:cubicBezTo>
                  <a:pt x="69" y="42"/>
                  <a:pt x="69" y="50"/>
                  <a:pt x="69" y="58"/>
                </a:cubicBezTo>
                <a:close/>
                <a:moveTo>
                  <a:pt x="85" y="60"/>
                </a:moveTo>
                <a:cubicBezTo>
                  <a:pt x="85" y="62"/>
                  <a:pt x="84" y="64"/>
                  <a:pt x="82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79" y="64"/>
                  <a:pt x="77" y="62"/>
                  <a:pt x="77" y="60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2"/>
                  <a:pt x="79" y="40"/>
                  <a:pt x="81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4" y="40"/>
                  <a:pt x="85" y="42"/>
                  <a:pt x="85" y="44"/>
                </a:cubicBezTo>
                <a:lnTo>
                  <a:pt x="85" y="6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2" name="Freeform 182"/>
          <p:cNvSpPr/>
          <p:nvPr/>
        </p:nvSpPr>
        <p:spPr bwMode="auto">
          <a:xfrm>
            <a:off x="11638686" y="3774763"/>
            <a:ext cx="27123" cy="81369"/>
          </a:xfrm>
          <a:custGeom>
            <a:avLst/>
            <a:gdLst>
              <a:gd name="T0" fmla="*/ 8 w 8"/>
              <a:gd name="T1" fmla="*/ 4 h 24"/>
              <a:gd name="T2" fmla="*/ 5 w 8"/>
              <a:gd name="T3" fmla="*/ 0 h 24"/>
              <a:gd name="T4" fmla="*/ 4 w 8"/>
              <a:gd name="T5" fmla="*/ 0 h 24"/>
              <a:gd name="T6" fmla="*/ 0 w 8"/>
              <a:gd name="T7" fmla="*/ 4 h 24"/>
              <a:gd name="T8" fmla="*/ 0 w 8"/>
              <a:gd name="T9" fmla="*/ 20 h 24"/>
              <a:gd name="T10" fmla="*/ 4 w 8"/>
              <a:gd name="T11" fmla="*/ 24 h 24"/>
              <a:gd name="T12" fmla="*/ 5 w 8"/>
              <a:gd name="T13" fmla="*/ 24 h 24"/>
              <a:gd name="T14" fmla="*/ 8 w 8"/>
              <a:gd name="T15" fmla="*/ 20 h 24"/>
              <a:gd name="T16" fmla="*/ 8 w 8"/>
              <a:gd name="T1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4">
                <a:moveTo>
                  <a:pt x="8" y="4"/>
                </a:moveTo>
                <a:cubicBezTo>
                  <a:pt x="8" y="2"/>
                  <a:pt x="7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8" y="22"/>
                  <a:pt x="8" y="20"/>
                </a:cubicBezTo>
                <a:lnTo>
                  <a:pt x="8" y="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3" name="Freeform 183"/>
          <p:cNvSpPr/>
          <p:nvPr/>
        </p:nvSpPr>
        <p:spPr bwMode="auto">
          <a:xfrm>
            <a:off x="11641541" y="3734793"/>
            <a:ext cx="27123" cy="27123"/>
          </a:xfrm>
          <a:custGeom>
            <a:avLst/>
            <a:gdLst>
              <a:gd name="T0" fmla="*/ 4 w 8"/>
              <a:gd name="T1" fmla="*/ 0 h 8"/>
              <a:gd name="T2" fmla="*/ 4 w 8"/>
              <a:gd name="T3" fmla="*/ 0 h 8"/>
              <a:gd name="T4" fmla="*/ 0 w 8"/>
              <a:gd name="T5" fmla="*/ 4 h 8"/>
              <a:gd name="T6" fmla="*/ 0 w 8"/>
              <a:gd name="T7" fmla="*/ 4 h 8"/>
              <a:gd name="T8" fmla="*/ 4 w 8"/>
              <a:gd name="T9" fmla="*/ 8 h 8"/>
              <a:gd name="T10" fmla="*/ 4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4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" name="Freeform 184"/>
          <p:cNvSpPr/>
          <p:nvPr/>
        </p:nvSpPr>
        <p:spPr bwMode="auto">
          <a:xfrm>
            <a:off x="11448825" y="3734793"/>
            <a:ext cx="162738" cy="121340"/>
          </a:xfrm>
          <a:custGeom>
            <a:avLst/>
            <a:gdLst>
              <a:gd name="T0" fmla="*/ 39 w 48"/>
              <a:gd name="T1" fmla="*/ 0 h 36"/>
              <a:gd name="T2" fmla="*/ 26 w 48"/>
              <a:gd name="T3" fmla="*/ 0 h 36"/>
              <a:gd name="T4" fmla="*/ 24 w 48"/>
              <a:gd name="T5" fmla="*/ 0 h 36"/>
              <a:gd name="T6" fmla="*/ 7 w 48"/>
              <a:gd name="T7" fmla="*/ 0 h 36"/>
              <a:gd name="T8" fmla="*/ 0 w 48"/>
              <a:gd name="T9" fmla="*/ 2 h 36"/>
              <a:gd name="T10" fmla="*/ 0 w 48"/>
              <a:gd name="T11" fmla="*/ 30 h 36"/>
              <a:gd name="T12" fmla="*/ 6 w 48"/>
              <a:gd name="T13" fmla="*/ 36 h 36"/>
              <a:gd name="T14" fmla="*/ 8 w 48"/>
              <a:gd name="T15" fmla="*/ 36 h 36"/>
              <a:gd name="T16" fmla="*/ 12 w 48"/>
              <a:gd name="T17" fmla="*/ 30 h 36"/>
              <a:gd name="T18" fmla="*/ 12 w 48"/>
              <a:gd name="T19" fmla="*/ 8 h 36"/>
              <a:gd name="T20" fmla="*/ 17 w 48"/>
              <a:gd name="T21" fmla="*/ 8 h 36"/>
              <a:gd name="T22" fmla="*/ 20 w 48"/>
              <a:gd name="T23" fmla="*/ 12 h 36"/>
              <a:gd name="T24" fmla="*/ 20 w 48"/>
              <a:gd name="T25" fmla="*/ 30 h 36"/>
              <a:gd name="T26" fmla="*/ 24 w 48"/>
              <a:gd name="T27" fmla="*/ 36 h 36"/>
              <a:gd name="T28" fmla="*/ 26 w 48"/>
              <a:gd name="T29" fmla="*/ 36 h 36"/>
              <a:gd name="T30" fmla="*/ 28 w 48"/>
              <a:gd name="T31" fmla="*/ 30 h 36"/>
              <a:gd name="T32" fmla="*/ 28 w 48"/>
              <a:gd name="T33" fmla="*/ 8 h 36"/>
              <a:gd name="T34" fmla="*/ 35 w 48"/>
              <a:gd name="T35" fmla="*/ 8 h 36"/>
              <a:gd name="T36" fmla="*/ 36 w 48"/>
              <a:gd name="T37" fmla="*/ 12 h 36"/>
              <a:gd name="T38" fmla="*/ 36 w 48"/>
              <a:gd name="T39" fmla="*/ 30 h 36"/>
              <a:gd name="T40" fmla="*/ 42 w 48"/>
              <a:gd name="T41" fmla="*/ 36 h 36"/>
              <a:gd name="T42" fmla="*/ 43 w 48"/>
              <a:gd name="T43" fmla="*/ 36 h 36"/>
              <a:gd name="T44" fmla="*/ 48 w 48"/>
              <a:gd name="T45" fmla="*/ 30 h 36"/>
              <a:gd name="T46" fmla="*/ 48 w 48"/>
              <a:gd name="T47" fmla="*/ 7 h 36"/>
              <a:gd name="T48" fmla="*/ 39 w 4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6">
                <a:moveTo>
                  <a:pt x="39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0"/>
                  <a:pt x="0" y="2"/>
                </a:cubicBezTo>
                <a:cubicBezTo>
                  <a:pt x="0" y="12"/>
                  <a:pt x="0" y="21"/>
                  <a:pt x="0" y="30"/>
                </a:cubicBezTo>
                <a:cubicBezTo>
                  <a:pt x="0" y="32"/>
                  <a:pt x="4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2" y="32"/>
                  <a:pt x="12" y="30"/>
                </a:cubicBezTo>
                <a:cubicBezTo>
                  <a:pt x="12" y="8"/>
                  <a:pt x="12" y="8"/>
                  <a:pt x="12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9" y="8"/>
                  <a:pt x="20" y="10"/>
                  <a:pt x="20" y="1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2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2"/>
                  <a:pt x="28" y="30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11"/>
                  <a:pt x="36" y="1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9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6"/>
                  <a:pt x="48" y="32"/>
                  <a:pt x="48" y="30"/>
                </a:cubicBezTo>
                <a:cubicBezTo>
                  <a:pt x="48" y="22"/>
                  <a:pt x="48" y="14"/>
                  <a:pt x="48" y="7"/>
                </a:cubicBezTo>
                <a:cubicBezTo>
                  <a:pt x="48" y="4"/>
                  <a:pt x="44" y="0"/>
                  <a:pt x="39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5" name="Freeform 185"/>
          <p:cNvSpPr>
            <a:spLocks noEditPoints="1"/>
          </p:cNvSpPr>
          <p:nvPr/>
        </p:nvSpPr>
        <p:spPr bwMode="auto">
          <a:xfrm>
            <a:off x="11293226" y="3574910"/>
            <a:ext cx="506771" cy="511053"/>
          </a:xfrm>
          <a:custGeom>
            <a:avLst/>
            <a:gdLst>
              <a:gd name="T0" fmla="*/ 75 w 150"/>
              <a:gd name="T1" fmla="*/ 0 h 151"/>
              <a:gd name="T2" fmla="*/ 0 w 150"/>
              <a:gd name="T3" fmla="*/ 76 h 151"/>
              <a:gd name="T4" fmla="*/ 75 w 150"/>
              <a:gd name="T5" fmla="*/ 151 h 151"/>
              <a:gd name="T6" fmla="*/ 150 w 150"/>
              <a:gd name="T7" fmla="*/ 76 h 151"/>
              <a:gd name="T8" fmla="*/ 75 w 150"/>
              <a:gd name="T9" fmla="*/ 0 h 151"/>
              <a:gd name="T10" fmla="*/ 49 w 150"/>
              <a:gd name="T11" fmla="*/ 115 h 151"/>
              <a:gd name="T12" fmla="*/ 31 w 150"/>
              <a:gd name="T13" fmla="*/ 123 h 151"/>
              <a:gd name="T14" fmla="*/ 31 w 150"/>
              <a:gd name="T15" fmla="*/ 122 h 151"/>
              <a:gd name="T16" fmla="*/ 34 w 150"/>
              <a:gd name="T17" fmla="*/ 112 h 151"/>
              <a:gd name="T18" fmla="*/ 14 w 150"/>
              <a:gd name="T19" fmla="*/ 83 h 151"/>
              <a:gd name="T20" fmla="*/ 22 w 150"/>
              <a:gd name="T21" fmla="*/ 65 h 151"/>
              <a:gd name="T22" fmla="*/ 22 w 150"/>
              <a:gd name="T23" fmla="*/ 65 h 151"/>
              <a:gd name="T24" fmla="*/ 76 w 150"/>
              <a:gd name="T25" fmla="*/ 109 h 151"/>
              <a:gd name="T26" fmla="*/ 49 w 150"/>
              <a:gd name="T27" fmla="*/ 115 h 151"/>
              <a:gd name="T28" fmla="*/ 105 w 150"/>
              <a:gd name="T29" fmla="*/ 103 h 151"/>
              <a:gd name="T30" fmla="*/ 111 w 150"/>
              <a:gd name="T31" fmla="*/ 119 h 151"/>
              <a:gd name="T32" fmla="*/ 108 w 150"/>
              <a:gd name="T33" fmla="*/ 121 h 151"/>
              <a:gd name="T34" fmla="*/ 79 w 150"/>
              <a:gd name="T35" fmla="*/ 106 h 151"/>
              <a:gd name="T36" fmla="*/ 25 w 150"/>
              <a:gd name="T37" fmla="*/ 63 h 151"/>
              <a:gd name="T38" fmla="*/ 80 w 150"/>
              <a:gd name="T39" fmla="*/ 19 h 151"/>
              <a:gd name="T40" fmla="*/ 135 w 150"/>
              <a:gd name="T41" fmla="*/ 63 h 151"/>
              <a:gd name="T42" fmla="*/ 105 w 150"/>
              <a:gd name="T43" fmla="*/ 10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51">
                <a:moveTo>
                  <a:pt x="75" y="0"/>
                </a:moveTo>
                <a:cubicBezTo>
                  <a:pt x="33" y="0"/>
                  <a:pt x="0" y="34"/>
                  <a:pt x="0" y="76"/>
                </a:cubicBezTo>
                <a:cubicBezTo>
                  <a:pt x="0" y="117"/>
                  <a:pt x="33" y="151"/>
                  <a:pt x="75" y="151"/>
                </a:cubicBezTo>
                <a:cubicBezTo>
                  <a:pt x="116" y="151"/>
                  <a:pt x="150" y="117"/>
                  <a:pt x="150" y="76"/>
                </a:cubicBezTo>
                <a:cubicBezTo>
                  <a:pt x="150" y="34"/>
                  <a:pt x="116" y="0"/>
                  <a:pt x="75" y="0"/>
                </a:cubicBezTo>
                <a:close/>
                <a:moveTo>
                  <a:pt x="49" y="115"/>
                </a:moveTo>
                <a:cubicBezTo>
                  <a:pt x="46" y="118"/>
                  <a:pt x="38" y="123"/>
                  <a:pt x="31" y="123"/>
                </a:cubicBezTo>
                <a:cubicBezTo>
                  <a:pt x="31" y="123"/>
                  <a:pt x="29" y="123"/>
                  <a:pt x="31" y="122"/>
                </a:cubicBezTo>
                <a:cubicBezTo>
                  <a:pt x="31" y="122"/>
                  <a:pt x="35" y="116"/>
                  <a:pt x="34" y="112"/>
                </a:cubicBezTo>
                <a:cubicBezTo>
                  <a:pt x="22" y="105"/>
                  <a:pt x="12" y="94"/>
                  <a:pt x="14" y="83"/>
                </a:cubicBezTo>
                <a:cubicBezTo>
                  <a:pt x="15" y="76"/>
                  <a:pt x="18" y="70"/>
                  <a:pt x="22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88"/>
                  <a:pt x="47" y="107"/>
                  <a:pt x="76" y="109"/>
                </a:cubicBezTo>
                <a:cubicBezTo>
                  <a:pt x="68" y="113"/>
                  <a:pt x="59" y="116"/>
                  <a:pt x="49" y="115"/>
                </a:cubicBezTo>
                <a:close/>
                <a:moveTo>
                  <a:pt x="105" y="103"/>
                </a:moveTo>
                <a:cubicBezTo>
                  <a:pt x="103" y="109"/>
                  <a:pt x="111" y="119"/>
                  <a:pt x="111" y="119"/>
                </a:cubicBezTo>
                <a:cubicBezTo>
                  <a:pt x="113" y="122"/>
                  <a:pt x="108" y="121"/>
                  <a:pt x="108" y="121"/>
                </a:cubicBezTo>
                <a:cubicBezTo>
                  <a:pt x="98" y="121"/>
                  <a:pt x="84" y="111"/>
                  <a:pt x="79" y="106"/>
                </a:cubicBezTo>
                <a:cubicBezTo>
                  <a:pt x="49" y="106"/>
                  <a:pt x="25" y="87"/>
                  <a:pt x="25" y="63"/>
                </a:cubicBezTo>
                <a:cubicBezTo>
                  <a:pt x="25" y="39"/>
                  <a:pt x="49" y="19"/>
                  <a:pt x="80" y="19"/>
                </a:cubicBezTo>
                <a:cubicBezTo>
                  <a:pt x="111" y="19"/>
                  <a:pt x="135" y="39"/>
                  <a:pt x="135" y="63"/>
                </a:cubicBezTo>
                <a:cubicBezTo>
                  <a:pt x="135" y="80"/>
                  <a:pt x="123" y="95"/>
                  <a:pt x="105" y="10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6" name="Freeform 186"/>
          <p:cNvSpPr/>
          <p:nvPr/>
        </p:nvSpPr>
        <p:spPr bwMode="auto">
          <a:xfrm>
            <a:off x="9504842" y="4820525"/>
            <a:ext cx="192716" cy="121340"/>
          </a:xfrm>
          <a:custGeom>
            <a:avLst/>
            <a:gdLst>
              <a:gd name="T0" fmla="*/ 133 w 135"/>
              <a:gd name="T1" fmla="*/ 0 h 85"/>
              <a:gd name="T2" fmla="*/ 8 w 135"/>
              <a:gd name="T3" fmla="*/ 0 h 85"/>
              <a:gd name="T4" fmla="*/ 90 w 135"/>
              <a:gd name="T5" fmla="*/ 14 h 85"/>
              <a:gd name="T6" fmla="*/ 0 w 135"/>
              <a:gd name="T7" fmla="*/ 85 h 85"/>
              <a:gd name="T8" fmla="*/ 135 w 135"/>
              <a:gd name="T9" fmla="*/ 85 h 85"/>
              <a:gd name="T10" fmla="*/ 55 w 135"/>
              <a:gd name="T11" fmla="*/ 69 h 85"/>
              <a:gd name="T12" fmla="*/ 133 w 135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" h="85">
                <a:moveTo>
                  <a:pt x="133" y="0"/>
                </a:moveTo>
                <a:lnTo>
                  <a:pt x="8" y="0"/>
                </a:lnTo>
                <a:lnTo>
                  <a:pt x="90" y="14"/>
                </a:lnTo>
                <a:lnTo>
                  <a:pt x="0" y="85"/>
                </a:lnTo>
                <a:lnTo>
                  <a:pt x="135" y="85"/>
                </a:lnTo>
                <a:lnTo>
                  <a:pt x="55" y="69"/>
                </a:lnTo>
                <a:lnTo>
                  <a:pt x="133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7" name="Freeform 187"/>
          <p:cNvSpPr>
            <a:spLocks noEditPoints="1"/>
          </p:cNvSpPr>
          <p:nvPr/>
        </p:nvSpPr>
        <p:spPr bwMode="auto">
          <a:xfrm>
            <a:off x="9346387" y="4604968"/>
            <a:ext cx="513908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125 w 152"/>
              <a:gd name="T19" fmla="*/ 67 h 152"/>
              <a:gd name="T20" fmla="*/ 105 w 152"/>
              <a:gd name="T21" fmla="*/ 84 h 152"/>
              <a:gd name="T22" fmla="*/ 112 w 152"/>
              <a:gd name="T23" fmla="*/ 126 h 152"/>
              <a:gd name="T24" fmla="*/ 109 w 152"/>
              <a:gd name="T25" fmla="*/ 127 h 152"/>
              <a:gd name="T26" fmla="*/ 75 w 152"/>
              <a:gd name="T27" fmla="*/ 106 h 152"/>
              <a:gd name="T28" fmla="*/ 42 w 152"/>
              <a:gd name="T29" fmla="*/ 127 h 152"/>
              <a:gd name="T30" fmla="*/ 39 w 152"/>
              <a:gd name="T31" fmla="*/ 126 h 152"/>
              <a:gd name="T32" fmla="*/ 44 w 152"/>
              <a:gd name="T33" fmla="*/ 84 h 152"/>
              <a:gd name="T34" fmla="*/ 23 w 152"/>
              <a:gd name="T35" fmla="*/ 66 h 152"/>
              <a:gd name="T36" fmla="*/ 16 w 152"/>
              <a:gd name="T37" fmla="*/ 61 h 152"/>
              <a:gd name="T38" fmla="*/ 16 w 152"/>
              <a:gd name="T39" fmla="*/ 60 h 152"/>
              <a:gd name="T40" fmla="*/ 34 w 152"/>
              <a:gd name="T41" fmla="*/ 60 h 152"/>
              <a:gd name="T42" fmla="*/ 56 w 152"/>
              <a:gd name="T43" fmla="*/ 60 h 152"/>
              <a:gd name="T44" fmla="*/ 61 w 152"/>
              <a:gd name="T45" fmla="*/ 51 h 152"/>
              <a:gd name="T46" fmla="*/ 74 w 152"/>
              <a:gd name="T47" fmla="*/ 24 h 152"/>
              <a:gd name="T48" fmla="*/ 77 w 152"/>
              <a:gd name="T49" fmla="*/ 24 h 152"/>
              <a:gd name="T50" fmla="*/ 91 w 152"/>
              <a:gd name="T51" fmla="*/ 51 h 152"/>
              <a:gd name="T52" fmla="*/ 96 w 152"/>
              <a:gd name="T53" fmla="*/ 60 h 152"/>
              <a:gd name="T54" fmla="*/ 118 w 152"/>
              <a:gd name="T55" fmla="*/ 60 h 152"/>
              <a:gd name="T56" fmla="*/ 131 w 152"/>
              <a:gd name="T57" fmla="*/ 60 h 152"/>
              <a:gd name="T58" fmla="*/ 133 w 152"/>
              <a:gd name="T59" fmla="*/ 61 h 152"/>
              <a:gd name="T60" fmla="*/ 125 w 152"/>
              <a:gd name="T61" fmla="*/ 6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25" y="67"/>
                </a:moveTo>
                <a:cubicBezTo>
                  <a:pt x="105" y="84"/>
                  <a:pt x="105" y="84"/>
                  <a:pt x="105" y="84"/>
                </a:cubicBezTo>
                <a:cubicBezTo>
                  <a:pt x="112" y="126"/>
                  <a:pt x="112" y="126"/>
                  <a:pt x="112" y="126"/>
                </a:cubicBezTo>
                <a:cubicBezTo>
                  <a:pt x="111" y="127"/>
                  <a:pt x="110" y="127"/>
                  <a:pt x="109" y="127"/>
                </a:cubicBezTo>
                <a:cubicBezTo>
                  <a:pt x="75" y="106"/>
                  <a:pt x="75" y="106"/>
                  <a:pt x="75" y="106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39" y="127"/>
                  <a:pt x="39" y="127"/>
                  <a:pt x="39" y="126"/>
                </a:cubicBezTo>
                <a:cubicBezTo>
                  <a:pt x="44" y="84"/>
                  <a:pt x="44" y="84"/>
                  <a:pt x="44" y="84"/>
                </a:cubicBezTo>
                <a:cubicBezTo>
                  <a:pt x="23" y="66"/>
                  <a:pt x="23" y="66"/>
                  <a:pt x="23" y="66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0"/>
                  <a:pt x="16" y="60"/>
                  <a:pt x="16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61" y="51"/>
                  <a:pt x="61" y="51"/>
                  <a:pt x="61" y="51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4"/>
                  <a:pt x="75" y="24"/>
                  <a:pt x="77" y="24"/>
                </a:cubicBezTo>
                <a:cubicBezTo>
                  <a:pt x="91" y="51"/>
                  <a:pt x="91" y="51"/>
                  <a:pt x="91" y="51"/>
                </a:cubicBezTo>
                <a:cubicBezTo>
                  <a:pt x="96" y="60"/>
                  <a:pt x="96" y="60"/>
                  <a:pt x="96" y="60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31" y="60"/>
                  <a:pt x="131" y="60"/>
                  <a:pt x="131" y="60"/>
                </a:cubicBezTo>
                <a:cubicBezTo>
                  <a:pt x="133" y="60"/>
                  <a:pt x="133" y="60"/>
                  <a:pt x="133" y="61"/>
                </a:cubicBezTo>
                <a:lnTo>
                  <a:pt x="125" y="6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8" name="Freeform 188"/>
          <p:cNvSpPr/>
          <p:nvPr/>
        </p:nvSpPr>
        <p:spPr bwMode="auto">
          <a:xfrm>
            <a:off x="11644699" y="4820525"/>
            <a:ext cx="27123" cy="81369"/>
          </a:xfrm>
          <a:custGeom>
            <a:avLst/>
            <a:gdLst>
              <a:gd name="T0" fmla="*/ 8 w 8"/>
              <a:gd name="T1" fmla="*/ 4 h 24"/>
              <a:gd name="T2" fmla="*/ 5 w 8"/>
              <a:gd name="T3" fmla="*/ 0 h 24"/>
              <a:gd name="T4" fmla="*/ 4 w 8"/>
              <a:gd name="T5" fmla="*/ 0 h 24"/>
              <a:gd name="T6" fmla="*/ 0 w 8"/>
              <a:gd name="T7" fmla="*/ 4 h 24"/>
              <a:gd name="T8" fmla="*/ 0 w 8"/>
              <a:gd name="T9" fmla="*/ 20 h 24"/>
              <a:gd name="T10" fmla="*/ 4 w 8"/>
              <a:gd name="T11" fmla="*/ 24 h 24"/>
              <a:gd name="T12" fmla="*/ 5 w 8"/>
              <a:gd name="T13" fmla="*/ 24 h 24"/>
              <a:gd name="T14" fmla="*/ 8 w 8"/>
              <a:gd name="T15" fmla="*/ 20 h 24"/>
              <a:gd name="T16" fmla="*/ 8 w 8"/>
              <a:gd name="T1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4">
                <a:moveTo>
                  <a:pt x="8" y="4"/>
                </a:moveTo>
                <a:cubicBezTo>
                  <a:pt x="8" y="2"/>
                  <a:pt x="7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8" y="22"/>
                  <a:pt x="8" y="20"/>
                </a:cubicBezTo>
                <a:lnTo>
                  <a:pt x="8" y="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9" name="Freeform 189"/>
          <p:cNvSpPr>
            <a:spLocks noEditPoints="1"/>
          </p:cNvSpPr>
          <p:nvPr/>
        </p:nvSpPr>
        <p:spPr bwMode="auto">
          <a:xfrm>
            <a:off x="11293529" y="4604968"/>
            <a:ext cx="512481" cy="512481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51 w 152"/>
              <a:gd name="T19" fmla="*/ 120 h 152"/>
              <a:gd name="T20" fmla="*/ 33 w 152"/>
              <a:gd name="T21" fmla="*/ 128 h 152"/>
              <a:gd name="T22" fmla="*/ 33 w 152"/>
              <a:gd name="T23" fmla="*/ 127 h 152"/>
              <a:gd name="T24" fmla="*/ 36 w 152"/>
              <a:gd name="T25" fmla="*/ 117 h 152"/>
              <a:gd name="T26" fmla="*/ 16 w 152"/>
              <a:gd name="T27" fmla="*/ 88 h 152"/>
              <a:gd name="T28" fmla="*/ 24 w 152"/>
              <a:gd name="T29" fmla="*/ 70 h 152"/>
              <a:gd name="T30" fmla="*/ 24 w 152"/>
              <a:gd name="T31" fmla="*/ 70 h 152"/>
              <a:gd name="T32" fmla="*/ 78 w 152"/>
              <a:gd name="T33" fmla="*/ 114 h 152"/>
              <a:gd name="T34" fmla="*/ 51 w 152"/>
              <a:gd name="T35" fmla="*/ 120 h 152"/>
              <a:gd name="T36" fmla="*/ 107 w 152"/>
              <a:gd name="T37" fmla="*/ 108 h 152"/>
              <a:gd name="T38" fmla="*/ 113 w 152"/>
              <a:gd name="T39" fmla="*/ 124 h 152"/>
              <a:gd name="T40" fmla="*/ 110 w 152"/>
              <a:gd name="T41" fmla="*/ 126 h 152"/>
              <a:gd name="T42" fmla="*/ 81 w 152"/>
              <a:gd name="T43" fmla="*/ 111 h 152"/>
              <a:gd name="T44" fmla="*/ 27 w 152"/>
              <a:gd name="T45" fmla="*/ 68 h 152"/>
              <a:gd name="T46" fmla="*/ 82 w 152"/>
              <a:gd name="T47" fmla="*/ 24 h 152"/>
              <a:gd name="T48" fmla="*/ 137 w 152"/>
              <a:gd name="T49" fmla="*/ 68 h 152"/>
              <a:gd name="T50" fmla="*/ 107 w 152"/>
              <a:gd name="T51" fmla="*/ 10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51" y="120"/>
                </a:moveTo>
                <a:cubicBezTo>
                  <a:pt x="48" y="123"/>
                  <a:pt x="40" y="128"/>
                  <a:pt x="33" y="128"/>
                </a:cubicBezTo>
                <a:cubicBezTo>
                  <a:pt x="33" y="128"/>
                  <a:pt x="31" y="128"/>
                  <a:pt x="33" y="127"/>
                </a:cubicBezTo>
                <a:cubicBezTo>
                  <a:pt x="33" y="127"/>
                  <a:pt x="37" y="121"/>
                  <a:pt x="36" y="117"/>
                </a:cubicBezTo>
                <a:cubicBezTo>
                  <a:pt x="24" y="110"/>
                  <a:pt x="14" y="99"/>
                  <a:pt x="16" y="88"/>
                </a:cubicBezTo>
                <a:cubicBezTo>
                  <a:pt x="17" y="81"/>
                  <a:pt x="20" y="75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93"/>
                  <a:pt x="49" y="112"/>
                  <a:pt x="78" y="114"/>
                </a:cubicBezTo>
                <a:cubicBezTo>
                  <a:pt x="70" y="118"/>
                  <a:pt x="61" y="121"/>
                  <a:pt x="51" y="120"/>
                </a:cubicBezTo>
                <a:close/>
                <a:moveTo>
                  <a:pt x="107" y="108"/>
                </a:moveTo>
                <a:cubicBezTo>
                  <a:pt x="105" y="114"/>
                  <a:pt x="113" y="124"/>
                  <a:pt x="113" y="124"/>
                </a:cubicBezTo>
                <a:cubicBezTo>
                  <a:pt x="115" y="127"/>
                  <a:pt x="110" y="126"/>
                  <a:pt x="110" y="126"/>
                </a:cubicBezTo>
                <a:cubicBezTo>
                  <a:pt x="100" y="126"/>
                  <a:pt x="86" y="116"/>
                  <a:pt x="81" y="111"/>
                </a:cubicBezTo>
                <a:cubicBezTo>
                  <a:pt x="51" y="111"/>
                  <a:pt x="27" y="92"/>
                  <a:pt x="27" y="68"/>
                </a:cubicBezTo>
                <a:cubicBezTo>
                  <a:pt x="27" y="44"/>
                  <a:pt x="51" y="24"/>
                  <a:pt x="82" y="24"/>
                </a:cubicBezTo>
                <a:cubicBezTo>
                  <a:pt x="113" y="24"/>
                  <a:pt x="137" y="44"/>
                  <a:pt x="137" y="68"/>
                </a:cubicBezTo>
                <a:cubicBezTo>
                  <a:pt x="137" y="85"/>
                  <a:pt x="125" y="100"/>
                  <a:pt x="107" y="10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Freeform 190"/>
          <p:cNvSpPr/>
          <p:nvPr/>
        </p:nvSpPr>
        <p:spPr bwMode="auto">
          <a:xfrm>
            <a:off x="11454838" y="4780554"/>
            <a:ext cx="162738" cy="121340"/>
          </a:xfrm>
          <a:custGeom>
            <a:avLst/>
            <a:gdLst>
              <a:gd name="T0" fmla="*/ 39 w 48"/>
              <a:gd name="T1" fmla="*/ 0 h 36"/>
              <a:gd name="T2" fmla="*/ 26 w 48"/>
              <a:gd name="T3" fmla="*/ 0 h 36"/>
              <a:gd name="T4" fmla="*/ 24 w 48"/>
              <a:gd name="T5" fmla="*/ 0 h 36"/>
              <a:gd name="T6" fmla="*/ 7 w 48"/>
              <a:gd name="T7" fmla="*/ 0 h 36"/>
              <a:gd name="T8" fmla="*/ 0 w 48"/>
              <a:gd name="T9" fmla="*/ 2 h 36"/>
              <a:gd name="T10" fmla="*/ 0 w 48"/>
              <a:gd name="T11" fmla="*/ 30 h 36"/>
              <a:gd name="T12" fmla="*/ 6 w 48"/>
              <a:gd name="T13" fmla="*/ 36 h 36"/>
              <a:gd name="T14" fmla="*/ 8 w 48"/>
              <a:gd name="T15" fmla="*/ 36 h 36"/>
              <a:gd name="T16" fmla="*/ 12 w 48"/>
              <a:gd name="T17" fmla="*/ 30 h 36"/>
              <a:gd name="T18" fmla="*/ 12 w 48"/>
              <a:gd name="T19" fmla="*/ 8 h 36"/>
              <a:gd name="T20" fmla="*/ 17 w 48"/>
              <a:gd name="T21" fmla="*/ 8 h 36"/>
              <a:gd name="T22" fmla="*/ 20 w 48"/>
              <a:gd name="T23" fmla="*/ 12 h 36"/>
              <a:gd name="T24" fmla="*/ 20 w 48"/>
              <a:gd name="T25" fmla="*/ 30 h 36"/>
              <a:gd name="T26" fmla="*/ 24 w 48"/>
              <a:gd name="T27" fmla="*/ 36 h 36"/>
              <a:gd name="T28" fmla="*/ 26 w 48"/>
              <a:gd name="T29" fmla="*/ 36 h 36"/>
              <a:gd name="T30" fmla="*/ 28 w 48"/>
              <a:gd name="T31" fmla="*/ 30 h 36"/>
              <a:gd name="T32" fmla="*/ 28 w 48"/>
              <a:gd name="T33" fmla="*/ 8 h 36"/>
              <a:gd name="T34" fmla="*/ 35 w 48"/>
              <a:gd name="T35" fmla="*/ 8 h 36"/>
              <a:gd name="T36" fmla="*/ 36 w 48"/>
              <a:gd name="T37" fmla="*/ 12 h 36"/>
              <a:gd name="T38" fmla="*/ 36 w 48"/>
              <a:gd name="T39" fmla="*/ 30 h 36"/>
              <a:gd name="T40" fmla="*/ 42 w 48"/>
              <a:gd name="T41" fmla="*/ 36 h 36"/>
              <a:gd name="T42" fmla="*/ 43 w 48"/>
              <a:gd name="T43" fmla="*/ 36 h 36"/>
              <a:gd name="T44" fmla="*/ 48 w 48"/>
              <a:gd name="T45" fmla="*/ 30 h 36"/>
              <a:gd name="T46" fmla="*/ 48 w 48"/>
              <a:gd name="T47" fmla="*/ 7 h 36"/>
              <a:gd name="T48" fmla="*/ 39 w 4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6">
                <a:moveTo>
                  <a:pt x="39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0"/>
                  <a:pt x="0" y="2"/>
                </a:cubicBezTo>
                <a:cubicBezTo>
                  <a:pt x="0" y="12"/>
                  <a:pt x="0" y="21"/>
                  <a:pt x="0" y="30"/>
                </a:cubicBezTo>
                <a:cubicBezTo>
                  <a:pt x="0" y="32"/>
                  <a:pt x="4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2" y="32"/>
                  <a:pt x="12" y="30"/>
                </a:cubicBezTo>
                <a:cubicBezTo>
                  <a:pt x="12" y="8"/>
                  <a:pt x="12" y="8"/>
                  <a:pt x="12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9" y="8"/>
                  <a:pt x="20" y="10"/>
                  <a:pt x="20" y="1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2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2"/>
                  <a:pt x="28" y="30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11"/>
                  <a:pt x="36" y="1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9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6"/>
                  <a:pt x="48" y="32"/>
                  <a:pt x="48" y="30"/>
                </a:cubicBezTo>
                <a:cubicBezTo>
                  <a:pt x="48" y="22"/>
                  <a:pt x="48" y="14"/>
                  <a:pt x="48" y="7"/>
                </a:cubicBezTo>
                <a:cubicBezTo>
                  <a:pt x="48" y="4"/>
                  <a:pt x="44" y="0"/>
                  <a:pt x="39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Freeform 191"/>
          <p:cNvSpPr/>
          <p:nvPr/>
        </p:nvSpPr>
        <p:spPr bwMode="auto">
          <a:xfrm>
            <a:off x="11647554" y="4780554"/>
            <a:ext cx="27123" cy="27123"/>
          </a:xfrm>
          <a:custGeom>
            <a:avLst/>
            <a:gdLst>
              <a:gd name="T0" fmla="*/ 4 w 8"/>
              <a:gd name="T1" fmla="*/ 0 h 8"/>
              <a:gd name="T2" fmla="*/ 4 w 8"/>
              <a:gd name="T3" fmla="*/ 0 h 8"/>
              <a:gd name="T4" fmla="*/ 0 w 8"/>
              <a:gd name="T5" fmla="*/ 4 h 8"/>
              <a:gd name="T6" fmla="*/ 0 w 8"/>
              <a:gd name="T7" fmla="*/ 4 h 8"/>
              <a:gd name="T8" fmla="*/ 4 w 8"/>
              <a:gd name="T9" fmla="*/ 8 h 8"/>
              <a:gd name="T10" fmla="*/ 4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4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2" name="Rectangle 192"/>
          <p:cNvSpPr>
            <a:spLocks noChangeArrowheads="1"/>
          </p:cNvSpPr>
          <p:nvPr/>
        </p:nvSpPr>
        <p:spPr bwMode="auto">
          <a:xfrm>
            <a:off x="7563411" y="4793401"/>
            <a:ext cx="202708" cy="81369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Freeform 193"/>
          <p:cNvSpPr>
            <a:spLocks noEditPoints="1"/>
          </p:cNvSpPr>
          <p:nvPr/>
        </p:nvSpPr>
        <p:spPr bwMode="auto">
          <a:xfrm>
            <a:off x="7400673" y="4604968"/>
            <a:ext cx="513908" cy="51248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28 w 152"/>
              <a:gd name="T19" fmla="*/ 24 h 152"/>
              <a:gd name="T20" fmla="*/ 128 w 152"/>
              <a:gd name="T21" fmla="*/ 24 h 152"/>
              <a:gd name="T22" fmla="*/ 128 w 152"/>
              <a:gd name="T23" fmla="*/ 36 h 152"/>
              <a:gd name="T24" fmla="*/ 28 w 152"/>
              <a:gd name="T25" fmla="*/ 36 h 152"/>
              <a:gd name="T26" fmla="*/ 28 w 152"/>
              <a:gd name="T27" fmla="*/ 24 h 152"/>
              <a:gd name="T28" fmla="*/ 120 w 152"/>
              <a:gd name="T29" fmla="*/ 44 h 152"/>
              <a:gd name="T30" fmla="*/ 120 w 152"/>
              <a:gd name="T31" fmla="*/ 92 h 152"/>
              <a:gd name="T32" fmla="*/ 36 w 152"/>
              <a:gd name="T33" fmla="*/ 92 h 152"/>
              <a:gd name="T34" fmla="*/ 36 w 152"/>
              <a:gd name="T35" fmla="*/ 44 h 152"/>
              <a:gd name="T36" fmla="*/ 120 w 152"/>
              <a:gd name="T37" fmla="*/ 44 h 152"/>
              <a:gd name="T38" fmla="*/ 132 w 152"/>
              <a:gd name="T39" fmla="*/ 128 h 152"/>
              <a:gd name="T40" fmla="*/ 24 w 152"/>
              <a:gd name="T41" fmla="*/ 128 h 152"/>
              <a:gd name="T42" fmla="*/ 24 w 152"/>
              <a:gd name="T43" fmla="*/ 116 h 152"/>
              <a:gd name="T44" fmla="*/ 56 w 152"/>
              <a:gd name="T45" fmla="*/ 116 h 152"/>
              <a:gd name="T46" fmla="*/ 45 w 152"/>
              <a:gd name="T47" fmla="*/ 97 h 152"/>
              <a:gd name="T48" fmla="*/ 56 w 152"/>
              <a:gd name="T49" fmla="*/ 92 h 152"/>
              <a:gd name="T50" fmla="*/ 68 w 152"/>
              <a:gd name="T51" fmla="*/ 116 h 152"/>
              <a:gd name="T52" fmla="*/ 89 w 152"/>
              <a:gd name="T53" fmla="*/ 116 h 152"/>
              <a:gd name="T54" fmla="*/ 100 w 152"/>
              <a:gd name="T55" fmla="*/ 92 h 152"/>
              <a:gd name="T56" fmla="*/ 112 w 152"/>
              <a:gd name="T57" fmla="*/ 97 h 152"/>
              <a:gd name="T58" fmla="*/ 102 w 152"/>
              <a:gd name="T59" fmla="*/ 116 h 152"/>
              <a:gd name="T60" fmla="*/ 132 w 152"/>
              <a:gd name="T61" fmla="*/ 116 h 152"/>
              <a:gd name="T62" fmla="*/ 132 w 152"/>
              <a:gd name="T63" fmla="*/ 12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28" y="24"/>
                </a:moveTo>
                <a:cubicBezTo>
                  <a:pt x="128" y="24"/>
                  <a:pt x="128" y="24"/>
                  <a:pt x="128" y="24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28" y="36"/>
                  <a:pt x="28" y="36"/>
                  <a:pt x="28" y="36"/>
                </a:cubicBezTo>
                <a:lnTo>
                  <a:pt x="28" y="24"/>
                </a:lnTo>
                <a:close/>
                <a:moveTo>
                  <a:pt x="120" y="44"/>
                </a:moveTo>
                <a:cubicBezTo>
                  <a:pt x="120" y="92"/>
                  <a:pt x="120" y="92"/>
                  <a:pt x="120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44"/>
                  <a:pt x="36" y="44"/>
                  <a:pt x="36" y="44"/>
                </a:cubicBezTo>
                <a:lnTo>
                  <a:pt x="120" y="44"/>
                </a:lnTo>
                <a:close/>
                <a:moveTo>
                  <a:pt x="132" y="128"/>
                </a:moveTo>
                <a:cubicBezTo>
                  <a:pt x="24" y="128"/>
                  <a:pt x="24" y="128"/>
                  <a:pt x="24" y="128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3" y="108"/>
                  <a:pt x="49" y="103"/>
                  <a:pt x="45" y="97"/>
                </a:cubicBezTo>
                <a:cubicBezTo>
                  <a:pt x="56" y="92"/>
                  <a:pt x="56" y="92"/>
                  <a:pt x="56" y="92"/>
                </a:cubicBezTo>
                <a:cubicBezTo>
                  <a:pt x="60" y="99"/>
                  <a:pt x="64" y="108"/>
                  <a:pt x="68" y="116"/>
                </a:cubicBezTo>
                <a:cubicBezTo>
                  <a:pt x="89" y="116"/>
                  <a:pt x="89" y="116"/>
                  <a:pt x="89" y="116"/>
                </a:cubicBezTo>
                <a:cubicBezTo>
                  <a:pt x="93" y="108"/>
                  <a:pt x="97" y="101"/>
                  <a:pt x="100" y="92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09" y="104"/>
                  <a:pt x="105" y="112"/>
                  <a:pt x="102" y="116"/>
                </a:cubicBezTo>
                <a:cubicBezTo>
                  <a:pt x="132" y="116"/>
                  <a:pt x="132" y="116"/>
                  <a:pt x="132" y="116"/>
                </a:cubicBezTo>
                <a:lnTo>
                  <a:pt x="132" y="12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" name="Freeform 194"/>
          <p:cNvSpPr>
            <a:spLocks noEditPoints="1"/>
          </p:cNvSpPr>
          <p:nvPr/>
        </p:nvSpPr>
        <p:spPr bwMode="auto">
          <a:xfrm>
            <a:off x="1599730" y="4843165"/>
            <a:ext cx="264092" cy="178441"/>
          </a:xfrm>
          <a:custGeom>
            <a:avLst/>
            <a:gdLst>
              <a:gd name="T0" fmla="*/ 39 w 78"/>
              <a:gd name="T1" fmla="*/ 1 h 53"/>
              <a:gd name="T2" fmla="*/ 0 w 78"/>
              <a:gd name="T3" fmla="*/ 28 h 53"/>
              <a:gd name="T4" fmla="*/ 39 w 78"/>
              <a:gd name="T5" fmla="*/ 52 h 53"/>
              <a:gd name="T6" fmla="*/ 78 w 78"/>
              <a:gd name="T7" fmla="*/ 23 h 53"/>
              <a:gd name="T8" fmla="*/ 39 w 78"/>
              <a:gd name="T9" fmla="*/ 1 h 53"/>
              <a:gd name="T10" fmla="*/ 54 w 78"/>
              <a:gd name="T11" fmla="*/ 37 h 53"/>
              <a:gd name="T12" fmla="*/ 21 w 78"/>
              <a:gd name="T13" fmla="*/ 43 h 53"/>
              <a:gd name="T14" fmla="*/ 16 w 78"/>
              <a:gd name="T15" fmla="*/ 33 h 53"/>
              <a:gd name="T16" fmla="*/ 35 w 78"/>
              <a:gd name="T17" fmla="*/ 11 h 53"/>
              <a:gd name="T18" fmla="*/ 54 w 78"/>
              <a:gd name="T19" fmla="*/ 3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53">
                <a:moveTo>
                  <a:pt x="39" y="1"/>
                </a:moveTo>
                <a:cubicBezTo>
                  <a:pt x="18" y="2"/>
                  <a:pt x="0" y="14"/>
                  <a:pt x="0" y="28"/>
                </a:cubicBezTo>
                <a:cubicBezTo>
                  <a:pt x="0" y="42"/>
                  <a:pt x="18" y="53"/>
                  <a:pt x="39" y="52"/>
                </a:cubicBezTo>
                <a:cubicBezTo>
                  <a:pt x="60" y="51"/>
                  <a:pt x="78" y="38"/>
                  <a:pt x="78" y="23"/>
                </a:cubicBezTo>
                <a:cubicBezTo>
                  <a:pt x="78" y="9"/>
                  <a:pt x="60" y="0"/>
                  <a:pt x="39" y="1"/>
                </a:cubicBezTo>
                <a:close/>
                <a:moveTo>
                  <a:pt x="54" y="37"/>
                </a:moveTo>
                <a:cubicBezTo>
                  <a:pt x="47" y="46"/>
                  <a:pt x="34" y="50"/>
                  <a:pt x="21" y="43"/>
                </a:cubicBezTo>
                <a:cubicBezTo>
                  <a:pt x="15" y="40"/>
                  <a:pt x="16" y="33"/>
                  <a:pt x="16" y="33"/>
                </a:cubicBezTo>
                <a:cubicBezTo>
                  <a:pt x="16" y="33"/>
                  <a:pt x="13" y="13"/>
                  <a:pt x="35" y="11"/>
                </a:cubicBezTo>
                <a:cubicBezTo>
                  <a:pt x="56" y="8"/>
                  <a:pt x="60" y="29"/>
                  <a:pt x="54" y="3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5" name="Freeform 195"/>
          <p:cNvSpPr/>
          <p:nvPr/>
        </p:nvSpPr>
        <p:spPr bwMode="auto">
          <a:xfrm>
            <a:off x="1725352" y="4920252"/>
            <a:ext cx="22840" cy="19985"/>
          </a:xfrm>
          <a:custGeom>
            <a:avLst/>
            <a:gdLst>
              <a:gd name="T0" fmla="*/ 2 w 7"/>
              <a:gd name="T1" fmla="*/ 1 h 6"/>
              <a:gd name="T2" fmla="*/ 1 w 7"/>
              <a:gd name="T3" fmla="*/ 5 h 6"/>
              <a:gd name="T4" fmla="*/ 5 w 7"/>
              <a:gd name="T5" fmla="*/ 5 h 6"/>
              <a:gd name="T6" fmla="*/ 6 w 7"/>
              <a:gd name="T7" fmla="*/ 1 h 6"/>
              <a:gd name="T8" fmla="*/ 2 w 7"/>
              <a:gd name="T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6">
                <a:moveTo>
                  <a:pt x="2" y="1"/>
                </a:moveTo>
                <a:cubicBezTo>
                  <a:pt x="1" y="2"/>
                  <a:pt x="0" y="4"/>
                  <a:pt x="1" y="5"/>
                </a:cubicBezTo>
                <a:cubicBezTo>
                  <a:pt x="2" y="6"/>
                  <a:pt x="4" y="6"/>
                  <a:pt x="5" y="5"/>
                </a:cubicBezTo>
                <a:cubicBezTo>
                  <a:pt x="6" y="4"/>
                  <a:pt x="7" y="2"/>
                  <a:pt x="6" y="1"/>
                </a:cubicBezTo>
                <a:cubicBezTo>
                  <a:pt x="5" y="0"/>
                  <a:pt x="4" y="0"/>
                  <a:pt x="2" y="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6" name="Freeform 196"/>
          <p:cNvSpPr/>
          <p:nvPr/>
        </p:nvSpPr>
        <p:spPr bwMode="auto">
          <a:xfrm>
            <a:off x="1673962" y="4930244"/>
            <a:ext cx="51391" cy="44254"/>
          </a:xfrm>
          <a:custGeom>
            <a:avLst/>
            <a:gdLst>
              <a:gd name="T0" fmla="*/ 7 w 15"/>
              <a:gd name="T1" fmla="*/ 1 h 13"/>
              <a:gd name="T2" fmla="*/ 0 w 15"/>
              <a:gd name="T3" fmla="*/ 8 h 13"/>
              <a:gd name="T4" fmla="*/ 7 w 15"/>
              <a:gd name="T5" fmla="*/ 13 h 13"/>
              <a:gd name="T6" fmla="*/ 15 w 15"/>
              <a:gd name="T7" fmla="*/ 6 h 13"/>
              <a:gd name="T8" fmla="*/ 7 w 15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7" y="1"/>
                </a:moveTo>
                <a:cubicBezTo>
                  <a:pt x="3" y="1"/>
                  <a:pt x="0" y="4"/>
                  <a:pt x="0" y="8"/>
                </a:cubicBezTo>
                <a:cubicBezTo>
                  <a:pt x="0" y="11"/>
                  <a:pt x="3" y="13"/>
                  <a:pt x="7" y="13"/>
                </a:cubicBezTo>
                <a:cubicBezTo>
                  <a:pt x="11" y="13"/>
                  <a:pt x="15" y="9"/>
                  <a:pt x="15" y="6"/>
                </a:cubicBezTo>
                <a:cubicBezTo>
                  <a:pt x="15" y="3"/>
                  <a:pt x="12" y="0"/>
                  <a:pt x="7" y="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7" name="Freeform 197"/>
          <p:cNvSpPr>
            <a:spLocks noEditPoints="1"/>
          </p:cNvSpPr>
          <p:nvPr/>
        </p:nvSpPr>
        <p:spPr bwMode="auto">
          <a:xfrm>
            <a:off x="1515506" y="4613334"/>
            <a:ext cx="513908" cy="51248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122 w 152"/>
              <a:gd name="T19" fmla="*/ 101 h 152"/>
              <a:gd name="T20" fmla="*/ 62 w 152"/>
              <a:gd name="T21" fmla="*/ 127 h 152"/>
              <a:gd name="T22" fmla="*/ 13 w 152"/>
              <a:gd name="T23" fmla="*/ 94 h 152"/>
              <a:gd name="T24" fmla="*/ 22 w 152"/>
              <a:gd name="T25" fmla="*/ 68 h 152"/>
              <a:gd name="T26" fmla="*/ 56 w 152"/>
              <a:gd name="T27" fmla="*/ 40 h 152"/>
              <a:gd name="T28" fmla="*/ 77 w 152"/>
              <a:gd name="T29" fmla="*/ 50 h 152"/>
              <a:gd name="T30" fmla="*/ 81 w 152"/>
              <a:gd name="T31" fmla="*/ 57 h 152"/>
              <a:gd name="T32" fmla="*/ 106 w 152"/>
              <a:gd name="T33" fmla="*/ 56 h 152"/>
              <a:gd name="T34" fmla="*/ 107 w 152"/>
              <a:gd name="T35" fmla="*/ 70 h 152"/>
              <a:gd name="T36" fmla="*/ 110 w 152"/>
              <a:gd name="T37" fmla="*/ 74 h 152"/>
              <a:gd name="T38" fmla="*/ 122 w 152"/>
              <a:gd name="T39" fmla="*/ 101 h 152"/>
              <a:gd name="T40" fmla="*/ 104 w 152"/>
              <a:gd name="T41" fmla="*/ 49 h 152"/>
              <a:gd name="T42" fmla="*/ 101 w 152"/>
              <a:gd name="T43" fmla="*/ 46 h 152"/>
              <a:gd name="T44" fmla="*/ 104 w 152"/>
              <a:gd name="T45" fmla="*/ 42 h 152"/>
              <a:gd name="T46" fmla="*/ 124 w 152"/>
              <a:gd name="T47" fmla="*/ 62 h 152"/>
              <a:gd name="T48" fmla="*/ 123 w 152"/>
              <a:gd name="T49" fmla="*/ 62 h 152"/>
              <a:gd name="T50" fmla="*/ 120 w 152"/>
              <a:gd name="T51" fmla="*/ 65 h 152"/>
              <a:gd name="T52" fmla="*/ 116 w 152"/>
              <a:gd name="T53" fmla="*/ 61 h 152"/>
              <a:gd name="T54" fmla="*/ 104 w 152"/>
              <a:gd name="T55" fmla="*/ 49 h 152"/>
              <a:gd name="T56" fmla="*/ 141 w 152"/>
              <a:gd name="T57" fmla="*/ 68 h 152"/>
              <a:gd name="T58" fmla="*/ 141 w 152"/>
              <a:gd name="T59" fmla="*/ 68 h 152"/>
              <a:gd name="T60" fmla="*/ 136 w 152"/>
              <a:gd name="T61" fmla="*/ 72 h 152"/>
              <a:gd name="T62" fmla="*/ 131 w 152"/>
              <a:gd name="T63" fmla="*/ 68 h 152"/>
              <a:gd name="T64" fmla="*/ 132 w 152"/>
              <a:gd name="T65" fmla="*/ 63 h 152"/>
              <a:gd name="T66" fmla="*/ 131 w 152"/>
              <a:gd name="T67" fmla="*/ 46 h 152"/>
              <a:gd name="T68" fmla="*/ 105 w 152"/>
              <a:gd name="T69" fmla="*/ 33 h 152"/>
              <a:gd name="T70" fmla="*/ 101 w 152"/>
              <a:gd name="T71" fmla="*/ 34 h 152"/>
              <a:gd name="T72" fmla="*/ 95 w 152"/>
              <a:gd name="T73" fmla="*/ 29 h 152"/>
              <a:gd name="T74" fmla="*/ 99 w 152"/>
              <a:gd name="T75" fmla="*/ 24 h 152"/>
              <a:gd name="T76" fmla="*/ 99 w 152"/>
              <a:gd name="T77" fmla="*/ 24 h 152"/>
              <a:gd name="T78" fmla="*/ 100 w 152"/>
              <a:gd name="T79" fmla="*/ 24 h 152"/>
              <a:gd name="T80" fmla="*/ 117 w 152"/>
              <a:gd name="T81" fmla="*/ 24 h 152"/>
              <a:gd name="T82" fmla="*/ 141 w 152"/>
              <a:gd name="T83" fmla="*/ 6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122" y="101"/>
                </a:moveTo>
                <a:cubicBezTo>
                  <a:pt x="113" y="120"/>
                  <a:pt x="84" y="129"/>
                  <a:pt x="62" y="127"/>
                </a:cubicBezTo>
                <a:cubicBezTo>
                  <a:pt x="42" y="125"/>
                  <a:pt x="16" y="119"/>
                  <a:pt x="13" y="94"/>
                </a:cubicBezTo>
                <a:cubicBezTo>
                  <a:pt x="13" y="94"/>
                  <a:pt x="11" y="83"/>
                  <a:pt x="22" y="68"/>
                </a:cubicBezTo>
                <a:cubicBezTo>
                  <a:pt x="22" y="68"/>
                  <a:pt x="38" y="46"/>
                  <a:pt x="56" y="40"/>
                </a:cubicBezTo>
                <a:cubicBezTo>
                  <a:pt x="74" y="34"/>
                  <a:pt x="77" y="44"/>
                  <a:pt x="77" y="50"/>
                </a:cubicBezTo>
                <a:cubicBezTo>
                  <a:pt x="76" y="56"/>
                  <a:pt x="74" y="59"/>
                  <a:pt x="81" y="57"/>
                </a:cubicBezTo>
                <a:cubicBezTo>
                  <a:pt x="81" y="57"/>
                  <a:pt x="99" y="48"/>
                  <a:pt x="106" y="56"/>
                </a:cubicBezTo>
                <a:cubicBezTo>
                  <a:pt x="112" y="62"/>
                  <a:pt x="107" y="70"/>
                  <a:pt x="107" y="70"/>
                </a:cubicBezTo>
                <a:cubicBezTo>
                  <a:pt x="107" y="70"/>
                  <a:pt x="104" y="73"/>
                  <a:pt x="110" y="74"/>
                </a:cubicBezTo>
                <a:cubicBezTo>
                  <a:pt x="115" y="75"/>
                  <a:pt x="131" y="82"/>
                  <a:pt x="122" y="101"/>
                </a:cubicBezTo>
                <a:close/>
                <a:moveTo>
                  <a:pt x="104" y="49"/>
                </a:moveTo>
                <a:cubicBezTo>
                  <a:pt x="102" y="49"/>
                  <a:pt x="101" y="48"/>
                  <a:pt x="101" y="46"/>
                </a:cubicBezTo>
                <a:cubicBezTo>
                  <a:pt x="101" y="44"/>
                  <a:pt x="102" y="42"/>
                  <a:pt x="104" y="42"/>
                </a:cubicBezTo>
                <a:cubicBezTo>
                  <a:pt x="104" y="42"/>
                  <a:pt x="126" y="38"/>
                  <a:pt x="124" y="62"/>
                </a:cubicBezTo>
                <a:cubicBezTo>
                  <a:pt x="124" y="62"/>
                  <a:pt x="124" y="62"/>
                  <a:pt x="123" y="62"/>
                </a:cubicBezTo>
                <a:cubicBezTo>
                  <a:pt x="123" y="64"/>
                  <a:pt x="122" y="65"/>
                  <a:pt x="120" y="65"/>
                </a:cubicBezTo>
                <a:cubicBezTo>
                  <a:pt x="118" y="65"/>
                  <a:pt x="116" y="63"/>
                  <a:pt x="116" y="61"/>
                </a:cubicBezTo>
                <a:cubicBezTo>
                  <a:pt x="116" y="61"/>
                  <a:pt x="120" y="46"/>
                  <a:pt x="104" y="49"/>
                </a:cubicBezTo>
                <a:close/>
                <a:moveTo>
                  <a:pt x="141" y="68"/>
                </a:moveTo>
                <a:cubicBezTo>
                  <a:pt x="141" y="68"/>
                  <a:pt x="141" y="68"/>
                  <a:pt x="141" y="68"/>
                </a:cubicBezTo>
                <a:cubicBezTo>
                  <a:pt x="141" y="72"/>
                  <a:pt x="139" y="72"/>
                  <a:pt x="136" y="72"/>
                </a:cubicBezTo>
                <a:cubicBezTo>
                  <a:pt x="134" y="72"/>
                  <a:pt x="131" y="71"/>
                  <a:pt x="131" y="68"/>
                </a:cubicBezTo>
                <a:cubicBezTo>
                  <a:pt x="131" y="65"/>
                  <a:pt x="132" y="63"/>
                  <a:pt x="132" y="63"/>
                </a:cubicBezTo>
                <a:cubicBezTo>
                  <a:pt x="133" y="62"/>
                  <a:pt x="135" y="55"/>
                  <a:pt x="131" y="46"/>
                </a:cubicBezTo>
                <a:cubicBezTo>
                  <a:pt x="123" y="33"/>
                  <a:pt x="107" y="32"/>
                  <a:pt x="105" y="33"/>
                </a:cubicBezTo>
                <a:cubicBezTo>
                  <a:pt x="103" y="34"/>
                  <a:pt x="101" y="34"/>
                  <a:pt x="101" y="34"/>
                </a:cubicBezTo>
                <a:cubicBezTo>
                  <a:pt x="98" y="34"/>
                  <a:pt x="95" y="32"/>
                  <a:pt x="95" y="29"/>
                </a:cubicBezTo>
                <a:cubicBezTo>
                  <a:pt x="95" y="27"/>
                  <a:pt x="97" y="25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2" y="23"/>
                  <a:pt x="110" y="22"/>
                  <a:pt x="117" y="24"/>
                </a:cubicBezTo>
                <a:cubicBezTo>
                  <a:pt x="131" y="27"/>
                  <a:pt x="150" y="40"/>
                  <a:pt x="141" y="6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8" name="Freeform 198"/>
          <p:cNvSpPr>
            <a:spLocks noEditPoints="1"/>
          </p:cNvSpPr>
          <p:nvPr/>
        </p:nvSpPr>
        <p:spPr bwMode="auto">
          <a:xfrm>
            <a:off x="6427102" y="4604968"/>
            <a:ext cx="513908" cy="512481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23 w 152"/>
              <a:gd name="T19" fmla="*/ 68 h 152"/>
              <a:gd name="T20" fmla="*/ 36 w 152"/>
              <a:gd name="T21" fmla="*/ 52 h 152"/>
              <a:gd name="T22" fmla="*/ 38 w 152"/>
              <a:gd name="T23" fmla="*/ 52 h 152"/>
              <a:gd name="T24" fmla="*/ 44 w 152"/>
              <a:gd name="T25" fmla="*/ 34 h 152"/>
              <a:gd name="T26" fmla="*/ 62 w 152"/>
              <a:gd name="T27" fmla="*/ 29 h 152"/>
              <a:gd name="T28" fmla="*/ 70 w 152"/>
              <a:gd name="T29" fmla="*/ 34 h 152"/>
              <a:gd name="T30" fmla="*/ 76 w 152"/>
              <a:gd name="T31" fmla="*/ 48 h 152"/>
              <a:gd name="T32" fmla="*/ 80 w 152"/>
              <a:gd name="T33" fmla="*/ 73 h 152"/>
              <a:gd name="T34" fmla="*/ 80 w 152"/>
              <a:gd name="T35" fmla="*/ 70 h 152"/>
              <a:gd name="T36" fmla="*/ 79 w 152"/>
              <a:gd name="T37" fmla="*/ 41 h 152"/>
              <a:gd name="T38" fmla="*/ 81 w 152"/>
              <a:gd name="T39" fmla="*/ 32 h 152"/>
              <a:gd name="T40" fmla="*/ 90 w 152"/>
              <a:gd name="T41" fmla="*/ 25 h 152"/>
              <a:gd name="T42" fmla="*/ 105 w 152"/>
              <a:gd name="T43" fmla="*/ 32 h 152"/>
              <a:gd name="T44" fmla="*/ 106 w 152"/>
              <a:gd name="T45" fmla="*/ 37 h 152"/>
              <a:gd name="T46" fmla="*/ 108 w 152"/>
              <a:gd name="T47" fmla="*/ 36 h 152"/>
              <a:gd name="T48" fmla="*/ 123 w 152"/>
              <a:gd name="T49" fmla="*/ 41 h 152"/>
              <a:gd name="T50" fmla="*/ 124 w 152"/>
              <a:gd name="T51" fmla="*/ 58 h 152"/>
              <a:gd name="T52" fmla="*/ 119 w 152"/>
              <a:gd name="T53" fmla="*/ 64 h 152"/>
              <a:gd name="T54" fmla="*/ 105 w 152"/>
              <a:gd name="T55" fmla="*/ 68 h 152"/>
              <a:gd name="T56" fmla="*/ 80 w 152"/>
              <a:gd name="T57" fmla="*/ 73 h 152"/>
              <a:gd name="T58" fmla="*/ 76 w 152"/>
              <a:gd name="T59" fmla="*/ 73 h 152"/>
              <a:gd name="T60" fmla="*/ 52 w 152"/>
              <a:gd name="T61" fmla="*/ 75 h 152"/>
              <a:gd name="T62" fmla="*/ 46 w 152"/>
              <a:gd name="T63" fmla="*/ 76 h 152"/>
              <a:gd name="T64" fmla="*/ 33 w 152"/>
              <a:gd name="T65" fmla="*/ 76 h 152"/>
              <a:gd name="T66" fmla="*/ 23 w 152"/>
              <a:gd name="T67" fmla="*/ 68 h 152"/>
              <a:gd name="T68" fmla="*/ 85 w 152"/>
              <a:gd name="T69" fmla="*/ 115 h 152"/>
              <a:gd name="T70" fmla="*/ 81 w 152"/>
              <a:gd name="T71" fmla="*/ 125 h 152"/>
              <a:gd name="T72" fmla="*/ 60 w 152"/>
              <a:gd name="T73" fmla="*/ 131 h 152"/>
              <a:gd name="T74" fmla="*/ 51 w 152"/>
              <a:gd name="T75" fmla="*/ 119 h 152"/>
              <a:gd name="T76" fmla="*/ 51 w 152"/>
              <a:gd name="T77" fmla="*/ 117 h 152"/>
              <a:gd name="T78" fmla="*/ 46 w 152"/>
              <a:gd name="T79" fmla="*/ 117 h 152"/>
              <a:gd name="T80" fmla="*/ 33 w 152"/>
              <a:gd name="T81" fmla="*/ 100 h 152"/>
              <a:gd name="T82" fmla="*/ 37 w 152"/>
              <a:gd name="T83" fmla="*/ 89 h 152"/>
              <a:gd name="T84" fmla="*/ 46 w 152"/>
              <a:gd name="T85" fmla="*/ 82 h 152"/>
              <a:gd name="T86" fmla="*/ 74 w 152"/>
              <a:gd name="T87" fmla="*/ 75 h 152"/>
              <a:gd name="T88" fmla="*/ 79 w 152"/>
              <a:gd name="T89" fmla="*/ 75 h 152"/>
              <a:gd name="T90" fmla="*/ 84 w 152"/>
              <a:gd name="T91" fmla="*/ 100 h 152"/>
              <a:gd name="T92" fmla="*/ 85 w 152"/>
              <a:gd name="T93" fmla="*/ 115 h 152"/>
              <a:gd name="T94" fmla="*/ 134 w 152"/>
              <a:gd name="T95" fmla="*/ 92 h 152"/>
              <a:gd name="T96" fmla="*/ 121 w 152"/>
              <a:gd name="T97" fmla="*/ 101 h 152"/>
              <a:gd name="T98" fmla="*/ 118 w 152"/>
              <a:gd name="T99" fmla="*/ 100 h 152"/>
              <a:gd name="T100" fmla="*/ 118 w 152"/>
              <a:gd name="T101" fmla="*/ 100 h 152"/>
              <a:gd name="T102" fmla="*/ 119 w 152"/>
              <a:gd name="T103" fmla="*/ 106 h 152"/>
              <a:gd name="T104" fmla="*/ 106 w 152"/>
              <a:gd name="T105" fmla="*/ 118 h 152"/>
              <a:gd name="T106" fmla="*/ 95 w 152"/>
              <a:gd name="T107" fmla="*/ 115 h 152"/>
              <a:gd name="T108" fmla="*/ 91 w 152"/>
              <a:gd name="T109" fmla="*/ 106 h 152"/>
              <a:gd name="T110" fmla="*/ 82 w 152"/>
              <a:gd name="T111" fmla="*/ 78 h 152"/>
              <a:gd name="T112" fmla="*/ 81 w 152"/>
              <a:gd name="T113" fmla="*/ 75 h 152"/>
              <a:gd name="T114" fmla="*/ 106 w 152"/>
              <a:gd name="T115" fmla="*/ 72 h 152"/>
              <a:gd name="T116" fmla="*/ 120 w 152"/>
              <a:gd name="T117" fmla="*/ 73 h 152"/>
              <a:gd name="T118" fmla="*/ 127 w 152"/>
              <a:gd name="T119" fmla="*/ 76 h 152"/>
              <a:gd name="T120" fmla="*/ 134 w 152"/>
              <a:gd name="T121" fmla="*/ 9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23" y="68"/>
                </a:moveTo>
                <a:cubicBezTo>
                  <a:pt x="23" y="68"/>
                  <a:pt x="18" y="52"/>
                  <a:pt x="36" y="52"/>
                </a:cubicBezTo>
                <a:cubicBezTo>
                  <a:pt x="37" y="52"/>
                  <a:pt x="38" y="52"/>
                  <a:pt x="38" y="52"/>
                </a:cubicBezTo>
                <a:cubicBezTo>
                  <a:pt x="38" y="52"/>
                  <a:pt x="34" y="40"/>
                  <a:pt x="44" y="34"/>
                </a:cubicBezTo>
                <a:cubicBezTo>
                  <a:pt x="44" y="34"/>
                  <a:pt x="52" y="27"/>
                  <a:pt x="62" y="29"/>
                </a:cubicBezTo>
                <a:cubicBezTo>
                  <a:pt x="62" y="29"/>
                  <a:pt x="67" y="30"/>
                  <a:pt x="70" y="34"/>
                </a:cubicBezTo>
                <a:cubicBezTo>
                  <a:pt x="71" y="35"/>
                  <a:pt x="74" y="41"/>
                  <a:pt x="76" y="48"/>
                </a:cubicBezTo>
                <a:cubicBezTo>
                  <a:pt x="78" y="56"/>
                  <a:pt x="80" y="66"/>
                  <a:pt x="80" y="73"/>
                </a:cubicBezTo>
                <a:cubicBezTo>
                  <a:pt x="80" y="72"/>
                  <a:pt x="80" y="71"/>
                  <a:pt x="80" y="70"/>
                </a:cubicBezTo>
                <a:cubicBezTo>
                  <a:pt x="79" y="60"/>
                  <a:pt x="79" y="51"/>
                  <a:pt x="79" y="41"/>
                </a:cubicBezTo>
                <a:cubicBezTo>
                  <a:pt x="80" y="38"/>
                  <a:pt x="80" y="35"/>
                  <a:pt x="81" y="32"/>
                </a:cubicBezTo>
                <a:cubicBezTo>
                  <a:pt x="83" y="29"/>
                  <a:pt x="85" y="27"/>
                  <a:pt x="90" y="25"/>
                </a:cubicBezTo>
                <a:cubicBezTo>
                  <a:pt x="93" y="24"/>
                  <a:pt x="103" y="23"/>
                  <a:pt x="105" y="32"/>
                </a:cubicBezTo>
                <a:cubicBezTo>
                  <a:pt x="106" y="33"/>
                  <a:pt x="106" y="36"/>
                  <a:pt x="106" y="37"/>
                </a:cubicBezTo>
                <a:cubicBezTo>
                  <a:pt x="106" y="37"/>
                  <a:pt x="108" y="36"/>
                  <a:pt x="108" y="36"/>
                </a:cubicBezTo>
                <a:cubicBezTo>
                  <a:pt x="109" y="35"/>
                  <a:pt x="117" y="32"/>
                  <a:pt x="123" y="41"/>
                </a:cubicBezTo>
                <a:cubicBezTo>
                  <a:pt x="124" y="41"/>
                  <a:pt x="128" y="49"/>
                  <a:pt x="124" y="58"/>
                </a:cubicBezTo>
                <a:cubicBezTo>
                  <a:pt x="124" y="58"/>
                  <a:pt x="122" y="62"/>
                  <a:pt x="119" y="64"/>
                </a:cubicBezTo>
                <a:cubicBezTo>
                  <a:pt x="117" y="65"/>
                  <a:pt x="113" y="67"/>
                  <a:pt x="105" y="68"/>
                </a:cubicBezTo>
                <a:cubicBezTo>
                  <a:pt x="92" y="70"/>
                  <a:pt x="88" y="71"/>
                  <a:pt x="80" y="73"/>
                </a:cubicBezTo>
                <a:cubicBezTo>
                  <a:pt x="80" y="73"/>
                  <a:pt x="77" y="73"/>
                  <a:pt x="76" y="73"/>
                </a:cubicBezTo>
                <a:cubicBezTo>
                  <a:pt x="72" y="72"/>
                  <a:pt x="63" y="72"/>
                  <a:pt x="52" y="75"/>
                </a:cubicBezTo>
                <a:cubicBezTo>
                  <a:pt x="52" y="75"/>
                  <a:pt x="49" y="75"/>
                  <a:pt x="46" y="76"/>
                </a:cubicBezTo>
                <a:cubicBezTo>
                  <a:pt x="43" y="76"/>
                  <a:pt x="37" y="77"/>
                  <a:pt x="33" y="76"/>
                </a:cubicBezTo>
                <a:cubicBezTo>
                  <a:pt x="30" y="76"/>
                  <a:pt x="25" y="73"/>
                  <a:pt x="23" y="68"/>
                </a:cubicBezTo>
                <a:close/>
                <a:moveTo>
                  <a:pt x="85" y="115"/>
                </a:moveTo>
                <a:cubicBezTo>
                  <a:pt x="85" y="120"/>
                  <a:pt x="82" y="124"/>
                  <a:pt x="81" y="125"/>
                </a:cubicBezTo>
                <a:cubicBezTo>
                  <a:pt x="76" y="134"/>
                  <a:pt x="63" y="133"/>
                  <a:pt x="60" y="131"/>
                </a:cubicBezTo>
                <a:cubicBezTo>
                  <a:pt x="53" y="127"/>
                  <a:pt x="51" y="120"/>
                  <a:pt x="51" y="119"/>
                </a:cubicBezTo>
                <a:cubicBezTo>
                  <a:pt x="51" y="118"/>
                  <a:pt x="51" y="117"/>
                  <a:pt x="51" y="117"/>
                </a:cubicBezTo>
                <a:cubicBezTo>
                  <a:pt x="51" y="117"/>
                  <a:pt x="47" y="117"/>
                  <a:pt x="46" y="117"/>
                </a:cubicBezTo>
                <a:cubicBezTo>
                  <a:pt x="31" y="116"/>
                  <a:pt x="32" y="103"/>
                  <a:pt x="33" y="100"/>
                </a:cubicBezTo>
                <a:cubicBezTo>
                  <a:pt x="33" y="95"/>
                  <a:pt x="36" y="91"/>
                  <a:pt x="37" y="89"/>
                </a:cubicBezTo>
                <a:cubicBezTo>
                  <a:pt x="39" y="87"/>
                  <a:pt x="43" y="84"/>
                  <a:pt x="46" y="82"/>
                </a:cubicBezTo>
                <a:cubicBezTo>
                  <a:pt x="53" y="79"/>
                  <a:pt x="62" y="76"/>
                  <a:pt x="74" y="75"/>
                </a:cubicBezTo>
                <a:cubicBezTo>
                  <a:pt x="75" y="75"/>
                  <a:pt x="78" y="75"/>
                  <a:pt x="79" y="75"/>
                </a:cubicBezTo>
                <a:cubicBezTo>
                  <a:pt x="79" y="83"/>
                  <a:pt x="81" y="89"/>
                  <a:pt x="84" y="100"/>
                </a:cubicBezTo>
                <a:cubicBezTo>
                  <a:pt x="85" y="108"/>
                  <a:pt x="85" y="114"/>
                  <a:pt x="85" y="115"/>
                </a:cubicBezTo>
                <a:close/>
                <a:moveTo>
                  <a:pt x="134" y="92"/>
                </a:moveTo>
                <a:cubicBezTo>
                  <a:pt x="131" y="102"/>
                  <a:pt x="122" y="101"/>
                  <a:pt x="121" y="101"/>
                </a:cubicBezTo>
                <a:cubicBezTo>
                  <a:pt x="121" y="101"/>
                  <a:pt x="118" y="100"/>
                  <a:pt x="118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8" y="100"/>
                  <a:pt x="119" y="105"/>
                  <a:pt x="119" y="106"/>
                </a:cubicBezTo>
                <a:cubicBezTo>
                  <a:pt x="120" y="116"/>
                  <a:pt x="108" y="118"/>
                  <a:pt x="106" y="118"/>
                </a:cubicBezTo>
                <a:cubicBezTo>
                  <a:pt x="100" y="119"/>
                  <a:pt x="97" y="116"/>
                  <a:pt x="95" y="115"/>
                </a:cubicBezTo>
                <a:cubicBezTo>
                  <a:pt x="93" y="112"/>
                  <a:pt x="92" y="109"/>
                  <a:pt x="91" y="106"/>
                </a:cubicBezTo>
                <a:cubicBezTo>
                  <a:pt x="87" y="98"/>
                  <a:pt x="84" y="88"/>
                  <a:pt x="82" y="78"/>
                </a:cubicBezTo>
                <a:cubicBezTo>
                  <a:pt x="81" y="77"/>
                  <a:pt x="81" y="76"/>
                  <a:pt x="81" y="75"/>
                </a:cubicBezTo>
                <a:cubicBezTo>
                  <a:pt x="89" y="74"/>
                  <a:pt x="94" y="73"/>
                  <a:pt x="106" y="72"/>
                </a:cubicBezTo>
                <a:cubicBezTo>
                  <a:pt x="114" y="72"/>
                  <a:pt x="119" y="73"/>
                  <a:pt x="120" y="73"/>
                </a:cubicBezTo>
                <a:cubicBezTo>
                  <a:pt x="125" y="74"/>
                  <a:pt x="127" y="76"/>
                  <a:pt x="127" y="76"/>
                </a:cubicBezTo>
                <a:cubicBezTo>
                  <a:pt x="135" y="80"/>
                  <a:pt x="135" y="90"/>
                  <a:pt x="134" y="9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9" name="Freeform 199"/>
          <p:cNvSpPr>
            <a:spLocks noEditPoints="1"/>
          </p:cNvSpPr>
          <p:nvPr/>
        </p:nvSpPr>
        <p:spPr bwMode="auto">
          <a:xfrm>
            <a:off x="541935" y="4613334"/>
            <a:ext cx="513908" cy="512481"/>
          </a:xfrm>
          <a:custGeom>
            <a:avLst/>
            <a:gdLst>
              <a:gd name="T0" fmla="*/ 24 w 152"/>
              <a:gd name="T1" fmla="*/ 0 h 152"/>
              <a:gd name="T2" fmla="*/ 0 w 152"/>
              <a:gd name="T3" fmla="*/ 129 h 152"/>
              <a:gd name="T4" fmla="*/ 129 w 152"/>
              <a:gd name="T5" fmla="*/ 152 h 152"/>
              <a:gd name="T6" fmla="*/ 152 w 152"/>
              <a:gd name="T7" fmla="*/ 23 h 152"/>
              <a:gd name="T8" fmla="*/ 32 w 152"/>
              <a:gd name="T9" fmla="*/ 29 h 152"/>
              <a:gd name="T10" fmla="*/ 32 w 152"/>
              <a:gd name="T11" fmla="*/ 50 h 152"/>
              <a:gd name="T12" fmla="*/ 32 w 152"/>
              <a:gd name="T13" fmla="*/ 29 h 152"/>
              <a:gd name="T14" fmla="*/ 27 w 152"/>
              <a:gd name="T15" fmla="*/ 125 h 152"/>
              <a:gd name="T16" fmla="*/ 33 w 152"/>
              <a:gd name="T17" fmla="*/ 87 h 152"/>
              <a:gd name="T18" fmla="*/ 15 w 152"/>
              <a:gd name="T19" fmla="*/ 66 h 152"/>
              <a:gd name="T20" fmla="*/ 40 w 152"/>
              <a:gd name="T21" fmla="*/ 70 h 152"/>
              <a:gd name="T22" fmla="*/ 138 w 152"/>
              <a:gd name="T23" fmla="*/ 105 h 152"/>
              <a:gd name="T24" fmla="*/ 95 w 152"/>
              <a:gd name="T25" fmla="*/ 116 h 152"/>
              <a:gd name="T26" fmla="*/ 120 w 152"/>
              <a:gd name="T27" fmla="*/ 103 h 152"/>
              <a:gd name="T28" fmla="*/ 74 w 152"/>
              <a:gd name="T29" fmla="*/ 48 h 152"/>
              <a:gd name="T30" fmla="*/ 76 w 152"/>
              <a:gd name="T31" fmla="*/ 60 h 152"/>
              <a:gd name="T32" fmla="*/ 116 w 152"/>
              <a:gd name="T33" fmla="*/ 68 h 152"/>
              <a:gd name="T34" fmla="*/ 92 w 152"/>
              <a:gd name="T35" fmla="*/ 76 h 152"/>
              <a:gd name="T36" fmla="*/ 116 w 152"/>
              <a:gd name="T37" fmla="*/ 84 h 152"/>
              <a:gd name="T38" fmla="*/ 92 w 152"/>
              <a:gd name="T39" fmla="*/ 102 h 152"/>
              <a:gd name="T40" fmla="*/ 100 w 152"/>
              <a:gd name="T41" fmla="*/ 90 h 152"/>
              <a:gd name="T42" fmla="*/ 120 w 152"/>
              <a:gd name="T43" fmla="*/ 108 h 152"/>
              <a:gd name="T44" fmla="*/ 104 w 152"/>
              <a:gd name="T45" fmla="*/ 105 h 152"/>
              <a:gd name="T46" fmla="*/ 49 w 152"/>
              <a:gd name="T47" fmla="*/ 89 h 152"/>
              <a:gd name="T48" fmla="*/ 65 w 152"/>
              <a:gd name="T49" fmla="*/ 88 h 152"/>
              <a:gd name="T50" fmla="*/ 75 w 152"/>
              <a:gd name="T51" fmla="*/ 104 h 152"/>
              <a:gd name="T52" fmla="*/ 76 w 152"/>
              <a:gd name="T53" fmla="*/ 84 h 152"/>
              <a:gd name="T54" fmla="*/ 52 w 152"/>
              <a:gd name="T55" fmla="*/ 76 h 152"/>
              <a:gd name="T56" fmla="*/ 76 w 152"/>
              <a:gd name="T57" fmla="*/ 68 h 152"/>
              <a:gd name="T58" fmla="*/ 59 w 152"/>
              <a:gd name="T59" fmla="*/ 78 h 152"/>
              <a:gd name="T60" fmla="*/ 65 w 152"/>
              <a:gd name="T61" fmla="*/ 52 h 152"/>
              <a:gd name="T62" fmla="*/ 48 w 152"/>
              <a:gd name="T63" fmla="*/ 65 h 152"/>
              <a:gd name="T64" fmla="*/ 55 w 152"/>
              <a:gd name="T65" fmla="*/ 27 h 152"/>
              <a:gd name="T66" fmla="*/ 68 w 152"/>
              <a:gd name="T67" fmla="*/ 40 h 152"/>
              <a:gd name="T68" fmla="*/ 138 w 152"/>
              <a:gd name="T69" fmla="*/ 10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32" y="29"/>
                </a:moveTo>
                <a:cubicBezTo>
                  <a:pt x="38" y="29"/>
                  <a:pt x="43" y="34"/>
                  <a:pt x="43" y="40"/>
                </a:cubicBezTo>
                <a:cubicBezTo>
                  <a:pt x="43" y="45"/>
                  <a:pt x="38" y="50"/>
                  <a:pt x="32" y="50"/>
                </a:cubicBezTo>
                <a:cubicBezTo>
                  <a:pt x="25" y="50"/>
                  <a:pt x="20" y="45"/>
                  <a:pt x="20" y="40"/>
                </a:cubicBezTo>
                <a:cubicBezTo>
                  <a:pt x="20" y="34"/>
                  <a:pt x="25" y="29"/>
                  <a:pt x="32" y="29"/>
                </a:cubicBezTo>
                <a:close/>
                <a:moveTo>
                  <a:pt x="41" y="92"/>
                </a:moveTo>
                <a:cubicBezTo>
                  <a:pt x="38" y="102"/>
                  <a:pt x="39" y="98"/>
                  <a:pt x="27" y="125"/>
                </a:cubicBezTo>
                <a:cubicBezTo>
                  <a:pt x="9" y="114"/>
                  <a:pt x="9" y="114"/>
                  <a:pt x="9" y="114"/>
                </a:cubicBezTo>
                <a:cubicBezTo>
                  <a:pt x="9" y="114"/>
                  <a:pt x="29" y="96"/>
                  <a:pt x="33" y="87"/>
                </a:cubicBezTo>
                <a:cubicBezTo>
                  <a:pt x="37" y="79"/>
                  <a:pt x="28" y="74"/>
                  <a:pt x="28" y="74"/>
                </a:cubicBezTo>
                <a:cubicBezTo>
                  <a:pt x="15" y="66"/>
                  <a:pt x="15" y="66"/>
                  <a:pt x="15" y="66"/>
                </a:cubicBezTo>
                <a:cubicBezTo>
                  <a:pt x="22" y="54"/>
                  <a:pt x="22" y="54"/>
                  <a:pt x="22" y="54"/>
                </a:cubicBezTo>
                <a:cubicBezTo>
                  <a:pt x="32" y="62"/>
                  <a:pt x="33" y="63"/>
                  <a:pt x="40" y="70"/>
                </a:cubicBezTo>
                <a:cubicBezTo>
                  <a:pt x="45" y="75"/>
                  <a:pt x="45" y="82"/>
                  <a:pt x="41" y="92"/>
                </a:cubicBezTo>
                <a:close/>
                <a:moveTo>
                  <a:pt x="138" y="105"/>
                </a:moveTo>
                <a:cubicBezTo>
                  <a:pt x="135" y="137"/>
                  <a:pt x="92" y="125"/>
                  <a:pt x="92" y="125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22" y="119"/>
                  <a:pt x="120" y="103"/>
                  <a:pt x="120" y="103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20" y="40"/>
                  <a:pt x="104" y="38"/>
                  <a:pt x="74" y="48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3"/>
                  <a:pt x="79" y="56"/>
                  <a:pt x="7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76"/>
                  <a:pt x="92" y="76"/>
                  <a:pt x="92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6" y="101"/>
                  <a:pt x="99" y="100"/>
                  <a:pt x="102" y="98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99" y="110"/>
                  <a:pt x="87" y="116"/>
                  <a:pt x="66" y="115"/>
                </a:cubicBezTo>
                <a:cubicBezTo>
                  <a:pt x="43" y="116"/>
                  <a:pt x="49" y="89"/>
                  <a:pt x="49" y="89"/>
                </a:cubicBezTo>
                <a:cubicBezTo>
                  <a:pt x="49" y="88"/>
                  <a:pt x="49" y="88"/>
                  <a:pt x="49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5" y="92"/>
                  <a:pt x="64" y="98"/>
                  <a:pt x="66" y="101"/>
                </a:cubicBezTo>
                <a:cubicBezTo>
                  <a:pt x="67" y="103"/>
                  <a:pt x="72" y="104"/>
                  <a:pt x="75" y="104"/>
                </a:cubicBezTo>
                <a:cubicBezTo>
                  <a:pt x="75" y="104"/>
                  <a:pt x="72" y="105"/>
                  <a:pt x="76" y="105"/>
                </a:cubicBezTo>
                <a:cubicBezTo>
                  <a:pt x="76" y="84"/>
                  <a:pt x="76" y="84"/>
                  <a:pt x="7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76"/>
                  <a:pt x="52" y="76"/>
                  <a:pt x="52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68"/>
                  <a:pt x="76" y="68"/>
                  <a:pt x="76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3" y="72"/>
                  <a:pt x="59" y="78"/>
                  <a:pt x="59" y="78"/>
                </a:cubicBezTo>
                <a:cubicBezTo>
                  <a:pt x="52" y="71"/>
                  <a:pt x="52" y="71"/>
                  <a:pt x="52" y="71"/>
                </a:cubicBezTo>
                <a:cubicBezTo>
                  <a:pt x="57" y="66"/>
                  <a:pt x="62" y="58"/>
                  <a:pt x="65" y="52"/>
                </a:cubicBezTo>
                <a:cubicBezTo>
                  <a:pt x="62" y="53"/>
                  <a:pt x="60" y="54"/>
                  <a:pt x="57" y="56"/>
                </a:cubicBezTo>
                <a:cubicBezTo>
                  <a:pt x="55" y="59"/>
                  <a:pt x="52" y="62"/>
                  <a:pt x="48" y="65"/>
                </a:cubicBezTo>
                <a:cubicBezTo>
                  <a:pt x="48" y="65"/>
                  <a:pt x="37" y="59"/>
                  <a:pt x="37" y="59"/>
                </a:cubicBezTo>
                <a:cubicBezTo>
                  <a:pt x="49" y="49"/>
                  <a:pt x="55" y="27"/>
                  <a:pt x="55" y="27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1" y="35"/>
                  <a:pt x="68" y="40"/>
                </a:cubicBezTo>
                <a:cubicBezTo>
                  <a:pt x="133" y="21"/>
                  <a:pt x="137" y="51"/>
                  <a:pt x="137" y="51"/>
                </a:cubicBezTo>
                <a:cubicBezTo>
                  <a:pt x="137" y="51"/>
                  <a:pt x="142" y="72"/>
                  <a:pt x="138" y="10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0" name="Freeform 200"/>
          <p:cNvSpPr/>
          <p:nvPr/>
        </p:nvSpPr>
        <p:spPr bwMode="auto">
          <a:xfrm>
            <a:off x="8684017" y="4604968"/>
            <a:ext cx="202708" cy="418265"/>
          </a:xfrm>
          <a:custGeom>
            <a:avLst/>
            <a:gdLst>
              <a:gd name="T0" fmla="*/ 0 w 60"/>
              <a:gd name="T1" fmla="*/ 27 h 124"/>
              <a:gd name="T2" fmla="*/ 0 w 60"/>
              <a:gd name="T3" fmla="*/ 32 h 124"/>
              <a:gd name="T4" fmla="*/ 60 w 60"/>
              <a:gd name="T5" fmla="*/ 124 h 124"/>
              <a:gd name="T6" fmla="*/ 60 w 60"/>
              <a:gd name="T7" fmla="*/ 23 h 124"/>
              <a:gd name="T8" fmla="*/ 38 w 60"/>
              <a:gd name="T9" fmla="*/ 0 h 124"/>
              <a:gd name="T10" fmla="*/ 2 w 60"/>
              <a:gd name="T11" fmla="*/ 0 h 124"/>
              <a:gd name="T12" fmla="*/ 0 w 60"/>
              <a:gd name="T13" fmla="*/ 2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4">
                <a:moveTo>
                  <a:pt x="0" y="27"/>
                </a:moveTo>
                <a:cubicBezTo>
                  <a:pt x="0" y="32"/>
                  <a:pt x="0" y="32"/>
                  <a:pt x="0" y="32"/>
                </a:cubicBezTo>
                <a:cubicBezTo>
                  <a:pt x="4" y="76"/>
                  <a:pt x="24" y="106"/>
                  <a:pt x="60" y="124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10"/>
                  <a:pt x="51" y="0"/>
                  <a:pt x="3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7"/>
                  <a:pt x="0" y="16"/>
                  <a:pt x="0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1" name="Freeform 201"/>
          <p:cNvSpPr/>
          <p:nvPr/>
        </p:nvSpPr>
        <p:spPr bwMode="auto">
          <a:xfrm>
            <a:off x="8427063" y="4874771"/>
            <a:ext cx="416837" cy="242679"/>
          </a:xfrm>
          <a:custGeom>
            <a:avLst/>
            <a:gdLst>
              <a:gd name="T0" fmla="*/ 64 w 123"/>
              <a:gd name="T1" fmla="*/ 0 h 72"/>
              <a:gd name="T2" fmla="*/ 0 w 123"/>
              <a:gd name="T3" fmla="*/ 70 h 72"/>
              <a:gd name="T4" fmla="*/ 8 w 123"/>
              <a:gd name="T5" fmla="*/ 72 h 72"/>
              <a:gd name="T6" fmla="*/ 114 w 123"/>
              <a:gd name="T7" fmla="*/ 72 h 72"/>
              <a:gd name="T8" fmla="*/ 123 w 123"/>
              <a:gd name="T9" fmla="*/ 70 h 72"/>
              <a:gd name="T10" fmla="*/ 64 w 123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72">
                <a:moveTo>
                  <a:pt x="64" y="0"/>
                </a:moveTo>
                <a:cubicBezTo>
                  <a:pt x="51" y="30"/>
                  <a:pt x="30" y="53"/>
                  <a:pt x="0" y="70"/>
                </a:cubicBezTo>
                <a:cubicBezTo>
                  <a:pt x="3" y="71"/>
                  <a:pt x="6" y="72"/>
                  <a:pt x="8" y="72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7" y="72"/>
                  <a:pt x="120" y="71"/>
                  <a:pt x="123" y="70"/>
                </a:cubicBezTo>
                <a:cubicBezTo>
                  <a:pt x="96" y="54"/>
                  <a:pt x="76" y="30"/>
                  <a:pt x="6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2" name="Freeform 202"/>
          <p:cNvSpPr/>
          <p:nvPr/>
        </p:nvSpPr>
        <p:spPr bwMode="auto">
          <a:xfrm>
            <a:off x="8374244" y="4604968"/>
            <a:ext cx="215556" cy="438250"/>
          </a:xfrm>
          <a:custGeom>
            <a:avLst/>
            <a:gdLst>
              <a:gd name="T0" fmla="*/ 64 w 64"/>
              <a:gd name="T1" fmla="*/ 33 h 130"/>
              <a:gd name="T2" fmla="*/ 64 w 64"/>
              <a:gd name="T3" fmla="*/ 0 h 130"/>
              <a:gd name="T4" fmla="*/ 24 w 64"/>
              <a:gd name="T5" fmla="*/ 0 h 130"/>
              <a:gd name="T6" fmla="*/ 0 w 64"/>
              <a:gd name="T7" fmla="*/ 23 h 130"/>
              <a:gd name="T8" fmla="*/ 0 w 64"/>
              <a:gd name="T9" fmla="*/ 129 h 130"/>
              <a:gd name="T10" fmla="*/ 1 w 64"/>
              <a:gd name="T11" fmla="*/ 130 h 130"/>
              <a:gd name="T12" fmla="*/ 64 w 64"/>
              <a:gd name="T13" fmla="*/ 3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30">
                <a:moveTo>
                  <a:pt x="64" y="33"/>
                </a:moveTo>
                <a:cubicBezTo>
                  <a:pt x="64" y="0"/>
                  <a:pt x="64" y="0"/>
                  <a:pt x="6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2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29"/>
                  <a:pt x="1" y="129"/>
                  <a:pt x="1" y="130"/>
                </a:cubicBezTo>
                <a:cubicBezTo>
                  <a:pt x="43" y="109"/>
                  <a:pt x="64" y="76"/>
                  <a:pt x="64" y="3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0" name="组合 239"/>
          <p:cNvGrpSpPr/>
          <p:nvPr/>
        </p:nvGrpSpPr>
        <p:grpSpPr>
          <a:xfrm>
            <a:off x="393473" y="2881948"/>
            <a:ext cx="847950" cy="151317"/>
            <a:chOff x="214993" y="1512887"/>
            <a:chExt cx="942976" cy="168275"/>
          </a:xfrm>
        </p:grpSpPr>
        <p:sp>
          <p:nvSpPr>
            <p:cNvPr id="203" name="Freeform 203"/>
            <p:cNvSpPr>
              <a:spLocks noEditPoints="1"/>
            </p:cNvSpPr>
            <p:nvPr/>
          </p:nvSpPr>
          <p:spPr bwMode="auto">
            <a:xfrm>
              <a:off x="214993" y="1512887"/>
              <a:ext cx="158750" cy="157163"/>
            </a:xfrm>
            <a:custGeom>
              <a:avLst/>
              <a:gdLst>
                <a:gd name="T0" fmla="*/ 3 w 42"/>
                <a:gd name="T1" fmla="*/ 42 h 42"/>
                <a:gd name="T2" fmla="*/ 0 w 42"/>
                <a:gd name="T3" fmla="*/ 42 h 42"/>
                <a:gd name="T4" fmla="*/ 6 w 42"/>
                <a:gd name="T5" fmla="*/ 24 h 42"/>
                <a:gd name="T6" fmla="*/ 8 w 42"/>
                <a:gd name="T7" fmla="*/ 24 h 42"/>
                <a:gd name="T8" fmla="*/ 3 w 42"/>
                <a:gd name="T9" fmla="*/ 42 h 42"/>
                <a:gd name="T10" fmla="*/ 4 w 42"/>
                <a:gd name="T11" fmla="*/ 1 h 42"/>
                <a:gd name="T12" fmla="*/ 8 w 42"/>
                <a:gd name="T13" fmla="*/ 10 h 42"/>
                <a:gd name="T14" fmla="*/ 5 w 42"/>
                <a:gd name="T15" fmla="*/ 10 h 42"/>
                <a:gd name="T16" fmla="*/ 1 w 42"/>
                <a:gd name="T17" fmla="*/ 1 h 42"/>
                <a:gd name="T18" fmla="*/ 4 w 42"/>
                <a:gd name="T19" fmla="*/ 1 h 42"/>
                <a:gd name="T20" fmla="*/ 4 w 42"/>
                <a:gd name="T21" fmla="*/ 12 h 42"/>
                <a:gd name="T22" fmla="*/ 8 w 42"/>
                <a:gd name="T23" fmla="*/ 21 h 42"/>
                <a:gd name="T24" fmla="*/ 5 w 42"/>
                <a:gd name="T25" fmla="*/ 21 h 42"/>
                <a:gd name="T26" fmla="*/ 1 w 42"/>
                <a:gd name="T27" fmla="*/ 12 h 42"/>
                <a:gd name="T28" fmla="*/ 4 w 42"/>
                <a:gd name="T29" fmla="*/ 12 h 42"/>
                <a:gd name="T30" fmla="*/ 11 w 42"/>
                <a:gd name="T31" fmla="*/ 10 h 42"/>
                <a:gd name="T32" fmla="*/ 18 w 42"/>
                <a:gd name="T33" fmla="*/ 0 h 42"/>
                <a:gd name="T34" fmla="*/ 21 w 42"/>
                <a:gd name="T35" fmla="*/ 0 h 42"/>
                <a:gd name="T36" fmla="*/ 19 w 42"/>
                <a:gd name="T37" fmla="*/ 5 h 42"/>
                <a:gd name="T38" fmla="*/ 42 w 42"/>
                <a:gd name="T39" fmla="*/ 5 h 42"/>
                <a:gd name="T40" fmla="*/ 42 w 42"/>
                <a:gd name="T41" fmla="*/ 37 h 42"/>
                <a:gd name="T42" fmla="*/ 36 w 42"/>
                <a:gd name="T43" fmla="*/ 42 h 42"/>
                <a:gd name="T44" fmla="*/ 32 w 42"/>
                <a:gd name="T45" fmla="*/ 42 h 42"/>
                <a:gd name="T46" fmla="*/ 32 w 42"/>
                <a:gd name="T47" fmla="*/ 40 h 42"/>
                <a:gd name="T48" fmla="*/ 36 w 42"/>
                <a:gd name="T49" fmla="*/ 40 h 42"/>
                <a:gd name="T50" fmla="*/ 39 w 42"/>
                <a:gd name="T51" fmla="*/ 37 h 42"/>
                <a:gd name="T52" fmla="*/ 39 w 42"/>
                <a:gd name="T53" fmla="*/ 7 h 42"/>
                <a:gd name="T54" fmla="*/ 18 w 42"/>
                <a:gd name="T55" fmla="*/ 7 h 42"/>
                <a:gd name="T56" fmla="*/ 11 w 42"/>
                <a:gd name="T57" fmla="*/ 12 h 42"/>
                <a:gd name="T58" fmla="*/ 11 w 42"/>
                <a:gd name="T59" fmla="*/ 10 h 42"/>
                <a:gd name="T60" fmla="*/ 11 w 42"/>
                <a:gd name="T61" fmla="*/ 18 h 42"/>
                <a:gd name="T62" fmla="*/ 17 w 42"/>
                <a:gd name="T63" fmla="*/ 10 h 42"/>
                <a:gd name="T64" fmla="*/ 20 w 42"/>
                <a:gd name="T65" fmla="*/ 10 h 42"/>
                <a:gd name="T66" fmla="*/ 19 w 42"/>
                <a:gd name="T67" fmla="*/ 13 h 42"/>
                <a:gd name="T68" fmla="*/ 34 w 42"/>
                <a:gd name="T69" fmla="*/ 13 h 42"/>
                <a:gd name="T70" fmla="*/ 34 w 42"/>
                <a:gd name="T71" fmla="*/ 15 h 42"/>
                <a:gd name="T72" fmla="*/ 25 w 42"/>
                <a:gd name="T73" fmla="*/ 15 h 42"/>
                <a:gd name="T74" fmla="*/ 25 w 42"/>
                <a:gd name="T75" fmla="*/ 22 h 42"/>
                <a:gd name="T76" fmla="*/ 36 w 42"/>
                <a:gd name="T77" fmla="*/ 22 h 42"/>
                <a:gd name="T78" fmla="*/ 36 w 42"/>
                <a:gd name="T79" fmla="*/ 24 h 42"/>
                <a:gd name="T80" fmla="*/ 25 w 42"/>
                <a:gd name="T81" fmla="*/ 24 h 42"/>
                <a:gd name="T82" fmla="*/ 25 w 42"/>
                <a:gd name="T83" fmla="*/ 34 h 42"/>
                <a:gd name="T84" fmla="*/ 28 w 42"/>
                <a:gd name="T85" fmla="*/ 34 h 42"/>
                <a:gd name="T86" fmla="*/ 31 w 42"/>
                <a:gd name="T87" fmla="*/ 32 h 42"/>
                <a:gd name="T88" fmla="*/ 31 w 42"/>
                <a:gd name="T89" fmla="*/ 27 h 42"/>
                <a:gd name="T90" fmla="*/ 34 w 42"/>
                <a:gd name="T91" fmla="*/ 27 h 42"/>
                <a:gd name="T92" fmla="*/ 34 w 42"/>
                <a:gd name="T93" fmla="*/ 32 h 42"/>
                <a:gd name="T94" fmla="*/ 29 w 42"/>
                <a:gd name="T95" fmla="*/ 36 h 42"/>
                <a:gd name="T96" fmla="*/ 13 w 42"/>
                <a:gd name="T97" fmla="*/ 36 h 42"/>
                <a:gd name="T98" fmla="*/ 13 w 42"/>
                <a:gd name="T99" fmla="*/ 27 h 42"/>
                <a:gd name="T100" fmla="*/ 16 w 42"/>
                <a:gd name="T101" fmla="*/ 27 h 42"/>
                <a:gd name="T102" fmla="*/ 16 w 42"/>
                <a:gd name="T103" fmla="*/ 34 h 42"/>
                <a:gd name="T104" fmla="*/ 22 w 42"/>
                <a:gd name="T105" fmla="*/ 34 h 42"/>
                <a:gd name="T106" fmla="*/ 22 w 42"/>
                <a:gd name="T107" fmla="*/ 24 h 42"/>
                <a:gd name="T108" fmla="*/ 11 w 42"/>
                <a:gd name="T109" fmla="*/ 24 h 42"/>
                <a:gd name="T110" fmla="*/ 11 w 42"/>
                <a:gd name="T111" fmla="*/ 22 h 42"/>
                <a:gd name="T112" fmla="*/ 22 w 42"/>
                <a:gd name="T113" fmla="*/ 22 h 42"/>
                <a:gd name="T114" fmla="*/ 22 w 42"/>
                <a:gd name="T115" fmla="*/ 15 h 42"/>
                <a:gd name="T116" fmla="*/ 18 w 42"/>
                <a:gd name="T117" fmla="*/ 15 h 42"/>
                <a:gd name="T118" fmla="*/ 11 w 42"/>
                <a:gd name="T119" fmla="*/ 20 h 42"/>
                <a:gd name="T120" fmla="*/ 11 w 42"/>
                <a:gd name="T12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7"/>
                    <a:pt x="5" y="30"/>
                    <a:pt x="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0"/>
                    <a:pt x="6" y="37"/>
                    <a:pt x="3" y="42"/>
                  </a:cubicBezTo>
                  <a:close/>
                  <a:moveTo>
                    <a:pt x="4" y="1"/>
                  </a:moveTo>
                  <a:cubicBezTo>
                    <a:pt x="5" y="4"/>
                    <a:pt x="7" y="7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3" y="4"/>
                    <a:pt x="1" y="1"/>
                  </a:cubicBezTo>
                  <a:lnTo>
                    <a:pt x="4" y="1"/>
                  </a:lnTo>
                  <a:close/>
                  <a:moveTo>
                    <a:pt x="4" y="12"/>
                  </a:moveTo>
                  <a:cubicBezTo>
                    <a:pt x="6" y="15"/>
                    <a:pt x="7" y="18"/>
                    <a:pt x="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8"/>
                    <a:pt x="3" y="15"/>
                    <a:pt x="1" y="12"/>
                  </a:cubicBezTo>
                  <a:lnTo>
                    <a:pt x="4" y="12"/>
                  </a:lnTo>
                  <a:close/>
                  <a:moveTo>
                    <a:pt x="11" y="10"/>
                  </a:moveTo>
                  <a:cubicBezTo>
                    <a:pt x="15" y="8"/>
                    <a:pt x="18" y="4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0" y="4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41"/>
                    <a:pt x="40" y="42"/>
                    <a:pt x="36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39" y="39"/>
                    <a:pt x="39" y="3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9"/>
                    <a:pt x="14" y="11"/>
                    <a:pt x="11" y="12"/>
                  </a:cubicBezTo>
                  <a:lnTo>
                    <a:pt x="11" y="10"/>
                  </a:lnTo>
                  <a:close/>
                  <a:moveTo>
                    <a:pt x="11" y="18"/>
                  </a:moveTo>
                  <a:cubicBezTo>
                    <a:pt x="15" y="16"/>
                    <a:pt x="17" y="13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9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5"/>
                    <a:pt x="31" y="34"/>
                    <a:pt x="31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2" y="36"/>
                    <a:pt x="29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6" y="17"/>
                    <a:pt x="14" y="19"/>
                    <a:pt x="11" y="20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04"/>
            <p:cNvSpPr>
              <a:spLocks noEditPoints="1"/>
            </p:cNvSpPr>
            <p:nvPr/>
          </p:nvSpPr>
          <p:spPr bwMode="auto">
            <a:xfrm>
              <a:off x="395968" y="1512887"/>
              <a:ext cx="161925" cy="153988"/>
            </a:xfrm>
            <a:custGeom>
              <a:avLst/>
              <a:gdLst>
                <a:gd name="T0" fmla="*/ 3 w 43"/>
                <a:gd name="T1" fmla="*/ 17 h 41"/>
                <a:gd name="T2" fmla="*/ 3 w 43"/>
                <a:gd name="T3" fmla="*/ 15 h 41"/>
                <a:gd name="T4" fmla="*/ 40 w 43"/>
                <a:gd name="T5" fmla="*/ 15 h 41"/>
                <a:gd name="T6" fmla="*/ 40 w 43"/>
                <a:gd name="T7" fmla="*/ 17 h 41"/>
                <a:gd name="T8" fmla="*/ 23 w 43"/>
                <a:gd name="T9" fmla="*/ 17 h 41"/>
                <a:gd name="T10" fmla="*/ 23 w 43"/>
                <a:gd name="T11" fmla="*/ 25 h 41"/>
                <a:gd name="T12" fmla="*/ 39 w 43"/>
                <a:gd name="T13" fmla="*/ 25 h 41"/>
                <a:gd name="T14" fmla="*/ 39 w 43"/>
                <a:gd name="T15" fmla="*/ 27 h 41"/>
                <a:gd name="T16" fmla="*/ 23 w 43"/>
                <a:gd name="T17" fmla="*/ 27 h 41"/>
                <a:gd name="T18" fmla="*/ 23 w 43"/>
                <a:gd name="T19" fmla="*/ 39 h 41"/>
                <a:gd name="T20" fmla="*/ 43 w 43"/>
                <a:gd name="T21" fmla="*/ 39 h 41"/>
                <a:gd name="T22" fmla="*/ 43 w 43"/>
                <a:gd name="T23" fmla="*/ 41 h 41"/>
                <a:gd name="T24" fmla="*/ 0 w 43"/>
                <a:gd name="T25" fmla="*/ 41 h 41"/>
                <a:gd name="T26" fmla="*/ 0 w 43"/>
                <a:gd name="T27" fmla="*/ 39 h 41"/>
                <a:gd name="T28" fmla="*/ 20 w 43"/>
                <a:gd name="T29" fmla="*/ 39 h 41"/>
                <a:gd name="T30" fmla="*/ 20 w 43"/>
                <a:gd name="T31" fmla="*/ 27 h 41"/>
                <a:gd name="T32" fmla="*/ 5 w 43"/>
                <a:gd name="T33" fmla="*/ 27 h 41"/>
                <a:gd name="T34" fmla="*/ 5 w 43"/>
                <a:gd name="T35" fmla="*/ 25 h 41"/>
                <a:gd name="T36" fmla="*/ 20 w 43"/>
                <a:gd name="T37" fmla="*/ 25 h 41"/>
                <a:gd name="T38" fmla="*/ 20 w 43"/>
                <a:gd name="T39" fmla="*/ 17 h 41"/>
                <a:gd name="T40" fmla="*/ 3 w 43"/>
                <a:gd name="T41" fmla="*/ 17 h 41"/>
                <a:gd name="T42" fmla="*/ 42 w 43"/>
                <a:gd name="T43" fmla="*/ 5 h 41"/>
                <a:gd name="T44" fmla="*/ 42 w 43"/>
                <a:gd name="T45" fmla="*/ 12 h 41"/>
                <a:gd name="T46" fmla="*/ 39 w 43"/>
                <a:gd name="T47" fmla="*/ 12 h 41"/>
                <a:gd name="T48" fmla="*/ 39 w 43"/>
                <a:gd name="T49" fmla="*/ 7 h 41"/>
                <a:gd name="T50" fmla="*/ 4 w 43"/>
                <a:gd name="T51" fmla="*/ 7 h 41"/>
                <a:gd name="T52" fmla="*/ 4 w 43"/>
                <a:gd name="T53" fmla="*/ 12 h 41"/>
                <a:gd name="T54" fmla="*/ 2 w 43"/>
                <a:gd name="T55" fmla="*/ 12 h 41"/>
                <a:gd name="T56" fmla="*/ 2 w 43"/>
                <a:gd name="T57" fmla="*/ 5 h 41"/>
                <a:gd name="T58" fmla="*/ 20 w 43"/>
                <a:gd name="T59" fmla="*/ 5 h 41"/>
                <a:gd name="T60" fmla="*/ 20 w 43"/>
                <a:gd name="T61" fmla="*/ 0 h 41"/>
                <a:gd name="T62" fmla="*/ 23 w 43"/>
                <a:gd name="T63" fmla="*/ 0 h 41"/>
                <a:gd name="T64" fmla="*/ 23 w 43"/>
                <a:gd name="T65" fmla="*/ 5 h 41"/>
                <a:gd name="T66" fmla="*/ 42 w 43"/>
                <a:gd name="T67" fmla="*/ 5 h 41"/>
                <a:gd name="T68" fmla="*/ 34 w 43"/>
                <a:gd name="T69" fmla="*/ 30 h 41"/>
                <a:gd name="T70" fmla="*/ 36 w 43"/>
                <a:gd name="T71" fmla="*/ 37 h 41"/>
                <a:gd name="T72" fmla="*/ 33 w 43"/>
                <a:gd name="T73" fmla="*/ 37 h 41"/>
                <a:gd name="T74" fmla="*/ 31 w 43"/>
                <a:gd name="T75" fmla="*/ 30 h 41"/>
                <a:gd name="T76" fmla="*/ 34 w 43"/>
                <a:gd name="T7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41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17"/>
                    <a:pt x="20" y="17"/>
                    <a:pt x="20" y="17"/>
                  </a:cubicBezTo>
                  <a:lnTo>
                    <a:pt x="3" y="17"/>
                  </a:lnTo>
                  <a:close/>
                  <a:moveTo>
                    <a:pt x="42" y="5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42" y="5"/>
                  </a:lnTo>
                  <a:close/>
                  <a:moveTo>
                    <a:pt x="34" y="30"/>
                  </a:moveTo>
                  <a:cubicBezTo>
                    <a:pt x="35" y="32"/>
                    <a:pt x="35" y="34"/>
                    <a:pt x="36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5"/>
                    <a:pt x="32" y="33"/>
                    <a:pt x="31" y="30"/>
                  </a:cubicBezTo>
                  <a:lnTo>
                    <a:pt x="34" y="3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205"/>
            <p:cNvSpPr/>
            <p:nvPr/>
          </p:nvSpPr>
          <p:spPr bwMode="auto">
            <a:xfrm>
              <a:off x="569006" y="1512887"/>
              <a:ext cx="55563" cy="168275"/>
            </a:xfrm>
            <a:custGeom>
              <a:avLst/>
              <a:gdLst>
                <a:gd name="T0" fmla="*/ 7 w 35"/>
                <a:gd name="T1" fmla="*/ 106 h 106"/>
                <a:gd name="T2" fmla="*/ 0 w 35"/>
                <a:gd name="T3" fmla="*/ 106 h 106"/>
                <a:gd name="T4" fmla="*/ 28 w 35"/>
                <a:gd name="T5" fmla="*/ 0 h 106"/>
                <a:gd name="T6" fmla="*/ 35 w 35"/>
                <a:gd name="T7" fmla="*/ 0 h 106"/>
                <a:gd name="T8" fmla="*/ 7 w 35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6">
                  <a:moveTo>
                    <a:pt x="7" y="106"/>
                  </a:moveTo>
                  <a:lnTo>
                    <a:pt x="0" y="106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7" y="10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206"/>
            <p:cNvSpPr>
              <a:spLocks noEditPoints="1"/>
            </p:cNvSpPr>
            <p:nvPr/>
          </p:nvSpPr>
          <p:spPr bwMode="auto">
            <a:xfrm>
              <a:off x="635681" y="1512887"/>
              <a:ext cx="158750" cy="157163"/>
            </a:xfrm>
            <a:custGeom>
              <a:avLst/>
              <a:gdLst>
                <a:gd name="T0" fmla="*/ 3 w 42"/>
                <a:gd name="T1" fmla="*/ 42 h 42"/>
                <a:gd name="T2" fmla="*/ 0 w 42"/>
                <a:gd name="T3" fmla="*/ 42 h 42"/>
                <a:gd name="T4" fmla="*/ 5 w 42"/>
                <a:gd name="T5" fmla="*/ 24 h 42"/>
                <a:gd name="T6" fmla="*/ 8 w 42"/>
                <a:gd name="T7" fmla="*/ 24 h 42"/>
                <a:gd name="T8" fmla="*/ 3 w 42"/>
                <a:gd name="T9" fmla="*/ 42 h 42"/>
                <a:gd name="T10" fmla="*/ 3 w 42"/>
                <a:gd name="T11" fmla="*/ 1 h 42"/>
                <a:gd name="T12" fmla="*/ 8 w 42"/>
                <a:gd name="T13" fmla="*/ 10 h 42"/>
                <a:gd name="T14" fmla="*/ 5 w 42"/>
                <a:gd name="T15" fmla="*/ 10 h 42"/>
                <a:gd name="T16" fmla="*/ 1 w 42"/>
                <a:gd name="T17" fmla="*/ 1 h 42"/>
                <a:gd name="T18" fmla="*/ 3 w 42"/>
                <a:gd name="T19" fmla="*/ 1 h 42"/>
                <a:gd name="T20" fmla="*/ 4 w 42"/>
                <a:gd name="T21" fmla="*/ 12 h 42"/>
                <a:gd name="T22" fmla="*/ 8 w 42"/>
                <a:gd name="T23" fmla="*/ 21 h 42"/>
                <a:gd name="T24" fmla="*/ 5 w 42"/>
                <a:gd name="T25" fmla="*/ 21 h 42"/>
                <a:gd name="T26" fmla="*/ 1 w 42"/>
                <a:gd name="T27" fmla="*/ 12 h 42"/>
                <a:gd name="T28" fmla="*/ 4 w 42"/>
                <a:gd name="T29" fmla="*/ 12 h 42"/>
                <a:gd name="T30" fmla="*/ 10 w 42"/>
                <a:gd name="T31" fmla="*/ 10 h 42"/>
                <a:gd name="T32" fmla="*/ 18 w 42"/>
                <a:gd name="T33" fmla="*/ 0 h 42"/>
                <a:gd name="T34" fmla="*/ 21 w 42"/>
                <a:gd name="T35" fmla="*/ 0 h 42"/>
                <a:gd name="T36" fmla="*/ 19 w 42"/>
                <a:gd name="T37" fmla="*/ 5 h 42"/>
                <a:gd name="T38" fmla="*/ 42 w 42"/>
                <a:gd name="T39" fmla="*/ 5 h 42"/>
                <a:gd name="T40" fmla="*/ 42 w 42"/>
                <a:gd name="T41" fmla="*/ 37 h 42"/>
                <a:gd name="T42" fmla="*/ 36 w 42"/>
                <a:gd name="T43" fmla="*/ 42 h 42"/>
                <a:gd name="T44" fmla="*/ 32 w 42"/>
                <a:gd name="T45" fmla="*/ 42 h 42"/>
                <a:gd name="T46" fmla="*/ 32 w 42"/>
                <a:gd name="T47" fmla="*/ 40 h 42"/>
                <a:gd name="T48" fmla="*/ 35 w 42"/>
                <a:gd name="T49" fmla="*/ 40 h 42"/>
                <a:gd name="T50" fmla="*/ 39 w 42"/>
                <a:gd name="T51" fmla="*/ 37 h 42"/>
                <a:gd name="T52" fmla="*/ 39 w 42"/>
                <a:gd name="T53" fmla="*/ 7 h 42"/>
                <a:gd name="T54" fmla="*/ 17 w 42"/>
                <a:gd name="T55" fmla="*/ 7 h 42"/>
                <a:gd name="T56" fmla="*/ 10 w 42"/>
                <a:gd name="T57" fmla="*/ 12 h 42"/>
                <a:gd name="T58" fmla="*/ 10 w 42"/>
                <a:gd name="T59" fmla="*/ 10 h 42"/>
                <a:gd name="T60" fmla="*/ 11 w 42"/>
                <a:gd name="T61" fmla="*/ 18 h 42"/>
                <a:gd name="T62" fmla="*/ 17 w 42"/>
                <a:gd name="T63" fmla="*/ 10 h 42"/>
                <a:gd name="T64" fmla="*/ 20 w 42"/>
                <a:gd name="T65" fmla="*/ 10 h 42"/>
                <a:gd name="T66" fmla="*/ 18 w 42"/>
                <a:gd name="T67" fmla="*/ 13 h 42"/>
                <a:gd name="T68" fmla="*/ 34 w 42"/>
                <a:gd name="T69" fmla="*/ 13 h 42"/>
                <a:gd name="T70" fmla="*/ 34 w 42"/>
                <a:gd name="T71" fmla="*/ 15 h 42"/>
                <a:gd name="T72" fmla="*/ 24 w 42"/>
                <a:gd name="T73" fmla="*/ 15 h 42"/>
                <a:gd name="T74" fmla="*/ 24 w 42"/>
                <a:gd name="T75" fmla="*/ 22 h 42"/>
                <a:gd name="T76" fmla="*/ 36 w 42"/>
                <a:gd name="T77" fmla="*/ 22 h 42"/>
                <a:gd name="T78" fmla="*/ 36 w 42"/>
                <a:gd name="T79" fmla="*/ 24 h 42"/>
                <a:gd name="T80" fmla="*/ 24 w 42"/>
                <a:gd name="T81" fmla="*/ 24 h 42"/>
                <a:gd name="T82" fmla="*/ 24 w 42"/>
                <a:gd name="T83" fmla="*/ 34 h 42"/>
                <a:gd name="T84" fmla="*/ 28 w 42"/>
                <a:gd name="T85" fmla="*/ 34 h 42"/>
                <a:gd name="T86" fmla="*/ 31 w 42"/>
                <a:gd name="T87" fmla="*/ 32 h 42"/>
                <a:gd name="T88" fmla="*/ 31 w 42"/>
                <a:gd name="T89" fmla="*/ 27 h 42"/>
                <a:gd name="T90" fmla="*/ 33 w 42"/>
                <a:gd name="T91" fmla="*/ 27 h 42"/>
                <a:gd name="T92" fmla="*/ 33 w 42"/>
                <a:gd name="T93" fmla="*/ 32 h 42"/>
                <a:gd name="T94" fmla="*/ 28 w 42"/>
                <a:gd name="T95" fmla="*/ 36 h 42"/>
                <a:gd name="T96" fmla="*/ 13 w 42"/>
                <a:gd name="T97" fmla="*/ 36 h 42"/>
                <a:gd name="T98" fmla="*/ 13 w 42"/>
                <a:gd name="T99" fmla="*/ 27 h 42"/>
                <a:gd name="T100" fmla="*/ 16 w 42"/>
                <a:gd name="T101" fmla="*/ 27 h 42"/>
                <a:gd name="T102" fmla="*/ 16 w 42"/>
                <a:gd name="T103" fmla="*/ 34 h 42"/>
                <a:gd name="T104" fmla="*/ 22 w 42"/>
                <a:gd name="T105" fmla="*/ 34 h 42"/>
                <a:gd name="T106" fmla="*/ 22 w 42"/>
                <a:gd name="T107" fmla="*/ 24 h 42"/>
                <a:gd name="T108" fmla="*/ 11 w 42"/>
                <a:gd name="T109" fmla="*/ 24 h 42"/>
                <a:gd name="T110" fmla="*/ 11 w 42"/>
                <a:gd name="T111" fmla="*/ 22 h 42"/>
                <a:gd name="T112" fmla="*/ 22 w 42"/>
                <a:gd name="T113" fmla="*/ 22 h 42"/>
                <a:gd name="T114" fmla="*/ 22 w 42"/>
                <a:gd name="T115" fmla="*/ 15 h 42"/>
                <a:gd name="T116" fmla="*/ 17 w 42"/>
                <a:gd name="T117" fmla="*/ 15 h 42"/>
                <a:gd name="T118" fmla="*/ 11 w 42"/>
                <a:gd name="T119" fmla="*/ 20 h 42"/>
                <a:gd name="T120" fmla="*/ 11 w 42"/>
                <a:gd name="T12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7"/>
                    <a:pt x="4" y="30"/>
                    <a:pt x="5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30"/>
                    <a:pt x="6" y="37"/>
                    <a:pt x="3" y="42"/>
                  </a:cubicBezTo>
                  <a:close/>
                  <a:moveTo>
                    <a:pt x="3" y="1"/>
                  </a:moveTo>
                  <a:cubicBezTo>
                    <a:pt x="5" y="4"/>
                    <a:pt x="6" y="7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2" y="4"/>
                    <a:pt x="1" y="1"/>
                  </a:cubicBezTo>
                  <a:lnTo>
                    <a:pt x="3" y="1"/>
                  </a:lnTo>
                  <a:close/>
                  <a:moveTo>
                    <a:pt x="4" y="12"/>
                  </a:moveTo>
                  <a:cubicBezTo>
                    <a:pt x="5" y="15"/>
                    <a:pt x="7" y="18"/>
                    <a:pt x="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18"/>
                    <a:pt x="3" y="15"/>
                    <a:pt x="1" y="12"/>
                  </a:cubicBezTo>
                  <a:lnTo>
                    <a:pt x="4" y="12"/>
                  </a:lnTo>
                  <a:close/>
                  <a:moveTo>
                    <a:pt x="10" y="10"/>
                  </a:moveTo>
                  <a:cubicBezTo>
                    <a:pt x="15" y="8"/>
                    <a:pt x="17" y="4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2"/>
                    <a:pt x="20" y="4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41"/>
                    <a:pt x="40" y="42"/>
                    <a:pt x="36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8" y="40"/>
                    <a:pt x="39" y="39"/>
                    <a:pt x="39" y="3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9"/>
                    <a:pt x="14" y="11"/>
                    <a:pt x="10" y="12"/>
                  </a:cubicBezTo>
                  <a:lnTo>
                    <a:pt x="10" y="10"/>
                  </a:lnTo>
                  <a:close/>
                  <a:moveTo>
                    <a:pt x="11" y="18"/>
                  </a:moveTo>
                  <a:cubicBezTo>
                    <a:pt x="14" y="16"/>
                    <a:pt x="16" y="13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2"/>
                    <a:pt x="18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5"/>
                    <a:pt x="31" y="34"/>
                    <a:pt x="31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5"/>
                    <a:pt x="32" y="36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7"/>
                    <a:pt x="14" y="19"/>
                    <a:pt x="11" y="20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07"/>
            <p:cNvSpPr/>
            <p:nvPr/>
          </p:nvSpPr>
          <p:spPr bwMode="auto">
            <a:xfrm>
              <a:off x="816656" y="1524000"/>
              <a:ext cx="161925" cy="150813"/>
            </a:xfrm>
            <a:custGeom>
              <a:avLst/>
              <a:gdLst>
                <a:gd name="T0" fmla="*/ 3 w 43"/>
                <a:gd name="T1" fmla="*/ 2 h 40"/>
                <a:gd name="T2" fmla="*/ 3 w 43"/>
                <a:gd name="T3" fmla="*/ 0 h 40"/>
                <a:gd name="T4" fmla="*/ 41 w 43"/>
                <a:gd name="T5" fmla="*/ 0 h 40"/>
                <a:gd name="T6" fmla="*/ 41 w 43"/>
                <a:gd name="T7" fmla="*/ 2 h 40"/>
                <a:gd name="T8" fmla="*/ 23 w 43"/>
                <a:gd name="T9" fmla="*/ 2 h 40"/>
                <a:gd name="T10" fmla="*/ 23 w 43"/>
                <a:gd name="T11" fmla="*/ 13 h 40"/>
                <a:gd name="T12" fmla="*/ 23 w 43"/>
                <a:gd name="T13" fmla="*/ 14 h 40"/>
                <a:gd name="T14" fmla="*/ 43 w 43"/>
                <a:gd name="T15" fmla="*/ 14 h 40"/>
                <a:gd name="T16" fmla="*/ 43 w 43"/>
                <a:gd name="T17" fmla="*/ 16 h 40"/>
                <a:gd name="T18" fmla="*/ 23 w 43"/>
                <a:gd name="T19" fmla="*/ 16 h 40"/>
                <a:gd name="T20" fmla="*/ 43 w 43"/>
                <a:gd name="T21" fmla="*/ 38 h 40"/>
                <a:gd name="T22" fmla="*/ 43 w 43"/>
                <a:gd name="T23" fmla="*/ 40 h 40"/>
                <a:gd name="T24" fmla="*/ 22 w 43"/>
                <a:gd name="T25" fmla="*/ 23 h 40"/>
                <a:gd name="T26" fmla="*/ 0 w 43"/>
                <a:gd name="T27" fmla="*/ 40 h 40"/>
                <a:gd name="T28" fmla="*/ 0 w 43"/>
                <a:gd name="T29" fmla="*/ 38 h 40"/>
                <a:gd name="T30" fmla="*/ 20 w 43"/>
                <a:gd name="T31" fmla="*/ 16 h 40"/>
                <a:gd name="T32" fmla="*/ 0 w 43"/>
                <a:gd name="T33" fmla="*/ 16 h 40"/>
                <a:gd name="T34" fmla="*/ 0 w 43"/>
                <a:gd name="T35" fmla="*/ 14 h 40"/>
                <a:gd name="T36" fmla="*/ 20 w 43"/>
                <a:gd name="T37" fmla="*/ 14 h 40"/>
                <a:gd name="T38" fmla="*/ 20 w 43"/>
                <a:gd name="T39" fmla="*/ 13 h 40"/>
                <a:gd name="T40" fmla="*/ 20 w 43"/>
                <a:gd name="T41" fmla="*/ 2 h 40"/>
                <a:gd name="T42" fmla="*/ 3 w 43"/>
                <a:gd name="T4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0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26"/>
                    <a:pt x="31" y="33"/>
                    <a:pt x="43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2" y="36"/>
                    <a:pt x="25" y="30"/>
                    <a:pt x="22" y="23"/>
                  </a:cubicBezTo>
                  <a:cubicBezTo>
                    <a:pt x="19" y="30"/>
                    <a:pt x="12" y="36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2"/>
                    <a:pt x="20" y="25"/>
                    <a:pt x="2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208"/>
            <p:cNvSpPr>
              <a:spLocks noEditPoints="1"/>
            </p:cNvSpPr>
            <p:nvPr/>
          </p:nvSpPr>
          <p:spPr bwMode="auto">
            <a:xfrm>
              <a:off x="997631" y="1527175"/>
              <a:ext cx="160338" cy="147638"/>
            </a:xfrm>
            <a:custGeom>
              <a:avLst/>
              <a:gdLst>
                <a:gd name="T0" fmla="*/ 18 w 43"/>
                <a:gd name="T1" fmla="*/ 39 h 39"/>
                <a:gd name="T2" fmla="*/ 18 w 43"/>
                <a:gd name="T3" fmla="*/ 2 h 39"/>
                <a:gd name="T4" fmla="*/ 0 w 43"/>
                <a:gd name="T5" fmla="*/ 2 h 39"/>
                <a:gd name="T6" fmla="*/ 0 w 43"/>
                <a:gd name="T7" fmla="*/ 0 h 39"/>
                <a:gd name="T8" fmla="*/ 43 w 43"/>
                <a:gd name="T9" fmla="*/ 0 h 39"/>
                <a:gd name="T10" fmla="*/ 43 w 43"/>
                <a:gd name="T11" fmla="*/ 2 h 39"/>
                <a:gd name="T12" fmla="*/ 22 w 43"/>
                <a:gd name="T13" fmla="*/ 2 h 39"/>
                <a:gd name="T14" fmla="*/ 22 w 43"/>
                <a:gd name="T15" fmla="*/ 39 h 39"/>
                <a:gd name="T16" fmla="*/ 18 w 43"/>
                <a:gd name="T17" fmla="*/ 39 h 39"/>
                <a:gd name="T18" fmla="*/ 24 w 43"/>
                <a:gd name="T19" fmla="*/ 12 h 39"/>
                <a:gd name="T20" fmla="*/ 40 w 43"/>
                <a:gd name="T21" fmla="*/ 19 h 39"/>
                <a:gd name="T22" fmla="*/ 40 w 43"/>
                <a:gd name="T23" fmla="*/ 23 h 39"/>
                <a:gd name="T24" fmla="*/ 24 w 43"/>
                <a:gd name="T25" fmla="*/ 14 h 39"/>
                <a:gd name="T26" fmla="*/ 24 w 43"/>
                <a:gd name="T2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9">
                  <a:moveTo>
                    <a:pt x="18" y="39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18" y="39"/>
                  </a:lnTo>
                  <a:close/>
                  <a:moveTo>
                    <a:pt x="24" y="12"/>
                  </a:moveTo>
                  <a:cubicBezTo>
                    <a:pt x="30" y="14"/>
                    <a:pt x="35" y="16"/>
                    <a:pt x="40" y="1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5" y="19"/>
                    <a:pt x="30" y="16"/>
                    <a:pt x="24" y="14"/>
                  </a:cubicBezTo>
                  <a:lnTo>
                    <a:pt x="24" y="1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1465543" y="2881948"/>
            <a:ext cx="638102" cy="145607"/>
            <a:chOff x="1407206" y="1512887"/>
            <a:chExt cx="709612" cy="161925"/>
          </a:xfrm>
        </p:grpSpPr>
        <p:sp>
          <p:nvSpPr>
            <p:cNvPr id="209" name="Freeform 209"/>
            <p:cNvSpPr>
              <a:spLocks noEditPoints="1"/>
            </p:cNvSpPr>
            <p:nvPr/>
          </p:nvSpPr>
          <p:spPr bwMode="auto">
            <a:xfrm>
              <a:off x="1407206" y="1512887"/>
              <a:ext cx="168275" cy="161925"/>
            </a:xfrm>
            <a:custGeom>
              <a:avLst/>
              <a:gdLst>
                <a:gd name="T0" fmla="*/ 0 w 45"/>
                <a:gd name="T1" fmla="*/ 39 h 43"/>
                <a:gd name="T2" fmla="*/ 8 w 45"/>
                <a:gd name="T3" fmla="*/ 28 h 43"/>
                <a:gd name="T4" fmla="*/ 20 w 45"/>
                <a:gd name="T5" fmla="*/ 9 h 43"/>
                <a:gd name="T6" fmla="*/ 24 w 45"/>
                <a:gd name="T7" fmla="*/ 16 h 43"/>
                <a:gd name="T8" fmla="*/ 14 w 45"/>
                <a:gd name="T9" fmla="*/ 18 h 43"/>
                <a:gd name="T10" fmla="*/ 23 w 45"/>
                <a:gd name="T11" fmla="*/ 24 h 43"/>
                <a:gd name="T12" fmla="*/ 14 w 45"/>
                <a:gd name="T13" fmla="*/ 26 h 43"/>
                <a:gd name="T14" fmla="*/ 9 w 45"/>
                <a:gd name="T15" fmla="*/ 42 h 43"/>
                <a:gd name="T16" fmla="*/ 6 w 45"/>
                <a:gd name="T17" fmla="*/ 40 h 43"/>
                <a:gd name="T18" fmla="*/ 11 w 45"/>
                <a:gd name="T19" fmla="*/ 38 h 43"/>
                <a:gd name="T20" fmla="*/ 2 w 45"/>
                <a:gd name="T21" fmla="*/ 26 h 43"/>
                <a:gd name="T22" fmla="*/ 11 w 45"/>
                <a:gd name="T23" fmla="*/ 24 h 43"/>
                <a:gd name="T24" fmla="*/ 1 w 45"/>
                <a:gd name="T25" fmla="*/ 18 h 43"/>
                <a:gd name="T26" fmla="*/ 6 w 45"/>
                <a:gd name="T27" fmla="*/ 16 h 43"/>
                <a:gd name="T28" fmla="*/ 7 w 45"/>
                <a:gd name="T29" fmla="*/ 9 h 43"/>
                <a:gd name="T30" fmla="*/ 16 w 45"/>
                <a:gd name="T31" fmla="*/ 16 h 43"/>
                <a:gd name="T32" fmla="*/ 20 w 45"/>
                <a:gd name="T33" fmla="*/ 9 h 43"/>
                <a:gd name="T34" fmla="*/ 2 w 45"/>
                <a:gd name="T35" fmla="*/ 4 h 43"/>
                <a:gd name="T36" fmla="*/ 11 w 45"/>
                <a:gd name="T37" fmla="*/ 0 h 43"/>
                <a:gd name="T38" fmla="*/ 14 w 45"/>
                <a:gd name="T39" fmla="*/ 4 h 43"/>
                <a:gd name="T40" fmla="*/ 23 w 45"/>
                <a:gd name="T41" fmla="*/ 6 h 43"/>
                <a:gd name="T42" fmla="*/ 35 w 45"/>
                <a:gd name="T43" fmla="*/ 3 h 43"/>
                <a:gd name="T44" fmla="*/ 44 w 45"/>
                <a:gd name="T45" fmla="*/ 4 h 43"/>
                <a:gd name="T46" fmla="*/ 29 w 45"/>
                <a:gd name="T47" fmla="*/ 5 h 43"/>
                <a:gd name="T48" fmla="*/ 45 w 45"/>
                <a:gd name="T49" fmla="*/ 14 h 43"/>
                <a:gd name="T50" fmla="*/ 39 w 45"/>
                <a:gd name="T51" fmla="*/ 16 h 43"/>
                <a:gd name="T52" fmla="*/ 36 w 45"/>
                <a:gd name="T53" fmla="*/ 43 h 43"/>
                <a:gd name="T54" fmla="*/ 29 w 45"/>
                <a:gd name="T55" fmla="*/ 16 h 43"/>
                <a:gd name="T56" fmla="*/ 23 w 45"/>
                <a:gd name="T57" fmla="*/ 43 h 43"/>
                <a:gd name="T58" fmla="*/ 24 w 45"/>
                <a:gd name="T59" fmla="*/ 40 h 43"/>
                <a:gd name="T60" fmla="*/ 20 w 45"/>
                <a:gd name="T61" fmla="*/ 28 h 43"/>
                <a:gd name="T62" fmla="*/ 24 w 45"/>
                <a:gd name="T63" fmla="*/ 40 h 43"/>
                <a:gd name="T64" fmla="*/ 26 w 45"/>
                <a:gd name="T6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3">
                  <a:moveTo>
                    <a:pt x="0" y="4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3" y="36"/>
                    <a:pt x="5" y="33"/>
                    <a:pt x="5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4"/>
                    <a:pt x="5" y="38"/>
                    <a:pt x="0" y="40"/>
                  </a:cubicBezTo>
                  <a:close/>
                  <a:moveTo>
                    <a:pt x="20" y="9"/>
                  </a:moveTo>
                  <a:cubicBezTo>
                    <a:pt x="20" y="11"/>
                    <a:pt x="19" y="13"/>
                    <a:pt x="18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41"/>
                    <a:pt x="12" y="43"/>
                    <a:pt x="9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0" y="40"/>
                    <a:pt x="11" y="39"/>
                    <a:pt x="11" y="3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5" y="11"/>
                    <a:pt x="5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1"/>
                    <a:pt x="8" y="13"/>
                    <a:pt x="9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3"/>
                    <a:pt x="17" y="11"/>
                    <a:pt x="18" y="9"/>
                  </a:cubicBezTo>
                  <a:lnTo>
                    <a:pt x="20" y="9"/>
                  </a:lnTo>
                  <a:close/>
                  <a:moveTo>
                    <a:pt x="2" y="6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6"/>
                    <a:pt x="23" y="6"/>
                    <a:pt x="23" y="6"/>
                  </a:cubicBezTo>
                  <a:lnTo>
                    <a:pt x="2" y="6"/>
                  </a:lnTo>
                  <a:close/>
                  <a:moveTo>
                    <a:pt x="35" y="3"/>
                  </a:moveTo>
                  <a:cubicBezTo>
                    <a:pt x="38" y="3"/>
                    <a:pt x="41" y="3"/>
                    <a:pt x="44" y="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5"/>
                    <a:pt x="39" y="5"/>
                    <a:pt x="36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5"/>
                    <a:pt x="27" y="40"/>
                    <a:pt x="23" y="4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38"/>
                    <a:pt x="17" y="34"/>
                    <a:pt x="17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3"/>
                    <a:pt x="21" y="36"/>
                    <a:pt x="24" y="39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38"/>
                    <a:pt x="26" y="34"/>
                    <a:pt x="26" y="28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210"/>
            <p:cNvSpPr>
              <a:spLocks noEditPoints="1"/>
            </p:cNvSpPr>
            <p:nvPr/>
          </p:nvSpPr>
          <p:spPr bwMode="auto">
            <a:xfrm>
              <a:off x="1594531" y="1512887"/>
              <a:ext cx="157163" cy="161925"/>
            </a:xfrm>
            <a:custGeom>
              <a:avLst/>
              <a:gdLst>
                <a:gd name="T0" fmla="*/ 3 w 42"/>
                <a:gd name="T1" fmla="*/ 42 h 43"/>
                <a:gd name="T2" fmla="*/ 0 w 42"/>
                <a:gd name="T3" fmla="*/ 42 h 43"/>
                <a:gd name="T4" fmla="*/ 5 w 42"/>
                <a:gd name="T5" fmla="*/ 24 h 43"/>
                <a:gd name="T6" fmla="*/ 7 w 42"/>
                <a:gd name="T7" fmla="*/ 24 h 43"/>
                <a:gd name="T8" fmla="*/ 3 w 42"/>
                <a:gd name="T9" fmla="*/ 42 h 43"/>
                <a:gd name="T10" fmla="*/ 3 w 42"/>
                <a:gd name="T11" fmla="*/ 1 h 43"/>
                <a:gd name="T12" fmla="*/ 7 w 42"/>
                <a:gd name="T13" fmla="*/ 10 h 43"/>
                <a:gd name="T14" fmla="*/ 4 w 42"/>
                <a:gd name="T15" fmla="*/ 10 h 43"/>
                <a:gd name="T16" fmla="*/ 1 w 42"/>
                <a:gd name="T17" fmla="*/ 1 h 43"/>
                <a:gd name="T18" fmla="*/ 3 w 42"/>
                <a:gd name="T19" fmla="*/ 1 h 43"/>
                <a:gd name="T20" fmla="*/ 3 w 42"/>
                <a:gd name="T21" fmla="*/ 12 h 43"/>
                <a:gd name="T22" fmla="*/ 7 w 42"/>
                <a:gd name="T23" fmla="*/ 21 h 43"/>
                <a:gd name="T24" fmla="*/ 4 w 42"/>
                <a:gd name="T25" fmla="*/ 21 h 43"/>
                <a:gd name="T26" fmla="*/ 1 w 42"/>
                <a:gd name="T27" fmla="*/ 12 h 43"/>
                <a:gd name="T28" fmla="*/ 3 w 42"/>
                <a:gd name="T29" fmla="*/ 12 h 43"/>
                <a:gd name="T30" fmla="*/ 27 w 42"/>
                <a:gd name="T31" fmla="*/ 0 h 43"/>
                <a:gd name="T32" fmla="*/ 27 w 42"/>
                <a:gd name="T33" fmla="*/ 4 h 43"/>
                <a:gd name="T34" fmla="*/ 38 w 42"/>
                <a:gd name="T35" fmla="*/ 4 h 43"/>
                <a:gd name="T36" fmla="*/ 38 w 42"/>
                <a:gd name="T37" fmla="*/ 18 h 43"/>
                <a:gd name="T38" fmla="*/ 32 w 42"/>
                <a:gd name="T39" fmla="*/ 23 h 43"/>
                <a:gd name="T40" fmla="*/ 15 w 42"/>
                <a:gd name="T41" fmla="*/ 23 h 43"/>
                <a:gd name="T42" fmla="*/ 15 w 42"/>
                <a:gd name="T43" fmla="*/ 39 h 43"/>
                <a:gd name="T44" fmla="*/ 25 w 42"/>
                <a:gd name="T45" fmla="*/ 36 h 43"/>
                <a:gd name="T46" fmla="*/ 25 w 42"/>
                <a:gd name="T47" fmla="*/ 38 h 43"/>
                <a:gd name="T48" fmla="*/ 13 w 42"/>
                <a:gd name="T49" fmla="*/ 43 h 43"/>
                <a:gd name="T50" fmla="*/ 13 w 42"/>
                <a:gd name="T51" fmla="*/ 4 h 43"/>
                <a:gd name="T52" fmla="*/ 24 w 42"/>
                <a:gd name="T53" fmla="*/ 4 h 43"/>
                <a:gd name="T54" fmla="*/ 24 w 42"/>
                <a:gd name="T55" fmla="*/ 0 h 43"/>
                <a:gd name="T56" fmla="*/ 27 w 42"/>
                <a:gd name="T57" fmla="*/ 0 h 43"/>
                <a:gd name="T58" fmla="*/ 15 w 42"/>
                <a:gd name="T59" fmla="*/ 6 h 43"/>
                <a:gd name="T60" fmla="*/ 15 w 42"/>
                <a:gd name="T61" fmla="*/ 13 h 43"/>
                <a:gd name="T62" fmla="*/ 36 w 42"/>
                <a:gd name="T63" fmla="*/ 13 h 43"/>
                <a:gd name="T64" fmla="*/ 36 w 42"/>
                <a:gd name="T65" fmla="*/ 6 h 43"/>
                <a:gd name="T66" fmla="*/ 15 w 42"/>
                <a:gd name="T67" fmla="*/ 6 h 43"/>
                <a:gd name="T68" fmla="*/ 32 w 42"/>
                <a:gd name="T69" fmla="*/ 21 h 43"/>
                <a:gd name="T70" fmla="*/ 36 w 42"/>
                <a:gd name="T71" fmla="*/ 18 h 43"/>
                <a:gd name="T72" fmla="*/ 36 w 42"/>
                <a:gd name="T73" fmla="*/ 15 h 43"/>
                <a:gd name="T74" fmla="*/ 15 w 42"/>
                <a:gd name="T75" fmla="*/ 15 h 43"/>
                <a:gd name="T76" fmla="*/ 15 w 42"/>
                <a:gd name="T77" fmla="*/ 21 h 43"/>
                <a:gd name="T78" fmla="*/ 32 w 42"/>
                <a:gd name="T79" fmla="*/ 21 h 43"/>
                <a:gd name="T80" fmla="*/ 42 w 42"/>
                <a:gd name="T81" fmla="*/ 41 h 43"/>
                <a:gd name="T82" fmla="*/ 42 w 42"/>
                <a:gd name="T83" fmla="*/ 43 h 43"/>
                <a:gd name="T84" fmla="*/ 22 w 42"/>
                <a:gd name="T85" fmla="*/ 25 h 43"/>
                <a:gd name="T86" fmla="*/ 25 w 42"/>
                <a:gd name="T87" fmla="*/ 25 h 43"/>
                <a:gd name="T88" fmla="*/ 29 w 42"/>
                <a:gd name="T89" fmla="*/ 33 h 43"/>
                <a:gd name="T90" fmla="*/ 38 w 42"/>
                <a:gd name="T91" fmla="*/ 25 h 43"/>
                <a:gd name="T92" fmla="*/ 40 w 42"/>
                <a:gd name="T93" fmla="*/ 25 h 43"/>
                <a:gd name="T94" fmla="*/ 31 w 42"/>
                <a:gd name="T95" fmla="*/ 35 h 43"/>
                <a:gd name="T96" fmla="*/ 42 w 42"/>
                <a:gd name="T9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" h="43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37"/>
                    <a:pt x="4" y="31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30"/>
                    <a:pt x="5" y="36"/>
                    <a:pt x="3" y="42"/>
                  </a:cubicBezTo>
                  <a:close/>
                  <a:moveTo>
                    <a:pt x="3" y="1"/>
                  </a:moveTo>
                  <a:cubicBezTo>
                    <a:pt x="5" y="4"/>
                    <a:pt x="6" y="7"/>
                    <a:pt x="7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7"/>
                    <a:pt x="2" y="4"/>
                    <a:pt x="1" y="1"/>
                  </a:cubicBezTo>
                  <a:lnTo>
                    <a:pt x="3" y="1"/>
                  </a:lnTo>
                  <a:close/>
                  <a:moveTo>
                    <a:pt x="3" y="12"/>
                  </a:moveTo>
                  <a:cubicBezTo>
                    <a:pt x="5" y="15"/>
                    <a:pt x="6" y="18"/>
                    <a:pt x="7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8"/>
                    <a:pt x="3" y="15"/>
                    <a:pt x="1" y="12"/>
                  </a:cubicBezTo>
                  <a:lnTo>
                    <a:pt x="3" y="12"/>
                  </a:lnTo>
                  <a:close/>
                  <a:moveTo>
                    <a:pt x="27" y="0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22"/>
                    <a:pt x="37" y="23"/>
                    <a:pt x="32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9" y="38"/>
                    <a:pt x="22" y="37"/>
                    <a:pt x="25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1" y="40"/>
                    <a:pt x="17" y="42"/>
                    <a:pt x="13" y="4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7" y="0"/>
                  </a:lnTo>
                  <a:close/>
                  <a:moveTo>
                    <a:pt x="15" y="6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6"/>
                    <a:pt x="36" y="6"/>
                    <a:pt x="36" y="6"/>
                  </a:cubicBezTo>
                  <a:lnTo>
                    <a:pt x="15" y="6"/>
                  </a:lnTo>
                  <a:close/>
                  <a:moveTo>
                    <a:pt x="32" y="21"/>
                  </a:moveTo>
                  <a:cubicBezTo>
                    <a:pt x="34" y="21"/>
                    <a:pt x="36" y="20"/>
                    <a:pt x="36" y="18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32" y="21"/>
                  </a:lnTo>
                  <a:close/>
                  <a:moveTo>
                    <a:pt x="42" y="41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32" y="40"/>
                    <a:pt x="25" y="34"/>
                    <a:pt x="22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9"/>
                    <a:pt x="27" y="31"/>
                    <a:pt x="29" y="33"/>
                  </a:cubicBezTo>
                  <a:cubicBezTo>
                    <a:pt x="33" y="31"/>
                    <a:pt x="36" y="29"/>
                    <a:pt x="38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30"/>
                    <a:pt x="35" y="33"/>
                    <a:pt x="31" y="35"/>
                  </a:cubicBezTo>
                  <a:cubicBezTo>
                    <a:pt x="33" y="37"/>
                    <a:pt x="37" y="39"/>
                    <a:pt x="42" y="4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11"/>
            <p:cNvSpPr>
              <a:spLocks noEditPoints="1"/>
            </p:cNvSpPr>
            <p:nvPr/>
          </p:nvSpPr>
          <p:spPr bwMode="auto">
            <a:xfrm>
              <a:off x="1767568" y="1512887"/>
              <a:ext cx="168275" cy="161925"/>
            </a:xfrm>
            <a:custGeom>
              <a:avLst/>
              <a:gdLst>
                <a:gd name="T0" fmla="*/ 9 w 45"/>
                <a:gd name="T1" fmla="*/ 12 h 43"/>
                <a:gd name="T2" fmla="*/ 8 w 45"/>
                <a:gd name="T3" fmla="*/ 19 h 43"/>
                <a:gd name="T4" fmla="*/ 6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4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2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6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5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9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5" y="9"/>
                    <a:pt x="7" y="5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8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8"/>
                    <a:pt x="26" y="40"/>
                    <a:pt x="24" y="42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1" y="40"/>
                    <a:pt x="38" y="37"/>
                    <a:pt x="36" y="34"/>
                  </a:cubicBezTo>
                  <a:cubicBezTo>
                    <a:pt x="35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4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0"/>
                    <a:pt x="33" y="6"/>
                    <a:pt x="3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6" y="3"/>
                    <a:pt x="36" y="5"/>
                  </a:cubicBezTo>
                  <a:cubicBezTo>
                    <a:pt x="36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9" y="24"/>
                    <a:pt x="40" y="17"/>
                    <a:pt x="4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10"/>
                    <a:pt x="33" y="12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9"/>
                    <a:pt x="35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212"/>
            <p:cNvSpPr>
              <a:spLocks noEditPoints="1"/>
            </p:cNvSpPr>
            <p:nvPr/>
          </p:nvSpPr>
          <p:spPr bwMode="auto">
            <a:xfrm>
              <a:off x="1951718" y="1512887"/>
              <a:ext cx="165100" cy="161925"/>
            </a:xfrm>
            <a:custGeom>
              <a:avLst/>
              <a:gdLst>
                <a:gd name="T0" fmla="*/ 4 w 44"/>
                <a:gd name="T1" fmla="*/ 13 h 43"/>
                <a:gd name="T2" fmla="*/ 0 w 44"/>
                <a:gd name="T3" fmla="*/ 11 h 43"/>
                <a:gd name="T4" fmla="*/ 4 w 44"/>
                <a:gd name="T5" fmla="*/ 0 h 43"/>
                <a:gd name="T6" fmla="*/ 7 w 44"/>
                <a:gd name="T7" fmla="*/ 11 h 43"/>
                <a:gd name="T8" fmla="*/ 11 w 44"/>
                <a:gd name="T9" fmla="*/ 13 h 43"/>
                <a:gd name="T10" fmla="*/ 7 w 44"/>
                <a:gd name="T11" fmla="*/ 43 h 43"/>
                <a:gd name="T12" fmla="*/ 36 w 44"/>
                <a:gd name="T13" fmla="*/ 27 h 43"/>
                <a:gd name="T14" fmla="*/ 44 w 44"/>
                <a:gd name="T15" fmla="*/ 30 h 43"/>
                <a:gd name="T16" fmla="*/ 36 w 44"/>
                <a:gd name="T17" fmla="*/ 32 h 43"/>
                <a:gd name="T18" fmla="*/ 31 w 44"/>
                <a:gd name="T19" fmla="*/ 43 h 43"/>
                <a:gd name="T20" fmla="*/ 27 w 44"/>
                <a:gd name="T21" fmla="*/ 41 h 43"/>
                <a:gd name="T22" fmla="*/ 33 w 44"/>
                <a:gd name="T23" fmla="*/ 38 h 43"/>
                <a:gd name="T24" fmla="*/ 11 w 44"/>
                <a:gd name="T25" fmla="*/ 32 h 43"/>
                <a:gd name="T26" fmla="*/ 33 w 44"/>
                <a:gd name="T27" fmla="*/ 30 h 43"/>
                <a:gd name="T28" fmla="*/ 36 w 44"/>
                <a:gd name="T29" fmla="*/ 27 h 43"/>
                <a:gd name="T30" fmla="*/ 14 w 44"/>
                <a:gd name="T31" fmla="*/ 27 h 43"/>
                <a:gd name="T32" fmla="*/ 25 w 44"/>
                <a:gd name="T33" fmla="*/ 10 h 43"/>
                <a:gd name="T34" fmla="*/ 11 w 44"/>
                <a:gd name="T35" fmla="*/ 6 h 43"/>
                <a:gd name="T36" fmla="*/ 25 w 44"/>
                <a:gd name="T37" fmla="*/ 5 h 43"/>
                <a:gd name="T38" fmla="*/ 28 w 44"/>
                <a:gd name="T39" fmla="*/ 0 h 43"/>
                <a:gd name="T40" fmla="*/ 35 w 44"/>
                <a:gd name="T41" fmla="*/ 5 h 43"/>
                <a:gd name="T42" fmla="*/ 38 w 44"/>
                <a:gd name="T43" fmla="*/ 0 h 43"/>
                <a:gd name="T44" fmla="*/ 42 w 44"/>
                <a:gd name="T45" fmla="*/ 5 h 43"/>
                <a:gd name="T46" fmla="*/ 28 w 44"/>
                <a:gd name="T47" fmla="*/ 6 h 43"/>
                <a:gd name="T48" fmla="*/ 40 w 44"/>
                <a:gd name="T49" fmla="*/ 10 h 43"/>
                <a:gd name="T50" fmla="*/ 37 w 44"/>
                <a:gd name="T51" fmla="*/ 27 h 43"/>
                <a:gd name="T52" fmla="*/ 28 w 44"/>
                <a:gd name="T53" fmla="*/ 24 h 43"/>
                <a:gd name="T54" fmla="*/ 25 w 44"/>
                <a:gd name="T55" fmla="*/ 27 h 43"/>
                <a:gd name="T56" fmla="*/ 16 w 44"/>
                <a:gd name="T57" fmla="*/ 24 h 43"/>
                <a:gd name="T58" fmla="*/ 16 w 44"/>
                <a:gd name="T59" fmla="*/ 12 h 43"/>
                <a:gd name="T60" fmla="*/ 25 w 44"/>
                <a:gd name="T61" fmla="*/ 16 h 43"/>
                <a:gd name="T62" fmla="*/ 16 w 44"/>
                <a:gd name="T63" fmla="*/ 12 h 43"/>
                <a:gd name="T64" fmla="*/ 16 w 44"/>
                <a:gd name="T65" fmla="*/ 22 h 43"/>
                <a:gd name="T66" fmla="*/ 25 w 44"/>
                <a:gd name="T67" fmla="*/ 18 h 43"/>
                <a:gd name="T68" fmla="*/ 19 w 44"/>
                <a:gd name="T69" fmla="*/ 34 h 43"/>
                <a:gd name="T70" fmla="*/ 19 w 44"/>
                <a:gd name="T71" fmla="*/ 40 h 43"/>
                <a:gd name="T72" fmla="*/ 19 w 44"/>
                <a:gd name="T73" fmla="*/ 34 h 43"/>
                <a:gd name="T74" fmla="*/ 28 w 44"/>
                <a:gd name="T75" fmla="*/ 12 h 43"/>
                <a:gd name="T76" fmla="*/ 37 w 44"/>
                <a:gd name="T77" fmla="*/ 16 h 43"/>
                <a:gd name="T78" fmla="*/ 28 w 44"/>
                <a:gd name="T79" fmla="*/ 18 h 43"/>
                <a:gd name="T80" fmla="*/ 37 w 44"/>
                <a:gd name="T81" fmla="*/ 22 h 43"/>
                <a:gd name="T82" fmla="*/ 28 w 44"/>
                <a:gd name="T8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43">
                  <a:moveTo>
                    <a:pt x="4" y="4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43"/>
                    <a:pt x="7" y="43"/>
                    <a:pt x="7" y="43"/>
                  </a:cubicBezTo>
                  <a:lnTo>
                    <a:pt x="4" y="43"/>
                  </a:lnTo>
                  <a:close/>
                  <a:moveTo>
                    <a:pt x="36" y="27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41"/>
                    <a:pt x="35" y="43"/>
                    <a:pt x="31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1"/>
                    <a:pt x="34" y="40"/>
                    <a:pt x="33" y="38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7"/>
                    <a:pt x="33" y="27"/>
                    <a:pt x="33" y="27"/>
                  </a:cubicBezTo>
                  <a:lnTo>
                    <a:pt x="36" y="27"/>
                  </a:lnTo>
                  <a:close/>
                  <a:moveTo>
                    <a:pt x="16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27"/>
                  </a:lnTo>
                  <a:close/>
                  <a:moveTo>
                    <a:pt x="16" y="12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16" y="12"/>
                  </a:lnTo>
                  <a:close/>
                  <a:moveTo>
                    <a:pt x="16" y="18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18"/>
                    <a:pt x="25" y="18"/>
                    <a:pt x="25" y="18"/>
                  </a:cubicBezTo>
                  <a:lnTo>
                    <a:pt x="16" y="18"/>
                  </a:lnTo>
                  <a:close/>
                  <a:moveTo>
                    <a:pt x="19" y="34"/>
                  </a:moveTo>
                  <a:cubicBezTo>
                    <a:pt x="20" y="36"/>
                    <a:pt x="21" y="38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8" y="37"/>
                    <a:pt x="17" y="34"/>
                  </a:cubicBezTo>
                  <a:lnTo>
                    <a:pt x="19" y="34"/>
                  </a:lnTo>
                  <a:close/>
                  <a:moveTo>
                    <a:pt x="37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7" y="16"/>
                    <a:pt x="37" y="16"/>
                    <a:pt x="37" y="16"/>
                  </a:cubicBezTo>
                  <a:lnTo>
                    <a:pt x="37" y="12"/>
                  </a:lnTo>
                  <a:close/>
                  <a:moveTo>
                    <a:pt x="28" y="18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2447679" y="2881948"/>
            <a:ext cx="635247" cy="148462"/>
            <a:chOff x="2499406" y="1512887"/>
            <a:chExt cx="706437" cy="165100"/>
          </a:xfrm>
        </p:grpSpPr>
        <p:sp>
          <p:nvSpPr>
            <p:cNvPr id="213" name="Freeform 213"/>
            <p:cNvSpPr>
              <a:spLocks noEditPoints="1"/>
            </p:cNvSpPr>
            <p:nvPr/>
          </p:nvSpPr>
          <p:spPr bwMode="auto">
            <a:xfrm>
              <a:off x="2499406" y="1512887"/>
              <a:ext cx="169863" cy="165100"/>
            </a:xfrm>
            <a:custGeom>
              <a:avLst/>
              <a:gdLst>
                <a:gd name="T0" fmla="*/ 12 w 45"/>
                <a:gd name="T1" fmla="*/ 39 h 44"/>
                <a:gd name="T2" fmla="*/ 6 w 45"/>
                <a:gd name="T3" fmla="*/ 28 h 44"/>
                <a:gd name="T4" fmla="*/ 0 w 45"/>
                <a:gd name="T5" fmla="*/ 41 h 44"/>
                <a:gd name="T6" fmla="*/ 3 w 45"/>
                <a:gd name="T7" fmla="*/ 3 h 44"/>
                <a:gd name="T8" fmla="*/ 14 w 45"/>
                <a:gd name="T9" fmla="*/ 39 h 44"/>
                <a:gd name="T10" fmla="*/ 8 w 45"/>
                <a:gd name="T11" fmla="*/ 43 h 44"/>
                <a:gd name="T12" fmla="*/ 10 w 45"/>
                <a:gd name="T13" fmla="*/ 41 h 44"/>
                <a:gd name="T14" fmla="*/ 6 w 45"/>
                <a:gd name="T15" fmla="*/ 5 h 44"/>
                <a:gd name="T16" fmla="*/ 12 w 45"/>
                <a:gd name="T17" fmla="*/ 14 h 44"/>
                <a:gd name="T18" fmla="*/ 6 w 45"/>
                <a:gd name="T19" fmla="*/ 16 h 44"/>
                <a:gd name="T20" fmla="*/ 12 w 45"/>
                <a:gd name="T21" fmla="*/ 26 h 44"/>
                <a:gd name="T22" fmla="*/ 6 w 45"/>
                <a:gd name="T23" fmla="*/ 16 h 44"/>
                <a:gd name="T24" fmla="*/ 41 w 45"/>
                <a:gd name="T25" fmla="*/ 38 h 44"/>
                <a:gd name="T26" fmla="*/ 33 w 45"/>
                <a:gd name="T27" fmla="*/ 43 h 44"/>
                <a:gd name="T28" fmla="*/ 36 w 45"/>
                <a:gd name="T29" fmla="*/ 41 h 44"/>
                <a:gd name="T30" fmla="*/ 38 w 45"/>
                <a:gd name="T31" fmla="*/ 31 h 44"/>
                <a:gd name="T32" fmla="*/ 21 w 45"/>
                <a:gd name="T33" fmla="*/ 28 h 44"/>
                <a:gd name="T34" fmla="*/ 24 w 45"/>
                <a:gd name="T35" fmla="*/ 25 h 44"/>
                <a:gd name="T36" fmla="*/ 26 w 45"/>
                <a:gd name="T37" fmla="*/ 30 h 44"/>
                <a:gd name="T38" fmla="*/ 34 w 45"/>
                <a:gd name="T39" fmla="*/ 23 h 44"/>
                <a:gd name="T40" fmla="*/ 16 w 45"/>
                <a:gd name="T41" fmla="*/ 27 h 44"/>
                <a:gd name="T42" fmla="*/ 25 w 45"/>
                <a:gd name="T43" fmla="*/ 16 h 44"/>
                <a:gd name="T44" fmla="*/ 17 w 45"/>
                <a:gd name="T45" fmla="*/ 14 h 44"/>
                <a:gd name="T46" fmla="*/ 28 w 45"/>
                <a:gd name="T47" fmla="*/ 9 h 44"/>
                <a:gd name="T48" fmla="*/ 18 w 45"/>
                <a:gd name="T49" fmla="*/ 8 h 44"/>
                <a:gd name="T50" fmla="*/ 20 w 45"/>
                <a:gd name="T51" fmla="*/ 1 h 44"/>
                <a:gd name="T52" fmla="*/ 24 w 45"/>
                <a:gd name="T53" fmla="*/ 8 h 44"/>
                <a:gd name="T54" fmla="*/ 28 w 45"/>
                <a:gd name="T55" fmla="*/ 2 h 44"/>
                <a:gd name="T56" fmla="*/ 31 w 45"/>
                <a:gd name="T57" fmla="*/ 0 h 44"/>
                <a:gd name="T58" fmla="*/ 31 w 45"/>
                <a:gd name="T59" fmla="*/ 8 h 44"/>
                <a:gd name="T60" fmla="*/ 38 w 45"/>
                <a:gd name="T61" fmla="*/ 1 h 44"/>
                <a:gd name="T62" fmla="*/ 38 w 45"/>
                <a:gd name="T63" fmla="*/ 8 h 44"/>
                <a:gd name="T64" fmla="*/ 42 w 45"/>
                <a:gd name="T65" fmla="*/ 9 h 44"/>
                <a:gd name="T66" fmla="*/ 29 w 45"/>
                <a:gd name="T67" fmla="*/ 14 h 44"/>
                <a:gd name="T68" fmla="*/ 44 w 45"/>
                <a:gd name="T69" fmla="*/ 16 h 44"/>
                <a:gd name="T70" fmla="*/ 45 w 45"/>
                <a:gd name="T71" fmla="*/ 25 h 44"/>
                <a:gd name="T72" fmla="*/ 37 w 45"/>
                <a:gd name="T73" fmla="*/ 22 h 44"/>
                <a:gd name="T74" fmla="*/ 41 w 45"/>
                <a:gd name="T75" fmla="*/ 30 h 44"/>
                <a:gd name="T76" fmla="*/ 35 w 45"/>
                <a:gd name="T77" fmla="*/ 36 h 44"/>
                <a:gd name="T78" fmla="*/ 17 w 45"/>
                <a:gd name="T79" fmla="*/ 35 h 44"/>
                <a:gd name="T80" fmla="*/ 28 w 45"/>
                <a:gd name="T81" fmla="*/ 16 h 44"/>
                <a:gd name="T82" fmla="*/ 37 w 45"/>
                <a:gd name="T83" fmla="*/ 22 h 44"/>
                <a:gd name="T84" fmla="*/ 28 w 45"/>
                <a:gd name="T85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44">
                  <a:moveTo>
                    <a:pt x="10" y="41"/>
                  </a:moveTo>
                  <a:cubicBezTo>
                    <a:pt x="11" y="41"/>
                    <a:pt x="12" y="40"/>
                    <a:pt x="12" y="3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5"/>
                    <a:pt x="4" y="40"/>
                    <a:pt x="0" y="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39"/>
                    <a:pt x="4" y="34"/>
                    <a:pt x="3" y="28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1"/>
                    <a:pt x="13" y="43"/>
                    <a:pt x="10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0" y="41"/>
                  </a:lnTo>
                  <a:close/>
                  <a:moveTo>
                    <a:pt x="12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5"/>
                  </a:lnTo>
                  <a:close/>
                  <a:moveTo>
                    <a:pt x="6" y="1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6" y="16"/>
                  </a:lnTo>
                  <a:close/>
                  <a:moveTo>
                    <a:pt x="41" y="30"/>
                  </a:moveTo>
                  <a:cubicBezTo>
                    <a:pt x="41" y="38"/>
                    <a:pt x="41" y="38"/>
                    <a:pt x="41" y="38"/>
                  </a:cubicBezTo>
                  <a:cubicBezTo>
                    <a:pt x="41" y="41"/>
                    <a:pt x="40" y="43"/>
                    <a:pt x="37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8" y="41"/>
                    <a:pt x="38" y="40"/>
                    <a:pt x="38" y="38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2" y="31"/>
                    <a:pt x="21" y="30"/>
                    <a:pt x="21" y="2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9"/>
                    <a:pt x="24" y="30"/>
                    <a:pt x="26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4"/>
                    <a:pt x="18" y="26"/>
                    <a:pt x="16" y="27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0" y="22"/>
                    <a:pt x="23" y="19"/>
                    <a:pt x="2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1"/>
                    <a:pt x="2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20" y="4"/>
                    <a:pt x="2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4"/>
                    <a:pt x="23" y="6"/>
                    <a:pt x="2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6"/>
                    <a:pt x="28" y="4"/>
                    <a:pt x="28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6"/>
                    <a:pt x="31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6"/>
                    <a:pt x="37" y="4"/>
                    <a:pt x="3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4"/>
                    <a:pt x="39" y="6"/>
                    <a:pt x="38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1"/>
                    <a:pt x="30" y="13"/>
                    <a:pt x="29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7" y="20"/>
                    <a:pt x="40" y="23"/>
                    <a:pt x="45" y="25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1" y="25"/>
                    <a:pt x="39" y="23"/>
                    <a:pt x="37" y="22"/>
                  </a:cubicBezTo>
                  <a:cubicBezTo>
                    <a:pt x="37" y="30"/>
                    <a:pt x="37" y="30"/>
                    <a:pt x="37" y="30"/>
                  </a:cubicBezTo>
                  <a:lnTo>
                    <a:pt x="41" y="30"/>
                  </a:ln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5"/>
                    <a:pt x="17" y="35"/>
                  </a:cubicBezTo>
                  <a:lnTo>
                    <a:pt x="35" y="35"/>
                  </a:lnTo>
                  <a:close/>
                  <a:moveTo>
                    <a:pt x="28" y="16"/>
                  </a:moveTo>
                  <a:cubicBezTo>
                    <a:pt x="27" y="18"/>
                    <a:pt x="25" y="20"/>
                    <a:pt x="23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0"/>
                    <a:pt x="34" y="18"/>
                    <a:pt x="32" y="16"/>
                  </a:cubicBezTo>
                  <a:lnTo>
                    <a:pt x="28" y="1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214"/>
            <p:cNvSpPr>
              <a:spLocks noEditPoints="1"/>
            </p:cNvSpPr>
            <p:nvPr/>
          </p:nvSpPr>
          <p:spPr bwMode="auto">
            <a:xfrm>
              <a:off x="2680381" y="1512887"/>
              <a:ext cx="168275" cy="161925"/>
            </a:xfrm>
            <a:custGeom>
              <a:avLst/>
              <a:gdLst>
                <a:gd name="T0" fmla="*/ 8 w 45"/>
                <a:gd name="T1" fmla="*/ 38 h 43"/>
                <a:gd name="T2" fmla="*/ 15 w 45"/>
                <a:gd name="T3" fmla="*/ 34 h 43"/>
                <a:gd name="T4" fmla="*/ 15 w 45"/>
                <a:gd name="T5" fmla="*/ 36 h 43"/>
                <a:gd name="T6" fmla="*/ 5 w 45"/>
                <a:gd name="T7" fmla="*/ 42 h 43"/>
                <a:gd name="T8" fmla="*/ 5 w 45"/>
                <a:gd name="T9" fmla="*/ 16 h 43"/>
                <a:gd name="T10" fmla="*/ 0 w 45"/>
                <a:gd name="T11" fmla="*/ 16 h 43"/>
                <a:gd name="T12" fmla="*/ 0 w 45"/>
                <a:gd name="T13" fmla="*/ 14 h 43"/>
                <a:gd name="T14" fmla="*/ 8 w 45"/>
                <a:gd name="T15" fmla="*/ 14 h 43"/>
                <a:gd name="T16" fmla="*/ 8 w 45"/>
                <a:gd name="T17" fmla="*/ 38 h 43"/>
                <a:gd name="T18" fmla="*/ 7 w 45"/>
                <a:gd name="T19" fmla="*/ 0 h 43"/>
                <a:gd name="T20" fmla="*/ 11 w 45"/>
                <a:gd name="T21" fmla="*/ 10 h 43"/>
                <a:gd name="T22" fmla="*/ 8 w 45"/>
                <a:gd name="T23" fmla="*/ 10 h 43"/>
                <a:gd name="T24" fmla="*/ 4 w 45"/>
                <a:gd name="T25" fmla="*/ 0 h 43"/>
                <a:gd name="T26" fmla="*/ 7 w 45"/>
                <a:gd name="T27" fmla="*/ 0 h 43"/>
                <a:gd name="T28" fmla="*/ 12 w 45"/>
                <a:gd name="T29" fmla="*/ 4 h 43"/>
                <a:gd name="T30" fmla="*/ 12 w 45"/>
                <a:gd name="T31" fmla="*/ 2 h 43"/>
                <a:gd name="T32" fmla="*/ 36 w 45"/>
                <a:gd name="T33" fmla="*/ 2 h 43"/>
                <a:gd name="T34" fmla="*/ 36 w 45"/>
                <a:gd name="T35" fmla="*/ 18 h 43"/>
                <a:gd name="T36" fmla="*/ 36 w 45"/>
                <a:gd name="T37" fmla="*/ 28 h 43"/>
                <a:gd name="T38" fmla="*/ 41 w 45"/>
                <a:gd name="T39" fmla="*/ 41 h 43"/>
                <a:gd name="T40" fmla="*/ 43 w 45"/>
                <a:gd name="T41" fmla="*/ 36 h 43"/>
                <a:gd name="T42" fmla="*/ 45 w 45"/>
                <a:gd name="T43" fmla="*/ 36 h 43"/>
                <a:gd name="T44" fmla="*/ 41 w 45"/>
                <a:gd name="T45" fmla="*/ 43 h 43"/>
                <a:gd name="T46" fmla="*/ 34 w 45"/>
                <a:gd name="T47" fmla="*/ 27 h 43"/>
                <a:gd name="T48" fmla="*/ 33 w 45"/>
                <a:gd name="T49" fmla="*/ 4 h 43"/>
                <a:gd name="T50" fmla="*/ 23 w 45"/>
                <a:gd name="T51" fmla="*/ 4 h 43"/>
                <a:gd name="T52" fmla="*/ 23 w 45"/>
                <a:gd name="T53" fmla="*/ 19 h 43"/>
                <a:gd name="T54" fmla="*/ 31 w 45"/>
                <a:gd name="T55" fmla="*/ 19 h 43"/>
                <a:gd name="T56" fmla="*/ 31 w 45"/>
                <a:gd name="T57" fmla="*/ 21 h 43"/>
                <a:gd name="T58" fmla="*/ 23 w 45"/>
                <a:gd name="T59" fmla="*/ 21 h 43"/>
                <a:gd name="T60" fmla="*/ 23 w 45"/>
                <a:gd name="T61" fmla="*/ 43 h 43"/>
                <a:gd name="T62" fmla="*/ 20 w 45"/>
                <a:gd name="T63" fmla="*/ 43 h 43"/>
                <a:gd name="T64" fmla="*/ 20 w 45"/>
                <a:gd name="T65" fmla="*/ 21 h 43"/>
                <a:gd name="T66" fmla="*/ 12 w 45"/>
                <a:gd name="T67" fmla="*/ 21 h 43"/>
                <a:gd name="T68" fmla="*/ 12 w 45"/>
                <a:gd name="T69" fmla="*/ 19 h 43"/>
                <a:gd name="T70" fmla="*/ 20 w 45"/>
                <a:gd name="T71" fmla="*/ 19 h 43"/>
                <a:gd name="T72" fmla="*/ 20 w 45"/>
                <a:gd name="T73" fmla="*/ 4 h 43"/>
                <a:gd name="T74" fmla="*/ 12 w 45"/>
                <a:gd name="T75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3">
                  <a:moveTo>
                    <a:pt x="8" y="38"/>
                  </a:moveTo>
                  <a:cubicBezTo>
                    <a:pt x="10" y="37"/>
                    <a:pt x="12" y="36"/>
                    <a:pt x="15" y="3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3" y="38"/>
                    <a:pt x="10" y="40"/>
                    <a:pt x="5" y="4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38"/>
                  </a:lnTo>
                  <a:close/>
                  <a:moveTo>
                    <a:pt x="7" y="0"/>
                  </a:moveTo>
                  <a:cubicBezTo>
                    <a:pt x="8" y="4"/>
                    <a:pt x="10" y="7"/>
                    <a:pt x="11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7"/>
                    <a:pt x="6" y="4"/>
                    <a:pt x="4" y="0"/>
                  </a:cubicBezTo>
                  <a:lnTo>
                    <a:pt x="7" y="0"/>
                  </a:lnTo>
                  <a:close/>
                  <a:moveTo>
                    <a:pt x="12" y="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0"/>
                    <a:pt x="36" y="15"/>
                    <a:pt x="36" y="18"/>
                  </a:cubicBezTo>
                  <a:cubicBezTo>
                    <a:pt x="36" y="21"/>
                    <a:pt x="36" y="25"/>
                    <a:pt x="36" y="28"/>
                  </a:cubicBezTo>
                  <a:cubicBezTo>
                    <a:pt x="37" y="36"/>
                    <a:pt x="38" y="40"/>
                    <a:pt x="41" y="41"/>
                  </a:cubicBezTo>
                  <a:cubicBezTo>
                    <a:pt x="42" y="41"/>
                    <a:pt x="43" y="39"/>
                    <a:pt x="43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4" y="43"/>
                    <a:pt x="41" y="43"/>
                  </a:cubicBezTo>
                  <a:cubicBezTo>
                    <a:pt x="36" y="43"/>
                    <a:pt x="34" y="38"/>
                    <a:pt x="34" y="27"/>
                  </a:cubicBezTo>
                  <a:cubicBezTo>
                    <a:pt x="33" y="24"/>
                    <a:pt x="33" y="16"/>
                    <a:pt x="3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2861356" y="1512887"/>
              <a:ext cx="168275" cy="161925"/>
            </a:xfrm>
            <a:custGeom>
              <a:avLst/>
              <a:gdLst>
                <a:gd name="T0" fmla="*/ 8 w 45"/>
                <a:gd name="T1" fmla="*/ 12 h 43"/>
                <a:gd name="T2" fmla="*/ 8 w 45"/>
                <a:gd name="T3" fmla="*/ 19 h 43"/>
                <a:gd name="T4" fmla="*/ 5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3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1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5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4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4" y="9"/>
                    <a:pt x="7" y="5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7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8" y="38"/>
                    <a:pt x="26" y="40"/>
                    <a:pt x="23" y="4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0" y="40"/>
                    <a:pt x="38" y="37"/>
                    <a:pt x="36" y="34"/>
                  </a:cubicBezTo>
                  <a:cubicBezTo>
                    <a:pt x="34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3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3" y="6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3"/>
                    <a:pt x="35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8" y="24"/>
                    <a:pt x="39" y="17"/>
                    <a:pt x="40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0"/>
                    <a:pt x="33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9"/>
                    <a:pt x="34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216"/>
            <p:cNvSpPr>
              <a:spLocks noEditPoints="1"/>
            </p:cNvSpPr>
            <p:nvPr/>
          </p:nvSpPr>
          <p:spPr bwMode="auto">
            <a:xfrm>
              <a:off x="3040743" y="1512887"/>
              <a:ext cx="165100" cy="161925"/>
            </a:xfrm>
            <a:custGeom>
              <a:avLst/>
              <a:gdLst>
                <a:gd name="T0" fmla="*/ 5 w 44"/>
                <a:gd name="T1" fmla="*/ 13 h 43"/>
                <a:gd name="T2" fmla="*/ 0 w 44"/>
                <a:gd name="T3" fmla="*/ 11 h 43"/>
                <a:gd name="T4" fmla="*/ 5 w 44"/>
                <a:gd name="T5" fmla="*/ 0 h 43"/>
                <a:gd name="T6" fmla="*/ 8 w 44"/>
                <a:gd name="T7" fmla="*/ 11 h 43"/>
                <a:gd name="T8" fmla="*/ 12 w 44"/>
                <a:gd name="T9" fmla="*/ 13 h 43"/>
                <a:gd name="T10" fmla="*/ 8 w 44"/>
                <a:gd name="T11" fmla="*/ 43 h 43"/>
                <a:gd name="T12" fmla="*/ 37 w 44"/>
                <a:gd name="T13" fmla="*/ 27 h 43"/>
                <a:gd name="T14" fmla="*/ 44 w 44"/>
                <a:gd name="T15" fmla="*/ 30 h 43"/>
                <a:gd name="T16" fmla="*/ 37 w 44"/>
                <a:gd name="T17" fmla="*/ 32 h 43"/>
                <a:gd name="T18" fmla="*/ 32 w 44"/>
                <a:gd name="T19" fmla="*/ 43 h 43"/>
                <a:gd name="T20" fmla="*/ 28 w 44"/>
                <a:gd name="T21" fmla="*/ 41 h 43"/>
                <a:gd name="T22" fmla="*/ 34 w 44"/>
                <a:gd name="T23" fmla="*/ 38 h 43"/>
                <a:gd name="T24" fmla="*/ 12 w 44"/>
                <a:gd name="T25" fmla="*/ 32 h 43"/>
                <a:gd name="T26" fmla="*/ 34 w 44"/>
                <a:gd name="T27" fmla="*/ 30 h 43"/>
                <a:gd name="T28" fmla="*/ 37 w 44"/>
                <a:gd name="T29" fmla="*/ 27 h 43"/>
                <a:gd name="T30" fmla="*/ 14 w 44"/>
                <a:gd name="T31" fmla="*/ 27 h 43"/>
                <a:gd name="T32" fmla="*/ 26 w 44"/>
                <a:gd name="T33" fmla="*/ 10 h 43"/>
                <a:gd name="T34" fmla="*/ 12 w 44"/>
                <a:gd name="T35" fmla="*/ 6 h 43"/>
                <a:gd name="T36" fmla="*/ 26 w 44"/>
                <a:gd name="T37" fmla="*/ 5 h 43"/>
                <a:gd name="T38" fmla="*/ 29 w 44"/>
                <a:gd name="T39" fmla="*/ 0 h 43"/>
                <a:gd name="T40" fmla="*/ 35 w 44"/>
                <a:gd name="T41" fmla="*/ 5 h 43"/>
                <a:gd name="T42" fmla="*/ 38 w 44"/>
                <a:gd name="T43" fmla="*/ 0 h 43"/>
                <a:gd name="T44" fmla="*/ 43 w 44"/>
                <a:gd name="T45" fmla="*/ 5 h 43"/>
                <a:gd name="T46" fmla="*/ 29 w 44"/>
                <a:gd name="T47" fmla="*/ 6 h 43"/>
                <a:gd name="T48" fmla="*/ 41 w 44"/>
                <a:gd name="T49" fmla="*/ 10 h 43"/>
                <a:gd name="T50" fmla="*/ 38 w 44"/>
                <a:gd name="T51" fmla="*/ 27 h 43"/>
                <a:gd name="T52" fmla="*/ 29 w 44"/>
                <a:gd name="T53" fmla="*/ 24 h 43"/>
                <a:gd name="T54" fmla="*/ 26 w 44"/>
                <a:gd name="T55" fmla="*/ 27 h 43"/>
                <a:gd name="T56" fmla="*/ 17 w 44"/>
                <a:gd name="T57" fmla="*/ 24 h 43"/>
                <a:gd name="T58" fmla="*/ 17 w 44"/>
                <a:gd name="T59" fmla="*/ 12 h 43"/>
                <a:gd name="T60" fmla="*/ 26 w 44"/>
                <a:gd name="T61" fmla="*/ 16 h 43"/>
                <a:gd name="T62" fmla="*/ 17 w 44"/>
                <a:gd name="T63" fmla="*/ 12 h 43"/>
                <a:gd name="T64" fmla="*/ 17 w 44"/>
                <a:gd name="T65" fmla="*/ 22 h 43"/>
                <a:gd name="T66" fmla="*/ 26 w 44"/>
                <a:gd name="T67" fmla="*/ 18 h 43"/>
                <a:gd name="T68" fmla="*/ 20 w 44"/>
                <a:gd name="T69" fmla="*/ 34 h 43"/>
                <a:gd name="T70" fmla="*/ 20 w 44"/>
                <a:gd name="T71" fmla="*/ 40 h 43"/>
                <a:gd name="T72" fmla="*/ 20 w 44"/>
                <a:gd name="T73" fmla="*/ 34 h 43"/>
                <a:gd name="T74" fmla="*/ 29 w 44"/>
                <a:gd name="T75" fmla="*/ 12 h 43"/>
                <a:gd name="T76" fmla="*/ 38 w 44"/>
                <a:gd name="T77" fmla="*/ 16 h 43"/>
                <a:gd name="T78" fmla="*/ 29 w 44"/>
                <a:gd name="T79" fmla="*/ 18 h 43"/>
                <a:gd name="T80" fmla="*/ 38 w 44"/>
                <a:gd name="T81" fmla="*/ 22 h 43"/>
                <a:gd name="T82" fmla="*/ 29 w 44"/>
                <a:gd name="T8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43">
                  <a:moveTo>
                    <a:pt x="5" y="4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5" y="43"/>
                  </a:lnTo>
                  <a:close/>
                  <a:moveTo>
                    <a:pt x="37" y="27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1"/>
                    <a:pt x="35" y="43"/>
                    <a:pt x="32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3" y="41"/>
                    <a:pt x="34" y="40"/>
                    <a:pt x="34" y="38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7"/>
                    <a:pt x="34" y="27"/>
                    <a:pt x="34" y="27"/>
                  </a:cubicBezTo>
                  <a:lnTo>
                    <a:pt x="37" y="27"/>
                  </a:lnTo>
                  <a:close/>
                  <a:moveTo>
                    <a:pt x="17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17" y="27"/>
                  </a:lnTo>
                  <a:close/>
                  <a:moveTo>
                    <a:pt x="17" y="1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17" y="12"/>
                  </a:lnTo>
                  <a:close/>
                  <a:moveTo>
                    <a:pt x="17" y="18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8"/>
                    <a:pt x="26" y="18"/>
                    <a:pt x="26" y="18"/>
                  </a:cubicBezTo>
                  <a:lnTo>
                    <a:pt x="17" y="18"/>
                  </a:lnTo>
                  <a:close/>
                  <a:moveTo>
                    <a:pt x="20" y="34"/>
                  </a:moveTo>
                  <a:cubicBezTo>
                    <a:pt x="21" y="36"/>
                    <a:pt x="22" y="38"/>
                    <a:pt x="2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39"/>
                    <a:pt x="19" y="37"/>
                    <a:pt x="17" y="34"/>
                  </a:cubicBezTo>
                  <a:lnTo>
                    <a:pt x="20" y="34"/>
                  </a:lnTo>
                  <a:close/>
                  <a:moveTo>
                    <a:pt x="38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8" y="16"/>
                    <a:pt x="38" y="16"/>
                    <a:pt x="38" y="16"/>
                  </a:cubicBezTo>
                  <a:lnTo>
                    <a:pt x="38" y="12"/>
                  </a:lnTo>
                  <a:close/>
                  <a:moveTo>
                    <a:pt x="29" y="18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29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3599690" y="2884803"/>
            <a:ext cx="274084" cy="169876"/>
            <a:chOff x="3780518" y="1516062"/>
            <a:chExt cx="304800" cy="188913"/>
          </a:xfrm>
        </p:grpSpPr>
        <p:sp>
          <p:nvSpPr>
            <p:cNvPr id="217" name="Freeform 217"/>
            <p:cNvSpPr>
              <a:spLocks noEditPoints="1"/>
            </p:cNvSpPr>
            <p:nvPr/>
          </p:nvSpPr>
          <p:spPr bwMode="auto">
            <a:xfrm>
              <a:off x="3780518" y="1516062"/>
              <a:ext cx="147638" cy="188913"/>
            </a:xfrm>
            <a:custGeom>
              <a:avLst/>
              <a:gdLst>
                <a:gd name="T0" fmla="*/ 30 w 39"/>
                <a:gd name="T1" fmla="*/ 50 h 50"/>
                <a:gd name="T2" fmla="*/ 20 w 39"/>
                <a:gd name="T3" fmla="*/ 41 h 50"/>
                <a:gd name="T4" fmla="*/ 0 w 39"/>
                <a:gd name="T5" fmla="*/ 21 h 50"/>
                <a:gd name="T6" fmla="*/ 20 w 39"/>
                <a:gd name="T7" fmla="*/ 0 h 50"/>
                <a:gd name="T8" fmla="*/ 39 w 39"/>
                <a:gd name="T9" fmla="*/ 21 h 50"/>
                <a:gd name="T10" fmla="*/ 24 w 39"/>
                <a:gd name="T11" fmla="*/ 40 h 50"/>
                <a:gd name="T12" fmla="*/ 35 w 39"/>
                <a:gd name="T13" fmla="*/ 50 h 50"/>
                <a:gd name="T14" fmla="*/ 30 w 39"/>
                <a:gd name="T15" fmla="*/ 50 h 50"/>
                <a:gd name="T16" fmla="*/ 20 w 39"/>
                <a:gd name="T17" fmla="*/ 2 h 50"/>
                <a:gd name="T18" fmla="*/ 3 w 39"/>
                <a:gd name="T19" fmla="*/ 21 h 50"/>
                <a:gd name="T20" fmla="*/ 19 w 39"/>
                <a:gd name="T21" fmla="*/ 38 h 50"/>
                <a:gd name="T22" fmla="*/ 35 w 39"/>
                <a:gd name="T23" fmla="*/ 21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0" y="50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7" y="40"/>
                    <a:pt x="0" y="34"/>
                    <a:pt x="0" y="21"/>
                  </a:cubicBezTo>
                  <a:cubicBezTo>
                    <a:pt x="0" y="8"/>
                    <a:pt x="7" y="1"/>
                    <a:pt x="20" y="0"/>
                  </a:cubicBezTo>
                  <a:cubicBezTo>
                    <a:pt x="32" y="1"/>
                    <a:pt x="38" y="8"/>
                    <a:pt x="39" y="21"/>
                  </a:cubicBezTo>
                  <a:cubicBezTo>
                    <a:pt x="39" y="32"/>
                    <a:pt x="34" y="38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0" y="50"/>
                  </a:lnTo>
                  <a:close/>
                  <a:moveTo>
                    <a:pt x="20" y="2"/>
                  </a:moveTo>
                  <a:cubicBezTo>
                    <a:pt x="9" y="3"/>
                    <a:pt x="4" y="9"/>
                    <a:pt x="3" y="21"/>
                  </a:cubicBezTo>
                  <a:cubicBezTo>
                    <a:pt x="4" y="32"/>
                    <a:pt x="9" y="38"/>
                    <a:pt x="19" y="38"/>
                  </a:cubicBezTo>
                  <a:cubicBezTo>
                    <a:pt x="30" y="38"/>
                    <a:pt x="35" y="32"/>
                    <a:pt x="35" y="21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218"/>
            <p:cNvSpPr>
              <a:spLocks noEditPoints="1"/>
            </p:cNvSpPr>
            <p:nvPr/>
          </p:nvSpPr>
          <p:spPr bwMode="auto">
            <a:xfrm>
              <a:off x="3939268" y="1516062"/>
              <a:ext cx="146050" cy="188913"/>
            </a:xfrm>
            <a:custGeom>
              <a:avLst/>
              <a:gdLst>
                <a:gd name="T0" fmla="*/ 31 w 39"/>
                <a:gd name="T1" fmla="*/ 50 h 50"/>
                <a:gd name="T2" fmla="*/ 21 w 39"/>
                <a:gd name="T3" fmla="*/ 41 h 50"/>
                <a:gd name="T4" fmla="*/ 0 w 39"/>
                <a:gd name="T5" fmla="*/ 21 h 50"/>
                <a:gd name="T6" fmla="*/ 20 w 39"/>
                <a:gd name="T7" fmla="*/ 0 h 50"/>
                <a:gd name="T8" fmla="*/ 39 w 39"/>
                <a:gd name="T9" fmla="*/ 21 h 50"/>
                <a:gd name="T10" fmla="*/ 24 w 39"/>
                <a:gd name="T11" fmla="*/ 40 h 50"/>
                <a:gd name="T12" fmla="*/ 35 w 39"/>
                <a:gd name="T13" fmla="*/ 50 h 50"/>
                <a:gd name="T14" fmla="*/ 31 w 39"/>
                <a:gd name="T15" fmla="*/ 50 h 50"/>
                <a:gd name="T16" fmla="*/ 20 w 39"/>
                <a:gd name="T17" fmla="*/ 2 h 50"/>
                <a:gd name="T18" fmla="*/ 4 w 39"/>
                <a:gd name="T19" fmla="*/ 21 h 50"/>
                <a:gd name="T20" fmla="*/ 20 w 39"/>
                <a:gd name="T21" fmla="*/ 38 h 50"/>
                <a:gd name="T22" fmla="*/ 36 w 39"/>
                <a:gd name="T23" fmla="*/ 21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1" y="50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8" y="40"/>
                    <a:pt x="1" y="34"/>
                    <a:pt x="0" y="21"/>
                  </a:cubicBezTo>
                  <a:cubicBezTo>
                    <a:pt x="1" y="8"/>
                    <a:pt x="7" y="1"/>
                    <a:pt x="20" y="0"/>
                  </a:cubicBezTo>
                  <a:cubicBezTo>
                    <a:pt x="32" y="1"/>
                    <a:pt x="39" y="8"/>
                    <a:pt x="39" y="21"/>
                  </a:cubicBezTo>
                  <a:cubicBezTo>
                    <a:pt x="39" y="32"/>
                    <a:pt x="34" y="38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1" y="50"/>
                  </a:lnTo>
                  <a:close/>
                  <a:moveTo>
                    <a:pt x="20" y="2"/>
                  </a:moveTo>
                  <a:cubicBezTo>
                    <a:pt x="10" y="3"/>
                    <a:pt x="4" y="9"/>
                    <a:pt x="4" y="21"/>
                  </a:cubicBezTo>
                  <a:cubicBezTo>
                    <a:pt x="4" y="32"/>
                    <a:pt x="9" y="38"/>
                    <a:pt x="20" y="38"/>
                  </a:cubicBezTo>
                  <a:cubicBezTo>
                    <a:pt x="30" y="38"/>
                    <a:pt x="36" y="32"/>
                    <a:pt x="36" y="21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4543283" y="2881948"/>
            <a:ext cx="311200" cy="145607"/>
            <a:chOff x="4829856" y="1512887"/>
            <a:chExt cx="346075" cy="161925"/>
          </a:xfrm>
        </p:grpSpPr>
        <p:sp>
          <p:nvSpPr>
            <p:cNvPr id="219" name="Freeform 219"/>
            <p:cNvSpPr>
              <a:spLocks noEditPoints="1"/>
            </p:cNvSpPr>
            <p:nvPr/>
          </p:nvSpPr>
          <p:spPr bwMode="auto">
            <a:xfrm>
              <a:off x="4829856" y="1512887"/>
              <a:ext cx="168275" cy="161925"/>
            </a:xfrm>
            <a:custGeom>
              <a:avLst/>
              <a:gdLst>
                <a:gd name="T0" fmla="*/ 8 w 45"/>
                <a:gd name="T1" fmla="*/ 12 h 43"/>
                <a:gd name="T2" fmla="*/ 8 w 45"/>
                <a:gd name="T3" fmla="*/ 19 h 43"/>
                <a:gd name="T4" fmla="*/ 5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3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1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6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4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4" y="9"/>
                    <a:pt x="7" y="5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7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8" y="38"/>
                    <a:pt x="26" y="40"/>
                    <a:pt x="23" y="4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1" y="40"/>
                    <a:pt x="38" y="37"/>
                    <a:pt x="36" y="34"/>
                  </a:cubicBezTo>
                  <a:cubicBezTo>
                    <a:pt x="35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4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3" y="6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3"/>
                    <a:pt x="36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8" y="24"/>
                    <a:pt x="40" y="17"/>
                    <a:pt x="40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0"/>
                    <a:pt x="33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9"/>
                    <a:pt x="35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220"/>
            <p:cNvSpPr>
              <a:spLocks noEditPoints="1"/>
            </p:cNvSpPr>
            <p:nvPr/>
          </p:nvSpPr>
          <p:spPr bwMode="auto">
            <a:xfrm>
              <a:off x="5009243" y="1512887"/>
              <a:ext cx="166688" cy="161925"/>
            </a:xfrm>
            <a:custGeom>
              <a:avLst/>
              <a:gdLst>
                <a:gd name="T0" fmla="*/ 6 w 44"/>
                <a:gd name="T1" fmla="*/ 43 h 43"/>
                <a:gd name="T2" fmla="*/ 6 w 44"/>
                <a:gd name="T3" fmla="*/ 14 h 43"/>
                <a:gd name="T4" fmla="*/ 0 w 44"/>
                <a:gd name="T5" fmla="*/ 18 h 43"/>
                <a:gd name="T6" fmla="*/ 0 w 44"/>
                <a:gd name="T7" fmla="*/ 16 h 43"/>
                <a:gd name="T8" fmla="*/ 10 w 44"/>
                <a:gd name="T9" fmla="*/ 0 h 43"/>
                <a:gd name="T10" fmla="*/ 13 w 44"/>
                <a:gd name="T11" fmla="*/ 0 h 43"/>
                <a:gd name="T12" fmla="*/ 9 w 44"/>
                <a:gd name="T13" fmla="*/ 10 h 43"/>
                <a:gd name="T14" fmla="*/ 9 w 44"/>
                <a:gd name="T15" fmla="*/ 43 h 43"/>
                <a:gd name="T16" fmla="*/ 6 w 44"/>
                <a:gd name="T17" fmla="*/ 43 h 43"/>
                <a:gd name="T18" fmla="*/ 13 w 44"/>
                <a:gd name="T19" fmla="*/ 6 h 43"/>
                <a:gd name="T20" fmla="*/ 13 w 44"/>
                <a:gd name="T21" fmla="*/ 5 h 43"/>
                <a:gd name="T22" fmla="*/ 27 w 44"/>
                <a:gd name="T23" fmla="*/ 5 h 43"/>
                <a:gd name="T24" fmla="*/ 27 w 44"/>
                <a:gd name="T25" fmla="*/ 0 h 43"/>
                <a:gd name="T26" fmla="*/ 30 w 44"/>
                <a:gd name="T27" fmla="*/ 0 h 43"/>
                <a:gd name="T28" fmla="*/ 30 w 44"/>
                <a:gd name="T29" fmla="*/ 5 h 43"/>
                <a:gd name="T30" fmla="*/ 44 w 44"/>
                <a:gd name="T31" fmla="*/ 5 h 43"/>
                <a:gd name="T32" fmla="*/ 44 w 44"/>
                <a:gd name="T33" fmla="*/ 6 h 43"/>
                <a:gd name="T34" fmla="*/ 13 w 44"/>
                <a:gd name="T35" fmla="*/ 6 h 43"/>
                <a:gd name="T36" fmla="*/ 16 w 44"/>
                <a:gd name="T37" fmla="*/ 14 h 43"/>
                <a:gd name="T38" fmla="*/ 16 w 44"/>
                <a:gd name="T39" fmla="*/ 12 h 43"/>
                <a:gd name="T40" fmla="*/ 42 w 44"/>
                <a:gd name="T41" fmla="*/ 12 h 43"/>
                <a:gd name="T42" fmla="*/ 42 w 44"/>
                <a:gd name="T43" fmla="*/ 14 h 43"/>
                <a:gd name="T44" fmla="*/ 16 w 44"/>
                <a:gd name="T45" fmla="*/ 14 h 43"/>
                <a:gd name="T46" fmla="*/ 16 w 44"/>
                <a:gd name="T47" fmla="*/ 22 h 43"/>
                <a:gd name="T48" fmla="*/ 16 w 44"/>
                <a:gd name="T49" fmla="*/ 20 h 43"/>
                <a:gd name="T50" fmla="*/ 42 w 44"/>
                <a:gd name="T51" fmla="*/ 20 h 43"/>
                <a:gd name="T52" fmla="*/ 42 w 44"/>
                <a:gd name="T53" fmla="*/ 22 h 43"/>
                <a:gd name="T54" fmla="*/ 16 w 44"/>
                <a:gd name="T55" fmla="*/ 22 h 43"/>
                <a:gd name="T56" fmla="*/ 16 w 44"/>
                <a:gd name="T57" fmla="*/ 42 h 43"/>
                <a:gd name="T58" fmla="*/ 16 w 44"/>
                <a:gd name="T59" fmla="*/ 27 h 43"/>
                <a:gd name="T60" fmla="*/ 41 w 44"/>
                <a:gd name="T61" fmla="*/ 27 h 43"/>
                <a:gd name="T62" fmla="*/ 41 w 44"/>
                <a:gd name="T63" fmla="*/ 37 h 43"/>
                <a:gd name="T64" fmla="*/ 36 w 44"/>
                <a:gd name="T65" fmla="*/ 42 h 43"/>
                <a:gd name="T66" fmla="*/ 16 w 44"/>
                <a:gd name="T67" fmla="*/ 42 h 43"/>
                <a:gd name="T68" fmla="*/ 38 w 44"/>
                <a:gd name="T69" fmla="*/ 38 h 43"/>
                <a:gd name="T70" fmla="*/ 38 w 44"/>
                <a:gd name="T71" fmla="*/ 29 h 43"/>
                <a:gd name="T72" fmla="*/ 19 w 44"/>
                <a:gd name="T73" fmla="*/ 29 h 43"/>
                <a:gd name="T74" fmla="*/ 19 w 44"/>
                <a:gd name="T75" fmla="*/ 40 h 43"/>
                <a:gd name="T76" fmla="*/ 36 w 44"/>
                <a:gd name="T77" fmla="*/ 40 h 43"/>
                <a:gd name="T78" fmla="*/ 38 w 44"/>
                <a:gd name="T7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43">
                  <a:moveTo>
                    <a:pt x="6" y="43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3" y="16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2"/>
                    <a:pt x="9" y="7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1" y="8"/>
                    <a:pt x="9" y="10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6" y="43"/>
                  </a:lnTo>
                  <a:close/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6"/>
                    <a:pt x="44" y="6"/>
                    <a:pt x="44" y="6"/>
                  </a:cubicBezTo>
                  <a:lnTo>
                    <a:pt x="13" y="6"/>
                  </a:lnTo>
                  <a:close/>
                  <a:moveTo>
                    <a:pt x="16" y="14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4"/>
                    <a:pt x="42" y="14"/>
                    <a:pt x="42" y="14"/>
                  </a:cubicBezTo>
                  <a:lnTo>
                    <a:pt x="16" y="14"/>
                  </a:lnTo>
                  <a:close/>
                  <a:moveTo>
                    <a:pt x="16" y="22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2"/>
                    <a:pt x="42" y="22"/>
                    <a:pt x="42" y="22"/>
                  </a:cubicBezTo>
                  <a:lnTo>
                    <a:pt x="16" y="22"/>
                  </a:lnTo>
                  <a:close/>
                  <a:moveTo>
                    <a:pt x="16" y="42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40"/>
                    <a:pt x="40" y="42"/>
                    <a:pt x="36" y="42"/>
                  </a:cubicBezTo>
                  <a:lnTo>
                    <a:pt x="16" y="42"/>
                  </a:lnTo>
                  <a:close/>
                  <a:moveTo>
                    <a:pt x="38" y="38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8" y="39"/>
                    <a:pt x="38" y="3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5529701" y="2881948"/>
            <a:ext cx="306918" cy="145607"/>
            <a:chOff x="5926818" y="1512887"/>
            <a:chExt cx="341313" cy="161925"/>
          </a:xfrm>
        </p:grpSpPr>
        <p:sp>
          <p:nvSpPr>
            <p:cNvPr id="221" name="Freeform 221"/>
            <p:cNvSpPr>
              <a:spLocks noEditPoints="1"/>
            </p:cNvSpPr>
            <p:nvPr/>
          </p:nvSpPr>
          <p:spPr bwMode="auto">
            <a:xfrm>
              <a:off x="5926818" y="1524000"/>
              <a:ext cx="161925" cy="142875"/>
            </a:xfrm>
            <a:custGeom>
              <a:avLst/>
              <a:gdLst>
                <a:gd name="T0" fmla="*/ 0 w 43"/>
                <a:gd name="T1" fmla="*/ 2 h 38"/>
                <a:gd name="T2" fmla="*/ 0 w 43"/>
                <a:gd name="T3" fmla="*/ 0 h 38"/>
                <a:gd name="T4" fmla="*/ 43 w 43"/>
                <a:gd name="T5" fmla="*/ 0 h 38"/>
                <a:gd name="T6" fmla="*/ 43 w 43"/>
                <a:gd name="T7" fmla="*/ 2 h 38"/>
                <a:gd name="T8" fmla="*/ 23 w 43"/>
                <a:gd name="T9" fmla="*/ 2 h 38"/>
                <a:gd name="T10" fmla="*/ 21 w 43"/>
                <a:gd name="T11" fmla="*/ 9 h 38"/>
                <a:gd name="T12" fmla="*/ 39 w 43"/>
                <a:gd name="T13" fmla="*/ 9 h 38"/>
                <a:gd name="T14" fmla="*/ 39 w 43"/>
                <a:gd name="T15" fmla="*/ 33 h 38"/>
                <a:gd name="T16" fmla="*/ 32 w 43"/>
                <a:gd name="T17" fmla="*/ 38 h 38"/>
                <a:gd name="T18" fmla="*/ 5 w 43"/>
                <a:gd name="T19" fmla="*/ 38 h 38"/>
                <a:gd name="T20" fmla="*/ 5 w 43"/>
                <a:gd name="T21" fmla="*/ 9 h 38"/>
                <a:gd name="T22" fmla="*/ 18 w 43"/>
                <a:gd name="T23" fmla="*/ 9 h 38"/>
                <a:gd name="T24" fmla="*/ 19 w 43"/>
                <a:gd name="T25" fmla="*/ 4 h 38"/>
                <a:gd name="T26" fmla="*/ 20 w 43"/>
                <a:gd name="T27" fmla="*/ 2 h 38"/>
                <a:gd name="T28" fmla="*/ 0 w 43"/>
                <a:gd name="T29" fmla="*/ 2 h 38"/>
                <a:gd name="T30" fmla="*/ 8 w 43"/>
                <a:gd name="T31" fmla="*/ 11 h 38"/>
                <a:gd name="T32" fmla="*/ 8 w 43"/>
                <a:gd name="T33" fmla="*/ 22 h 38"/>
                <a:gd name="T34" fmla="*/ 36 w 43"/>
                <a:gd name="T35" fmla="*/ 22 h 38"/>
                <a:gd name="T36" fmla="*/ 36 w 43"/>
                <a:gd name="T37" fmla="*/ 11 h 38"/>
                <a:gd name="T38" fmla="*/ 8 w 43"/>
                <a:gd name="T39" fmla="*/ 11 h 38"/>
                <a:gd name="T40" fmla="*/ 36 w 43"/>
                <a:gd name="T41" fmla="*/ 32 h 38"/>
                <a:gd name="T42" fmla="*/ 36 w 43"/>
                <a:gd name="T43" fmla="*/ 24 h 38"/>
                <a:gd name="T44" fmla="*/ 8 w 43"/>
                <a:gd name="T45" fmla="*/ 24 h 38"/>
                <a:gd name="T46" fmla="*/ 8 w 43"/>
                <a:gd name="T47" fmla="*/ 36 h 38"/>
                <a:gd name="T48" fmla="*/ 32 w 43"/>
                <a:gd name="T49" fmla="*/ 36 h 38"/>
                <a:gd name="T50" fmla="*/ 36 w 43"/>
                <a:gd name="T5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38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5"/>
                    <a:pt x="22" y="7"/>
                    <a:pt x="21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7"/>
                    <a:pt x="37" y="38"/>
                    <a:pt x="32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6"/>
                    <a:pt x="19" y="4"/>
                  </a:cubicBezTo>
                  <a:cubicBezTo>
                    <a:pt x="20" y="3"/>
                    <a:pt x="20" y="2"/>
                    <a:pt x="20" y="2"/>
                  </a:cubicBezTo>
                  <a:lnTo>
                    <a:pt x="0" y="2"/>
                  </a:lnTo>
                  <a:close/>
                  <a:moveTo>
                    <a:pt x="8" y="11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1"/>
                    <a:pt x="36" y="11"/>
                    <a:pt x="36" y="11"/>
                  </a:cubicBezTo>
                  <a:lnTo>
                    <a:pt x="8" y="11"/>
                  </a:lnTo>
                  <a:close/>
                  <a:moveTo>
                    <a:pt x="36" y="32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6"/>
                    <a:pt x="36" y="35"/>
                    <a:pt x="36" y="3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222"/>
            <p:cNvSpPr>
              <a:spLocks noEditPoints="1"/>
            </p:cNvSpPr>
            <p:nvPr/>
          </p:nvSpPr>
          <p:spPr bwMode="auto">
            <a:xfrm>
              <a:off x="6106206" y="1512887"/>
              <a:ext cx="161925" cy="161925"/>
            </a:xfrm>
            <a:custGeom>
              <a:avLst/>
              <a:gdLst>
                <a:gd name="T0" fmla="*/ 7 w 43"/>
                <a:gd name="T1" fmla="*/ 18 h 43"/>
                <a:gd name="T2" fmla="*/ 6 w 43"/>
                <a:gd name="T3" fmla="*/ 34 h 43"/>
                <a:gd name="T4" fmla="*/ 0 w 43"/>
                <a:gd name="T5" fmla="*/ 43 h 43"/>
                <a:gd name="T6" fmla="*/ 0 w 43"/>
                <a:gd name="T7" fmla="*/ 41 h 43"/>
                <a:gd name="T8" fmla="*/ 4 w 43"/>
                <a:gd name="T9" fmla="*/ 32 h 43"/>
                <a:gd name="T10" fmla="*/ 5 w 43"/>
                <a:gd name="T11" fmla="*/ 19 h 43"/>
                <a:gd name="T12" fmla="*/ 5 w 43"/>
                <a:gd name="T13" fmla="*/ 4 h 43"/>
                <a:gd name="T14" fmla="*/ 22 w 43"/>
                <a:gd name="T15" fmla="*/ 4 h 43"/>
                <a:gd name="T16" fmla="*/ 22 w 43"/>
                <a:gd name="T17" fmla="*/ 0 h 43"/>
                <a:gd name="T18" fmla="*/ 25 w 43"/>
                <a:gd name="T19" fmla="*/ 0 h 43"/>
                <a:gd name="T20" fmla="*/ 25 w 43"/>
                <a:gd name="T21" fmla="*/ 4 h 43"/>
                <a:gd name="T22" fmla="*/ 43 w 43"/>
                <a:gd name="T23" fmla="*/ 4 h 43"/>
                <a:gd name="T24" fmla="*/ 43 w 43"/>
                <a:gd name="T25" fmla="*/ 6 h 43"/>
                <a:gd name="T26" fmla="*/ 7 w 43"/>
                <a:gd name="T27" fmla="*/ 6 h 43"/>
                <a:gd name="T28" fmla="*/ 7 w 43"/>
                <a:gd name="T29" fmla="*/ 18 h 43"/>
                <a:gd name="T30" fmla="*/ 43 w 43"/>
                <a:gd name="T31" fmla="*/ 43 h 43"/>
                <a:gd name="T32" fmla="*/ 25 w 43"/>
                <a:gd name="T33" fmla="*/ 39 h 43"/>
                <a:gd name="T34" fmla="*/ 7 w 43"/>
                <a:gd name="T35" fmla="*/ 43 h 43"/>
                <a:gd name="T36" fmla="*/ 7 w 43"/>
                <a:gd name="T37" fmla="*/ 41 h 43"/>
                <a:gd name="T38" fmla="*/ 22 w 43"/>
                <a:gd name="T39" fmla="*/ 37 h 43"/>
                <a:gd name="T40" fmla="*/ 13 w 43"/>
                <a:gd name="T41" fmla="*/ 29 h 43"/>
                <a:gd name="T42" fmla="*/ 16 w 43"/>
                <a:gd name="T43" fmla="*/ 29 h 43"/>
                <a:gd name="T44" fmla="*/ 25 w 43"/>
                <a:gd name="T45" fmla="*/ 36 h 43"/>
                <a:gd name="T46" fmla="*/ 35 w 43"/>
                <a:gd name="T47" fmla="*/ 27 h 43"/>
                <a:gd name="T48" fmla="*/ 10 w 43"/>
                <a:gd name="T49" fmla="*/ 27 h 43"/>
                <a:gd name="T50" fmla="*/ 10 w 43"/>
                <a:gd name="T51" fmla="*/ 26 h 43"/>
                <a:gd name="T52" fmla="*/ 38 w 43"/>
                <a:gd name="T53" fmla="*/ 26 h 43"/>
                <a:gd name="T54" fmla="*/ 38 w 43"/>
                <a:gd name="T55" fmla="*/ 27 h 43"/>
                <a:gd name="T56" fmla="*/ 27 w 43"/>
                <a:gd name="T57" fmla="*/ 37 h 43"/>
                <a:gd name="T58" fmla="*/ 43 w 43"/>
                <a:gd name="T59" fmla="*/ 41 h 43"/>
                <a:gd name="T60" fmla="*/ 43 w 43"/>
                <a:gd name="T61" fmla="*/ 43 h 43"/>
                <a:gd name="T62" fmla="*/ 9 w 43"/>
                <a:gd name="T63" fmla="*/ 14 h 43"/>
                <a:gd name="T64" fmla="*/ 9 w 43"/>
                <a:gd name="T65" fmla="*/ 12 h 43"/>
                <a:gd name="T66" fmla="*/ 16 w 43"/>
                <a:gd name="T67" fmla="*/ 12 h 43"/>
                <a:gd name="T68" fmla="*/ 16 w 43"/>
                <a:gd name="T69" fmla="*/ 8 h 43"/>
                <a:gd name="T70" fmla="*/ 19 w 43"/>
                <a:gd name="T71" fmla="*/ 8 h 43"/>
                <a:gd name="T72" fmla="*/ 19 w 43"/>
                <a:gd name="T73" fmla="*/ 12 h 43"/>
                <a:gd name="T74" fmla="*/ 32 w 43"/>
                <a:gd name="T75" fmla="*/ 12 h 43"/>
                <a:gd name="T76" fmla="*/ 32 w 43"/>
                <a:gd name="T77" fmla="*/ 8 h 43"/>
                <a:gd name="T78" fmla="*/ 35 w 43"/>
                <a:gd name="T79" fmla="*/ 8 h 43"/>
                <a:gd name="T80" fmla="*/ 35 w 43"/>
                <a:gd name="T81" fmla="*/ 12 h 43"/>
                <a:gd name="T82" fmla="*/ 43 w 43"/>
                <a:gd name="T83" fmla="*/ 12 h 43"/>
                <a:gd name="T84" fmla="*/ 43 w 43"/>
                <a:gd name="T85" fmla="*/ 14 h 43"/>
                <a:gd name="T86" fmla="*/ 35 w 43"/>
                <a:gd name="T87" fmla="*/ 14 h 43"/>
                <a:gd name="T88" fmla="*/ 35 w 43"/>
                <a:gd name="T89" fmla="*/ 17 h 43"/>
                <a:gd name="T90" fmla="*/ 30 w 43"/>
                <a:gd name="T91" fmla="*/ 21 h 43"/>
                <a:gd name="T92" fmla="*/ 16 w 43"/>
                <a:gd name="T93" fmla="*/ 21 h 43"/>
                <a:gd name="T94" fmla="*/ 16 w 43"/>
                <a:gd name="T95" fmla="*/ 14 h 43"/>
                <a:gd name="T96" fmla="*/ 9 w 43"/>
                <a:gd name="T97" fmla="*/ 14 h 43"/>
                <a:gd name="T98" fmla="*/ 29 w 43"/>
                <a:gd name="T99" fmla="*/ 20 h 43"/>
                <a:gd name="T100" fmla="*/ 32 w 43"/>
                <a:gd name="T101" fmla="*/ 17 h 43"/>
                <a:gd name="T102" fmla="*/ 32 w 43"/>
                <a:gd name="T103" fmla="*/ 14 h 43"/>
                <a:gd name="T104" fmla="*/ 19 w 43"/>
                <a:gd name="T105" fmla="*/ 14 h 43"/>
                <a:gd name="T106" fmla="*/ 19 w 43"/>
                <a:gd name="T107" fmla="*/ 20 h 43"/>
                <a:gd name="T108" fmla="*/ 29 w 43"/>
                <a:gd name="T109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7" y="18"/>
                  </a:moveTo>
                  <a:cubicBezTo>
                    <a:pt x="7" y="25"/>
                    <a:pt x="7" y="30"/>
                    <a:pt x="6" y="34"/>
                  </a:cubicBezTo>
                  <a:cubicBezTo>
                    <a:pt x="5" y="37"/>
                    <a:pt x="3" y="40"/>
                    <a:pt x="0" y="4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38"/>
                    <a:pt x="3" y="35"/>
                    <a:pt x="4" y="32"/>
                  </a:cubicBezTo>
                  <a:cubicBezTo>
                    <a:pt x="4" y="29"/>
                    <a:pt x="5" y="25"/>
                    <a:pt x="5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7" y="18"/>
                  </a:lnTo>
                  <a:close/>
                  <a:moveTo>
                    <a:pt x="43" y="43"/>
                  </a:moveTo>
                  <a:cubicBezTo>
                    <a:pt x="36" y="42"/>
                    <a:pt x="29" y="40"/>
                    <a:pt x="25" y="39"/>
                  </a:cubicBezTo>
                  <a:cubicBezTo>
                    <a:pt x="20" y="40"/>
                    <a:pt x="14" y="42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3" y="40"/>
                    <a:pt x="18" y="39"/>
                    <a:pt x="22" y="37"/>
                  </a:cubicBezTo>
                  <a:cubicBezTo>
                    <a:pt x="19" y="35"/>
                    <a:pt x="16" y="33"/>
                    <a:pt x="13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2"/>
                    <a:pt x="21" y="34"/>
                    <a:pt x="25" y="36"/>
                  </a:cubicBezTo>
                  <a:cubicBezTo>
                    <a:pt x="29" y="34"/>
                    <a:pt x="32" y="31"/>
                    <a:pt x="35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32"/>
                    <a:pt x="32" y="35"/>
                    <a:pt x="27" y="37"/>
                  </a:cubicBezTo>
                  <a:cubicBezTo>
                    <a:pt x="30" y="38"/>
                    <a:pt x="36" y="40"/>
                    <a:pt x="43" y="41"/>
                  </a:cubicBezTo>
                  <a:lnTo>
                    <a:pt x="43" y="43"/>
                  </a:lnTo>
                  <a:close/>
                  <a:moveTo>
                    <a:pt x="9" y="14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0"/>
                    <a:pt x="33" y="22"/>
                    <a:pt x="30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14"/>
                    <a:pt x="16" y="14"/>
                    <a:pt x="16" y="14"/>
                  </a:cubicBezTo>
                  <a:lnTo>
                    <a:pt x="9" y="14"/>
                  </a:lnTo>
                  <a:close/>
                  <a:moveTo>
                    <a:pt x="29" y="20"/>
                  </a:moveTo>
                  <a:cubicBezTo>
                    <a:pt x="31" y="20"/>
                    <a:pt x="32" y="19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29" y="2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6460651" y="2851970"/>
            <a:ext cx="459662" cy="145608"/>
            <a:chOff x="429306" y="2582862"/>
            <a:chExt cx="511175" cy="161926"/>
          </a:xfrm>
        </p:grpSpPr>
        <p:sp>
          <p:nvSpPr>
            <p:cNvPr id="223" name="Freeform 223"/>
            <p:cNvSpPr>
              <a:spLocks noEditPoints="1"/>
            </p:cNvSpPr>
            <p:nvPr/>
          </p:nvSpPr>
          <p:spPr bwMode="auto">
            <a:xfrm>
              <a:off x="429306" y="2590800"/>
              <a:ext cx="150813" cy="153988"/>
            </a:xfrm>
            <a:custGeom>
              <a:avLst/>
              <a:gdLst>
                <a:gd name="T0" fmla="*/ 12 w 40"/>
                <a:gd name="T1" fmla="*/ 38 h 41"/>
                <a:gd name="T2" fmla="*/ 15 w 40"/>
                <a:gd name="T3" fmla="*/ 35 h 41"/>
                <a:gd name="T4" fmla="*/ 15 w 40"/>
                <a:gd name="T5" fmla="*/ 24 h 41"/>
                <a:gd name="T6" fmla="*/ 6 w 40"/>
                <a:gd name="T7" fmla="*/ 24 h 41"/>
                <a:gd name="T8" fmla="*/ 6 w 40"/>
                <a:gd name="T9" fmla="*/ 25 h 41"/>
                <a:gd name="T10" fmla="*/ 0 w 40"/>
                <a:gd name="T11" fmla="*/ 41 h 41"/>
                <a:gd name="T12" fmla="*/ 0 w 40"/>
                <a:gd name="T13" fmla="*/ 38 h 41"/>
                <a:gd name="T14" fmla="*/ 3 w 40"/>
                <a:gd name="T15" fmla="*/ 26 h 41"/>
                <a:gd name="T16" fmla="*/ 3 w 40"/>
                <a:gd name="T17" fmla="*/ 0 h 41"/>
                <a:gd name="T18" fmla="*/ 18 w 40"/>
                <a:gd name="T19" fmla="*/ 0 h 41"/>
                <a:gd name="T20" fmla="*/ 18 w 40"/>
                <a:gd name="T21" fmla="*/ 35 h 41"/>
                <a:gd name="T22" fmla="*/ 12 w 40"/>
                <a:gd name="T23" fmla="*/ 40 h 41"/>
                <a:gd name="T24" fmla="*/ 10 w 40"/>
                <a:gd name="T25" fmla="*/ 40 h 41"/>
                <a:gd name="T26" fmla="*/ 10 w 40"/>
                <a:gd name="T27" fmla="*/ 38 h 41"/>
                <a:gd name="T28" fmla="*/ 12 w 40"/>
                <a:gd name="T29" fmla="*/ 38 h 41"/>
                <a:gd name="T30" fmla="*/ 15 w 40"/>
                <a:gd name="T31" fmla="*/ 2 h 41"/>
                <a:gd name="T32" fmla="*/ 6 w 40"/>
                <a:gd name="T33" fmla="*/ 2 h 41"/>
                <a:gd name="T34" fmla="*/ 6 w 40"/>
                <a:gd name="T35" fmla="*/ 11 h 41"/>
                <a:gd name="T36" fmla="*/ 15 w 40"/>
                <a:gd name="T37" fmla="*/ 11 h 41"/>
                <a:gd name="T38" fmla="*/ 15 w 40"/>
                <a:gd name="T39" fmla="*/ 2 h 41"/>
                <a:gd name="T40" fmla="*/ 6 w 40"/>
                <a:gd name="T41" fmla="*/ 13 h 41"/>
                <a:gd name="T42" fmla="*/ 6 w 40"/>
                <a:gd name="T43" fmla="*/ 23 h 41"/>
                <a:gd name="T44" fmla="*/ 15 w 40"/>
                <a:gd name="T45" fmla="*/ 23 h 41"/>
                <a:gd name="T46" fmla="*/ 15 w 40"/>
                <a:gd name="T47" fmla="*/ 13 h 41"/>
                <a:gd name="T48" fmla="*/ 6 w 40"/>
                <a:gd name="T49" fmla="*/ 13 h 41"/>
                <a:gd name="T50" fmla="*/ 34 w 40"/>
                <a:gd name="T51" fmla="*/ 38 h 41"/>
                <a:gd name="T52" fmla="*/ 37 w 40"/>
                <a:gd name="T53" fmla="*/ 36 h 41"/>
                <a:gd name="T54" fmla="*/ 37 w 40"/>
                <a:gd name="T55" fmla="*/ 24 h 41"/>
                <a:gd name="T56" fmla="*/ 26 w 40"/>
                <a:gd name="T57" fmla="*/ 24 h 41"/>
                <a:gd name="T58" fmla="*/ 20 w 40"/>
                <a:gd name="T59" fmla="*/ 41 h 41"/>
                <a:gd name="T60" fmla="*/ 20 w 40"/>
                <a:gd name="T61" fmla="*/ 38 h 41"/>
                <a:gd name="T62" fmla="*/ 23 w 40"/>
                <a:gd name="T63" fmla="*/ 25 h 41"/>
                <a:gd name="T64" fmla="*/ 23 w 40"/>
                <a:gd name="T65" fmla="*/ 0 h 41"/>
                <a:gd name="T66" fmla="*/ 40 w 40"/>
                <a:gd name="T67" fmla="*/ 0 h 41"/>
                <a:gd name="T68" fmla="*/ 40 w 40"/>
                <a:gd name="T69" fmla="*/ 35 h 41"/>
                <a:gd name="T70" fmla="*/ 34 w 40"/>
                <a:gd name="T71" fmla="*/ 40 h 41"/>
                <a:gd name="T72" fmla="*/ 32 w 40"/>
                <a:gd name="T73" fmla="*/ 40 h 41"/>
                <a:gd name="T74" fmla="*/ 32 w 40"/>
                <a:gd name="T75" fmla="*/ 38 h 41"/>
                <a:gd name="T76" fmla="*/ 34 w 40"/>
                <a:gd name="T77" fmla="*/ 38 h 41"/>
                <a:gd name="T78" fmla="*/ 37 w 40"/>
                <a:gd name="T79" fmla="*/ 2 h 41"/>
                <a:gd name="T80" fmla="*/ 26 w 40"/>
                <a:gd name="T81" fmla="*/ 2 h 41"/>
                <a:gd name="T82" fmla="*/ 26 w 40"/>
                <a:gd name="T83" fmla="*/ 11 h 41"/>
                <a:gd name="T84" fmla="*/ 37 w 40"/>
                <a:gd name="T85" fmla="*/ 11 h 41"/>
                <a:gd name="T86" fmla="*/ 37 w 40"/>
                <a:gd name="T87" fmla="*/ 2 h 41"/>
                <a:gd name="T88" fmla="*/ 26 w 40"/>
                <a:gd name="T89" fmla="*/ 13 h 41"/>
                <a:gd name="T90" fmla="*/ 26 w 40"/>
                <a:gd name="T91" fmla="*/ 22 h 41"/>
                <a:gd name="T92" fmla="*/ 37 w 40"/>
                <a:gd name="T93" fmla="*/ 22 h 41"/>
                <a:gd name="T94" fmla="*/ 37 w 40"/>
                <a:gd name="T95" fmla="*/ 13 h 41"/>
                <a:gd name="T96" fmla="*/ 26 w 40"/>
                <a:gd name="T97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41">
                  <a:moveTo>
                    <a:pt x="12" y="38"/>
                  </a:moveTo>
                  <a:cubicBezTo>
                    <a:pt x="14" y="38"/>
                    <a:pt x="15" y="37"/>
                    <a:pt x="15" y="3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32"/>
                    <a:pt x="4" y="37"/>
                    <a:pt x="0" y="4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" y="36"/>
                    <a:pt x="3" y="32"/>
                    <a:pt x="3" y="2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8"/>
                    <a:pt x="16" y="40"/>
                    <a:pt x="12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8"/>
                    <a:pt x="10" y="38"/>
                    <a:pt x="10" y="38"/>
                  </a:cubicBezTo>
                  <a:lnTo>
                    <a:pt x="12" y="38"/>
                  </a:lnTo>
                  <a:close/>
                  <a:moveTo>
                    <a:pt x="15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15" y="2"/>
                  </a:lnTo>
                  <a:close/>
                  <a:moveTo>
                    <a:pt x="6" y="1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6" y="13"/>
                  </a:lnTo>
                  <a:close/>
                  <a:moveTo>
                    <a:pt x="34" y="38"/>
                  </a:moveTo>
                  <a:cubicBezTo>
                    <a:pt x="36" y="38"/>
                    <a:pt x="37" y="37"/>
                    <a:pt x="37" y="36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32"/>
                    <a:pt x="25" y="37"/>
                    <a:pt x="20" y="41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3" y="36"/>
                    <a:pt x="24" y="31"/>
                    <a:pt x="23" y="2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9"/>
                    <a:pt x="38" y="40"/>
                    <a:pt x="34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8"/>
                    <a:pt x="32" y="38"/>
                    <a:pt x="32" y="38"/>
                  </a:cubicBezTo>
                  <a:lnTo>
                    <a:pt x="34" y="38"/>
                  </a:lnTo>
                  <a:close/>
                  <a:moveTo>
                    <a:pt x="37" y="2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7" y="11"/>
                    <a:pt x="37" y="11"/>
                    <a:pt x="37" y="11"/>
                  </a:cubicBezTo>
                  <a:lnTo>
                    <a:pt x="37" y="2"/>
                  </a:lnTo>
                  <a:close/>
                  <a:moveTo>
                    <a:pt x="26" y="13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3"/>
                    <a:pt x="37" y="13"/>
                    <a:pt x="37" y="13"/>
                  </a:cubicBezTo>
                  <a:lnTo>
                    <a:pt x="26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224"/>
            <p:cNvSpPr/>
            <p:nvPr/>
          </p:nvSpPr>
          <p:spPr bwMode="auto">
            <a:xfrm>
              <a:off x="610281" y="2582862"/>
              <a:ext cx="157163" cy="161925"/>
            </a:xfrm>
            <a:custGeom>
              <a:avLst/>
              <a:gdLst>
                <a:gd name="T0" fmla="*/ 14 w 42"/>
                <a:gd name="T1" fmla="*/ 0 h 43"/>
                <a:gd name="T2" fmla="*/ 17 w 42"/>
                <a:gd name="T3" fmla="*/ 0 h 43"/>
                <a:gd name="T4" fmla="*/ 16 w 42"/>
                <a:gd name="T5" fmla="*/ 3 h 43"/>
                <a:gd name="T6" fmla="*/ 16 w 42"/>
                <a:gd name="T7" fmla="*/ 5 h 43"/>
                <a:gd name="T8" fmla="*/ 42 w 42"/>
                <a:gd name="T9" fmla="*/ 5 h 43"/>
                <a:gd name="T10" fmla="*/ 42 w 42"/>
                <a:gd name="T11" fmla="*/ 7 h 43"/>
                <a:gd name="T12" fmla="*/ 15 w 42"/>
                <a:gd name="T13" fmla="*/ 7 h 43"/>
                <a:gd name="T14" fmla="*/ 14 w 42"/>
                <a:gd name="T15" fmla="*/ 16 h 43"/>
                <a:gd name="T16" fmla="*/ 37 w 42"/>
                <a:gd name="T17" fmla="*/ 16 h 43"/>
                <a:gd name="T18" fmla="*/ 37 w 42"/>
                <a:gd name="T19" fmla="*/ 18 h 43"/>
                <a:gd name="T20" fmla="*/ 26 w 42"/>
                <a:gd name="T21" fmla="*/ 34 h 43"/>
                <a:gd name="T22" fmla="*/ 42 w 42"/>
                <a:gd name="T23" fmla="*/ 41 h 43"/>
                <a:gd name="T24" fmla="*/ 42 w 42"/>
                <a:gd name="T25" fmla="*/ 43 h 43"/>
                <a:gd name="T26" fmla="*/ 24 w 42"/>
                <a:gd name="T27" fmla="*/ 35 h 43"/>
                <a:gd name="T28" fmla="*/ 7 w 42"/>
                <a:gd name="T29" fmla="*/ 43 h 43"/>
                <a:gd name="T30" fmla="*/ 7 w 42"/>
                <a:gd name="T31" fmla="*/ 41 h 43"/>
                <a:gd name="T32" fmla="*/ 22 w 42"/>
                <a:gd name="T33" fmla="*/ 33 h 43"/>
                <a:gd name="T34" fmla="*/ 13 w 42"/>
                <a:gd name="T35" fmla="*/ 21 h 43"/>
                <a:gd name="T36" fmla="*/ 16 w 42"/>
                <a:gd name="T37" fmla="*/ 21 h 43"/>
                <a:gd name="T38" fmla="*/ 24 w 42"/>
                <a:gd name="T39" fmla="*/ 32 h 43"/>
                <a:gd name="T40" fmla="*/ 34 w 42"/>
                <a:gd name="T41" fmla="*/ 18 h 43"/>
                <a:gd name="T42" fmla="*/ 13 w 42"/>
                <a:gd name="T43" fmla="*/ 18 h 43"/>
                <a:gd name="T44" fmla="*/ 0 w 42"/>
                <a:gd name="T45" fmla="*/ 40 h 43"/>
                <a:gd name="T46" fmla="*/ 0 w 42"/>
                <a:gd name="T47" fmla="*/ 38 h 43"/>
                <a:gd name="T48" fmla="*/ 12 w 42"/>
                <a:gd name="T49" fmla="*/ 7 h 43"/>
                <a:gd name="T50" fmla="*/ 0 w 42"/>
                <a:gd name="T51" fmla="*/ 7 h 43"/>
                <a:gd name="T52" fmla="*/ 0 w 42"/>
                <a:gd name="T53" fmla="*/ 5 h 43"/>
                <a:gd name="T54" fmla="*/ 13 w 42"/>
                <a:gd name="T55" fmla="*/ 5 h 43"/>
                <a:gd name="T56" fmla="*/ 14 w 42"/>
                <a:gd name="T5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43">
                  <a:moveTo>
                    <a:pt x="1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0"/>
                    <a:pt x="14" y="13"/>
                    <a:pt x="14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25"/>
                    <a:pt x="30" y="30"/>
                    <a:pt x="26" y="34"/>
                  </a:cubicBezTo>
                  <a:cubicBezTo>
                    <a:pt x="29" y="36"/>
                    <a:pt x="34" y="38"/>
                    <a:pt x="42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34" y="41"/>
                    <a:pt x="28" y="38"/>
                    <a:pt x="24" y="35"/>
                  </a:cubicBezTo>
                  <a:cubicBezTo>
                    <a:pt x="20" y="38"/>
                    <a:pt x="14" y="40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4" y="38"/>
                    <a:pt x="19" y="36"/>
                    <a:pt x="22" y="33"/>
                  </a:cubicBezTo>
                  <a:cubicBezTo>
                    <a:pt x="19" y="30"/>
                    <a:pt x="16" y="26"/>
                    <a:pt x="13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8" y="25"/>
                    <a:pt x="21" y="29"/>
                    <a:pt x="24" y="32"/>
                  </a:cubicBezTo>
                  <a:cubicBezTo>
                    <a:pt x="28" y="29"/>
                    <a:pt x="31" y="24"/>
                    <a:pt x="3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5"/>
                    <a:pt x="6" y="33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29"/>
                    <a:pt x="11" y="18"/>
                    <a:pt x="1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2"/>
                    <a:pt x="1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25"/>
            <p:cNvSpPr>
              <a:spLocks noEditPoints="1"/>
            </p:cNvSpPr>
            <p:nvPr/>
          </p:nvSpPr>
          <p:spPr bwMode="auto">
            <a:xfrm>
              <a:off x="794431" y="2587625"/>
              <a:ext cx="146050" cy="153988"/>
            </a:xfrm>
            <a:custGeom>
              <a:avLst/>
              <a:gdLst>
                <a:gd name="T0" fmla="*/ 0 w 39"/>
                <a:gd name="T1" fmla="*/ 0 h 41"/>
                <a:gd name="T2" fmla="*/ 39 w 39"/>
                <a:gd name="T3" fmla="*/ 35 h 41"/>
                <a:gd name="T4" fmla="*/ 0 w 39"/>
                <a:gd name="T5" fmla="*/ 41 h 41"/>
                <a:gd name="T6" fmla="*/ 3 w 39"/>
                <a:gd name="T7" fmla="*/ 2 h 41"/>
                <a:gd name="T8" fmla="*/ 32 w 39"/>
                <a:gd name="T9" fmla="*/ 39 h 41"/>
                <a:gd name="T10" fmla="*/ 36 w 39"/>
                <a:gd name="T11" fmla="*/ 2 h 41"/>
                <a:gd name="T12" fmla="*/ 28 w 39"/>
                <a:gd name="T13" fmla="*/ 10 h 41"/>
                <a:gd name="T14" fmla="*/ 33 w 39"/>
                <a:gd name="T15" fmla="*/ 11 h 41"/>
                <a:gd name="T16" fmla="*/ 19 w 39"/>
                <a:gd name="T17" fmla="*/ 15 h 41"/>
                <a:gd name="T18" fmla="*/ 34 w 39"/>
                <a:gd name="T19" fmla="*/ 17 h 41"/>
                <a:gd name="T20" fmla="*/ 34 w 39"/>
                <a:gd name="T21" fmla="*/ 24 h 41"/>
                <a:gd name="T22" fmla="*/ 27 w 39"/>
                <a:gd name="T23" fmla="*/ 22 h 41"/>
                <a:gd name="T24" fmla="*/ 22 w 39"/>
                <a:gd name="T25" fmla="*/ 30 h 41"/>
                <a:gd name="T26" fmla="*/ 20 w 39"/>
                <a:gd name="T27" fmla="*/ 28 h 41"/>
                <a:gd name="T28" fmla="*/ 25 w 39"/>
                <a:gd name="T29" fmla="*/ 25 h 41"/>
                <a:gd name="T30" fmla="*/ 14 w 39"/>
                <a:gd name="T31" fmla="*/ 24 h 41"/>
                <a:gd name="T32" fmla="*/ 17 w 39"/>
                <a:gd name="T33" fmla="*/ 33 h 41"/>
                <a:gd name="T34" fmla="*/ 30 w 39"/>
                <a:gd name="T35" fmla="*/ 30 h 41"/>
                <a:gd name="T36" fmla="*/ 32 w 39"/>
                <a:gd name="T37" fmla="*/ 29 h 41"/>
                <a:gd name="T38" fmla="*/ 27 w 39"/>
                <a:gd name="T39" fmla="*/ 35 h 41"/>
                <a:gd name="T40" fmla="*/ 11 w 39"/>
                <a:gd name="T41" fmla="*/ 30 h 41"/>
                <a:gd name="T42" fmla="*/ 6 w 39"/>
                <a:gd name="T43" fmla="*/ 25 h 41"/>
                <a:gd name="T44" fmla="*/ 16 w 39"/>
                <a:gd name="T45" fmla="*/ 17 h 41"/>
                <a:gd name="T46" fmla="*/ 5 w 39"/>
                <a:gd name="T47" fmla="*/ 15 h 41"/>
                <a:gd name="T48" fmla="*/ 18 w 39"/>
                <a:gd name="T49" fmla="*/ 11 h 41"/>
                <a:gd name="T50" fmla="*/ 6 w 39"/>
                <a:gd name="T51" fmla="*/ 10 h 41"/>
                <a:gd name="T52" fmla="*/ 10 w 39"/>
                <a:gd name="T53" fmla="*/ 6 h 41"/>
                <a:gd name="T54" fmla="*/ 12 w 39"/>
                <a:gd name="T55" fmla="*/ 6 h 41"/>
                <a:gd name="T56" fmla="*/ 18 w 39"/>
                <a:gd name="T57" fmla="*/ 10 h 41"/>
                <a:gd name="T58" fmla="*/ 18 w 39"/>
                <a:gd name="T59" fmla="*/ 4 h 41"/>
                <a:gd name="T60" fmla="*/ 21 w 39"/>
                <a:gd name="T61" fmla="*/ 8 h 41"/>
                <a:gd name="T62" fmla="*/ 26 w 39"/>
                <a:gd name="T63" fmla="*/ 10 h 41"/>
                <a:gd name="T64" fmla="*/ 30 w 39"/>
                <a:gd name="T65" fmla="*/ 6 h 41"/>
                <a:gd name="T66" fmla="*/ 13 w 39"/>
                <a:gd name="T67" fmla="*/ 22 h 41"/>
                <a:gd name="T68" fmla="*/ 22 w 39"/>
                <a:gd name="T6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41">
                  <a:moveTo>
                    <a:pt x="0" y="4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9"/>
                    <a:pt x="37" y="41"/>
                    <a:pt x="33" y="41"/>
                  </a:cubicBezTo>
                  <a:lnTo>
                    <a:pt x="0" y="41"/>
                  </a:lnTo>
                  <a:close/>
                  <a:moveTo>
                    <a:pt x="36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6" y="38"/>
                    <a:pt x="36" y="36"/>
                  </a:cubicBezTo>
                  <a:lnTo>
                    <a:pt x="36" y="2"/>
                  </a:lnTo>
                  <a:close/>
                  <a:moveTo>
                    <a:pt x="30" y="6"/>
                  </a:moveTo>
                  <a:cubicBezTo>
                    <a:pt x="29" y="7"/>
                    <a:pt x="29" y="8"/>
                    <a:pt x="28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3"/>
                    <a:pt x="20" y="14"/>
                    <a:pt x="19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9"/>
                    <a:pt x="29" y="22"/>
                    <a:pt x="34" y="24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1" y="24"/>
                    <a:pt x="28" y="23"/>
                    <a:pt x="27" y="22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8"/>
                    <a:pt x="26" y="30"/>
                    <a:pt x="22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5" y="27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2"/>
                    <a:pt x="15" y="33"/>
                    <a:pt x="1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4"/>
                    <a:pt x="30" y="35"/>
                    <a:pt x="2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3" y="35"/>
                    <a:pt x="11" y="33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8" y="24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0" y="22"/>
                    <a:pt x="14" y="19"/>
                    <a:pt x="1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8" y="13"/>
                    <a:pt x="1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0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3" y="8"/>
                    <a:pt x="13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7" y="7"/>
                    <a:pt x="27" y="6"/>
                  </a:cubicBezTo>
                  <a:lnTo>
                    <a:pt x="30" y="6"/>
                  </a:lnTo>
                  <a:close/>
                  <a:moveTo>
                    <a:pt x="19" y="17"/>
                  </a:moveTo>
                  <a:cubicBezTo>
                    <a:pt x="17" y="19"/>
                    <a:pt x="16" y="20"/>
                    <a:pt x="13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4" y="20"/>
                    <a:pt x="23" y="19"/>
                    <a:pt x="22" y="17"/>
                  </a:cubicBezTo>
                  <a:lnTo>
                    <a:pt x="19" y="1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7505598" y="2851970"/>
            <a:ext cx="309772" cy="145607"/>
            <a:chOff x="1591356" y="2582862"/>
            <a:chExt cx="344487" cy="161925"/>
          </a:xfrm>
        </p:grpSpPr>
        <p:sp>
          <p:nvSpPr>
            <p:cNvPr id="226" name="Freeform 226"/>
            <p:cNvSpPr>
              <a:spLocks noEditPoints="1"/>
            </p:cNvSpPr>
            <p:nvPr/>
          </p:nvSpPr>
          <p:spPr bwMode="auto">
            <a:xfrm>
              <a:off x="1591356" y="2593975"/>
              <a:ext cx="160338" cy="139700"/>
            </a:xfrm>
            <a:custGeom>
              <a:avLst/>
              <a:gdLst>
                <a:gd name="T0" fmla="*/ 34 w 43"/>
                <a:gd name="T1" fmla="*/ 26 h 37"/>
                <a:gd name="T2" fmla="*/ 30 w 43"/>
                <a:gd name="T3" fmla="*/ 35 h 37"/>
                <a:gd name="T4" fmla="*/ 43 w 43"/>
                <a:gd name="T5" fmla="*/ 35 h 37"/>
                <a:gd name="T6" fmla="*/ 43 w 43"/>
                <a:gd name="T7" fmla="*/ 37 h 37"/>
                <a:gd name="T8" fmla="*/ 0 w 43"/>
                <a:gd name="T9" fmla="*/ 37 h 37"/>
                <a:gd name="T10" fmla="*/ 0 w 43"/>
                <a:gd name="T11" fmla="*/ 35 h 37"/>
                <a:gd name="T12" fmla="*/ 13 w 43"/>
                <a:gd name="T13" fmla="*/ 35 h 37"/>
                <a:gd name="T14" fmla="*/ 9 w 43"/>
                <a:gd name="T15" fmla="*/ 26 h 37"/>
                <a:gd name="T16" fmla="*/ 12 w 43"/>
                <a:gd name="T17" fmla="*/ 26 h 37"/>
                <a:gd name="T18" fmla="*/ 15 w 43"/>
                <a:gd name="T19" fmla="*/ 35 h 37"/>
                <a:gd name="T20" fmla="*/ 28 w 43"/>
                <a:gd name="T21" fmla="*/ 35 h 37"/>
                <a:gd name="T22" fmla="*/ 31 w 43"/>
                <a:gd name="T23" fmla="*/ 26 h 37"/>
                <a:gd name="T24" fmla="*/ 34 w 43"/>
                <a:gd name="T25" fmla="*/ 26 h 37"/>
                <a:gd name="T26" fmla="*/ 1 w 43"/>
                <a:gd name="T27" fmla="*/ 2 h 37"/>
                <a:gd name="T28" fmla="*/ 1 w 43"/>
                <a:gd name="T29" fmla="*/ 0 h 37"/>
                <a:gd name="T30" fmla="*/ 42 w 43"/>
                <a:gd name="T31" fmla="*/ 0 h 37"/>
                <a:gd name="T32" fmla="*/ 42 w 43"/>
                <a:gd name="T33" fmla="*/ 2 h 37"/>
                <a:gd name="T34" fmla="*/ 1 w 43"/>
                <a:gd name="T35" fmla="*/ 2 h 37"/>
                <a:gd name="T36" fmla="*/ 6 w 43"/>
                <a:gd name="T37" fmla="*/ 22 h 37"/>
                <a:gd name="T38" fmla="*/ 6 w 43"/>
                <a:gd name="T39" fmla="*/ 8 h 37"/>
                <a:gd name="T40" fmla="*/ 38 w 43"/>
                <a:gd name="T41" fmla="*/ 8 h 37"/>
                <a:gd name="T42" fmla="*/ 38 w 43"/>
                <a:gd name="T43" fmla="*/ 17 h 37"/>
                <a:gd name="T44" fmla="*/ 32 w 43"/>
                <a:gd name="T45" fmla="*/ 22 h 37"/>
                <a:gd name="T46" fmla="*/ 6 w 43"/>
                <a:gd name="T47" fmla="*/ 22 h 37"/>
                <a:gd name="T48" fmla="*/ 35 w 43"/>
                <a:gd name="T49" fmla="*/ 17 h 37"/>
                <a:gd name="T50" fmla="*/ 35 w 43"/>
                <a:gd name="T51" fmla="*/ 10 h 37"/>
                <a:gd name="T52" fmla="*/ 8 w 43"/>
                <a:gd name="T53" fmla="*/ 10 h 37"/>
                <a:gd name="T54" fmla="*/ 8 w 43"/>
                <a:gd name="T55" fmla="*/ 20 h 37"/>
                <a:gd name="T56" fmla="*/ 31 w 43"/>
                <a:gd name="T57" fmla="*/ 20 h 37"/>
                <a:gd name="T58" fmla="*/ 35 w 43"/>
                <a:gd name="T5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7">
                  <a:moveTo>
                    <a:pt x="34" y="26"/>
                  </a:moveTo>
                  <a:cubicBezTo>
                    <a:pt x="33" y="29"/>
                    <a:pt x="32" y="33"/>
                    <a:pt x="30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2"/>
                    <a:pt x="10" y="29"/>
                    <a:pt x="9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9"/>
                    <a:pt x="14" y="33"/>
                    <a:pt x="15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3"/>
                    <a:pt x="31" y="29"/>
                    <a:pt x="31" y="26"/>
                  </a:cubicBezTo>
                  <a:lnTo>
                    <a:pt x="34" y="26"/>
                  </a:lnTo>
                  <a:close/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1" y="2"/>
                  </a:lnTo>
                  <a:close/>
                  <a:moveTo>
                    <a:pt x="6" y="22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1"/>
                    <a:pt x="36" y="23"/>
                    <a:pt x="32" y="22"/>
                  </a:cubicBezTo>
                  <a:lnTo>
                    <a:pt x="6" y="22"/>
                  </a:lnTo>
                  <a:close/>
                  <a:moveTo>
                    <a:pt x="35" y="17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4" y="20"/>
                    <a:pt x="35" y="19"/>
                    <a:pt x="35" y="1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227"/>
            <p:cNvSpPr>
              <a:spLocks noEditPoints="1"/>
            </p:cNvSpPr>
            <p:nvPr/>
          </p:nvSpPr>
          <p:spPr bwMode="auto">
            <a:xfrm>
              <a:off x="1770743" y="2582862"/>
              <a:ext cx="165100" cy="161925"/>
            </a:xfrm>
            <a:custGeom>
              <a:avLst/>
              <a:gdLst>
                <a:gd name="T0" fmla="*/ 11 w 44"/>
                <a:gd name="T1" fmla="*/ 16 h 43"/>
                <a:gd name="T2" fmla="*/ 13 w 44"/>
                <a:gd name="T3" fmla="*/ 18 h 43"/>
                <a:gd name="T4" fmla="*/ 8 w 44"/>
                <a:gd name="T5" fmla="*/ 24 h 43"/>
                <a:gd name="T6" fmla="*/ 13 w 44"/>
                <a:gd name="T7" fmla="*/ 26 h 43"/>
                <a:gd name="T8" fmla="*/ 8 w 44"/>
                <a:gd name="T9" fmla="*/ 28 h 43"/>
                <a:gd name="T10" fmla="*/ 1 w 44"/>
                <a:gd name="T11" fmla="*/ 40 h 43"/>
                <a:gd name="T12" fmla="*/ 1 w 44"/>
                <a:gd name="T13" fmla="*/ 28 h 43"/>
                <a:gd name="T14" fmla="*/ 6 w 44"/>
                <a:gd name="T15" fmla="*/ 26 h 43"/>
                <a:gd name="T16" fmla="*/ 6 w 44"/>
                <a:gd name="T17" fmla="*/ 18 h 43"/>
                <a:gd name="T18" fmla="*/ 0 w 44"/>
                <a:gd name="T19" fmla="*/ 16 h 43"/>
                <a:gd name="T20" fmla="*/ 2 w 44"/>
                <a:gd name="T21" fmla="*/ 8 h 43"/>
                <a:gd name="T22" fmla="*/ 5 w 44"/>
                <a:gd name="T23" fmla="*/ 16 h 43"/>
                <a:gd name="T24" fmla="*/ 10 w 44"/>
                <a:gd name="T25" fmla="*/ 8 h 43"/>
                <a:gd name="T26" fmla="*/ 1 w 44"/>
                <a:gd name="T27" fmla="*/ 6 h 43"/>
                <a:gd name="T28" fmla="*/ 6 w 44"/>
                <a:gd name="T29" fmla="*/ 4 h 43"/>
                <a:gd name="T30" fmla="*/ 8 w 44"/>
                <a:gd name="T31" fmla="*/ 0 h 43"/>
                <a:gd name="T32" fmla="*/ 13 w 44"/>
                <a:gd name="T33" fmla="*/ 4 h 43"/>
                <a:gd name="T34" fmla="*/ 1 w 44"/>
                <a:gd name="T35" fmla="*/ 6 h 43"/>
                <a:gd name="T36" fmla="*/ 28 w 44"/>
                <a:gd name="T37" fmla="*/ 40 h 43"/>
                <a:gd name="T38" fmla="*/ 25 w 44"/>
                <a:gd name="T39" fmla="*/ 41 h 43"/>
                <a:gd name="T40" fmla="*/ 25 w 44"/>
                <a:gd name="T41" fmla="*/ 38 h 43"/>
                <a:gd name="T42" fmla="*/ 20 w 44"/>
                <a:gd name="T43" fmla="*/ 4 h 43"/>
                <a:gd name="T44" fmla="*/ 17 w 44"/>
                <a:gd name="T45" fmla="*/ 19 h 43"/>
                <a:gd name="T46" fmla="*/ 11 w 44"/>
                <a:gd name="T47" fmla="*/ 40 h 43"/>
                <a:gd name="T48" fmla="*/ 15 w 44"/>
                <a:gd name="T49" fmla="*/ 19 h 43"/>
                <a:gd name="T50" fmla="*/ 24 w 44"/>
                <a:gd name="T51" fmla="*/ 2 h 43"/>
                <a:gd name="T52" fmla="*/ 31 w 44"/>
                <a:gd name="T53" fmla="*/ 3 h 43"/>
                <a:gd name="T54" fmla="*/ 28 w 44"/>
                <a:gd name="T55" fmla="*/ 4 h 43"/>
                <a:gd name="T56" fmla="*/ 33 w 44"/>
                <a:gd name="T57" fmla="*/ 39 h 43"/>
                <a:gd name="T58" fmla="*/ 26 w 44"/>
                <a:gd name="T59" fmla="*/ 9 h 43"/>
                <a:gd name="T60" fmla="*/ 25 w 44"/>
                <a:gd name="T61" fmla="*/ 4 h 43"/>
                <a:gd name="T62" fmla="*/ 22 w 44"/>
                <a:gd name="T63" fmla="*/ 37 h 43"/>
                <a:gd name="T64" fmla="*/ 24 w 44"/>
                <a:gd name="T65" fmla="*/ 29 h 43"/>
                <a:gd name="T66" fmla="*/ 25 w 44"/>
                <a:gd name="T67" fmla="*/ 28 h 43"/>
                <a:gd name="T68" fmla="*/ 41 w 44"/>
                <a:gd name="T69" fmla="*/ 16 h 43"/>
                <a:gd name="T70" fmla="*/ 44 w 44"/>
                <a:gd name="T71" fmla="*/ 18 h 43"/>
                <a:gd name="T72" fmla="*/ 38 w 44"/>
                <a:gd name="T73" fmla="*/ 26 h 43"/>
                <a:gd name="T74" fmla="*/ 43 w 44"/>
                <a:gd name="T75" fmla="*/ 28 h 43"/>
                <a:gd name="T76" fmla="*/ 38 w 44"/>
                <a:gd name="T77" fmla="*/ 43 h 43"/>
                <a:gd name="T78" fmla="*/ 35 w 44"/>
                <a:gd name="T79" fmla="*/ 28 h 43"/>
                <a:gd name="T80" fmla="*/ 31 w 44"/>
                <a:gd name="T81" fmla="*/ 26 h 43"/>
                <a:gd name="T82" fmla="*/ 35 w 44"/>
                <a:gd name="T83" fmla="*/ 18 h 43"/>
                <a:gd name="T84" fmla="*/ 30 w 44"/>
                <a:gd name="T85" fmla="*/ 16 h 43"/>
                <a:gd name="T86" fmla="*/ 32 w 44"/>
                <a:gd name="T87" fmla="*/ 8 h 43"/>
                <a:gd name="T88" fmla="*/ 35 w 44"/>
                <a:gd name="T89" fmla="*/ 16 h 43"/>
                <a:gd name="T90" fmla="*/ 40 w 44"/>
                <a:gd name="T91" fmla="*/ 8 h 43"/>
                <a:gd name="T92" fmla="*/ 31 w 44"/>
                <a:gd name="T93" fmla="*/ 6 h 43"/>
                <a:gd name="T94" fmla="*/ 35 w 44"/>
                <a:gd name="T95" fmla="*/ 4 h 43"/>
                <a:gd name="T96" fmla="*/ 38 w 44"/>
                <a:gd name="T97" fmla="*/ 0 h 43"/>
                <a:gd name="T98" fmla="*/ 43 w 44"/>
                <a:gd name="T99" fmla="*/ 4 h 43"/>
                <a:gd name="T100" fmla="*/ 31 w 44"/>
                <a:gd name="T101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43">
                  <a:moveTo>
                    <a:pt x="12" y="8"/>
                  </a:moveTo>
                  <a:cubicBezTo>
                    <a:pt x="12" y="11"/>
                    <a:pt x="11" y="14"/>
                    <a:pt x="11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4"/>
                    <a:pt x="6" y="39"/>
                    <a:pt x="1" y="4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4" y="37"/>
                    <a:pt x="5" y="33"/>
                    <a:pt x="6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2" y="12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1"/>
                    <a:pt x="5" y="14"/>
                    <a:pt x="5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4"/>
                    <a:pt x="9" y="11"/>
                    <a:pt x="10" y="8"/>
                  </a:cubicBezTo>
                  <a:lnTo>
                    <a:pt x="12" y="8"/>
                  </a:lnTo>
                  <a:close/>
                  <a:moveTo>
                    <a:pt x="1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" y="6"/>
                  </a:lnTo>
                  <a:close/>
                  <a:moveTo>
                    <a:pt x="25" y="28"/>
                  </a:moveTo>
                  <a:cubicBezTo>
                    <a:pt x="26" y="31"/>
                    <a:pt x="27" y="35"/>
                    <a:pt x="28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0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2" y="39"/>
                    <a:pt x="20" y="4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30"/>
                    <a:pt x="15" y="38"/>
                    <a:pt x="11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37"/>
                    <a:pt x="13" y="34"/>
                    <a:pt x="14" y="31"/>
                  </a:cubicBezTo>
                  <a:cubicBezTo>
                    <a:pt x="15" y="28"/>
                    <a:pt x="15" y="24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8" y="2"/>
                    <a:pt x="31" y="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21"/>
                    <a:pt x="29" y="32"/>
                    <a:pt x="33" y="3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8" y="35"/>
                    <a:pt x="25" y="23"/>
                    <a:pt x="26" y="9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7"/>
                    <a:pt x="24" y="36"/>
                    <a:pt x="25" y="36"/>
                  </a:cubicBezTo>
                  <a:cubicBezTo>
                    <a:pt x="25" y="34"/>
                    <a:pt x="24" y="32"/>
                    <a:pt x="24" y="29"/>
                  </a:cubicBezTo>
                  <a:cubicBezTo>
                    <a:pt x="24" y="28"/>
                    <a:pt x="23" y="28"/>
                    <a:pt x="23" y="28"/>
                  </a:cubicBezTo>
                  <a:lnTo>
                    <a:pt x="25" y="28"/>
                  </a:lnTo>
                  <a:close/>
                  <a:moveTo>
                    <a:pt x="42" y="8"/>
                  </a:moveTo>
                  <a:cubicBezTo>
                    <a:pt x="42" y="12"/>
                    <a:pt x="41" y="14"/>
                    <a:pt x="41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4"/>
                    <a:pt x="32" y="12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1"/>
                    <a:pt x="34" y="14"/>
                    <a:pt x="35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4"/>
                    <a:pt x="40" y="11"/>
                    <a:pt x="40" y="8"/>
                  </a:cubicBezTo>
                  <a:lnTo>
                    <a:pt x="42" y="8"/>
                  </a:lnTo>
                  <a:close/>
                  <a:moveTo>
                    <a:pt x="31" y="6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6"/>
                    <a:pt x="43" y="6"/>
                    <a:pt x="43" y="6"/>
                  </a:cubicBezTo>
                  <a:lnTo>
                    <a:pt x="31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8407792" y="2851970"/>
            <a:ext cx="458235" cy="145607"/>
            <a:chOff x="2594656" y="2582862"/>
            <a:chExt cx="509588" cy="161925"/>
          </a:xfrm>
        </p:grpSpPr>
        <p:sp>
          <p:nvSpPr>
            <p:cNvPr id="228" name="Freeform 228"/>
            <p:cNvSpPr/>
            <p:nvPr/>
          </p:nvSpPr>
          <p:spPr bwMode="auto">
            <a:xfrm>
              <a:off x="2594656" y="2582862"/>
              <a:ext cx="160338" cy="161925"/>
            </a:xfrm>
            <a:custGeom>
              <a:avLst/>
              <a:gdLst>
                <a:gd name="T0" fmla="*/ 43 w 43"/>
                <a:gd name="T1" fmla="*/ 43 h 43"/>
                <a:gd name="T2" fmla="*/ 21 w 43"/>
                <a:gd name="T3" fmla="*/ 13 h 43"/>
                <a:gd name="T4" fmla="*/ 0 w 43"/>
                <a:gd name="T5" fmla="*/ 43 h 43"/>
                <a:gd name="T6" fmla="*/ 0 w 43"/>
                <a:gd name="T7" fmla="*/ 40 h 43"/>
                <a:gd name="T8" fmla="*/ 20 w 43"/>
                <a:gd name="T9" fmla="*/ 3 h 43"/>
                <a:gd name="T10" fmla="*/ 20 w 43"/>
                <a:gd name="T11" fmla="*/ 0 h 43"/>
                <a:gd name="T12" fmla="*/ 21 w 43"/>
                <a:gd name="T13" fmla="*/ 0 h 43"/>
                <a:gd name="T14" fmla="*/ 23 w 43"/>
                <a:gd name="T15" fmla="*/ 0 h 43"/>
                <a:gd name="T16" fmla="*/ 23 w 43"/>
                <a:gd name="T17" fmla="*/ 3 h 43"/>
                <a:gd name="T18" fmla="*/ 43 w 43"/>
                <a:gd name="T19" fmla="*/ 40 h 43"/>
                <a:gd name="T20" fmla="*/ 43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cubicBezTo>
                    <a:pt x="31" y="34"/>
                    <a:pt x="24" y="24"/>
                    <a:pt x="21" y="13"/>
                  </a:cubicBezTo>
                  <a:cubicBezTo>
                    <a:pt x="19" y="24"/>
                    <a:pt x="12" y="34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0"/>
                    <a:pt x="20" y="17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7"/>
                    <a:pt x="30" y="30"/>
                    <a:pt x="43" y="40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229"/>
            <p:cNvSpPr/>
            <p:nvPr/>
          </p:nvSpPr>
          <p:spPr bwMode="auto">
            <a:xfrm>
              <a:off x="2774043" y="2582862"/>
              <a:ext cx="161925" cy="161925"/>
            </a:xfrm>
            <a:custGeom>
              <a:avLst/>
              <a:gdLst>
                <a:gd name="T0" fmla="*/ 43 w 43"/>
                <a:gd name="T1" fmla="*/ 43 h 43"/>
                <a:gd name="T2" fmla="*/ 21 w 43"/>
                <a:gd name="T3" fmla="*/ 13 h 43"/>
                <a:gd name="T4" fmla="*/ 0 w 43"/>
                <a:gd name="T5" fmla="*/ 43 h 43"/>
                <a:gd name="T6" fmla="*/ 0 w 43"/>
                <a:gd name="T7" fmla="*/ 40 h 43"/>
                <a:gd name="T8" fmla="*/ 20 w 43"/>
                <a:gd name="T9" fmla="*/ 3 h 43"/>
                <a:gd name="T10" fmla="*/ 20 w 43"/>
                <a:gd name="T11" fmla="*/ 0 h 43"/>
                <a:gd name="T12" fmla="*/ 21 w 43"/>
                <a:gd name="T13" fmla="*/ 0 h 43"/>
                <a:gd name="T14" fmla="*/ 23 w 43"/>
                <a:gd name="T15" fmla="*/ 0 h 43"/>
                <a:gd name="T16" fmla="*/ 23 w 43"/>
                <a:gd name="T17" fmla="*/ 3 h 43"/>
                <a:gd name="T18" fmla="*/ 43 w 43"/>
                <a:gd name="T19" fmla="*/ 40 h 43"/>
                <a:gd name="T20" fmla="*/ 43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cubicBezTo>
                    <a:pt x="31" y="34"/>
                    <a:pt x="24" y="24"/>
                    <a:pt x="21" y="13"/>
                  </a:cubicBezTo>
                  <a:cubicBezTo>
                    <a:pt x="19" y="24"/>
                    <a:pt x="12" y="34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0"/>
                    <a:pt x="20" y="17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7"/>
                    <a:pt x="30" y="30"/>
                    <a:pt x="43" y="40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2966131" y="2590800"/>
              <a:ext cx="138113" cy="150813"/>
            </a:xfrm>
            <a:custGeom>
              <a:avLst/>
              <a:gdLst>
                <a:gd name="T0" fmla="*/ 0 w 37"/>
                <a:gd name="T1" fmla="*/ 40 h 40"/>
                <a:gd name="T2" fmla="*/ 0 w 37"/>
                <a:gd name="T3" fmla="*/ 0 h 40"/>
                <a:gd name="T4" fmla="*/ 37 w 37"/>
                <a:gd name="T5" fmla="*/ 0 h 40"/>
                <a:gd name="T6" fmla="*/ 37 w 37"/>
                <a:gd name="T7" fmla="*/ 34 h 40"/>
                <a:gd name="T8" fmla="*/ 31 w 37"/>
                <a:gd name="T9" fmla="*/ 40 h 40"/>
                <a:gd name="T10" fmla="*/ 28 w 37"/>
                <a:gd name="T11" fmla="*/ 40 h 40"/>
                <a:gd name="T12" fmla="*/ 28 w 37"/>
                <a:gd name="T13" fmla="*/ 38 h 40"/>
                <a:gd name="T14" fmla="*/ 30 w 37"/>
                <a:gd name="T15" fmla="*/ 38 h 40"/>
                <a:gd name="T16" fmla="*/ 34 w 37"/>
                <a:gd name="T17" fmla="*/ 35 h 40"/>
                <a:gd name="T18" fmla="*/ 34 w 37"/>
                <a:gd name="T19" fmla="*/ 2 h 40"/>
                <a:gd name="T20" fmla="*/ 2 w 37"/>
                <a:gd name="T21" fmla="*/ 2 h 40"/>
                <a:gd name="T22" fmla="*/ 2 w 37"/>
                <a:gd name="T23" fmla="*/ 40 h 40"/>
                <a:gd name="T24" fmla="*/ 0 w 37"/>
                <a:gd name="T25" fmla="*/ 40 h 40"/>
                <a:gd name="T26" fmla="*/ 5 w 37"/>
                <a:gd name="T27" fmla="*/ 5 h 40"/>
                <a:gd name="T28" fmla="*/ 8 w 37"/>
                <a:gd name="T29" fmla="*/ 5 h 40"/>
                <a:gd name="T30" fmla="*/ 12 w 37"/>
                <a:gd name="T31" fmla="*/ 20 h 40"/>
                <a:gd name="T32" fmla="*/ 16 w 37"/>
                <a:gd name="T33" fmla="*/ 5 h 40"/>
                <a:gd name="T34" fmla="*/ 18 w 37"/>
                <a:gd name="T35" fmla="*/ 5 h 40"/>
                <a:gd name="T36" fmla="*/ 13 w 37"/>
                <a:gd name="T37" fmla="*/ 23 h 40"/>
                <a:gd name="T38" fmla="*/ 18 w 37"/>
                <a:gd name="T39" fmla="*/ 33 h 40"/>
                <a:gd name="T40" fmla="*/ 18 w 37"/>
                <a:gd name="T41" fmla="*/ 35 h 40"/>
                <a:gd name="T42" fmla="*/ 12 w 37"/>
                <a:gd name="T43" fmla="*/ 26 h 40"/>
                <a:gd name="T44" fmla="*/ 5 w 37"/>
                <a:gd name="T45" fmla="*/ 35 h 40"/>
                <a:gd name="T46" fmla="*/ 5 w 37"/>
                <a:gd name="T47" fmla="*/ 33 h 40"/>
                <a:gd name="T48" fmla="*/ 10 w 37"/>
                <a:gd name="T49" fmla="*/ 23 h 40"/>
                <a:gd name="T50" fmla="*/ 5 w 37"/>
                <a:gd name="T51" fmla="*/ 5 h 40"/>
                <a:gd name="T52" fmla="*/ 32 w 37"/>
                <a:gd name="T53" fmla="*/ 5 h 40"/>
                <a:gd name="T54" fmla="*/ 26 w 37"/>
                <a:gd name="T55" fmla="*/ 23 h 40"/>
                <a:gd name="T56" fmla="*/ 31 w 37"/>
                <a:gd name="T57" fmla="*/ 33 h 40"/>
                <a:gd name="T58" fmla="*/ 31 w 37"/>
                <a:gd name="T59" fmla="*/ 35 h 40"/>
                <a:gd name="T60" fmla="*/ 25 w 37"/>
                <a:gd name="T61" fmla="*/ 26 h 40"/>
                <a:gd name="T62" fmla="*/ 19 w 37"/>
                <a:gd name="T63" fmla="*/ 35 h 40"/>
                <a:gd name="T64" fmla="*/ 19 w 37"/>
                <a:gd name="T65" fmla="*/ 33 h 40"/>
                <a:gd name="T66" fmla="*/ 24 w 37"/>
                <a:gd name="T67" fmla="*/ 23 h 40"/>
                <a:gd name="T68" fmla="*/ 19 w 37"/>
                <a:gd name="T69" fmla="*/ 5 h 40"/>
                <a:gd name="T70" fmla="*/ 21 w 37"/>
                <a:gd name="T71" fmla="*/ 5 h 40"/>
                <a:gd name="T72" fmla="*/ 25 w 37"/>
                <a:gd name="T73" fmla="*/ 20 h 40"/>
                <a:gd name="T74" fmla="*/ 29 w 37"/>
                <a:gd name="T75" fmla="*/ 5 h 40"/>
                <a:gd name="T76" fmla="*/ 32 w 37"/>
                <a:gd name="T7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8"/>
                    <a:pt x="35" y="40"/>
                    <a:pt x="31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8"/>
                    <a:pt x="34" y="37"/>
                    <a:pt x="34" y="3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0" y="40"/>
                  </a:lnTo>
                  <a:close/>
                  <a:moveTo>
                    <a:pt x="5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11"/>
                    <a:pt x="10" y="16"/>
                    <a:pt x="12" y="20"/>
                  </a:cubicBezTo>
                  <a:cubicBezTo>
                    <a:pt x="13" y="15"/>
                    <a:pt x="15" y="10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12"/>
                    <a:pt x="15" y="18"/>
                    <a:pt x="13" y="23"/>
                  </a:cubicBezTo>
                  <a:cubicBezTo>
                    <a:pt x="14" y="26"/>
                    <a:pt x="16" y="29"/>
                    <a:pt x="18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1"/>
                    <a:pt x="13" y="28"/>
                    <a:pt x="12" y="26"/>
                  </a:cubicBezTo>
                  <a:cubicBezTo>
                    <a:pt x="10" y="28"/>
                    <a:pt x="8" y="31"/>
                    <a:pt x="5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29"/>
                    <a:pt x="9" y="26"/>
                    <a:pt x="10" y="23"/>
                  </a:cubicBezTo>
                  <a:cubicBezTo>
                    <a:pt x="8" y="19"/>
                    <a:pt x="6" y="13"/>
                    <a:pt x="5" y="5"/>
                  </a:cubicBezTo>
                  <a:close/>
                  <a:moveTo>
                    <a:pt x="32" y="5"/>
                  </a:moveTo>
                  <a:cubicBezTo>
                    <a:pt x="30" y="13"/>
                    <a:pt x="28" y="19"/>
                    <a:pt x="26" y="23"/>
                  </a:cubicBezTo>
                  <a:cubicBezTo>
                    <a:pt x="28" y="26"/>
                    <a:pt x="29" y="29"/>
                    <a:pt x="31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31"/>
                    <a:pt x="26" y="28"/>
                    <a:pt x="25" y="26"/>
                  </a:cubicBezTo>
                  <a:cubicBezTo>
                    <a:pt x="24" y="28"/>
                    <a:pt x="22" y="31"/>
                    <a:pt x="19" y="3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9"/>
                    <a:pt x="23" y="26"/>
                    <a:pt x="24" y="23"/>
                  </a:cubicBezTo>
                  <a:cubicBezTo>
                    <a:pt x="22" y="18"/>
                    <a:pt x="20" y="12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0"/>
                    <a:pt x="23" y="15"/>
                    <a:pt x="25" y="20"/>
                  </a:cubicBezTo>
                  <a:cubicBezTo>
                    <a:pt x="27" y="16"/>
                    <a:pt x="28" y="11"/>
                    <a:pt x="29" y="5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9312842" y="2851970"/>
            <a:ext cx="590995" cy="172731"/>
            <a:chOff x="3601131" y="2582862"/>
            <a:chExt cx="657225" cy="192088"/>
          </a:xfrm>
        </p:grpSpPr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601131" y="2587625"/>
              <a:ext cx="146050" cy="187325"/>
            </a:xfrm>
            <a:custGeom>
              <a:avLst/>
              <a:gdLst>
                <a:gd name="T0" fmla="*/ 30 w 39"/>
                <a:gd name="T1" fmla="*/ 50 h 50"/>
                <a:gd name="T2" fmla="*/ 20 w 39"/>
                <a:gd name="T3" fmla="*/ 40 h 50"/>
                <a:gd name="T4" fmla="*/ 0 w 39"/>
                <a:gd name="T5" fmla="*/ 20 h 50"/>
                <a:gd name="T6" fmla="*/ 20 w 39"/>
                <a:gd name="T7" fmla="*/ 0 h 50"/>
                <a:gd name="T8" fmla="*/ 39 w 39"/>
                <a:gd name="T9" fmla="*/ 20 h 50"/>
                <a:gd name="T10" fmla="*/ 24 w 39"/>
                <a:gd name="T11" fmla="*/ 40 h 50"/>
                <a:gd name="T12" fmla="*/ 35 w 39"/>
                <a:gd name="T13" fmla="*/ 50 h 50"/>
                <a:gd name="T14" fmla="*/ 30 w 39"/>
                <a:gd name="T15" fmla="*/ 50 h 50"/>
                <a:gd name="T16" fmla="*/ 20 w 39"/>
                <a:gd name="T17" fmla="*/ 2 h 50"/>
                <a:gd name="T18" fmla="*/ 3 w 39"/>
                <a:gd name="T19" fmla="*/ 20 h 50"/>
                <a:gd name="T20" fmla="*/ 19 w 39"/>
                <a:gd name="T21" fmla="*/ 38 h 50"/>
                <a:gd name="T22" fmla="*/ 35 w 39"/>
                <a:gd name="T23" fmla="*/ 20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0" y="5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7" y="40"/>
                    <a:pt x="0" y="33"/>
                    <a:pt x="0" y="20"/>
                  </a:cubicBezTo>
                  <a:cubicBezTo>
                    <a:pt x="0" y="7"/>
                    <a:pt x="7" y="0"/>
                    <a:pt x="20" y="0"/>
                  </a:cubicBezTo>
                  <a:cubicBezTo>
                    <a:pt x="32" y="0"/>
                    <a:pt x="38" y="7"/>
                    <a:pt x="39" y="20"/>
                  </a:cubicBezTo>
                  <a:cubicBezTo>
                    <a:pt x="39" y="31"/>
                    <a:pt x="34" y="37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0" y="50"/>
                  </a:lnTo>
                  <a:close/>
                  <a:moveTo>
                    <a:pt x="20" y="2"/>
                  </a:moveTo>
                  <a:cubicBezTo>
                    <a:pt x="9" y="3"/>
                    <a:pt x="4" y="9"/>
                    <a:pt x="3" y="20"/>
                  </a:cubicBezTo>
                  <a:cubicBezTo>
                    <a:pt x="4" y="31"/>
                    <a:pt x="9" y="37"/>
                    <a:pt x="19" y="38"/>
                  </a:cubicBezTo>
                  <a:cubicBezTo>
                    <a:pt x="30" y="38"/>
                    <a:pt x="35" y="32"/>
                    <a:pt x="35" y="20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32"/>
            <p:cNvSpPr>
              <a:spLocks noEditPoints="1"/>
            </p:cNvSpPr>
            <p:nvPr/>
          </p:nvSpPr>
          <p:spPr bwMode="auto">
            <a:xfrm>
              <a:off x="3758293" y="2587625"/>
              <a:ext cx="147638" cy="187325"/>
            </a:xfrm>
            <a:custGeom>
              <a:avLst/>
              <a:gdLst>
                <a:gd name="T0" fmla="*/ 31 w 39"/>
                <a:gd name="T1" fmla="*/ 50 h 50"/>
                <a:gd name="T2" fmla="*/ 21 w 39"/>
                <a:gd name="T3" fmla="*/ 40 h 50"/>
                <a:gd name="T4" fmla="*/ 0 w 39"/>
                <a:gd name="T5" fmla="*/ 20 h 50"/>
                <a:gd name="T6" fmla="*/ 20 w 39"/>
                <a:gd name="T7" fmla="*/ 0 h 50"/>
                <a:gd name="T8" fmla="*/ 39 w 39"/>
                <a:gd name="T9" fmla="*/ 20 h 50"/>
                <a:gd name="T10" fmla="*/ 24 w 39"/>
                <a:gd name="T11" fmla="*/ 40 h 50"/>
                <a:gd name="T12" fmla="*/ 35 w 39"/>
                <a:gd name="T13" fmla="*/ 50 h 50"/>
                <a:gd name="T14" fmla="*/ 31 w 39"/>
                <a:gd name="T15" fmla="*/ 50 h 50"/>
                <a:gd name="T16" fmla="*/ 20 w 39"/>
                <a:gd name="T17" fmla="*/ 2 h 50"/>
                <a:gd name="T18" fmla="*/ 4 w 39"/>
                <a:gd name="T19" fmla="*/ 20 h 50"/>
                <a:gd name="T20" fmla="*/ 20 w 39"/>
                <a:gd name="T21" fmla="*/ 38 h 50"/>
                <a:gd name="T22" fmla="*/ 36 w 39"/>
                <a:gd name="T23" fmla="*/ 20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1" y="5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8" y="40"/>
                    <a:pt x="1" y="33"/>
                    <a:pt x="0" y="20"/>
                  </a:cubicBezTo>
                  <a:cubicBezTo>
                    <a:pt x="1" y="7"/>
                    <a:pt x="7" y="0"/>
                    <a:pt x="20" y="0"/>
                  </a:cubicBezTo>
                  <a:cubicBezTo>
                    <a:pt x="32" y="0"/>
                    <a:pt x="39" y="7"/>
                    <a:pt x="39" y="20"/>
                  </a:cubicBezTo>
                  <a:cubicBezTo>
                    <a:pt x="39" y="31"/>
                    <a:pt x="34" y="37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1" y="50"/>
                  </a:lnTo>
                  <a:close/>
                  <a:moveTo>
                    <a:pt x="20" y="2"/>
                  </a:moveTo>
                  <a:cubicBezTo>
                    <a:pt x="10" y="3"/>
                    <a:pt x="4" y="9"/>
                    <a:pt x="4" y="20"/>
                  </a:cubicBezTo>
                  <a:cubicBezTo>
                    <a:pt x="4" y="31"/>
                    <a:pt x="9" y="37"/>
                    <a:pt x="20" y="38"/>
                  </a:cubicBezTo>
                  <a:cubicBezTo>
                    <a:pt x="30" y="38"/>
                    <a:pt x="36" y="32"/>
                    <a:pt x="36" y="20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33"/>
            <p:cNvSpPr>
              <a:spLocks noEditPoints="1"/>
            </p:cNvSpPr>
            <p:nvPr/>
          </p:nvSpPr>
          <p:spPr bwMode="auto">
            <a:xfrm>
              <a:off x="3923393" y="2582862"/>
              <a:ext cx="158750" cy="150813"/>
            </a:xfrm>
            <a:custGeom>
              <a:avLst/>
              <a:gdLst>
                <a:gd name="T0" fmla="*/ 14 w 42"/>
                <a:gd name="T1" fmla="*/ 10 h 40"/>
                <a:gd name="T2" fmla="*/ 18 w 42"/>
                <a:gd name="T3" fmla="*/ 10 h 40"/>
                <a:gd name="T4" fmla="*/ 0 w 42"/>
                <a:gd name="T5" fmla="*/ 21 h 40"/>
                <a:gd name="T6" fmla="*/ 0 w 42"/>
                <a:gd name="T7" fmla="*/ 19 h 40"/>
                <a:gd name="T8" fmla="*/ 14 w 42"/>
                <a:gd name="T9" fmla="*/ 10 h 40"/>
                <a:gd name="T10" fmla="*/ 6 w 42"/>
                <a:gd name="T11" fmla="*/ 23 h 40"/>
                <a:gd name="T12" fmla="*/ 37 w 42"/>
                <a:gd name="T13" fmla="*/ 23 h 40"/>
                <a:gd name="T14" fmla="*/ 37 w 42"/>
                <a:gd name="T15" fmla="*/ 25 h 40"/>
                <a:gd name="T16" fmla="*/ 23 w 42"/>
                <a:gd name="T17" fmla="*/ 25 h 40"/>
                <a:gd name="T18" fmla="*/ 23 w 42"/>
                <a:gd name="T19" fmla="*/ 38 h 40"/>
                <a:gd name="T20" fmla="*/ 41 w 42"/>
                <a:gd name="T21" fmla="*/ 38 h 40"/>
                <a:gd name="T22" fmla="*/ 41 w 42"/>
                <a:gd name="T23" fmla="*/ 40 h 40"/>
                <a:gd name="T24" fmla="*/ 1 w 42"/>
                <a:gd name="T25" fmla="*/ 40 h 40"/>
                <a:gd name="T26" fmla="*/ 1 w 42"/>
                <a:gd name="T27" fmla="*/ 38 h 40"/>
                <a:gd name="T28" fmla="*/ 20 w 42"/>
                <a:gd name="T29" fmla="*/ 38 h 40"/>
                <a:gd name="T30" fmla="*/ 20 w 42"/>
                <a:gd name="T31" fmla="*/ 25 h 40"/>
                <a:gd name="T32" fmla="*/ 6 w 42"/>
                <a:gd name="T33" fmla="*/ 25 h 40"/>
                <a:gd name="T34" fmla="*/ 6 w 42"/>
                <a:gd name="T35" fmla="*/ 23 h 40"/>
                <a:gd name="T36" fmla="*/ 41 w 42"/>
                <a:gd name="T37" fmla="*/ 4 h 40"/>
                <a:gd name="T38" fmla="*/ 41 w 42"/>
                <a:gd name="T39" fmla="*/ 11 h 40"/>
                <a:gd name="T40" fmla="*/ 38 w 42"/>
                <a:gd name="T41" fmla="*/ 11 h 40"/>
                <a:gd name="T42" fmla="*/ 38 w 42"/>
                <a:gd name="T43" fmla="*/ 6 h 40"/>
                <a:gd name="T44" fmla="*/ 4 w 42"/>
                <a:gd name="T45" fmla="*/ 6 h 40"/>
                <a:gd name="T46" fmla="*/ 4 w 42"/>
                <a:gd name="T47" fmla="*/ 11 h 40"/>
                <a:gd name="T48" fmla="*/ 1 w 42"/>
                <a:gd name="T49" fmla="*/ 11 h 40"/>
                <a:gd name="T50" fmla="*/ 1 w 42"/>
                <a:gd name="T51" fmla="*/ 4 h 40"/>
                <a:gd name="T52" fmla="*/ 20 w 42"/>
                <a:gd name="T53" fmla="*/ 4 h 40"/>
                <a:gd name="T54" fmla="*/ 20 w 42"/>
                <a:gd name="T55" fmla="*/ 0 h 40"/>
                <a:gd name="T56" fmla="*/ 23 w 42"/>
                <a:gd name="T57" fmla="*/ 0 h 40"/>
                <a:gd name="T58" fmla="*/ 23 w 42"/>
                <a:gd name="T59" fmla="*/ 4 h 40"/>
                <a:gd name="T60" fmla="*/ 41 w 42"/>
                <a:gd name="T61" fmla="*/ 4 h 40"/>
                <a:gd name="T62" fmla="*/ 28 w 42"/>
                <a:gd name="T63" fmla="*/ 10 h 40"/>
                <a:gd name="T64" fmla="*/ 42 w 42"/>
                <a:gd name="T65" fmla="*/ 19 h 40"/>
                <a:gd name="T66" fmla="*/ 42 w 42"/>
                <a:gd name="T67" fmla="*/ 21 h 40"/>
                <a:gd name="T68" fmla="*/ 24 w 42"/>
                <a:gd name="T69" fmla="*/ 10 h 40"/>
                <a:gd name="T70" fmla="*/ 28 w 42"/>
                <a:gd name="T71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0">
                  <a:moveTo>
                    <a:pt x="14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5" y="15"/>
                    <a:pt x="9" y="19"/>
                    <a:pt x="0" y="2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7"/>
                    <a:pt x="12" y="14"/>
                    <a:pt x="14" y="10"/>
                  </a:cubicBezTo>
                  <a:close/>
                  <a:moveTo>
                    <a:pt x="6" y="23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3"/>
                  </a:lnTo>
                  <a:close/>
                  <a:moveTo>
                    <a:pt x="41" y="4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4"/>
                    <a:pt x="23" y="4"/>
                    <a:pt x="23" y="4"/>
                  </a:cubicBezTo>
                  <a:lnTo>
                    <a:pt x="41" y="4"/>
                  </a:lnTo>
                  <a:close/>
                  <a:moveTo>
                    <a:pt x="28" y="10"/>
                  </a:moveTo>
                  <a:cubicBezTo>
                    <a:pt x="30" y="14"/>
                    <a:pt x="35" y="17"/>
                    <a:pt x="42" y="19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33" y="19"/>
                    <a:pt x="27" y="15"/>
                    <a:pt x="24" y="10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34"/>
            <p:cNvSpPr>
              <a:spLocks noEditPoints="1"/>
            </p:cNvSpPr>
            <p:nvPr/>
          </p:nvSpPr>
          <p:spPr bwMode="auto">
            <a:xfrm>
              <a:off x="4107543" y="2582862"/>
              <a:ext cx="150813" cy="161925"/>
            </a:xfrm>
            <a:custGeom>
              <a:avLst/>
              <a:gdLst>
                <a:gd name="T0" fmla="*/ 0 w 40"/>
                <a:gd name="T1" fmla="*/ 43 h 43"/>
                <a:gd name="T2" fmla="*/ 0 w 40"/>
                <a:gd name="T3" fmla="*/ 10 h 43"/>
                <a:gd name="T4" fmla="*/ 3 w 40"/>
                <a:gd name="T5" fmla="*/ 10 h 43"/>
                <a:gd name="T6" fmla="*/ 3 w 40"/>
                <a:gd name="T7" fmla="*/ 43 h 43"/>
                <a:gd name="T8" fmla="*/ 0 w 40"/>
                <a:gd name="T9" fmla="*/ 43 h 43"/>
                <a:gd name="T10" fmla="*/ 5 w 40"/>
                <a:gd name="T11" fmla="*/ 0 h 43"/>
                <a:gd name="T12" fmla="*/ 9 w 40"/>
                <a:gd name="T13" fmla="*/ 8 h 43"/>
                <a:gd name="T14" fmla="*/ 6 w 40"/>
                <a:gd name="T15" fmla="*/ 8 h 43"/>
                <a:gd name="T16" fmla="*/ 3 w 40"/>
                <a:gd name="T17" fmla="*/ 0 h 43"/>
                <a:gd name="T18" fmla="*/ 5 w 40"/>
                <a:gd name="T19" fmla="*/ 0 h 43"/>
                <a:gd name="T20" fmla="*/ 11 w 40"/>
                <a:gd name="T21" fmla="*/ 34 h 43"/>
                <a:gd name="T22" fmla="*/ 11 w 40"/>
                <a:gd name="T23" fmla="*/ 11 h 43"/>
                <a:gd name="T24" fmla="*/ 29 w 40"/>
                <a:gd name="T25" fmla="*/ 11 h 43"/>
                <a:gd name="T26" fmla="*/ 29 w 40"/>
                <a:gd name="T27" fmla="*/ 28 h 43"/>
                <a:gd name="T28" fmla="*/ 23 w 40"/>
                <a:gd name="T29" fmla="*/ 34 h 43"/>
                <a:gd name="T30" fmla="*/ 11 w 40"/>
                <a:gd name="T31" fmla="*/ 34 h 43"/>
                <a:gd name="T32" fmla="*/ 12 w 40"/>
                <a:gd name="T33" fmla="*/ 2 h 43"/>
                <a:gd name="T34" fmla="*/ 40 w 40"/>
                <a:gd name="T35" fmla="*/ 2 h 43"/>
                <a:gd name="T36" fmla="*/ 40 w 40"/>
                <a:gd name="T37" fmla="*/ 37 h 43"/>
                <a:gd name="T38" fmla="*/ 34 w 40"/>
                <a:gd name="T39" fmla="*/ 42 h 43"/>
                <a:gd name="T40" fmla="*/ 29 w 40"/>
                <a:gd name="T41" fmla="*/ 42 h 43"/>
                <a:gd name="T42" fmla="*/ 29 w 40"/>
                <a:gd name="T43" fmla="*/ 40 h 43"/>
                <a:gd name="T44" fmla="*/ 34 w 40"/>
                <a:gd name="T45" fmla="*/ 40 h 43"/>
                <a:gd name="T46" fmla="*/ 37 w 40"/>
                <a:gd name="T47" fmla="*/ 37 h 43"/>
                <a:gd name="T48" fmla="*/ 37 w 40"/>
                <a:gd name="T49" fmla="*/ 4 h 43"/>
                <a:gd name="T50" fmla="*/ 12 w 40"/>
                <a:gd name="T51" fmla="*/ 4 h 43"/>
                <a:gd name="T52" fmla="*/ 12 w 40"/>
                <a:gd name="T53" fmla="*/ 2 h 43"/>
                <a:gd name="T54" fmla="*/ 14 w 40"/>
                <a:gd name="T55" fmla="*/ 13 h 43"/>
                <a:gd name="T56" fmla="*/ 14 w 40"/>
                <a:gd name="T57" fmla="*/ 21 h 43"/>
                <a:gd name="T58" fmla="*/ 26 w 40"/>
                <a:gd name="T59" fmla="*/ 21 h 43"/>
                <a:gd name="T60" fmla="*/ 26 w 40"/>
                <a:gd name="T61" fmla="*/ 13 h 43"/>
                <a:gd name="T62" fmla="*/ 14 w 40"/>
                <a:gd name="T63" fmla="*/ 13 h 43"/>
                <a:gd name="T64" fmla="*/ 26 w 40"/>
                <a:gd name="T65" fmla="*/ 28 h 43"/>
                <a:gd name="T66" fmla="*/ 26 w 40"/>
                <a:gd name="T67" fmla="*/ 23 h 43"/>
                <a:gd name="T68" fmla="*/ 14 w 40"/>
                <a:gd name="T69" fmla="*/ 23 h 43"/>
                <a:gd name="T70" fmla="*/ 14 w 40"/>
                <a:gd name="T71" fmla="*/ 32 h 43"/>
                <a:gd name="T72" fmla="*/ 23 w 40"/>
                <a:gd name="T73" fmla="*/ 32 h 43"/>
                <a:gd name="T74" fmla="*/ 26 w 40"/>
                <a:gd name="T75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3">
                  <a:moveTo>
                    <a:pt x="0" y="4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3"/>
                    <a:pt x="3" y="43"/>
                    <a:pt x="3" y="43"/>
                  </a:cubicBezTo>
                  <a:lnTo>
                    <a:pt x="0" y="43"/>
                  </a:lnTo>
                  <a:close/>
                  <a:moveTo>
                    <a:pt x="5" y="0"/>
                  </a:moveTo>
                  <a:cubicBezTo>
                    <a:pt x="7" y="2"/>
                    <a:pt x="8" y="5"/>
                    <a:pt x="9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6"/>
                    <a:pt x="4" y="3"/>
                    <a:pt x="3" y="0"/>
                  </a:cubicBezTo>
                  <a:lnTo>
                    <a:pt x="5" y="0"/>
                  </a:lnTo>
                  <a:close/>
                  <a:moveTo>
                    <a:pt x="11" y="34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2"/>
                    <a:pt x="27" y="34"/>
                    <a:pt x="23" y="34"/>
                  </a:cubicBezTo>
                  <a:lnTo>
                    <a:pt x="11" y="34"/>
                  </a:lnTo>
                  <a:close/>
                  <a:moveTo>
                    <a:pt x="12" y="2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1"/>
                    <a:pt x="38" y="42"/>
                    <a:pt x="34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7" y="39"/>
                    <a:pt x="37" y="3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12" y="4"/>
                    <a:pt x="12" y="4"/>
                    <a:pt x="12" y="4"/>
                  </a:cubicBezTo>
                  <a:lnTo>
                    <a:pt x="12" y="2"/>
                  </a:lnTo>
                  <a:close/>
                  <a:moveTo>
                    <a:pt x="14" y="13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3"/>
                    <a:pt x="26" y="13"/>
                    <a:pt x="26" y="13"/>
                  </a:cubicBezTo>
                  <a:lnTo>
                    <a:pt x="14" y="13"/>
                  </a:lnTo>
                  <a:close/>
                  <a:moveTo>
                    <a:pt x="26" y="28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2"/>
                    <a:pt x="26" y="31"/>
                    <a:pt x="26" y="2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10339230" y="2851970"/>
            <a:ext cx="459663" cy="145608"/>
            <a:chOff x="4742543" y="2582862"/>
            <a:chExt cx="511176" cy="161926"/>
          </a:xfrm>
        </p:grpSpPr>
        <p:sp>
          <p:nvSpPr>
            <p:cNvPr id="235" name="Freeform 235"/>
            <p:cNvSpPr>
              <a:spLocks noEditPoints="1"/>
            </p:cNvSpPr>
            <p:nvPr/>
          </p:nvSpPr>
          <p:spPr bwMode="auto">
            <a:xfrm>
              <a:off x="4742543" y="2593975"/>
              <a:ext cx="161925" cy="150813"/>
            </a:xfrm>
            <a:custGeom>
              <a:avLst/>
              <a:gdLst>
                <a:gd name="T0" fmla="*/ 2 w 43"/>
                <a:gd name="T1" fmla="*/ 0 h 40"/>
                <a:gd name="T2" fmla="*/ 42 w 43"/>
                <a:gd name="T3" fmla="*/ 0 h 40"/>
                <a:gd name="T4" fmla="*/ 42 w 43"/>
                <a:gd name="T5" fmla="*/ 2 h 40"/>
                <a:gd name="T6" fmla="*/ 33 w 43"/>
                <a:gd name="T7" fmla="*/ 2 h 40"/>
                <a:gd name="T8" fmla="*/ 33 w 43"/>
                <a:gd name="T9" fmla="*/ 16 h 40"/>
                <a:gd name="T10" fmla="*/ 43 w 43"/>
                <a:gd name="T11" fmla="*/ 16 h 40"/>
                <a:gd name="T12" fmla="*/ 43 w 43"/>
                <a:gd name="T13" fmla="*/ 19 h 40"/>
                <a:gd name="T14" fmla="*/ 33 w 43"/>
                <a:gd name="T15" fmla="*/ 19 h 40"/>
                <a:gd name="T16" fmla="*/ 33 w 43"/>
                <a:gd name="T17" fmla="*/ 40 h 40"/>
                <a:gd name="T18" fmla="*/ 29 w 43"/>
                <a:gd name="T19" fmla="*/ 40 h 40"/>
                <a:gd name="T20" fmla="*/ 29 w 43"/>
                <a:gd name="T21" fmla="*/ 19 h 40"/>
                <a:gd name="T22" fmla="*/ 15 w 43"/>
                <a:gd name="T23" fmla="*/ 19 h 40"/>
                <a:gd name="T24" fmla="*/ 15 w 43"/>
                <a:gd name="T25" fmla="*/ 19 h 40"/>
                <a:gd name="T26" fmla="*/ 1 w 43"/>
                <a:gd name="T27" fmla="*/ 40 h 40"/>
                <a:gd name="T28" fmla="*/ 1 w 43"/>
                <a:gd name="T29" fmla="*/ 38 h 40"/>
                <a:gd name="T30" fmla="*/ 12 w 43"/>
                <a:gd name="T31" fmla="*/ 19 h 40"/>
                <a:gd name="T32" fmla="*/ 12 w 43"/>
                <a:gd name="T33" fmla="*/ 19 h 40"/>
                <a:gd name="T34" fmla="*/ 0 w 43"/>
                <a:gd name="T35" fmla="*/ 19 h 40"/>
                <a:gd name="T36" fmla="*/ 0 w 43"/>
                <a:gd name="T37" fmla="*/ 16 h 40"/>
                <a:gd name="T38" fmla="*/ 12 w 43"/>
                <a:gd name="T39" fmla="*/ 16 h 40"/>
                <a:gd name="T40" fmla="*/ 12 w 43"/>
                <a:gd name="T41" fmla="*/ 2 h 40"/>
                <a:gd name="T42" fmla="*/ 2 w 43"/>
                <a:gd name="T43" fmla="*/ 2 h 40"/>
                <a:gd name="T44" fmla="*/ 2 w 43"/>
                <a:gd name="T45" fmla="*/ 0 h 40"/>
                <a:gd name="T46" fmla="*/ 15 w 43"/>
                <a:gd name="T47" fmla="*/ 2 h 40"/>
                <a:gd name="T48" fmla="*/ 15 w 43"/>
                <a:gd name="T49" fmla="*/ 16 h 40"/>
                <a:gd name="T50" fmla="*/ 29 w 43"/>
                <a:gd name="T51" fmla="*/ 16 h 40"/>
                <a:gd name="T52" fmla="*/ 29 w 43"/>
                <a:gd name="T53" fmla="*/ 2 h 40"/>
                <a:gd name="T54" fmla="*/ 15 w 43"/>
                <a:gd name="T5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0">
                  <a:moveTo>
                    <a:pt x="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8"/>
                    <a:pt x="11" y="35"/>
                    <a:pt x="1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9" y="34"/>
                    <a:pt x="12" y="27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  <a:moveTo>
                    <a:pt x="15" y="2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236"/>
            <p:cNvSpPr>
              <a:spLocks noEditPoints="1"/>
            </p:cNvSpPr>
            <p:nvPr/>
          </p:nvSpPr>
          <p:spPr bwMode="auto">
            <a:xfrm>
              <a:off x="4926693" y="2582862"/>
              <a:ext cx="158750" cy="153988"/>
            </a:xfrm>
            <a:custGeom>
              <a:avLst/>
              <a:gdLst>
                <a:gd name="T0" fmla="*/ 3 w 42"/>
                <a:gd name="T1" fmla="*/ 9 h 41"/>
                <a:gd name="T2" fmla="*/ 5 w 42"/>
                <a:gd name="T3" fmla="*/ 9 h 41"/>
                <a:gd name="T4" fmla="*/ 3 w 42"/>
                <a:gd name="T5" fmla="*/ 34 h 41"/>
                <a:gd name="T6" fmla="*/ 0 w 42"/>
                <a:gd name="T7" fmla="*/ 34 h 41"/>
                <a:gd name="T8" fmla="*/ 3 w 42"/>
                <a:gd name="T9" fmla="*/ 9 h 41"/>
                <a:gd name="T10" fmla="*/ 10 w 42"/>
                <a:gd name="T11" fmla="*/ 3 h 41"/>
                <a:gd name="T12" fmla="*/ 13 w 42"/>
                <a:gd name="T13" fmla="*/ 3 h 41"/>
                <a:gd name="T14" fmla="*/ 13 w 42"/>
                <a:gd name="T15" fmla="*/ 35 h 41"/>
                <a:gd name="T16" fmla="*/ 18 w 42"/>
                <a:gd name="T17" fmla="*/ 39 h 41"/>
                <a:gd name="T18" fmla="*/ 28 w 42"/>
                <a:gd name="T19" fmla="*/ 39 h 41"/>
                <a:gd name="T20" fmla="*/ 32 w 42"/>
                <a:gd name="T21" fmla="*/ 35 h 41"/>
                <a:gd name="T22" fmla="*/ 32 w 42"/>
                <a:gd name="T23" fmla="*/ 33 h 41"/>
                <a:gd name="T24" fmla="*/ 35 w 42"/>
                <a:gd name="T25" fmla="*/ 33 h 41"/>
                <a:gd name="T26" fmla="*/ 35 w 42"/>
                <a:gd name="T27" fmla="*/ 35 h 41"/>
                <a:gd name="T28" fmla="*/ 29 w 42"/>
                <a:gd name="T29" fmla="*/ 41 h 41"/>
                <a:gd name="T30" fmla="*/ 17 w 42"/>
                <a:gd name="T31" fmla="*/ 41 h 41"/>
                <a:gd name="T32" fmla="*/ 10 w 42"/>
                <a:gd name="T33" fmla="*/ 34 h 41"/>
                <a:gd name="T34" fmla="*/ 10 w 42"/>
                <a:gd name="T35" fmla="*/ 3 h 41"/>
                <a:gd name="T36" fmla="*/ 24 w 42"/>
                <a:gd name="T37" fmla="*/ 0 h 41"/>
                <a:gd name="T38" fmla="*/ 28 w 42"/>
                <a:gd name="T39" fmla="*/ 20 h 41"/>
                <a:gd name="T40" fmla="*/ 25 w 42"/>
                <a:gd name="T41" fmla="*/ 20 h 41"/>
                <a:gd name="T42" fmla="*/ 22 w 42"/>
                <a:gd name="T43" fmla="*/ 0 h 41"/>
                <a:gd name="T44" fmla="*/ 24 w 42"/>
                <a:gd name="T45" fmla="*/ 0 h 41"/>
                <a:gd name="T46" fmla="*/ 38 w 42"/>
                <a:gd name="T47" fmla="*/ 9 h 41"/>
                <a:gd name="T48" fmla="*/ 42 w 42"/>
                <a:gd name="T49" fmla="*/ 34 h 41"/>
                <a:gd name="T50" fmla="*/ 39 w 42"/>
                <a:gd name="T51" fmla="*/ 34 h 41"/>
                <a:gd name="T52" fmla="*/ 36 w 42"/>
                <a:gd name="T53" fmla="*/ 9 h 41"/>
                <a:gd name="T54" fmla="*/ 38 w 42"/>
                <a:gd name="T55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41">
                  <a:moveTo>
                    <a:pt x="3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18"/>
                    <a:pt x="4" y="27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26"/>
                    <a:pt x="2" y="18"/>
                    <a:pt x="3" y="9"/>
                  </a:cubicBezTo>
                  <a:close/>
                  <a:moveTo>
                    <a:pt x="10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8"/>
                    <a:pt x="15" y="39"/>
                    <a:pt x="1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1" y="39"/>
                    <a:pt x="33" y="38"/>
                    <a:pt x="32" y="35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9"/>
                    <a:pt x="33" y="41"/>
                    <a:pt x="29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" y="41"/>
                    <a:pt x="10" y="39"/>
                    <a:pt x="10" y="34"/>
                  </a:cubicBezTo>
                  <a:lnTo>
                    <a:pt x="10" y="3"/>
                  </a:lnTo>
                  <a:close/>
                  <a:moveTo>
                    <a:pt x="24" y="0"/>
                  </a:moveTo>
                  <a:cubicBezTo>
                    <a:pt x="26" y="5"/>
                    <a:pt x="27" y="12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3"/>
                    <a:pt x="23" y="6"/>
                    <a:pt x="22" y="0"/>
                  </a:cubicBezTo>
                  <a:lnTo>
                    <a:pt x="24" y="0"/>
                  </a:lnTo>
                  <a:close/>
                  <a:moveTo>
                    <a:pt x="38" y="9"/>
                  </a:moveTo>
                  <a:cubicBezTo>
                    <a:pt x="40" y="18"/>
                    <a:pt x="41" y="26"/>
                    <a:pt x="42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25"/>
                    <a:pt x="37" y="16"/>
                    <a:pt x="36" y="9"/>
                  </a:cubicBezTo>
                  <a:lnTo>
                    <a:pt x="38" y="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37"/>
            <p:cNvSpPr>
              <a:spLocks noEditPoints="1"/>
            </p:cNvSpPr>
            <p:nvPr/>
          </p:nvSpPr>
          <p:spPr bwMode="auto">
            <a:xfrm>
              <a:off x="5115606" y="2590800"/>
              <a:ext cx="138113" cy="150813"/>
            </a:xfrm>
            <a:custGeom>
              <a:avLst/>
              <a:gdLst>
                <a:gd name="T0" fmla="*/ 0 w 37"/>
                <a:gd name="T1" fmla="*/ 40 h 40"/>
                <a:gd name="T2" fmla="*/ 0 w 37"/>
                <a:gd name="T3" fmla="*/ 0 h 40"/>
                <a:gd name="T4" fmla="*/ 37 w 37"/>
                <a:gd name="T5" fmla="*/ 0 h 40"/>
                <a:gd name="T6" fmla="*/ 37 w 37"/>
                <a:gd name="T7" fmla="*/ 34 h 40"/>
                <a:gd name="T8" fmla="*/ 31 w 37"/>
                <a:gd name="T9" fmla="*/ 40 h 40"/>
                <a:gd name="T10" fmla="*/ 28 w 37"/>
                <a:gd name="T11" fmla="*/ 40 h 40"/>
                <a:gd name="T12" fmla="*/ 28 w 37"/>
                <a:gd name="T13" fmla="*/ 38 h 40"/>
                <a:gd name="T14" fmla="*/ 30 w 37"/>
                <a:gd name="T15" fmla="*/ 38 h 40"/>
                <a:gd name="T16" fmla="*/ 34 w 37"/>
                <a:gd name="T17" fmla="*/ 35 h 40"/>
                <a:gd name="T18" fmla="*/ 34 w 37"/>
                <a:gd name="T19" fmla="*/ 2 h 40"/>
                <a:gd name="T20" fmla="*/ 2 w 37"/>
                <a:gd name="T21" fmla="*/ 2 h 40"/>
                <a:gd name="T22" fmla="*/ 2 w 37"/>
                <a:gd name="T23" fmla="*/ 40 h 40"/>
                <a:gd name="T24" fmla="*/ 0 w 37"/>
                <a:gd name="T25" fmla="*/ 40 h 40"/>
                <a:gd name="T26" fmla="*/ 5 w 37"/>
                <a:gd name="T27" fmla="*/ 5 h 40"/>
                <a:gd name="T28" fmla="*/ 8 w 37"/>
                <a:gd name="T29" fmla="*/ 5 h 40"/>
                <a:gd name="T30" fmla="*/ 12 w 37"/>
                <a:gd name="T31" fmla="*/ 20 h 40"/>
                <a:gd name="T32" fmla="*/ 16 w 37"/>
                <a:gd name="T33" fmla="*/ 5 h 40"/>
                <a:gd name="T34" fmla="*/ 18 w 37"/>
                <a:gd name="T35" fmla="*/ 5 h 40"/>
                <a:gd name="T36" fmla="*/ 13 w 37"/>
                <a:gd name="T37" fmla="*/ 23 h 40"/>
                <a:gd name="T38" fmla="*/ 18 w 37"/>
                <a:gd name="T39" fmla="*/ 33 h 40"/>
                <a:gd name="T40" fmla="*/ 18 w 37"/>
                <a:gd name="T41" fmla="*/ 35 h 40"/>
                <a:gd name="T42" fmla="*/ 12 w 37"/>
                <a:gd name="T43" fmla="*/ 26 h 40"/>
                <a:gd name="T44" fmla="*/ 5 w 37"/>
                <a:gd name="T45" fmla="*/ 35 h 40"/>
                <a:gd name="T46" fmla="*/ 5 w 37"/>
                <a:gd name="T47" fmla="*/ 33 h 40"/>
                <a:gd name="T48" fmla="*/ 11 w 37"/>
                <a:gd name="T49" fmla="*/ 23 h 40"/>
                <a:gd name="T50" fmla="*/ 5 w 37"/>
                <a:gd name="T51" fmla="*/ 5 h 40"/>
                <a:gd name="T52" fmla="*/ 32 w 37"/>
                <a:gd name="T53" fmla="*/ 5 h 40"/>
                <a:gd name="T54" fmla="*/ 26 w 37"/>
                <a:gd name="T55" fmla="*/ 23 h 40"/>
                <a:gd name="T56" fmla="*/ 32 w 37"/>
                <a:gd name="T57" fmla="*/ 33 h 40"/>
                <a:gd name="T58" fmla="*/ 32 w 37"/>
                <a:gd name="T59" fmla="*/ 35 h 40"/>
                <a:gd name="T60" fmla="*/ 25 w 37"/>
                <a:gd name="T61" fmla="*/ 26 h 40"/>
                <a:gd name="T62" fmla="*/ 19 w 37"/>
                <a:gd name="T63" fmla="*/ 35 h 40"/>
                <a:gd name="T64" fmla="*/ 19 w 37"/>
                <a:gd name="T65" fmla="*/ 33 h 40"/>
                <a:gd name="T66" fmla="*/ 24 w 37"/>
                <a:gd name="T67" fmla="*/ 23 h 40"/>
                <a:gd name="T68" fmla="*/ 19 w 37"/>
                <a:gd name="T69" fmla="*/ 5 h 40"/>
                <a:gd name="T70" fmla="*/ 21 w 37"/>
                <a:gd name="T71" fmla="*/ 5 h 40"/>
                <a:gd name="T72" fmla="*/ 25 w 37"/>
                <a:gd name="T73" fmla="*/ 20 h 40"/>
                <a:gd name="T74" fmla="*/ 29 w 37"/>
                <a:gd name="T75" fmla="*/ 5 h 40"/>
                <a:gd name="T76" fmla="*/ 32 w 37"/>
                <a:gd name="T7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8"/>
                    <a:pt x="35" y="40"/>
                    <a:pt x="31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8"/>
                    <a:pt x="34" y="37"/>
                    <a:pt x="34" y="3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0" y="40"/>
                  </a:lnTo>
                  <a:close/>
                  <a:moveTo>
                    <a:pt x="5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11"/>
                    <a:pt x="10" y="16"/>
                    <a:pt x="12" y="20"/>
                  </a:cubicBezTo>
                  <a:cubicBezTo>
                    <a:pt x="14" y="15"/>
                    <a:pt x="15" y="10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12"/>
                    <a:pt x="15" y="18"/>
                    <a:pt x="13" y="23"/>
                  </a:cubicBezTo>
                  <a:cubicBezTo>
                    <a:pt x="14" y="26"/>
                    <a:pt x="16" y="29"/>
                    <a:pt x="18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1"/>
                    <a:pt x="13" y="28"/>
                    <a:pt x="12" y="26"/>
                  </a:cubicBezTo>
                  <a:cubicBezTo>
                    <a:pt x="11" y="28"/>
                    <a:pt x="8" y="31"/>
                    <a:pt x="5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29"/>
                    <a:pt x="9" y="26"/>
                    <a:pt x="11" y="23"/>
                  </a:cubicBezTo>
                  <a:cubicBezTo>
                    <a:pt x="8" y="19"/>
                    <a:pt x="6" y="13"/>
                    <a:pt x="5" y="5"/>
                  </a:cubicBezTo>
                  <a:close/>
                  <a:moveTo>
                    <a:pt x="32" y="5"/>
                  </a:moveTo>
                  <a:cubicBezTo>
                    <a:pt x="30" y="13"/>
                    <a:pt x="28" y="19"/>
                    <a:pt x="26" y="23"/>
                  </a:cubicBezTo>
                  <a:cubicBezTo>
                    <a:pt x="28" y="26"/>
                    <a:pt x="30" y="29"/>
                    <a:pt x="32" y="33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8" y="31"/>
                    <a:pt x="26" y="28"/>
                    <a:pt x="25" y="26"/>
                  </a:cubicBezTo>
                  <a:cubicBezTo>
                    <a:pt x="24" y="28"/>
                    <a:pt x="22" y="31"/>
                    <a:pt x="19" y="3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9"/>
                    <a:pt x="23" y="26"/>
                    <a:pt x="24" y="23"/>
                  </a:cubicBezTo>
                  <a:cubicBezTo>
                    <a:pt x="22" y="18"/>
                    <a:pt x="20" y="12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0"/>
                    <a:pt x="23" y="15"/>
                    <a:pt x="25" y="20"/>
                  </a:cubicBezTo>
                  <a:cubicBezTo>
                    <a:pt x="27" y="16"/>
                    <a:pt x="28" y="11"/>
                    <a:pt x="29" y="5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11407018" y="2851970"/>
            <a:ext cx="301208" cy="145608"/>
            <a:chOff x="5929993" y="2582862"/>
            <a:chExt cx="334963" cy="161926"/>
          </a:xfrm>
        </p:grpSpPr>
        <p:sp>
          <p:nvSpPr>
            <p:cNvPr id="238" name="Freeform 238"/>
            <p:cNvSpPr>
              <a:spLocks noEditPoints="1"/>
            </p:cNvSpPr>
            <p:nvPr/>
          </p:nvSpPr>
          <p:spPr bwMode="auto">
            <a:xfrm>
              <a:off x="5929993" y="2582862"/>
              <a:ext cx="158750" cy="161925"/>
            </a:xfrm>
            <a:custGeom>
              <a:avLst/>
              <a:gdLst>
                <a:gd name="T0" fmla="*/ 42 w 42"/>
                <a:gd name="T1" fmla="*/ 40 h 43"/>
                <a:gd name="T2" fmla="*/ 26 w 42"/>
                <a:gd name="T3" fmla="*/ 19 h 43"/>
                <a:gd name="T4" fmla="*/ 22 w 42"/>
                <a:gd name="T5" fmla="*/ 19 h 43"/>
                <a:gd name="T6" fmla="*/ 22 w 42"/>
                <a:gd name="T7" fmla="*/ 43 h 43"/>
                <a:gd name="T8" fmla="*/ 19 w 42"/>
                <a:gd name="T9" fmla="*/ 43 h 43"/>
                <a:gd name="T10" fmla="*/ 19 w 42"/>
                <a:gd name="T11" fmla="*/ 19 h 43"/>
                <a:gd name="T12" fmla="*/ 16 w 42"/>
                <a:gd name="T13" fmla="*/ 19 h 43"/>
                <a:gd name="T14" fmla="*/ 0 w 42"/>
                <a:gd name="T15" fmla="*/ 40 h 43"/>
                <a:gd name="T16" fmla="*/ 0 w 42"/>
                <a:gd name="T17" fmla="*/ 38 h 43"/>
                <a:gd name="T18" fmla="*/ 13 w 42"/>
                <a:gd name="T19" fmla="*/ 19 h 43"/>
                <a:gd name="T20" fmla="*/ 0 w 42"/>
                <a:gd name="T21" fmla="*/ 19 h 43"/>
                <a:gd name="T22" fmla="*/ 0 w 42"/>
                <a:gd name="T23" fmla="*/ 17 h 43"/>
                <a:gd name="T24" fmla="*/ 19 w 42"/>
                <a:gd name="T25" fmla="*/ 17 h 43"/>
                <a:gd name="T26" fmla="*/ 19 w 42"/>
                <a:gd name="T27" fmla="*/ 0 h 43"/>
                <a:gd name="T28" fmla="*/ 22 w 42"/>
                <a:gd name="T29" fmla="*/ 0 h 43"/>
                <a:gd name="T30" fmla="*/ 22 w 42"/>
                <a:gd name="T31" fmla="*/ 17 h 43"/>
                <a:gd name="T32" fmla="*/ 42 w 42"/>
                <a:gd name="T33" fmla="*/ 17 h 43"/>
                <a:gd name="T34" fmla="*/ 42 w 42"/>
                <a:gd name="T35" fmla="*/ 19 h 43"/>
                <a:gd name="T36" fmla="*/ 29 w 42"/>
                <a:gd name="T37" fmla="*/ 19 h 43"/>
                <a:gd name="T38" fmla="*/ 42 w 42"/>
                <a:gd name="T39" fmla="*/ 38 h 43"/>
                <a:gd name="T40" fmla="*/ 42 w 42"/>
                <a:gd name="T41" fmla="*/ 40 h 43"/>
                <a:gd name="T42" fmla="*/ 5 w 42"/>
                <a:gd name="T43" fmla="*/ 3 h 43"/>
                <a:gd name="T44" fmla="*/ 8 w 42"/>
                <a:gd name="T45" fmla="*/ 3 h 43"/>
                <a:gd name="T46" fmla="*/ 11 w 42"/>
                <a:gd name="T47" fmla="*/ 14 h 43"/>
                <a:gd name="T48" fmla="*/ 9 w 42"/>
                <a:gd name="T49" fmla="*/ 14 h 43"/>
                <a:gd name="T50" fmla="*/ 5 w 42"/>
                <a:gd name="T51" fmla="*/ 3 h 43"/>
                <a:gd name="T52" fmla="*/ 37 w 42"/>
                <a:gd name="T53" fmla="*/ 3 h 43"/>
                <a:gd name="T54" fmla="*/ 33 w 42"/>
                <a:gd name="T55" fmla="*/ 14 h 43"/>
                <a:gd name="T56" fmla="*/ 31 w 42"/>
                <a:gd name="T57" fmla="*/ 14 h 43"/>
                <a:gd name="T58" fmla="*/ 34 w 42"/>
                <a:gd name="T59" fmla="*/ 3 h 43"/>
                <a:gd name="T60" fmla="*/ 37 w 42"/>
                <a:gd name="T6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3">
                  <a:moveTo>
                    <a:pt x="42" y="40"/>
                  </a:moveTo>
                  <a:cubicBezTo>
                    <a:pt x="34" y="35"/>
                    <a:pt x="28" y="28"/>
                    <a:pt x="26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28"/>
                    <a:pt x="8" y="35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33"/>
                    <a:pt x="11" y="26"/>
                    <a:pt x="1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26"/>
                    <a:pt x="35" y="33"/>
                    <a:pt x="42" y="38"/>
                  </a:cubicBezTo>
                  <a:lnTo>
                    <a:pt x="42" y="40"/>
                  </a:lnTo>
                  <a:close/>
                  <a:moveTo>
                    <a:pt x="5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9" y="10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1"/>
                    <a:pt x="5" y="7"/>
                    <a:pt x="5" y="3"/>
                  </a:cubicBezTo>
                  <a:close/>
                  <a:moveTo>
                    <a:pt x="37" y="3"/>
                  </a:moveTo>
                  <a:cubicBezTo>
                    <a:pt x="36" y="8"/>
                    <a:pt x="35" y="11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0"/>
                    <a:pt x="34" y="7"/>
                    <a:pt x="34" y="3"/>
                  </a:cubicBezTo>
                  <a:lnTo>
                    <a:pt x="37" y="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39"/>
            <p:cNvSpPr>
              <a:spLocks noEditPoints="1"/>
            </p:cNvSpPr>
            <p:nvPr/>
          </p:nvSpPr>
          <p:spPr bwMode="auto">
            <a:xfrm>
              <a:off x="6106206" y="2587625"/>
              <a:ext cx="158750" cy="157163"/>
            </a:xfrm>
            <a:custGeom>
              <a:avLst/>
              <a:gdLst>
                <a:gd name="T0" fmla="*/ 11 w 42"/>
                <a:gd name="T1" fmla="*/ 42 h 42"/>
                <a:gd name="T2" fmla="*/ 11 w 42"/>
                <a:gd name="T3" fmla="*/ 33 h 42"/>
                <a:gd name="T4" fmla="*/ 0 w 42"/>
                <a:gd name="T5" fmla="*/ 35 h 42"/>
                <a:gd name="T6" fmla="*/ 0 w 42"/>
                <a:gd name="T7" fmla="*/ 33 h 42"/>
                <a:gd name="T8" fmla="*/ 3 w 42"/>
                <a:gd name="T9" fmla="*/ 32 h 42"/>
                <a:gd name="T10" fmla="*/ 3 w 42"/>
                <a:gd name="T11" fmla="*/ 3 h 42"/>
                <a:gd name="T12" fmla="*/ 0 w 42"/>
                <a:gd name="T13" fmla="*/ 3 h 42"/>
                <a:gd name="T14" fmla="*/ 0 w 42"/>
                <a:gd name="T15" fmla="*/ 1 h 42"/>
                <a:gd name="T16" fmla="*/ 16 w 42"/>
                <a:gd name="T17" fmla="*/ 1 h 42"/>
                <a:gd name="T18" fmla="*/ 16 w 42"/>
                <a:gd name="T19" fmla="*/ 3 h 42"/>
                <a:gd name="T20" fmla="*/ 13 w 42"/>
                <a:gd name="T21" fmla="*/ 3 h 42"/>
                <a:gd name="T22" fmla="*/ 13 w 42"/>
                <a:gd name="T23" fmla="*/ 31 h 42"/>
                <a:gd name="T24" fmla="*/ 16 w 42"/>
                <a:gd name="T25" fmla="*/ 30 h 42"/>
                <a:gd name="T26" fmla="*/ 16 w 42"/>
                <a:gd name="T27" fmla="*/ 32 h 42"/>
                <a:gd name="T28" fmla="*/ 15 w 42"/>
                <a:gd name="T29" fmla="*/ 32 h 42"/>
                <a:gd name="T30" fmla="*/ 13 w 42"/>
                <a:gd name="T31" fmla="*/ 33 h 42"/>
                <a:gd name="T32" fmla="*/ 13 w 42"/>
                <a:gd name="T33" fmla="*/ 42 h 42"/>
                <a:gd name="T34" fmla="*/ 11 w 42"/>
                <a:gd name="T35" fmla="*/ 42 h 42"/>
                <a:gd name="T36" fmla="*/ 5 w 42"/>
                <a:gd name="T37" fmla="*/ 3 h 42"/>
                <a:gd name="T38" fmla="*/ 5 w 42"/>
                <a:gd name="T39" fmla="*/ 11 h 42"/>
                <a:gd name="T40" fmla="*/ 11 w 42"/>
                <a:gd name="T41" fmla="*/ 11 h 42"/>
                <a:gd name="T42" fmla="*/ 11 w 42"/>
                <a:gd name="T43" fmla="*/ 3 h 42"/>
                <a:gd name="T44" fmla="*/ 5 w 42"/>
                <a:gd name="T45" fmla="*/ 3 h 42"/>
                <a:gd name="T46" fmla="*/ 5 w 42"/>
                <a:gd name="T47" fmla="*/ 13 h 42"/>
                <a:gd name="T48" fmla="*/ 5 w 42"/>
                <a:gd name="T49" fmla="*/ 21 h 42"/>
                <a:gd name="T50" fmla="*/ 11 w 42"/>
                <a:gd name="T51" fmla="*/ 21 h 42"/>
                <a:gd name="T52" fmla="*/ 11 w 42"/>
                <a:gd name="T53" fmla="*/ 13 h 42"/>
                <a:gd name="T54" fmla="*/ 5 w 42"/>
                <a:gd name="T55" fmla="*/ 13 h 42"/>
                <a:gd name="T56" fmla="*/ 5 w 42"/>
                <a:gd name="T57" fmla="*/ 32 h 42"/>
                <a:gd name="T58" fmla="*/ 8 w 42"/>
                <a:gd name="T59" fmla="*/ 32 h 42"/>
                <a:gd name="T60" fmla="*/ 11 w 42"/>
                <a:gd name="T61" fmla="*/ 31 h 42"/>
                <a:gd name="T62" fmla="*/ 11 w 42"/>
                <a:gd name="T63" fmla="*/ 23 h 42"/>
                <a:gd name="T64" fmla="*/ 5 w 42"/>
                <a:gd name="T65" fmla="*/ 23 h 42"/>
                <a:gd name="T66" fmla="*/ 5 w 42"/>
                <a:gd name="T67" fmla="*/ 32 h 42"/>
                <a:gd name="T68" fmla="*/ 28 w 42"/>
                <a:gd name="T69" fmla="*/ 6 h 42"/>
                <a:gd name="T70" fmla="*/ 28 w 42"/>
                <a:gd name="T71" fmla="*/ 24 h 42"/>
                <a:gd name="T72" fmla="*/ 18 w 42"/>
                <a:gd name="T73" fmla="*/ 42 h 42"/>
                <a:gd name="T74" fmla="*/ 18 w 42"/>
                <a:gd name="T75" fmla="*/ 40 h 42"/>
                <a:gd name="T76" fmla="*/ 25 w 42"/>
                <a:gd name="T77" fmla="*/ 26 h 42"/>
                <a:gd name="T78" fmla="*/ 18 w 42"/>
                <a:gd name="T79" fmla="*/ 30 h 42"/>
                <a:gd name="T80" fmla="*/ 18 w 42"/>
                <a:gd name="T81" fmla="*/ 1 h 42"/>
                <a:gd name="T82" fmla="*/ 23 w 42"/>
                <a:gd name="T83" fmla="*/ 1 h 42"/>
                <a:gd name="T84" fmla="*/ 30 w 42"/>
                <a:gd name="T85" fmla="*/ 0 h 42"/>
                <a:gd name="T86" fmla="*/ 30 w 42"/>
                <a:gd name="T87" fmla="*/ 2 h 42"/>
                <a:gd name="T88" fmla="*/ 24 w 42"/>
                <a:gd name="T89" fmla="*/ 3 h 42"/>
                <a:gd name="T90" fmla="*/ 21 w 42"/>
                <a:gd name="T91" fmla="*/ 3 h 42"/>
                <a:gd name="T92" fmla="*/ 21 w 42"/>
                <a:gd name="T93" fmla="*/ 26 h 42"/>
                <a:gd name="T94" fmla="*/ 25 w 42"/>
                <a:gd name="T95" fmla="*/ 24 h 42"/>
                <a:gd name="T96" fmla="*/ 25 w 42"/>
                <a:gd name="T97" fmla="*/ 6 h 42"/>
                <a:gd name="T98" fmla="*/ 28 w 42"/>
                <a:gd name="T99" fmla="*/ 6 h 42"/>
                <a:gd name="T100" fmla="*/ 40 w 42"/>
                <a:gd name="T101" fmla="*/ 29 h 42"/>
                <a:gd name="T102" fmla="*/ 40 w 42"/>
                <a:gd name="T103" fmla="*/ 3 h 42"/>
                <a:gd name="T104" fmla="*/ 34 w 42"/>
                <a:gd name="T105" fmla="*/ 3 h 42"/>
                <a:gd name="T106" fmla="*/ 34 w 42"/>
                <a:gd name="T107" fmla="*/ 42 h 42"/>
                <a:gd name="T108" fmla="*/ 32 w 42"/>
                <a:gd name="T109" fmla="*/ 42 h 42"/>
                <a:gd name="T110" fmla="*/ 32 w 42"/>
                <a:gd name="T111" fmla="*/ 1 h 42"/>
                <a:gd name="T112" fmla="*/ 42 w 42"/>
                <a:gd name="T113" fmla="*/ 1 h 42"/>
                <a:gd name="T114" fmla="*/ 42 w 42"/>
                <a:gd name="T115" fmla="*/ 29 h 42"/>
                <a:gd name="T116" fmla="*/ 38 w 42"/>
                <a:gd name="T117" fmla="*/ 33 h 42"/>
                <a:gd name="T118" fmla="*/ 36 w 42"/>
                <a:gd name="T119" fmla="*/ 33 h 42"/>
                <a:gd name="T120" fmla="*/ 36 w 42"/>
                <a:gd name="T121" fmla="*/ 32 h 42"/>
                <a:gd name="T122" fmla="*/ 37 w 42"/>
                <a:gd name="T123" fmla="*/ 32 h 42"/>
                <a:gd name="T124" fmla="*/ 40 w 42"/>
                <a:gd name="T12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42">
                  <a:moveTo>
                    <a:pt x="11" y="42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9" y="34"/>
                    <a:pt x="5" y="34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5" y="32"/>
                  </a:cubicBezTo>
                  <a:cubicBezTo>
                    <a:pt x="14" y="32"/>
                    <a:pt x="14" y="32"/>
                    <a:pt x="13" y="33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1" y="42"/>
                  </a:lnTo>
                  <a:close/>
                  <a:moveTo>
                    <a:pt x="5" y="3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5" y="3"/>
                  </a:lnTo>
                  <a:close/>
                  <a:moveTo>
                    <a:pt x="5" y="13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5" y="13"/>
                  </a:lnTo>
                  <a:close/>
                  <a:moveTo>
                    <a:pt x="5" y="32"/>
                  </a:moveTo>
                  <a:cubicBezTo>
                    <a:pt x="6" y="32"/>
                    <a:pt x="7" y="32"/>
                    <a:pt x="8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5" y="32"/>
                  </a:lnTo>
                  <a:close/>
                  <a:moveTo>
                    <a:pt x="28" y="6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9" y="32"/>
                    <a:pt x="25" y="38"/>
                    <a:pt x="18" y="4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3" y="37"/>
                    <a:pt x="26" y="32"/>
                    <a:pt x="25" y="26"/>
                  </a:cubicBezTo>
                  <a:cubicBezTo>
                    <a:pt x="23" y="28"/>
                    <a:pt x="21" y="29"/>
                    <a:pt x="18" y="3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6" y="3"/>
                    <a:pt x="24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3" y="25"/>
                    <a:pt x="25" y="24"/>
                  </a:cubicBezTo>
                  <a:cubicBezTo>
                    <a:pt x="25" y="6"/>
                    <a:pt x="25" y="6"/>
                    <a:pt x="25" y="6"/>
                  </a:cubicBezTo>
                  <a:lnTo>
                    <a:pt x="28" y="6"/>
                  </a:lnTo>
                  <a:close/>
                  <a:moveTo>
                    <a:pt x="40" y="2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32"/>
                    <a:pt x="41" y="34"/>
                    <a:pt x="38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0" y="31"/>
                    <a:pt x="40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2711445" y="990677"/>
            <a:ext cx="5563767" cy="928282"/>
            <a:chOff x="2711445" y="990677"/>
            <a:chExt cx="5563767" cy="928282"/>
          </a:xfrm>
        </p:grpSpPr>
        <p:sp>
          <p:nvSpPr>
            <p:cNvPr id="254" name="矩形 253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5" name="Text Box 3"/>
            <p:cNvSpPr txBox="1">
              <a:spLocks noChangeArrowheads="1"/>
            </p:cNvSpPr>
            <p:nvPr/>
          </p:nvSpPr>
          <p:spPr bwMode="auto">
            <a:xfrm>
              <a:off x="4106175" y="990677"/>
              <a:ext cx="2831678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Give-a-top icon</a:t>
              </a:r>
              <a:r>
                <a:rPr lang="en-US" altLang="zh-CN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6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56" name="矩形 255"/>
            <p:cNvSpPr/>
            <p:nvPr/>
          </p:nvSpPr>
          <p:spPr>
            <a:xfrm>
              <a:off x="2711445" y="1445237"/>
              <a:ext cx="55637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common in China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Social networking sites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Icon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:a14="http://schemas.microsoft.com/office/drawing/2010/main" xmlns=""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6321570" y="4330024"/>
            <a:ext cx="623572" cy="608494"/>
          </a:xfrm>
          <a:custGeom>
            <a:avLst/>
            <a:gdLst>
              <a:gd name="T0" fmla="*/ 210 w 245"/>
              <a:gd name="T1" fmla="*/ 122 h 239"/>
              <a:gd name="T2" fmla="*/ 106 w 245"/>
              <a:gd name="T3" fmla="*/ 166 h 239"/>
              <a:gd name="T4" fmla="*/ 210 w 245"/>
              <a:gd name="T5" fmla="*/ 219 h 239"/>
              <a:gd name="T6" fmla="*/ 0 w 245"/>
              <a:gd name="T7" fmla="*/ 79 h 239"/>
              <a:gd name="T8" fmla="*/ 81 w 245"/>
              <a:gd name="T9" fmla="*/ 41 h 239"/>
              <a:gd name="T10" fmla="*/ 25 w 245"/>
              <a:gd name="T11" fmla="*/ 220 h 239"/>
              <a:gd name="T12" fmla="*/ 41 w 245"/>
              <a:gd name="T13" fmla="*/ 226 h 239"/>
              <a:gd name="T14" fmla="*/ 25 w 245"/>
              <a:gd name="T15" fmla="*/ 220 h 239"/>
              <a:gd name="T16" fmla="*/ 157 w 245"/>
              <a:gd name="T17" fmla="*/ 155 h 239"/>
              <a:gd name="T18" fmla="*/ 22 w 245"/>
              <a:gd name="T19" fmla="*/ 98 h 239"/>
              <a:gd name="T20" fmla="*/ 44 w 245"/>
              <a:gd name="T21" fmla="*/ 98 h 239"/>
              <a:gd name="T22" fmla="*/ 173 w 245"/>
              <a:gd name="T23" fmla="*/ 98 h 239"/>
              <a:gd name="T24" fmla="*/ 195 w 245"/>
              <a:gd name="T25" fmla="*/ 98 h 239"/>
              <a:gd name="T26" fmla="*/ 146 w 245"/>
              <a:gd name="T27" fmla="*/ 96 h 239"/>
              <a:gd name="T28" fmla="*/ 162 w 245"/>
              <a:gd name="T29" fmla="*/ 101 h 239"/>
              <a:gd name="T30" fmla="*/ 146 w 245"/>
              <a:gd name="T31" fmla="*/ 96 h 239"/>
              <a:gd name="T32" fmla="*/ 117 w 245"/>
              <a:gd name="T33" fmla="*/ 101 h 239"/>
              <a:gd name="T34" fmla="*/ 133 w 245"/>
              <a:gd name="T35" fmla="*/ 96 h 239"/>
              <a:gd name="T36" fmla="*/ 84 w 245"/>
              <a:gd name="T37" fmla="*/ 98 h 239"/>
              <a:gd name="T38" fmla="*/ 106 w 245"/>
              <a:gd name="T39" fmla="*/ 98 h 239"/>
              <a:gd name="T40" fmla="*/ 52 w 245"/>
              <a:gd name="T41" fmla="*/ 98 h 239"/>
              <a:gd name="T42" fmla="*/ 74 w 245"/>
              <a:gd name="T43" fmla="*/ 98 h 239"/>
              <a:gd name="T44" fmla="*/ 20 w 245"/>
              <a:gd name="T45" fmla="*/ 109 h 239"/>
              <a:gd name="T46" fmla="*/ 15 w 245"/>
              <a:gd name="T47" fmla="*/ 125 h 239"/>
              <a:gd name="T48" fmla="*/ 20 w 245"/>
              <a:gd name="T49" fmla="*/ 109 h 239"/>
              <a:gd name="T50" fmla="*/ 18 w 245"/>
              <a:gd name="T51" fmla="*/ 198 h 239"/>
              <a:gd name="T52" fmla="*/ 18 w 245"/>
              <a:gd name="T53" fmla="*/ 220 h 239"/>
              <a:gd name="T54" fmla="*/ 20 w 245"/>
              <a:gd name="T55" fmla="*/ 171 h 239"/>
              <a:gd name="T56" fmla="*/ 15 w 245"/>
              <a:gd name="T57" fmla="*/ 187 h 239"/>
              <a:gd name="T58" fmla="*/ 20 w 245"/>
              <a:gd name="T59" fmla="*/ 171 h 239"/>
              <a:gd name="T60" fmla="*/ 15 w 245"/>
              <a:gd name="T61" fmla="*/ 139 h 239"/>
              <a:gd name="T62" fmla="*/ 20 w 245"/>
              <a:gd name="T63" fmla="*/ 155 h 239"/>
              <a:gd name="T64" fmla="*/ 173 w 245"/>
              <a:gd name="T65" fmla="*/ 223 h 239"/>
              <a:gd name="T66" fmla="*/ 195 w 245"/>
              <a:gd name="T67" fmla="*/ 223 h 239"/>
              <a:gd name="T68" fmla="*/ 143 w 245"/>
              <a:gd name="T69" fmla="*/ 223 h 239"/>
              <a:gd name="T70" fmla="*/ 165 w 245"/>
              <a:gd name="T71" fmla="*/ 223 h 239"/>
              <a:gd name="T72" fmla="*/ 117 w 245"/>
              <a:gd name="T73" fmla="*/ 220 h 239"/>
              <a:gd name="T74" fmla="*/ 133 w 245"/>
              <a:gd name="T75" fmla="*/ 226 h 239"/>
              <a:gd name="T76" fmla="*/ 117 w 245"/>
              <a:gd name="T77" fmla="*/ 220 h 239"/>
              <a:gd name="T78" fmla="*/ 87 w 245"/>
              <a:gd name="T79" fmla="*/ 226 h 239"/>
              <a:gd name="T80" fmla="*/ 103 w 245"/>
              <a:gd name="T81" fmla="*/ 220 h 239"/>
              <a:gd name="T82" fmla="*/ 52 w 245"/>
              <a:gd name="T83" fmla="*/ 223 h 239"/>
              <a:gd name="T84" fmla="*/ 74 w 245"/>
              <a:gd name="T85" fmla="*/ 223 h 239"/>
              <a:gd name="T86" fmla="*/ 58 w 245"/>
              <a:gd name="T87" fmla="*/ 72 h 239"/>
              <a:gd name="T88" fmla="*/ 217 w 245"/>
              <a:gd name="T89" fmla="*/ 125 h 239"/>
              <a:gd name="T90" fmla="*/ 190 w 245"/>
              <a:gd name="T91" fmla="*/ 3 h 239"/>
              <a:gd name="T92" fmla="*/ 128 w 245"/>
              <a:gd name="T93" fmla="*/ 131 h 239"/>
              <a:gd name="T94" fmla="*/ 119 w 245"/>
              <a:gd name="T95" fmla="*/ 175 h 239"/>
              <a:gd name="T96" fmla="*/ 216 w 245"/>
              <a:gd name="T97" fmla="*/ 1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5" h="239">
                <a:moveTo>
                  <a:pt x="25" y="78"/>
                </a:moveTo>
                <a:cubicBezTo>
                  <a:pt x="190" y="78"/>
                  <a:pt x="190" y="78"/>
                  <a:pt x="190" y="78"/>
                </a:cubicBezTo>
                <a:cubicBezTo>
                  <a:pt x="201" y="78"/>
                  <a:pt x="210" y="87"/>
                  <a:pt x="210" y="98"/>
                </a:cubicBezTo>
                <a:cubicBezTo>
                  <a:pt x="210" y="122"/>
                  <a:pt x="210" y="122"/>
                  <a:pt x="210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2" y="122"/>
                  <a:pt x="116" y="124"/>
                  <a:pt x="113" y="128"/>
                </a:cubicBezTo>
                <a:cubicBezTo>
                  <a:pt x="109" y="132"/>
                  <a:pt x="106" y="137"/>
                  <a:pt x="106" y="143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06" y="172"/>
                  <a:pt x="109" y="177"/>
                  <a:pt x="113" y="181"/>
                </a:cubicBezTo>
                <a:cubicBezTo>
                  <a:pt x="116" y="185"/>
                  <a:pt x="122" y="188"/>
                  <a:pt x="128" y="188"/>
                </a:cubicBezTo>
                <a:cubicBezTo>
                  <a:pt x="210" y="188"/>
                  <a:pt x="210" y="188"/>
                  <a:pt x="210" y="188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10" y="230"/>
                  <a:pt x="201" y="239"/>
                  <a:pt x="190" y="239"/>
                </a:cubicBezTo>
                <a:cubicBezTo>
                  <a:pt x="25" y="239"/>
                  <a:pt x="25" y="239"/>
                  <a:pt x="25" y="239"/>
                </a:cubicBezTo>
                <a:cubicBezTo>
                  <a:pt x="11" y="239"/>
                  <a:pt x="1" y="234"/>
                  <a:pt x="0" y="21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0"/>
                  <a:pt x="7" y="44"/>
                  <a:pt x="21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81" y="41"/>
                  <a:pt x="81" y="41"/>
                  <a:pt x="81" y="41"/>
                </a:cubicBezTo>
                <a:cubicBezTo>
                  <a:pt x="39" y="60"/>
                  <a:pt x="39" y="60"/>
                  <a:pt x="39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0" y="63"/>
                  <a:pt x="18" y="77"/>
                  <a:pt x="25" y="78"/>
                </a:cubicBezTo>
                <a:close/>
                <a:moveTo>
                  <a:pt x="25" y="220"/>
                </a:moveTo>
                <a:cubicBezTo>
                  <a:pt x="24" y="220"/>
                  <a:pt x="22" y="222"/>
                  <a:pt x="22" y="223"/>
                </a:cubicBezTo>
                <a:cubicBezTo>
                  <a:pt x="22" y="223"/>
                  <a:pt x="22" y="223"/>
                  <a:pt x="22" y="223"/>
                </a:cubicBezTo>
                <a:cubicBezTo>
                  <a:pt x="22" y="225"/>
                  <a:pt x="24" y="226"/>
                  <a:pt x="25" y="226"/>
                </a:cubicBezTo>
                <a:cubicBezTo>
                  <a:pt x="41" y="226"/>
                  <a:pt x="41" y="226"/>
                  <a:pt x="41" y="226"/>
                </a:cubicBezTo>
                <a:cubicBezTo>
                  <a:pt x="43" y="226"/>
                  <a:pt x="44" y="225"/>
                  <a:pt x="44" y="223"/>
                </a:cubicBezTo>
                <a:cubicBezTo>
                  <a:pt x="44" y="223"/>
                  <a:pt x="44" y="223"/>
                  <a:pt x="44" y="223"/>
                </a:cubicBezTo>
                <a:cubicBezTo>
                  <a:pt x="44" y="222"/>
                  <a:pt x="43" y="220"/>
                  <a:pt x="41" y="220"/>
                </a:cubicBezTo>
                <a:cubicBezTo>
                  <a:pt x="25" y="220"/>
                  <a:pt x="25" y="220"/>
                  <a:pt x="25" y="220"/>
                </a:cubicBezTo>
                <a:close/>
                <a:moveTo>
                  <a:pt x="142" y="140"/>
                </a:moveTo>
                <a:cubicBezTo>
                  <a:pt x="134" y="140"/>
                  <a:pt x="128" y="147"/>
                  <a:pt x="128" y="155"/>
                </a:cubicBezTo>
                <a:cubicBezTo>
                  <a:pt x="128" y="163"/>
                  <a:pt x="134" y="169"/>
                  <a:pt x="142" y="169"/>
                </a:cubicBezTo>
                <a:cubicBezTo>
                  <a:pt x="150" y="169"/>
                  <a:pt x="157" y="163"/>
                  <a:pt x="157" y="155"/>
                </a:cubicBezTo>
                <a:cubicBezTo>
                  <a:pt x="157" y="147"/>
                  <a:pt x="150" y="140"/>
                  <a:pt x="142" y="140"/>
                </a:cubicBezTo>
                <a:close/>
                <a:moveTo>
                  <a:pt x="25" y="96"/>
                </a:moveTo>
                <a:cubicBezTo>
                  <a:pt x="24" y="96"/>
                  <a:pt x="22" y="97"/>
                  <a:pt x="22" y="98"/>
                </a:cubicBezTo>
                <a:cubicBezTo>
                  <a:pt x="22" y="98"/>
                  <a:pt x="22" y="98"/>
                  <a:pt x="22" y="98"/>
                </a:cubicBezTo>
                <a:cubicBezTo>
                  <a:pt x="22" y="100"/>
                  <a:pt x="24" y="101"/>
                  <a:pt x="25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3" y="101"/>
                  <a:pt x="44" y="100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97"/>
                  <a:pt x="43" y="96"/>
                  <a:pt x="41" y="96"/>
                </a:cubicBezTo>
                <a:cubicBezTo>
                  <a:pt x="25" y="96"/>
                  <a:pt x="25" y="96"/>
                  <a:pt x="25" y="96"/>
                </a:cubicBezTo>
                <a:close/>
                <a:moveTo>
                  <a:pt x="175" y="96"/>
                </a:moveTo>
                <a:cubicBezTo>
                  <a:pt x="174" y="96"/>
                  <a:pt x="173" y="97"/>
                  <a:pt x="173" y="98"/>
                </a:cubicBezTo>
                <a:cubicBezTo>
                  <a:pt x="173" y="98"/>
                  <a:pt x="173" y="98"/>
                  <a:pt x="173" y="98"/>
                </a:cubicBezTo>
                <a:cubicBezTo>
                  <a:pt x="173" y="100"/>
                  <a:pt x="174" y="101"/>
                  <a:pt x="175" y="101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193" y="101"/>
                  <a:pt x="195" y="100"/>
                  <a:pt x="195" y="98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195" y="97"/>
                  <a:pt x="193" y="96"/>
                  <a:pt x="192" y="96"/>
                </a:cubicBezTo>
                <a:cubicBezTo>
                  <a:pt x="175" y="96"/>
                  <a:pt x="175" y="96"/>
                  <a:pt x="175" y="96"/>
                </a:cubicBezTo>
                <a:close/>
                <a:moveTo>
                  <a:pt x="146" y="96"/>
                </a:moveTo>
                <a:cubicBezTo>
                  <a:pt x="144" y="96"/>
                  <a:pt x="143" y="97"/>
                  <a:pt x="143" y="98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100"/>
                  <a:pt x="144" y="101"/>
                  <a:pt x="146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3" y="101"/>
                  <a:pt x="165" y="100"/>
                  <a:pt x="165" y="98"/>
                </a:cubicBezTo>
                <a:cubicBezTo>
                  <a:pt x="165" y="98"/>
                  <a:pt x="165" y="98"/>
                  <a:pt x="165" y="98"/>
                </a:cubicBezTo>
                <a:cubicBezTo>
                  <a:pt x="165" y="97"/>
                  <a:pt x="163" y="96"/>
                  <a:pt x="162" y="96"/>
                </a:cubicBezTo>
                <a:cubicBezTo>
                  <a:pt x="146" y="96"/>
                  <a:pt x="146" y="96"/>
                  <a:pt x="146" y="96"/>
                </a:cubicBezTo>
                <a:close/>
                <a:moveTo>
                  <a:pt x="117" y="96"/>
                </a:moveTo>
                <a:cubicBezTo>
                  <a:pt x="115" y="96"/>
                  <a:pt x="114" y="97"/>
                  <a:pt x="114" y="98"/>
                </a:cubicBezTo>
                <a:cubicBezTo>
                  <a:pt x="114" y="98"/>
                  <a:pt x="114" y="98"/>
                  <a:pt x="114" y="98"/>
                </a:cubicBezTo>
                <a:cubicBezTo>
                  <a:pt x="114" y="100"/>
                  <a:pt x="115" y="101"/>
                  <a:pt x="117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5" y="101"/>
                  <a:pt x="136" y="100"/>
                  <a:pt x="136" y="98"/>
                </a:cubicBezTo>
                <a:cubicBezTo>
                  <a:pt x="136" y="98"/>
                  <a:pt x="136" y="98"/>
                  <a:pt x="136" y="98"/>
                </a:cubicBezTo>
                <a:cubicBezTo>
                  <a:pt x="136" y="97"/>
                  <a:pt x="135" y="96"/>
                  <a:pt x="133" y="96"/>
                </a:cubicBezTo>
                <a:cubicBezTo>
                  <a:pt x="117" y="96"/>
                  <a:pt x="117" y="96"/>
                  <a:pt x="117" y="96"/>
                </a:cubicBezTo>
                <a:close/>
                <a:moveTo>
                  <a:pt x="87" y="96"/>
                </a:moveTo>
                <a:cubicBezTo>
                  <a:pt x="85" y="96"/>
                  <a:pt x="84" y="97"/>
                  <a:pt x="84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4" y="100"/>
                  <a:pt x="85" y="101"/>
                  <a:pt x="87" y="101"/>
                </a:cubicBezTo>
                <a:cubicBezTo>
                  <a:pt x="103" y="101"/>
                  <a:pt x="103" y="101"/>
                  <a:pt x="103" y="101"/>
                </a:cubicBezTo>
                <a:cubicBezTo>
                  <a:pt x="105" y="101"/>
                  <a:pt x="106" y="100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6" y="97"/>
                  <a:pt x="105" y="96"/>
                  <a:pt x="103" y="96"/>
                </a:cubicBezTo>
                <a:cubicBezTo>
                  <a:pt x="87" y="96"/>
                  <a:pt x="87" y="96"/>
                  <a:pt x="87" y="96"/>
                </a:cubicBezTo>
                <a:close/>
                <a:moveTo>
                  <a:pt x="55" y="96"/>
                </a:moveTo>
                <a:cubicBezTo>
                  <a:pt x="53" y="96"/>
                  <a:pt x="52" y="97"/>
                  <a:pt x="52" y="98"/>
                </a:cubicBezTo>
                <a:cubicBezTo>
                  <a:pt x="52" y="98"/>
                  <a:pt x="52" y="98"/>
                  <a:pt x="52" y="98"/>
                </a:cubicBezTo>
                <a:cubicBezTo>
                  <a:pt x="52" y="100"/>
                  <a:pt x="53" y="101"/>
                  <a:pt x="55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3" y="101"/>
                  <a:pt x="74" y="100"/>
                  <a:pt x="74" y="98"/>
                </a:cubicBezTo>
                <a:cubicBezTo>
                  <a:pt x="74" y="98"/>
                  <a:pt x="74" y="98"/>
                  <a:pt x="74" y="98"/>
                </a:cubicBezTo>
                <a:cubicBezTo>
                  <a:pt x="74" y="97"/>
                  <a:pt x="73" y="96"/>
                  <a:pt x="71" y="96"/>
                </a:cubicBezTo>
                <a:cubicBezTo>
                  <a:pt x="55" y="96"/>
                  <a:pt x="55" y="96"/>
                  <a:pt x="55" y="96"/>
                </a:cubicBezTo>
                <a:close/>
                <a:moveTo>
                  <a:pt x="20" y="109"/>
                </a:moveTo>
                <a:cubicBezTo>
                  <a:pt x="20" y="107"/>
                  <a:pt x="19" y="106"/>
                  <a:pt x="18" y="10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16" y="106"/>
                  <a:pt x="15" y="107"/>
                  <a:pt x="15" y="109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5" y="127"/>
                  <a:pt x="16" y="128"/>
                  <a:pt x="18" y="128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9" y="128"/>
                  <a:pt x="20" y="127"/>
                  <a:pt x="20" y="125"/>
                </a:cubicBezTo>
                <a:cubicBezTo>
                  <a:pt x="20" y="109"/>
                  <a:pt x="20" y="109"/>
                  <a:pt x="20" y="109"/>
                </a:cubicBezTo>
                <a:close/>
                <a:moveTo>
                  <a:pt x="18" y="227"/>
                </a:moveTo>
                <a:cubicBezTo>
                  <a:pt x="30" y="227"/>
                  <a:pt x="5" y="227"/>
                  <a:pt x="18" y="227"/>
                </a:cubicBezTo>
                <a:close/>
                <a:moveTo>
                  <a:pt x="20" y="200"/>
                </a:moveTo>
                <a:cubicBezTo>
                  <a:pt x="20" y="199"/>
                  <a:pt x="19" y="198"/>
                  <a:pt x="18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16" y="198"/>
                  <a:pt x="15" y="199"/>
                  <a:pt x="15" y="200"/>
                </a:cubicBezTo>
                <a:cubicBezTo>
                  <a:pt x="15" y="217"/>
                  <a:pt x="15" y="217"/>
                  <a:pt x="15" y="217"/>
                </a:cubicBezTo>
                <a:cubicBezTo>
                  <a:pt x="15" y="218"/>
                  <a:pt x="16" y="220"/>
                  <a:pt x="18" y="220"/>
                </a:cubicBezTo>
                <a:cubicBezTo>
                  <a:pt x="18" y="220"/>
                  <a:pt x="18" y="220"/>
                  <a:pt x="18" y="220"/>
                </a:cubicBezTo>
                <a:cubicBezTo>
                  <a:pt x="19" y="220"/>
                  <a:pt x="20" y="218"/>
                  <a:pt x="20" y="217"/>
                </a:cubicBezTo>
                <a:cubicBezTo>
                  <a:pt x="20" y="200"/>
                  <a:pt x="20" y="200"/>
                  <a:pt x="20" y="200"/>
                </a:cubicBezTo>
                <a:close/>
                <a:moveTo>
                  <a:pt x="20" y="171"/>
                </a:moveTo>
                <a:cubicBezTo>
                  <a:pt x="20" y="169"/>
                  <a:pt x="19" y="168"/>
                  <a:pt x="18" y="168"/>
                </a:cubicBezTo>
                <a:cubicBezTo>
                  <a:pt x="18" y="168"/>
                  <a:pt x="18" y="168"/>
                  <a:pt x="18" y="168"/>
                </a:cubicBezTo>
                <a:cubicBezTo>
                  <a:pt x="16" y="168"/>
                  <a:pt x="15" y="169"/>
                  <a:pt x="15" y="171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15" y="188"/>
                  <a:pt x="16" y="190"/>
                  <a:pt x="18" y="190"/>
                </a:cubicBezTo>
                <a:cubicBezTo>
                  <a:pt x="18" y="190"/>
                  <a:pt x="18" y="190"/>
                  <a:pt x="18" y="190"/>
                </a:cubicBezTo>
                <a:cubicBezTo>
                  <a:pt x="19" y="190"/>
                  <a:pt x="20" y="188"/>
                  <a:pt x="20" y="187"/>
                </a:cubicBezTo>
                <a:cubicBezTo>
                  <a:pt x="20" y="171"/>
                  <a:pt x="20" y="171"/>
                  <a:pt x="20" y="171"/>
                </a:cubicBezTo>
                <a:close/>
                <a:moveTo>
                  <a:pt x="20" y="139"/>
                </a:moveTo>
                <a:cubicBezTo>
                  <a:pt x="20" y="137"/>
                  <a:pt x="19" y="136"/>
                  <a:pt x="18" y="136"/>
                </a:cubicBezTo>
                <a:cubicBezTo>
                  <a:pt x="18" y="136"/>
                  <a:pt x="18" y="136"/>
                  <a:pt x="18" y="136"/>
                </a:cubicBezTo>
                <a:cubicBezTo>
                  <a:pt x="16" y="136"/>
                  <a:pt x="15" y="137"/>
                  <a:pt x="15" y="139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15" y="157"/>
                  <a:pt x="16" y="158"/>
                  <a:pt x="18" y="158"/>
                </a:cubicBezTo>
                <a:cubicBezTo>
                  <a:pt x="18" y="158"/>
                  <a:pt x="18" y="158"/>
                  <a:pt x="18" y="158"/>
                </a:cubicBezTo>
                <a:cubicBezTo>
                  <a:pt x="19" y="158"/>
                  <a:pt x="20" y="157"/>
                  <a:pt x="20" y="155"/>
                </a:cubicBezTo>
                <a:cubicBezTo>
                  <a:pt x="20" y="139"/>
                  <a:pt x="20" y="139"/>
                  <a:pt x="20" y="139"/>
                </a:cubicBezTo>
                <a:close/>
                <a:moveTo>
                  <a:pt x="175" y="220"/>
                </a:moveTo>
                <a:cubicBezTo>
                  <a:pt x="174" y="220"/>
                  <a:pt x="173" y="222"/>
                  <a:pt x="173" y="223"/>
                </a:cubicBezTo>
                <a:cubicBezTo>
                  <a:pt x="173" y="223"/>
                  <a:pt x="173" y="223"/>
                  <a:pt x="173" y="223"/>
                </a:cubicBezTo>
                <a:cubicBezTo>
                  <a:pt x="173" y="225"/>
                  <a:pt x="174" y="226"/>
                  <a:pt x="175" y="226"/>
                </a:cubicBezTo>
                <a:cubicBezTo>
                  <a:pt x="192" y="226"/>
                  <a:pt x="192" y="226"/>
                  <a:pt x="192" y="226"/>
                </a:cubicBezTo>
                <a:cubicBezTo>
                  <a:pt x="193" y="226"/>
                  <a:pt x="195" y="225"/>
                  <a:pt x="195" y="223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5" y="222"/>
                  <a:pt x="193" y="220"/>
                  <a:pt x="192" y="220"/>
                </a:cubicBezTo>
                <a:cubicBezTo>
                  <a:pt x="175" y="220"/>
                  <a:pt x="175" y="220"/>
                  <a:pt x="175" y="220"/>
                </a:cubicBezTo>
                <a:close/>
                <a:moveTo>
                  <a:pt x="146" y="220"/>
                </a:moveTo>
                <a:cubicBezTo>
                  <a:pt x="144" y="220"/>
                  <a:pt x="143" y="222"/>
                  <a:pt x="143" y="223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3" y="225"/>
                  <a:pt x="144" y="226"/>
                  <a:pt x="146" y="226"/>
                </a:cubicBezTo>
                <a:cubicBezTo>
                  <a:pt x="162" y="226"/>
                  <a:pt x="162" y="226"/>
                  <a:pt x="162" y="226"/>
                </a:cubicBezTo>
                <a:cubicBezTo>
                  <a:pt x="163" y="226"/>
                  <a:pt x="165" y="225"/>
                  <a:pt x="165" y="223"/>
                </a:cubicBezTo>
                <a:cubicBezTo>
                  <a:pt x="165" y="223"/>
                  <a:pt x="165" y="223"/>
                  <a:pt x="165" y="223"/>
                </a:cubicBezTo>
                <a:cubicBezTo>
                  <a:pt x="165" y="222"/>
                  <a:pt x="163" y="220"/>
                  <a:pt x="162" y="220"/>
                </a:cubicBezTo>
                <a:cubicBezTo>
                  <a:pt x="146" y="220"/>
                  <a:pt x="146" y="220"/>
                  <a:pt x="146" y="220"/>
                </a:cubicBezTo>
                <a:close/>
                <a:moveTo>
                  <a:pt x="117" y="220"/>
                </a:moveTo>
                <a:cubicBezTo>
                  <a:pt x="115" y="220"/>
                  <a:pt x="114" y="222"/>
                  <a:pt x="114" y="223"/>
                </a:cubicBezTo>
                <a:cubicBezTo>
                  <a:pt x="114" y="223"/>
                  <a:pt x="114" y="223"/>
                  <a:pt x="114" y="223"/>
                </a:cubicBezTo>
                <a:cubicBezTo>
                  <a:pt x="114" y="225"/>
                  <a:pt x="115" y="226"/>
                  <a:pt x="117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35" y="226"/>
                  <a:pt x="136" y="225"/>
                  <a:pt x="136" y="223"/>
                </a:cubicBezTo>
                <a:cubicBezTo>
                  <a:pt x="136" y="223"/>
                  <a:pt x="136" y="223"/>
                  <a:pt x="136" y="223"/>
                </a:cubicBezTo>
                <a:cubicBezTo>
                  <a:pt x="136" y="222"/>
                  <a:pt x="135" y="220"/>
                  <a:pt x="133" y="220"/>
                </a:cubicBezTo>
                <a:cubicBezTo>
                  <a:pt x="117" y="220"/>
                  <a:pt x="117" y="220"/>
                  <a:pt x="117" y="220"/>
                </a:cubicBezTo>
                <a:close/>
                <a:moveTo>
                  <a:pt x="87" y="220"/>
                </a:moveTo>
                <a:cubicBezTo>
                  <a:pt x="85" y="220"/>
                  <a:pt x="84" y="222"/>
                  <a:pt x="84" y="223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84" y="225"/>
                  <a:pt x="85" y="226"/>
                  <a:pt x="87" y="226"/>
                </a:cubicBezTo>
                <a:cubicBezTo>
                  <a:pt x="103" y="226"/>
                  <a:pt x="103" y="226"/>
                  <a:pt x="103" y="226"/>
                </a:cubicBezTo>
                <a:cubicBezTo>
                  <a:pt x="105" y="226"/>
                  <a:pt x="106" y="225"/>
                  <a:pt x="106" y="223"/>
                </a:cubicBezTo>
                <a:cubicBezTo>
                  <a:pt x="106" y="223"/>
                  <a:pt x="106" y="223"/>
                  <a:pt x="106" y="223"/>
                </a:cubicBezTo>
                <a:cubicBezTo>
                  <a:pt x="106" y="222"/>
                  <a:pt x="105" y="220"/>
                  <a:pt x="103" y="220"/>
                </a:cubicBezTo>
                <a:cubicBezTo>
                  <a:pt x="87" y="220"/>
                  <a:pt x="87" y="220"/>
                  <a:pt x="87" y="220"/>
                </a:cubicBezTo>
                <a:close/>
                <a:moveTo>
                  <a:pt x="55" y="220"/>
                </a:moveTo>
                <a:cubicBezTo>
                  <a:pt x="53" y="220"/>
                  <a:pt x="52" y="222"/>
                  <a:pt x="52" y="223"/>
                </a:cubicBezTo>
                <a:cubicBezTo>
                  <a:pt x="52" y="223"/>
                  <a:pt x="52" y="223"/>
                  <a:pt x="52" y="223"/>
                </a:cubicBezTo>
                <a:cubicBezTo>
                  <a:pt x="52" y="225"/>
                  <a:pt x="53" y="226"/>
                  <a:pt x="55" y="226"/>
                </a:cubicBezTo>
                <a:cubicBezTo>
                  <a:pt x="71" y="226"/>
                  <a:pt x="71" y="226"/>
                  <a:pt x="71" y="226"/>
                </a:cubicBezTo>
                <a:cubicBezTo>
                  <a:pt x="73" y="226"/>
                  <a:pt x="74" y="225"/>
                  <a:pt x="74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4" y="222"/>
                  <a:pt x="73" y="220"/>
                  <a:pt x="71" y="220"/>
                </a:cubicBezTo>
                <a:cubicBezTo>
                  <a:pt x="55" y="220"/>
                  <a:pt x="55" y="220"/>
                  <a:pt x="55" y="220"/>
                </a:cubicBezTo>
                <a:close/>
                <a:moveTo>
                  <a:pt x="25" y="71"/>
                </a:moveTo>
                <a:cubicBezTo>
                  <a:pt x="58" y="72"/>
                  <a:pt x="58" y="72"/>
                  <a:pt x="58" y="72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227" y="103"/>
                  <a:pt x="227" y="103"/>
                  <a:pt x="227" y="103"/>
                </a:cubicBezTo>
                <a:cubicBezTo>
                  <a:pt x="217" y="109"/>
                  <a:pt x="217" y="109"/>
                  <a:pt x="217" y="109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45" y="109"/>
                  <a:pt x="245" y="109"/>
                  <a:pt x="245" y="109"/>
                </a:cubicBezTo>
                <a:cubicBezTo>
                  <a:pt x="199" y="7"/>
                  <a:pt x="199" y="7"/>
                  <a:pt x="199" y="7"/>
                </a:cubicBezTo>
                <a:cubicBezTo>
                  <a:pt x="196" y="0"/>
                  <a:pt x="196" y="0"/>
                  <a:pt x="196" y="0"/>
                </a:cubicBezTo>
                <a:cubicBezTo>
                  <a:pt x="190" y="3"/>
                  <a:pt x="190" y="3"/>
                  <a:pt x="190" y="3"/>
                </a:cubicBezTo>
                <a:cubicBezTo>
                  <a:pt x="25" y="71"/>
                  <a:pt x="25" y="71"/>
                  <a:pt x="25" y="71"/>
                </a:cubicBezTo>
                <a:close/>
                <a:moveTo>
                  <a:pt x="216" y="131"/>
                </a:moveTo>
                <a:cubicBezTo>
                  <a:pt x="210" y="131"/>
                  <a:pt x="210" y="131"/>
                  <a:pt x="210" y="131"/>
                </a:cubicBezTo>
                <a:cubicBezTo>
                  <a:pt x="128" y="131"/>
                  <a:pt x="128" y="131"/>
                  <a:pt x="128" y="131"/>
                </a:cubicBezTo>
                <a:cubicBezTo>
                  <a:pt x="124" y="131"/>
                  <a:pt x="121" y="132"/>
                  <a:pt x="119" y="135"/>
                </a:cubicBezTo>
                <a:cubicBezTo>
                  <a:pt x="117" y="137"/>
                  <a:pt x="116" y="140"/>
                  <a:pt x="116" y="143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16" y="170"/>
                  <a:pt x="117" y="173"/>
                  <a:pt x="119" y="175"/>
                </a:cubicBezTo>
                <a:cubicBezTo>
                  <a:pt x="121" y="177"/>
                  <a:pt x="124" y="178"/>
                  <a:pt x="128" y="178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216" y="178"/>
                  <a:pt x="216" y="178"/>
                  <a:pt x="216" y="178"/>
                </a:cubicBezTo>
                <a:lnTo>
                  <a:pt x="216" y="13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0" name="Freeform 110"/>
          <p:cNvSpPr>
            <a:spLocks noEditPoints="1"/>
          </p:cNvSpPr>
          <p:nvPr/>
        </p:nvSpPr>
        <p:spPr bwMode="auto">
          <a:xfrm>
            <a:off x="6297877" y="5463007"/>
            <a:ext cx="624649" cy="478179"/>
          </a:xfrm>
          <a:custGeom>
            <a:avLst/>
            <a:gdLst>
              <a:gd name="T0" fmla="*/ 221 w 245"/>
              <a:gd name="T1" fmla="*/ 0 h 188"/>
              <a:gd name="T2" fmla="*/ 245 w 245"/>
              <a:gd name="T3" fmla="*/ 75 h 188"/>
              <a:gd name="T4" fmla="*/ 223 w 245"/>
              <a:gd name="T5" fmla="*/ 177 h 188"/>
              <a:gd name="T6" fmla="*/ 29 w 245"/>
              <a:gd name="T7" fmla="*/ 188 h 188"/>
              <a:gd name="T8" fmla="*/ 48 w 245"/>
              <a:gd name="T9" fmla="*/ 37 h 188"/>
              <a:gd name="T10" fmla="*/ 38 w 245"/>
              <a:gd name="T11" fmla="*/ 31 h 188"/>
              <a:gd name="T12" fmla="*/ 0 w 245"/>
              <a:gd name="T13" fmla="*/ 75 h 188"/>
              <a:gd name="T14" fmla="*/ 23 w 245"/>
              <a:gd name="T15" fmla="*/ 0 h 188"/>
              <a:gd name="T16" fmla="*/ 104 w 245"/>
              <a:gd name="T17" fmla="*/ 64 h 188"/>
              <a:gd name="T18" fmla="*/ 88 w 245"/>
              <a:gd name="T19" fmla="*/ 71 h 188"/>
              <a:gd name="T20" fmla="*/ 79 w 245"/>
              <a:gd name="T21" fmla="*/ 77 h 188"/>
              <a:gd name="T22" fmla="*/ 84 w 245"/>
              <a:gd name="T23" fmla="*/ 84 h 188"/>
              <a:gd name="T24" fmla="*/ 88 w 245"/>
              <a:gd name="T25" fmla="*/ 97 h 188"/>
              <a:gd name="T26" fmla="*/ 113 w 245"/>
              <a:gd name="T27" fmla="*/ 99 h 188"/>
              <a:gd name="T28" fmla="*/ 129 w 245"/>
              <a:gd name="T29" fmla="*/ 84 h 188"/>
              <a:gd name="T30" fmla="*/ 143 w 245"/>
              <a:gd name="T31" fmla="*/ 78 h 188"/>
              <a:gd name="T32" fmla="*/ 149 w 245"/>
              <a:gd name="T33" fmla="*/ 81 h 188"/>
              <a:gd name="T34" fmla="*/ 138 w 245"/>
              <a:gd name="T35" fmla="*/ 84 h 188"/>
              <a:gd name="T36" fmla="*/ 134 w 245"/>
              <a:gd name="T37" fmla="*/ 92 h 188"/>
              <a:gd name="T38" fmla="*/ 138 w 245"/>
              <a:gd name="T39" fmla="*/ 101 h 188"/>
              <a:gd name="T40" fmla="*/ 159 w 245"/>
              <a:gd name="T41" fmla="*/ 90 h 188"/>
              <a:gd name="T42" fmla="*/ 168 w 245"/>
              <a:gd name="T43" fmla="*/ 84 h 188"/>
              <a:gd name="T44" fmla="*/ 159 w 245"/>
              <a:gd name="T45" fmla="*/ 77 h 188"/>
              <a:gd name="T46" fmla="*/ 151 w 245"/>
              <a:gd name="T47" fmla="*/ 66 h 188"/>
              <a:gd name="T48" fmla="*/ 127 w 245"/>
              <a:gd name="T49" fmla="*/ 64 h 188"/>
              <a:gd name="T50" fmla="*/ 114 w 245"/>
              <a:gd name="T51" fmla="*/ 74 h 188"/>
              <a:gd name="T52" fmla="*/ 101 w 245"/>
              <a:gd name="T53" fmla="*/ 84 h 188"/>
              <a:gd name="T54" fmla="*/ 96 w 245"/>
              <a:gd name="T55" fmla="*/ 81 h 188"/>
              <a:gd name="T56" fmla="*/ 104 w 245"/>
              <a:gd name="T57" fmla="*/ 78 h 188"/>
              <a:gd name="T58" fmla="*/ 107 w 245"/>
              <a:gd name="T59" fmla="*/ 71 h 188"/>
              <a:gd name="T60" fmla="*/ 186 w 245"/>
              <a:gd name="T61" fmla="*/ 90 h 188"/>
              <a:gd name="T62" fmla="*/ 57 w 245"/>
              <a:gd name="T63" fmla="*/ 89 h 188"/>
              <a:gd name="T64" fmla="*/ 69 w 245"/>
              <a:gd name="T65" fmla="*/ 149 h 188"/>
              <a:gd name="T66" fmla="*/ 162 w 245"/>
              <a:gd name="T67" fmla="*/ 169 h 188"/>
              <a:gd name="T68" fmla="*/ 197 w 245"/>
              <a:gd name="T69" fmla="*/ 14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5" h="188">
                <a:moveTo>
                  <a:pt x="23" y="0"/>
                </a:moveTo>
                <a:cubicBezTo>
                  <a:pt x="221" y="0"/>
                  <a:pt x="221" y="0"/>
                  <a:pt x="221" y="0"/>
                </a:cubicBezTo>
                <a:cubicBezTo>
                  <a:pt x="234" y="0"/>
                  <a:pt x="245" y="11"/>
                  <a:pt x="245" y="24"/>
                </a:cubicBezTo>
                <a:cubicBezTo>
                  <a:pt x="245" y="75"/>
                  <a:pt x="245" y="75"/>
                  <a:pt x="245" y="75"/>
                </a:cubicBezTo>
                <a:cubicBezTo>
                  <a:pt x="202" y="75"/>
                  <a:pt x="202" y="75"/>
                  <a:pt x="202" y="75"/>
                </a:cubicBezTo>
                <a:cubicBezTo>
                  <a:pt x="223" y="177"/>
                  <a:pt x="223" y="177"/>
                  <a:pt x="223" y="177"/>
                </a:cubicBezTo>
                <a:cubicBezTo>
                  <a:pt x="214" y="188"/>
                  <a:pt x="214" y="188"/>
                  <a:pt x="214" y="188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20" y="177"/>
                  <a:pt x="20" y="177"/>
                  <a:pt x="20" y="177"/>
                </a:cubicBezTo>
                <a:cubicBezTo>
                  <a:pt x="48" y="37"/>
                  <a:pt x="48" y="37"/>
                  <a:pt x="48" y="37"/>
                </a:cubicBezTo>
                <a:cubicBezTo>
                  <a:pt x="50" y="31"/>
                  <a:pt x="50" y="31"/>
                  <a:pt x="50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24" y="75"/>
                  <a:pt x="24" y="75"/>
                  <a:pt x="24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108" y="64"/>
                </a:moveTo>
                <a:cubicBezTo>
                  <a:pt x="106" y="64"/>
                  <a:pt x="105" y="64"/>
                  <a:pt x="104" y="64"/>
                </a:cubicBezTo>
                <a:cubicBezTo>
                  <a:pt x="99" y="64"/>
                  <a:pt x="95" y="65"/>
                  <a:pt x="92" y="67"/>
                </a:cubicBezTo>
                <a:cubicBezTo>
                  <a:pt x="90" y="68"/>
                  <a:pt x="89" y="69"/>
                  <a:pt x="88" y="71"/>
                </a:cubicBezTo>
                <a:cubicBezTo>
                  <a:pt x="87" y="73"/>
                  <a:pt x="86" y="75"/>
                  <a:pt x="85" y="77"/>
                </a:cubicBezTo>
                <a:cubicBezTo>
                  <a:pt x="83" y="77"/>
                  <a:pt x="81" y="77"/>
                  <a:pt x="79" y="77"/>
                </a:cubicBezTo>
                <a:cubicBezTo>
                  <a:pt x="79" y="79"/>
                  <a:pt x="78" y="82"/>
                  <a:pt x="78" y="84"/>
                </a:cubicBezTo>
                <a:cubicBezTo>
                  <a:pt x="80" y="84"/>
                  <a:pt x="82" y="84"/>
                  <a:pt x="84" y="84"/>
                </a:cubicBezTo>
                <a:cubicBezTo>
                  <a:pt x="84" y="87"/>
                  <a:pt x="84" y="89"/>
                  <a:pt x="85" y="92"/>
                </a:cubicBezTo>
                <a:cubicBezTo>
                  <a:pt x="86" y="94"/>
                  <a:pt x="87" y="96"/>
                  <a:pt x="88" y="97"/>
                </a:cubicBezTo>
                <a:cubicBezTo>
                  <a:pt x="92" y="100"/>
                  <a:pt x="96" y="102"/>
                  <a:pt x="102" y="102"/>
                </a:cubicBezTo>
                <a:cubicBezTo>
                  <a:pt x="106" y="102"/>
                  <a:pt x="110" y="101"/>
                  <a:pt x="113" y="99"/>
                </a:cubicBezTo>
                <a:cubicBezTo>
                  <a:pt x="117" y="98"/>
                  <a:pt x="119" y="96"/>
                  <a:pt x="121" y="94"/>
                </a:cubicBezTo>
                <a:cubicBezTo>
                  <a:pt x="123" y="93"/>
                  <a:pt x="125" y="89"/>
                  <a:pt x="129" y="84"/>
                </a:cubicBezTo>
                <a:cubicBezTo>
                  <a:pt x="131" y="81"/>
                  <a:pt x="133" y="79"/>
                  <a:pt x="135" y="79"/>
                </a:cubicBezTo>
                <a:cubicBezTo>
                  <a:pt x="136" y="79"/>
                  <a:pt x="139" y="78"/>
                  <a:pt x="143" y="78"/>
                </a:cubicBezTo>
                <a:cubicBezTo>
                  <a:pt x="145" y="78"/>
                  <a:pt x="146" y="79"/>
                  <a:pt x="147" y="79"/>
                </a:cubicBezTo>
                <a:cubicBezTo>
                  <a:pt x="148" y="80"/>
                  <a:pt x="149" y="80"/>
                  <a:pt x="149" y="81"/>
                </a:cubicBezTo>
                <a:cubicBezTo>
                  <a:pt x="149" y="83"/>
                  <a:pt x="148" y="83"/>
                  <a:pt x="147" y="84"/>
                </a:cubicBezTo>
                <a:cubicBezTo>
                  <a:pt x="146" y="84"/>
                  <a:pt x="143" y="84"/>
                  <a:pt x="138" y="84"/>
                </a:cubicBezTo>
                <a:cubicBezTo>
                  <a:pt x="136" y="84"/>
                  <a:pt x="135" y="84"/>
                  <a:pt x="133" y="84"/>
                </a:cubicBezTo>
                <a:cubicBezTo>
                  <a:pt x="133" y="87"/>
                  <a:pt x="133" y="90"/>
                  <a:pt x="134" y="92"/>
                </a:cubicBezTo>
                <a:cubicBezTo>
                  <a:pt x="134" y="95"/>
                  <a:pt x="134" y="98"/>
                  <a:pt x="134" y="101"/>
                </a:cubicBezTo>
                <a:cubicBezTo>
                  <a:pt x="135" y="101"/>
                  <a:pt x="137" y="101"/>
                  <a:pt x="138" y="101"/>
                </a:cubicBezTo>
                <a:cubicBezTo>
                  <a:pt x="147" y="101"/>
                  <a:pt x="153" y="99"/>
                  <a:pt x="156" y="96"/>
                </a:cubicBezTo>
                <a:cubicBezTo>
                  <a:pt x="158" y="94"/>
                  <a:pt x="159" y="92"/>
                  <a:pt x="159" y="90"/>
                </a:cubicBezTo>
                <a:cubicBezTo>
                  <a:pt x="160" y="88"/>
                  <a:pt x="160" y="86"/>
                  <a:pt x="160" y="84"/>
                </a:cubicBezTo>
                <a:cubicBezTo>
                  <a:pt x="163" y="84"/>
                  <a:pt x="165" y="84"/>
                  <a:pt x="168" y="84"/>
                </a:cubicBezTo>
                <a:cubicBezTo>
                  <a:pt x="167" y="82"/>
                  <a:pt x="167" y="79"/>
                  <a:pt x="166" y="77"/>
                </a:cubicBezTo>
                <a:cubicBezTo>
                  <a:pt x="164" y="77"/>
                  <a:pt x="162" y="77"/>
                  <a:pt x="159" y="77"/>
                </a:cubicBezTo>
                <a:cubicBezTo>
                  <a:pt x="159" y="74"/>
                  <a:pt x="157" y="72"/>
                  <a:pt x="156" y="70"/>
                </a:cubicBezTo>
                <a:cubicBezTo>
                  <a:pt x="155" y="69"/>
                  <a:pt x="153" y="67"/>
                  <a:pt x="151" y="66"/>
                </a:cubicBezTo>
                <a:cubicBezTo>
                  <a:pt x="147" y="64"/>
                  <a:pt x="142" y="62"/>
                  <a:pt x="136" y="62"/>
                </a:cubicBezTo>
                <a:cubicBezTo>
                  <a:pt x="132" y="62"/>
                  <a:pt x="129" y="63"/>
                  <a:pt x="127" y="64"/>
                </a:cubicBezTo>
                <a:cubicBezTo>
                  <a:pt x="124" y="65"/>
                  <a:pt x="122" y="66"/>
                  <a:pt x="120" y="67"/>
                </a:cubicBezTo>
                <a:cubicBezTo>
                  <a:pt x="119" y="68"/>
                  <a:pt x="117" y="71"/>
                  <a:pt x="114" y="74"/>
                </a:cubicBezTo>
                <a:cubicBezTo>
                  <a:pt x="111" y="79"/>
                  <a:pt x="108" y="82"/>
                  <a:pt x="107" y="83"/>
                </a:cubicBezTo>
                <a:cubicBezTo>
                  <a:pt x="106" y="84"/>
                  <a:pt x="104" y="84"/>
                  <a:pt x="101" y="84"/>
                </a:cubicBezTo>
                <a:cubicBezTo>
                  <a:pt x="99" y="84"/>
                  <a:pt x="98" y="84"/>
                  <a:pt x="97" y="83"/>
                </a:cubicBezTo>
                <a:cubicBezTo>
                  <a:pt x="96" y="83"/>
                  <a:pt x="96" y="82"/>
                  <a:pt x="96" y="81"/>
                </a:cubicBezTo>
                <a:cubicBezTo>
                  <a:pt x="96" y="80"/>
                  <a:pt x="96" y="79"/>
                  <a:pt x="97" y="79"/>
                </a:cubicBezTo>
                <a:cubicBezTo>
                  <a:pt x="98" y="79"/>
                  <a:pt x="101" y="78"/>
                  <a:pt x="104" y="78"/>
                </a:cubicBezTo>
                <a:cubicBezTo>
                  <a:pt x="105" y="78"/>
                  <a:pt x="106" y="78"/>
                  <a:pt x="107" y="78"/>
                </a:cubicBezTo>
                <a:cubicBezTo>
                  <a:pt x="107" y="76"/>
                  <a:pt x="107" y="73"/>
                  <a:pt x="107" y="71"/>
                </a:cubicBezTo>
                <a:cubicBezTo>
                  <a:pt x="107" y="69"/>
                  <a:pt x="108" y="66"/>
                  <a:pt x="108" y="64"/>
                </a:cubicBezTo>
                <a:close/>
                <a:moveTo>
                  <a:pt x="186" y="90"/>
                </a:moveTo>
                <a:cubicBezTo>
                  <a:pt x="179" y="107"/>
                  <a:pt x="153" y="120"/>
                  <a:pt x="122" y="120"/>
                </a:cubicBezTo>
                <a:cubicBezTo>
                  <a:pt x="89" y="120"/>
                  <a:pt x="63" y="106"/>
                  <a:pt x="57" y="89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52" y="142"/>
                  <a:pt x="61" y="143"/>
                  <a:pt x="69" y="149"/>
                </a:cubicBezTo>
                <a:cubicBezTo>
                  <a:pt x="77" y="155"/>
                  <a:pt x="79" y="164"/>
                  <a:pt x="79" y="169"/>
                </a:cubicBezTo>
                <a:cubicBezTo>
                  <a:pt x="162" y="169"/>
                  <a:pt x="162" y="169"/>
                  <a:pt x="162" y="169"/>
                </a:cubicBezTo>
                <a:cubicBezTo>
                  <a:pt x="163" y="164"/>
                  <a:pt x="164" y="155"/>
                  <a:pt x="173" y="149"/>
                </a:cubicBezTo>
                <a:cubicBezTo>
                  <a:pt x="181" y="143"/>
                  <a:pt x="191" y="142"/>
                  <a:pt x="197" y="141"/>
                </a:cubicBezTo>
                <a:lnTo>
                  <a:pt x="186" y="9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1" name="Freeform 111"/>
          <p:cNvSpPr>
            <a:spLocks noEditPoints="1"/>
          </p:cNvSpPr>
          <p:nvPr/>
        </p:nvSpPr>
        <p:spPr bwMode="auto">
          <a:xfrm>
            <a:off x="6269875" y="3380127"/>
            <a:ext cx="697883" cy="519105"/>
          </a:xfrm>
          <a:custGeom>
            <a:avLst/>
            <a:gdLst>
              <a:gd name="T0" fmla="*/ 29 w 274"/>
              <a:gd name="T1" fmla="*/ 163 h 204"/>
              <a:gd name="T2" fmla="*/ 253 w 274"/>
              <a:gd name="T3" fmla="*/ 135 h 204"/>
              <a:gd name="T4" fmla="*/ 223 w 274"/>
              <a:gd name="T5" fmla="*/ 0 h 204"/>
              <a:gd name="T6" fmla="*/ 27 w 274"/>
              <a:gd name="T7" fmla="*/ 33 h 204"/>
              <a:gd name="T8" fmla="*/ 28 w 274"/>
              <a:gd name="T9" fmla="*/ 30 h 204"/>
              <a:gd name="T10" fmla="*/ 39 w 274"/>
              <a:gd name="T11" fmla="*/ 30 h 204"/>
              <a:gd name="T12" fmla="*/ 45 w 274"/>
              <a:gd name="T13" fmla="*/ 33 h 204"/>
              <a:gd name="T14" fmla="*/ 48 w 274"/>
              <a:gd name="T15" fmla="*/ 27 h 204"/>
              <a:gd name="T16" fmla="*/ 59 w 274"/>
              <a:gd name="T17" fmla="*/ 26 h 204"/>
              <a:gd name="T18" fmla="*/ 67 w 274"/>
              <a:gd name="T19" fmla="*/ 22 h 204"/>
              <a:gd name="T20" fmla="*/ 72 w 274"/>
              <a:gd name="T21" fmla="*/ 27 h 204"/>
              <a:gd name="T22" fmla="*/ 69 w 274"/>
              <a:gd name="T23" fmla="*/ 25 h 204"/>
              <a:gd name="T24" fmla="*/ 83 w 274"/>
              <a:gd name="T25" fmla="*/ 26 h 204"/>
              <a:gd name="T26" fmla="*/ 92 w 274"/>
              <a:gd name="T27" fmla="*/ 25 h 204"/>
              <a:gd name="T28" fmla="*/ 86 w 274"/>
              <a:gd name="T29" fmla="*/ 30 h 204"/>
              <a:gd name="T30" fmla="*/ 89 w 274"/>
              <a:gd name="T31" fmla="*/ 32 h 204"/>
              <a:gd name="T32" fmla="*/ 100 w 274"/>
              <a:gd name="T33" fmla="*/ 25 h 204"/>
              <a:gd name="T34" fmla="*/ 101 w 274"/>
              <a:gd name="T35" fmla="*/ 29 h 204"/>
              <a:gd name="T36" fmla="*/ 105 w 274"/>
              <a:gd name="T37" fmla="*/ 32 h 204"/>
              <a:gd name="T38" fmla="*/ 34 w 274"/>
              <a:gd name="T39" fmla="*/ 115 h 204"/>
              <a:gd name="T40" fmla="*/ 178 w 274"/>
              <a:gd name="T41" fmla="*/ 118 h 204"/>
              <a:gd name="T42" fmla="*/ 207 w 274"/>
              <a:gd name="T43" fmla="*/ 107 h 204"/>
              <a:gd name="T44" fmla="*/ 211 w 274"/>
              <a:gd name="T45" fmla="*/ 106 h 204"/>
              <a:gd name="T46" fmla="*/ 213 w 274"/>
              <a:gd name="T47" fmla="*/ 115 h 204"/>
              <a:gd name="T48" fmla="*/ 203 w 274"/>
              <a:gd name="T49" fmla="*/ 117 h 204"/>
              <a:gd name="T50" fmla="*/ 197 w 274"/>
              <a:gd name="T51" fmla="*/ 109 h 204"/>
              <a:gd name="T52" fmla="*/ 186 w 274"/>
              <a:gd name="T53" fmla="*/ 107 h 204"/>
              <a:gd name="T54" fmla="*/ 193 w 274"/>
              <a:gd name="T55" fmla="*/ 107 h 204"/>
              <a:gd name="T56" fmla="*/ 192 w 274"/>
              <a:gd name="T57" fmla="*/ 116 h 204"/>
              <a:gd name="T58" fmla="*/ 178 w 274"/>
              <a:gd name="T59" fmla="*/ 117 h 204"/>
              <a:gd name="T60" fmla="*/ 125 w 274"/>
              <a:gd name="T61" fmla="*/ 115 h 204"/>
              <a:gd name="T62" fmla="*/ 159 w 274"/>
              <a:gd name="T63" fmla="*/ 106 h 204"/>
              <a:gd name="T64" fmla="*/ 163 w 274"/>
              <a:gd name="T65" fmla="*/ 107 h 204"/>
              <a:gd name="T66" fmla="*/ 162 w 274"/>
              <a:gd name="T67" fmla="*/ 116 h 204"/>
              <a:gd name="T68" fmla="*/ 149 w 274"/>
              <a:gd name="T69" fmla="*/ 118 h 204"/>
              <a:gd name="T70" fmla="*/ 148 w 274"/>
              <a:gd name="T71" fmla="*/ 108 h 204"/>
              <a:gd name="T72" fmla="*/ 151 w 274"/>
              <a:gd name="T73" fmla="*/ 108 h 204"/>
              <a:gd name="T74" fmla="*/ 143 w 274"/>
              <a:gd name="T75" fmla="*/ 107 h 204"/>
              <a:gd name="T76" fmla="*/ 141 w 274"/>
              <a:gd name="T77" fmla="*/ 117 h 204"/>
              <a:gd name="T78" fmla="*/ 127 w 274"/>
              <a:gd name="T79" fmla="*/ 115 h 204"/>
              <a:gd name="T80" fmla="*/ 76 w 274"/>
              <a:gd name="T81" fmla="*/ 107 h 204"/>
              <a:gd name="T82" fmla="*/ 80 w 274"/>
              <a:gd name="T83" fmla="*/ 106 h 204"/>
              <a:gd name="T84" fmla="*/ 114 w 274"/>
              <a:gd name="T85" fmla="*/ 109 h 204"/>
              <a:gd name="T86" fmla="*/ 109 w 274"/>
              <a:gd name="T87" fmla="*/ 117 h 204"/>
              <a:gd name="T88" fmla="*/ 96 w 274"/>
              <a:gd name="T89" fmla="*/ 115 h 204"/>
              <a:gd name="T90" fmla="*/ 101 w 274"/>
              <a:gd name="T91" fmla="*/ 108 h 204"/>
              <a:gd name="T92" fmla="*/ 102 w 274"/>
              <a:gd name="T93" fmla="*/ 108 h 204"/>
              <a:gd name="T94" fmla="*/ 94 w 274"/>
              <a:gd name="T95" fmla="*/ 115 h 204"/>
              <a:gd name="T96" fmla="*/ 88 w 274"/>
              <a:gd name="T97" fmla="*/ 116 h 204"/>
              <a:gd name="T98" fmla="*/ 77 w 274"/>
              <a:gd name="T99" fmla="*/ 108 h 204"/>
              <a:gd name="T100" fmla="*/ 59 w 274"/>
              <a:gd name="T101" fmla="*/ 106 h 204"/>
              <a:gd name="T102" fmla="*/ 63 w 274"/>
              <a:gd name="T103" fmla="*/ 107 h 204"/>
              <a:gd name="T104" fmla="*/ 62 w 274"/>
              <a:gd name="T105" fmla="*/ 116 h 204"/>
              <a:gd name="T106" fmla="*/ 49 w 274"/>
              <a:gd name="T107" fmla="*/ 118 h 204"/>
              <a:gd name="T108" fmla="*/ 48 w 274"/>
              <a:gd name="T109" fmla="*/ 108 h 204"/>
              <a:gd name="T110" fmla="*/ 51 w 274"/>
              <a:gd name="T111" fmla="*/ 108 h 204"/>
              <a:gd name="T112" fmla="*/ 43 w 274"/>
              <a:gd name="T113" fmla="*/ 107 h 204"/>
              <a:gd name="T114" fmla="*/ 41 w 274"/>
              <a:gd name="T115" fmla="*/ 117 h 204"/>
              <a:gd name="T116" fmla="*/ 27 w 274"/>
              <a:gd name="T117" fmla="*/ 115 h 204"/>
              <a:gd name="T118" fmla="*/ 52 w 274"/>
              <a:gd name="T119" fmla="*/ 87 h 204"/>
              <a:gd name="T120" fmla="*/ 64 w 274"/>
              <a:gd name="T121" fmla="*/ 71 h 204"/>
              <a:gd name="T122" fmla="*/ 25 w 274"/>
              <a:gd name="T123" fmla="*/ 79 h 204"/>
              <a:gd name="T124" fmla="*/ 25 w 274"/>
              <a:gd name="T125" fmla="*/ 69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04">
                <a:moveTo>
                  <a:pt x="253" y="49"/>
                </a:moveTo>
                <a:cubicBezTo>
                  <a:pt x="259" y="50"/>
                  <a:pt x="264" y="52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71" y="60"/>
                  <a:pt x="274" y="66"/>
                  <a:pt x="274" y="72"/>
                </a:cubicBezTo>
                <a:cubicBezTo>
                  <a:pt x="274" y="181"/>
                  <a:pt x="274" y="181"/>
                  <a:pt x="274" y="181"/>
                </a:cubicBezTo>
                <a:cubicBezTo>
                  <a:pt x="274" y="188"/>
                  <a:pt x="271" y="193"/>
                  <a:pt x="267" y="198"/>
                </a:cubicBezTo>
                <a:cubicBezTo>
                  <a:pt x="267" y="198"/>
                  <a:pt x="267" y="198"/>
                  <a:pt x="267" y="198"/>
                </a:cubicBezTo>
                <a:cubicBezTo>
                  <a:pt x="263" y="202"/>
                  <a:pt x="257" y="204"/>
                  <a:pt x="251" y="204"/>
                </a:cubicBezTo>
                <a:cubicBezTo>
                  <a:pt x="52" y="204"/>
                  <a:pt x="52" y="204"/>
                  <a:pt x="52" y="204"/>
                </a:cubicBezTo>
                <a:cubicBezTo>
                  <a:pt x="46" y="204"/>
                  <a:pt x="40" y="202"/>
                  <a:pt x="36" y="198"/>
                </a:cubicBezTo>
                <a:cubicBezTo>
                  <a:pt x="36" y="198"/>
                  <a:pt x="36" y="198"/>
                  <a:pt x="36" y="198"/>
                </a:cubicBezTo>
                <a:cubicBezTo>
                  <a:pt x="32" y="193"/>
                  <a:pt x="29" y="188"/>
                  <a:pt x="29" y="181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43" y="163"/>
                  <a:pt x="43" y="163"/>
                  <a:pt x="43" y="163"/>
                </a:cubicBezTo>
                <a:cubicBezTo>
                  <a:pt x="43" y="181"/>
                  <a:pt x="43" y="181"/>
                  <a:pt x="43" y="181"/>
                </a:cubicBezTo>
                <a:cubicBezTo>
                  <a:pt x="43" y="184"/>
                  <a:pt x="44" y="186"/>
                  <a:pt x="45" y="188"/>
                </a:cubicBezTo>
                <a:cubicBezTo>
                  <a:pt x="47" y="190"/>
                  <a:pt x="49" y="191"/>
                  <a:pt x="52" y="191"/>
                </a:cubicBezTo>
                <a:cubicBezTo>
                  <a:pt x="251" y="191"/>
                  <a:pt x="251" y="191"/>
                  <a:pt x="251" y="191"/>
                </a:cubicBezTo>
                <a:cubicBezTo>
                  <a:pt x="254" y="191"/>
                  <a:pt x="256" y="190"/>
                  <a:pt x="258" y="188"/>
                </a:cubicBezTo>
                <a:cubicBezTo>
                  <a:pt x="259" y="186"/>
                  <a:pt x="261" y="184"/>
                  <a:pt x="261" y="181"/>
                </a:cubicBezTo>
                <a:cubicBezTo>
                  <a:pt x="261" y="179"/>
                  <a:pt x="261" y="179"/>
                  <a:pt x="261" y="179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80" y="163"/>
                  <a:pt x="80" y="163"/>
                  <a:pt x="80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42" y="163"/>
                  <a:pt x="253" y="152"/>
                  <a:pt x="253" y="138"/>
                </a:cubicBezTo>
                <a:cubicBezTo>
                  <a:pt x="253" y="135"/>
                  <a:pt x="253" y="135"/>
                  <a:pt x="253" y="135"/>
                </a:cubicBezTo>
                <a:cubicBezTo>
                  <a:pt x="261" y="135"/>
                  <a:pt x="261" y="135"/>
                  <a:pt x="261" y="135"/>
                </a:cubicBezTo>
                <a:cubicBezTo>
                  <a:pt x="261" y="72"/>
                  <a:pt x="261" y="72"/>
                  <a:pt x="261" y="72"/>
                </a:cubicBezTo>
                <a:cubicBezTo>
                  <a:pt x="261" y="69"/>
                  <a:pt x="259" y="67"/>
                  <a:pt x="258" y="65"/>
                </a:cubicBezTo>
                <a:cubicBezTo>
                  <a:pt x="257" y="64"/>
                  <a:pt x="255" y="63"/>
                  <a:pt x="253" y="63"/>
                </a:cubicBezTo>
                <a:cubicBezTo>
                  <a:pt x="253" y="49"/>
                  <a:pt x="253" y="49"/>
                  <a:pt x="253" y="49"/>
                </a:cubicBezTo>
                <a:close/>
                <a:moveTo>
                  <a:pt x="13" y="0"/>
                </a:moveTo>
                <a:cubicBezTo>
                  <a:pt x="6" y="0"/>
                  <a:pt x="0" y="6"/>
                  <a:pt x="0" y="12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6" y="146"/>
                  <a:pt x="13" y="146"/>
                </a:cubicBezTo>
                <a:cubicBezTo>
                  <a:pt x="223" y="146"/>
                  <a:pt x="223" y="146"/>
                  <a:pt x="223" y="146"/>
                </a:cubicBezTo>
                <a:cubicBezTo>
                  <a:pt x="230" y="146"/>
                  <a:pt x="235" y="140"/>
                  <a:pt x="235" y="133"/>
                </a:cubicBezTo>
                <a:cubicBezTo>
                  <a:pt x="235" y="12"/>
                  <a:pt x="235" y="12"/>
                  <a:pt x="235" y="12"/>
                </a:cubicBezTo>
                <a:cubicBezTo>
                  <a:pt x="235" y="6"/>
                  <a:pt x="230" y="0"/>
                  <a:pt x="223" y="0"/>
                </a:cubicBezTo>
                <a:cubicBezTo>
                  <a:pt x="13" y="0"/>
                  <a:pt x="13" y="0"/>
                  <a:pt x="13" y="0"/>
                </a:cubicBezTo>
                <a:close/>
                <a:moveTo>
                  <a:pt x="31" y="51"/>
                </a:moveTo>
                <a:cubicBezTo>
                  <a:pt x="28" y="51"/>
                  <a:pt x="25" y="54"/>
                  <a:pt x="25" y="57"/>
                </a:cubicBezTo>
                <a:cubicBezTo>
                  <a:pt x="25" y="60"/>
                  <a:pt x="25" y="60"/>
                  <a:pt x="25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1"/>
                  <a:pt x="36" y="51"/>
                  <a:pt x="36" y="51"/>
                </a:cubicBezTo>
                <a:cubicBezTo>
                  <a:pt x="31" y="51"/>
                  <a:pt x="31" y="51"/>
                  <a:pt x="31" y="51"/>
                </a:cubicBezTo>
                <a:close/>
                <a:moveTo>
                  <a:pt x="32" y="29"/>
                </a:moveTo>
                <a:cubicBezTo>
                  <a:pt x="35" y="29"/>
                  <a:pt x="35" y="29"/>
                  <a:pt x="35" y="29"/>
                </a:cubicBezTo>
                <a:cubicBezTo>
                  <a:pt x="34" y="30"/>
                  <a:pt x="34" y="31"/>
                  <a:pt x="34" y="31"/>
                </a:cubicBezTo>
                <a:cubicBezTo>
                  <a:pt x="33" y="32"/>
                  <a:pt x="33" y="32"/>
                  <a:pt x="32" y="33"/>
                </a:cubicBezTo>
                <a:cubicBezTo>
                  <a:pt x="31" y="33"/>
                  <a:pt x="31" y="33"/>
                  <a:pt x="30" y="33"/>
                </a:cubicBezTo>
                <a:cubicBezTo>
                  <a:pt x="28" y="33"/>
                  <a:pt x="27" y="33"/>
                  <a:pt x="27" y="33"/>
                </a:cubicBezTo>
                <a:cubicBezTo>
                  <a:pt x="26" y="32"/>
                  <a:pt x="25" y="32"/>
                  <a:pt x="25" y="31"/>
                </a:cubicBezTo>
                <a:cubicBezTo>
                  <a:pt x="24" y="30"/>
                  <a:pt x="24" y="29"/>
                  <a:pt x="24" y="27"/>
                </a:cubicBezTo>
                <a:cubicBezTo>
                  <a:pt x="24" y="26"/>
                  <a:pt x="24" y="24"/>
                  <a:pt x="25" y="23"/>
                </a:cubicBezTo>
                <a:cubicBezTo>
                  <a:pt x="26" y="22"/>
                  <a:pt x="28" y="22"/>
                  <a:pt x="30" y="22"/>
                </a:cubicBezTo>
                <a:cubicBezTo>
                  <a:pt x="31" y="22"/>
                  <a:pt x="32" y="22"/>
                  <a:pt x="33" y="23"/>
                </a:cubicBezTo>
                <a:cubicBezTo>
                  <a:pt x="34" y="23"/>
                  <a:pt x="34" y="24"/>
                  <a:pt x="35" y="25"/>
                </a:cubicBezTo>
                <a:cubicBezTo>
                  <a:pt x="32" y="26"/>
                  <a:pt x="32" y="26"/>
                  <a:pt x="32" y="26"/>
                </a:cubicBezTo>
                <a:cubicBezTo>
                  <a:pt x="31" y="26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0" y="24"/>
                  <a:pt x="30" y="24"/>
                  <a:pt x="30" y="24"/>
                </a:cubicBezTo>
                <a:cubicBezTo>
                  <a:pt x="29" y="24"/>
                  <a:pt x="28" y="25"/>
                  <a:pt x="28" y="25"/>
                </a:cubicBezTo>
                <a:cubicBezTo>
                  <a:pt x="28" y="26"/>
                  <a:pt x="27" y="27"/>
                  <a:pt x="27" y="27"/>
                </a:cubicBezTo>
                <a:cubicBezTo>
                  <a:pt x="27" y="29"/>
                  <a:pt x="28" y="30"/>
                  <a:pt x="28" y="30"/>
                </a:cubicBezTo>
                <a:cubicBezTo>
                  <a:pt x="28" y="30"/>
                  <a:pt x="29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2" y="29"/>
                  <a:pt x="32" y="29"/>
                </a:cubicBezTo>
                <a:close/>
                <a:moveTo>
                  <a:pt x="36" y="25"/>
                </a:moveTo>
                <a:cubicBezTo>
                  <a:pt x="39" y="25"/>
                  <a:pt x="39" y="25"/>
                  <a:pt x="39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40" y="25"/>
                  <a:pt x="40" y="25"/>
                </a:cubicBezTo>
                <a:cubicBezTo>
                  <a:pt x="40" y="25"/>
                  <a:pt x="40" y="25"/>
                  <a:pt x="41" y="25"/>
                </a:cubicBezTo>
                <a:cubicBezTo>
                  <a:pt x="41" y="25"/>
                  <a:pt x="42" y="25"/>
                  <a:pt x="42" y="25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0" y="27"/>
                  <a:pt x="40" y="27"/>
                  <a:pt x="40" y="28"/>
                </a:cubicBezTo>
                <a:cubicBezTo>
                  <a:pt x="39" y="28"/>
                  <a:pt x="39" y="29"/>
                  <a:pt x="39" y="30"/>
                </a:cubicBezTo>
                <a:cubicBezTo>
                  <a:pt x="39" y="33"/>
                  <a:pt x="39" y="33"/>
                  <a:pt x="39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25"/>
                  <a:pt x="36" y="25"/>
                  <a:pt x="36" y="25"/>
                </a:cubicBezTo>
                <a:close/>
                <a:moveTo>
                  <a:pt x="52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1"/>
                  <a:pt x="46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9" y="31"/>
                  <a:pt x="49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1" y="32"/>
                  <a:pt x="51" y="32"/>
                  <a:pt x="50" y="33"/>
                </a:cubicBezTo>
                <a:cubicBezTo>
                  <a:pt x="49" y="33"/>
                  <a:pt x="48" y="33"/>
                  <a:pt x="47" y="33"/>
                </a:cubicBezTo>
                <a:cubicBezTo>
                  <a:pt x="46" y="33"/>
                  <a:pt x="45" y="33"/>
                  <a:pt x="45" y="33"/>
                </a:cubicBezTo>
                <a:cubicBezTo>
                  <a:pt x="44" y="32"/>
                  <a:pt x="44" y="32"/>
                  <a:pt x="43" y="31"/>
                </a:cubicBezTo>
                <a:cubicBezTo>
                  <a:pt x="43" y="31"/>
                  <a:pt x="43" y="30"/>
                  <a:pt x="43" y="29"/>
                </a:cubicBezTo>
                <a:cubicBezTo>
                  <a:pt x="43" y="28"/>
                  <a:pt x="43" y="27"/>
                  <a:pt x="44" y="26"/>
                </a:cubicBezTo>
                <a:cubicBezTo>
                  <a:pt x="45" y="25"/>
                  <a:pt x="46" y="25"/>
                  <a:pt x="47" y="25"/>
                </a:cubicBezTo>
                <a:cubicBezTo>
                  <a:pt x="48" y="25"/>
                  <a:pt x="49" y="25"/>
                  <a:pt x="50" y="25"/>
                </a:cubicBezTo>
                <a:cubicBezTo>
                  <a:pt x="51" y="26"/>
                  <a:pt x="51" y="26"/>
                  <a:pt x="51" y="27"/>
                </a:cubicBezTo>
                <a:cubicBezTo>
                  <a:pt x="52" y="28"/>
                  <a:pt x="52" y="28"/>
                  <a:pt x="52" y="29"/>
                </a:cubicBezTo>
                <a:cubicBezTo>
                  <a:pt x="52" y="30"/>
                  <a:pt x="52" y="30"/>
                  <a:pt x="52" y="30"/>
                </a:cubicBezTo>
                <a:close/>
                <a:moveTo>
                  <a:pt x="49" y="28"/>
                </a:move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7"/>
                  <a:pt x="46" y="27"/>
                </a:cubicBezTo>
                <a:cubicBezTo>
                  <a:pt x="46" y="27"/>
                  <a:pt x="47" y="27"/>
                  <a:pt x="47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49" y="28"/>
                  <a:pt x="49" y="28"/>
                </a:cubicBezTo>
                <a:close/>
                <a:moveTo>
                  <a:pt x="62" y="22"/>
                </a:moveTo>
                <a:cubicBezTo>
                  <a:pt x="62" y="33"/>
                  <a:pt x="62" y="33"/>
                  <a:pt x="62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3"/>
                  <a:pt x="58" y="33"/>
                </a:cubicBezTo>
                <a:cubicBezTo>
                  <a:pt x="57" y="33"/>
                  <a:pt x="57" y="33"/>
                  <a:pt x="56" y="33"/>
                </a:cubicBezTo>
                <a:cubicBezTo>
                  <a:pt x="55" y="33"/>
                  <a:pt x="54" y="33"/>
                  <a:pt x="54" y="32"/>
                </a:cubicBezTo>
                <a:cubicBezTo>
                  <a:pt x="53" y="31"/>
                  <a:pt x="53" y="30"/>
                  <a:pt x="53" y="29"/>
                </a:cubicBezTo>
                <a:cubicBezTo>
                  <a:pt x="53" y="28"/>
                  <a:pt x="53" y="27"/>
                  <a:pt x="54" y="26"/>
                </a:cubicBezTo>
                <a:cubicBezTo>
                  <a:pt x="54" y="25"/>
                  <a:pt x="55" y="25"/>
                  <a:pt x="56" y="25"/>
                </a:cubicBezTo>
                <a:cubicBezTo>
                  <a:pt x="57" y="25"/>
                  <a:pt x="57" y="25"/>
                  <a:pt x="58" y="25"/>
                </a:cubicBezTo>
                <a:cubicBezTo>
                  <a:pt x="58" y="25"/>
                  <a:pt x="58" y="26"/>
                  <a:pt x="59" y="26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2"/>
                  <a:pt x="62" y="22"/>
                  <a:pt x="62" y="22"/>
                </a:cubicBezTo>
                <a:close/>
                <a:moveTo>
                  <a:pt x="59" y="29"/>
                </a:moveTo>
                <a:cubicBezTo>
                  <a:pt x="59" y="30"/>
                  <a:pt x="58" y="30"/>
                  <a:pt x="58" y="30"/>
                </a:cubicBezTo>
                <a:cubicBezTo>
                  <a:pt x="58" y="31"/>
                  <a:pt x="58" y="31"/>
                  <a:pt x="57" y="31"/>
                </a:cubicBezTo>
                <a:cubicBezTo>
                  <a:pt x="57" y="31"/>
                  <a:pt x="57" y="31"/>
                  <a:pt x="56" y="30"/>
                </a:cubicBezTo>
                <a:cubicBezTo>
                  <a:pt x="56" y="30"/>
                  <a:pt x="56" y="30"/>
                  <a:pt x="56" y="29"/>
                </a:cubicBezTo>
                <a:cubicBezTo>
                  <a:pt x="56" y="28"/>
                  <a:pt x="56" y="28"/>
                  <a:pt x="56" y="28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7"/>
                  <a:pt x="58" y="27"/>
                  <a:pt x="58" y="28"/>
                </a:cubicBezTo>
                <a:cubicBezTo>
                  <a:pt x="58" y="28"/>
                  <a:pt x="59" y="28"/>
                  <a:pt x="59" y="29"/>
                </a:cubicBezTo>
                <a:close/>
                <a:moveTo>
                  <a:pt x="64" y="22"/>
                </a:moveTo>
                <a:cubicBezTo>
                  <a:pt x="67" y="22"/>
                  <a:pt x="67" y="22"/>
                  <a:pt x="67" y="22"/>
                </a:cubicBezTo>
                <a:cubicBezTo>
                  <a:pt x="67" y="24"/>
                  <a:pt x="67" y="24"/>
                  <a:pt x="67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2"/>
                  <a:pt x="64" y="22"/>
                  <a:pt x="64" y="22"/>
                </a:cubicBezTo>
                <a:close/>
                <a:moveTo>
                  <a:pt x="64" y="25"/>
                </a:moveTo>
                <a:cubicBezTo>
                  <a:pt x="67" y="25"/>
                  <a:pt x="67" y="25"/>
                  <a:pt x="67" y="25"/>
                </a:cubicBezTo>
                <a:cubicBezTo>
                  <a:pt x="67" y="33"/>
                  <a:pt x="67" y="33"/>
                  <a:pt x="67" y="33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25"/>
                  <a:pt x="64" y="25"/>
                  <a:pt x="64" y="25"/>
                </a:cubicBezTo>
                <a:close/>
                <a:moveTo>
                  <a:pt x="72" y="22"/>
                </a:moveTo>
                <a:cubicBezTo>
                  <a:pt x="72" y="25"/>
                  <a:pt x="72" y="25"/>
                  <a:pt x="72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7"/>
                  <a:pt x="74" y="27"/>
                  <a:pt x="74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1"/>
                  <a:pt x="72" y="31"/>
                </a:cubicBezTo>
                <a:cubicBezTo>
                  <a:pt x="72" y="31"/>
                  <a:pt x="73" y="31"/>
                  <a:pt x="73" y="31"/>
                </a:cubicBezTo>
                <a:cubicBezTo>
                  <a:pt x="73" y="31"/>
                  <a:pt x="73" y="31"/>
                  <a:pt x="74" y="31"/>
                </a:cubicBezTo>
                <a:cubicBezTo>
                  <a:pt x="74" y="33"/>
                  <a:pt x="74" y="33"/>
                  <a:pt x="74" y="33"/>
                </a:cubicBezTo>
                <a:cubicBezTo>
                  <a:pt x="73" y="33"/>
                  <a:pt x="73" y="33"/>
                  <a:pt x="72" y="33"/>
                </a:cubicBezTo>
                <a:cubicBezTo>
                  <a:pt x="71" y="33"/>
                  <a:pt x="71" y="33"/>
                  <a:pt x="70" y="33"/>
                </a:cubicBezTo>
                <a:cubicBezTo>
                  <a:pt x="70" y="33"/>
                  <a:pt x="70" y="32"/>
                  <a:pt x="69" y="32"/>
                </a:cubicBezTo>
                <a:cubicBezTo>
                  <a:pt x="69" y="32"/>
                  <a:pt x="69" y="31"/>
                  <a:pt x="69" y="30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5"/>
                  <a:pt x="68" y="25"/>
                  <a:pt x="68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72" y="22"/>
                  <a:pt x="72" y="22"/>
                  <a:pt x="72" y="22"/>
                </a:cubicBezTo>
                <a:close/>
                <a:moveTo>
                  <a:pt x="83" y="29"/>
                </a:moveTo>
                <a:cubicBezTo>
                  <a:pt x="85" y="30"/>
                  <a:pt x="85" y="30"/>
                  <a:pt x="85" y="30"/>
                </a:cubicBezTo>
                <a:cubicBezTo>
                  <a:pt x="84" y="31"/>
                  <a:pt x="84" y="32"/>
                  <a:pt x="83" y="32"/>
                </a:cubicBezTo>
                <a:cubicBezTo>
                  <a:pt x="82" y="33"/>
                  <a:pt x="81" y="33"/>
                  <a:pt x="80" y="33"/>
                </a:cubicBezTo>
                <a:cubicBezTo>
                  <a:pt x="79" y="33"/>
                  <a:pt x="78" y="33"/>
                  <a:pt x="77" y="32"/>
                </a:cubicBezTo>
                <a:cubicBezTo>
                  <a:pt x="76" y="31"/>
                  <a:pt x="75" y="29"/>
                  <a:pt x="75" y="28"/>
                </a:cubicBezTo>
                <a:cubicBezTo>
                  <a:pt x="75" y="26"/>
                  <a:pt x="76" y="24"/>
                  <a:pt x="77" y="23"/>
                </a:cubicBezTo>
                <a:cubicBezTo>
                  <a:pt x="78" y="22"/>
                  <a:pt x="79" y="22"/>
                  <a:pt x="80" y="22"/>
                </a:cubicBezTo>
                <a:cubicBezTo>
                  <a:pt x="82" y="22"/>
                  <a:pt x="83" y="22"/>
                  <a:pt x="84" y="23"/>
                </a:cubicBezTo>
                <a:cubicBezTo>
                  <a:pt x="84" y="24"/>
                  <a:pt x="84" y="24"/>
                  <a:pt x="85" y="25"/>
                </a:cubicBezTo>
                <a:cubicBezTo>
                  <a:pt x="83" y="26"/>
                  <a:pt x="83" y="26"/>
                  <a:pt x="83" y="26"/>
                </a:cubicBezTo>
                <a:cubicBezTo>
                  <a:pt x="82" y="25"/>
                  <a:pt x="82" y="25"/>
                  <a:pt x="82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79" y="24"/>
                  <a:pt x="79" y="24"/>
                  <a:pt x="78" y="25"/>
                </a:cubicBezTo>
                <a:cubicBezTo>
                  <a:pt x="78" y="25"/>
                  <a:pt x="77" y="26"/>
                  <a:pt x="77" y="27"/>
                </a:cubicBezTo>
                <a:cubicBezTo>
                  <a:pt x="77" y="29"/>
                  <a:pt x="78" y="30"/>
                  <a:pt x="78" y="30"/>
                </a:cubicBezTo>
                <a:cubicBezTo>
                  <a:pt x="79" y="31"/>
                  <a:pt x="79" y="31"/>
                  <a:pt x="80" y="31"/>
                </a:cubicBezTo>
                <a:cubicBezTo>
                  <a:pt x="81" y="31"/>
                  <a:pt x="81" y="31"/>
                  <a:pt x="82" y="31"/>
                </a:cubicBezTo>
                <a:cubicBezTo>
                  <a:pt x="82" y="30"/>
                  <a:pt x="82" y="30"/>
                  <a:pt x="83" y="29"/>
                </a:cubicBezTo>
                <a:close/>
                <a:moveTo>
                  <a:pt x="88" y="28"/>
                </a:moveTo>
                <a:cubicBezTo>
                  <a:pt x="86" y="27"/>
                  <a:pt x="86" y="27"/>
                  <a:pt x="86" y="27"/>
                </a:cubicBezTo>
                <a:cubicBezTo>
                  <a:pt x="86" y="26"/>
                  <a:pt x="87" y="26"/>
                  <a:pt x="87" y="25"/>
                </a:cubicBezTo>
                <a:cubicBezTo>
                  <a:pt x="88" y="25"/>
                  <a:pt x="89" y="25"/>
                  <a:pt x="90" y="25"/>
                </a:cubicBezTo>
                <a:cubicBezTo>
                  <a:pt x="91" y="25"/>
                  <a:pt x="91" y="25"/>
                  <a:pt x="92" y="25"/>
                </a:cubicBezTo>
                <a:cubicBezTo>
                  <a:pt x="92" y="25"/>
                  <a:pt x="93" y="26"/>
                  <a:pt x="93" y="26"/>
                </a:cubicBezTo>
                <a:cubicBezTo>
                  <a:pt x="93" y="26"/>
                  <a:pt x="93" y="27"/>
                  <a:pt x="93" y="28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31"/>
                  <a:pt x="93" y="32"/>
                  <a:pt x="93" y="32"/>
                </a:cubicBezTo>
                <a:cubicBezTo>
                  <a:pt x="93" y="32"/>
                  <a:pt x="93" y="33"/>
                  <a:pt x="93" y="33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3"/>
                  <a:pt x="91" y="33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2"/>
                  <a:pt x="90" y="33"/>
                  <a:pt x="90" y="33"/>
                </a:cubicBezTo>
                <a:cubicBezTo>
                  <a:pt x="90" y="33"/>
                  <a:pt x="89" y="33"/>
                  <a:pt x="89" y="33"/>
                </a:cubicBezTo>
                <a:cubicBezTo>
                  <a:pt x="88" y="33"/>
                  <a:pt x="87" y="33"/>
                  <a:pt x="87" y="33"/>
                </a:cubicBezTo>
                <a:cubicBezTo>
                  <a:pt x="86" y="32"/>
                  <a:pt x="86" y="32"/>
                  <a:pt x="86" y="31"/>
                </a:cubicBezTo>
                <a:cubicBezTo>
                  <a:pt x="86" y="30"/>
                  <a:pt x="86" y="30"/>
                  <a:pt x="86" y="30"/>
                </a:cubicBezTo>
                <a:cubicBezTo>
                  <a:pt x="87" y="29"/>
                  <a:pt x="87" y="29"/>
                  <a:pt x="87" y="29"/>
                </a:cubicBezTo>
                <a:cubicBezTo>
                  <a:pt x="88" y="29"/>
                  <a:pt x="88" y="29"/>
                  <a:pt x="89" y="28"/>
                </a:cubicBezTo>
                <a:cubicBezTo>
                  <a:pt x="90" y="28"/>
                  <a:pt x="91" y="28"/>
                  <a:pt x="9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0" y="27"/>
                  <a:pt x="90" y="26"/>
                  <a:pt x="90" y="26"/>
                </a:cubicBezTo>
                <a:cubicBezTo>
                  <a:pt x="89" y="26"/>
                  <a:pt x="89" y="27"/>
                  <a:pt x="89" y="27"/>
                </a:cubicBezTo>
                <a:cubicBezTo>
                  <a:pt x="88" y="27"/>
                  <a:pt x="88" y="27"/>
                  <a:pt x="88" y="28"/>
                </a:cubicBezTo>
                <a:close/>
                <a:moveTo>
                  <a:pt x="91" y="29"/>
                </a:move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1"/>
                </a:cubicBezTo>
                <a:cubicBezTo>
                  <a:pt x="91" y="31"/>
                  <a:pt x="91" y="31"/>
                  <a:pt x="90" y="31"/>
                </a:cubicBezTo>
                <a:cubicBezTo>
                  <a:pt x="90" y="32"/>
                  <a:pt x="90" y="32"/>
                  <a:pt x="89" y="32"/>
                </a:cubicBezTo>
                <a:cubicBezTo>
                  <a:pt x="89" y="32"/>
                  <a:pt x="89" y="32"/>
                  <a:pt x="88" y="31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30"/>
                  <a:pt x="88" y="30"/>
                  <a:pt x="89" y="30"/>
                </a:cubicBezTo>
                <a:cubicBezTo>
                  <a:pt x="89" y="30"/>
                  <a:pt x="89" y="30"/>
                  <a:pt x="90" y="30"/>
                </a:cubicBezTo>
                <a:cubicBezTo>
                  <a:pt x="90" y="29"/>
                  <a:pt x="91" y="29"/>
                  <a:pt x="91" y="29"/>
                </a:cubicBezTo>
                <a:close/>
                <a:moveTo>
                  <a:pt x="97" y="33"/>
                </a:moveTo>
                <a:cubicBezTo>
                  <a:pt x="95" y="33"/>
                  <a:pt x="95" y="33"/>
                  <a:pt x="95" y="33"/>
                </a:cubicBezTo>
                <a:cubicBezTo>
                  <a:pt x="95" y="25"/>
                  <a:pt x="95" y="25"/>
                  <a:pt x="95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26"/>
                  <a:pt x="98" y="25"/>
                  <a:pt x="98" y="25"/>
                </a:cubicBezTo>
                <a:cubicBezTo>
                  <a:pt x="98" y="25"/>
                  <a:pt x="98" y="25"/>
                  <a:pt x="99" y="25"/>
                </a:cubicBezTo>
                <a:cubicBezTo>
                  <a:pt x="99" y="25"/>
                  <a:pt x="100" y="25"/>
                  <a:pt x="100" y="25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7"/>
                  <a:pt x="99" y="27"/>
                  <a:pt x="99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7" y="27"/>
                  <a:pt x="97" y="28"/>
                </a:cubicBezTo>
                <a:cubicBezTo>
                  <a:pt x="97" y="28"/>
                  <a:pt x="97" y="29"/>
                  <a:pt x="97" y="31"/>
                </a:cubicBezTo>
                <a:cubicBezTo>
                  <a:pt x="97" y="33"/>
                  <a:pt x="97" y="33"/>
                  <a:pt x="97" y="33"/>
                </a:cubicBezTo>
                <a:close/>
                <a:moveTo>
                  <a:pt x="108" y="33"/>
                </a:moveTo>
                <a:cubicBezTo>
                  <a:pt x="106" y="33"/>
                  <a:pt x="106" y="33"/>
                  <a:pt x="106" y="33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3"/>
                  <a:pt x="105" y="33"/>
                </a:cubicBezTo>
                <a:cubicBezTo>
                  <a:pt x="105" y="33"/>
                  <a:pt x="104" y="33"/>
                  <a:pt x="104" y="33"/>
                </a:cubicBezTo>
                <a:cubicBezTo>
                  <a:pt x="103" y="33"/>
                  <a:pt x="102" y="33"/>
                  <a:pt x="102" y="32"/>
                </a:cubicBezTo>
                <a:cubicBezTo>
                  <a:pt x="101" y="31"/>
                  <a:pt x="101" y="30"/>
                  <a:pt x="101" y="29"/>
                </a:cubicBezTo>
                <a:cubicBezTo>
                  <a:pt x="101" y="28"/>
                  <a:pt x="101" y="27"/>
                  <a:pt x="102" y="26"/>
                </a:cubicBezTo>
                <a:cubicBezTo>
                  <a:pt x="102" y="25"/>
                  <a:pt x="103" y="25"/>
                  <a:pt x="104" y="25"/>
                </a:cubicBezTo>
                <a:cubicBezTo>
                  <a:pt x="105" y="25"/>
                  <a:pt x="106" y="25"/>
                  <a:pt x="106" y="26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33"/>
                  <a:pt x="108" y="33"/>
                  <a:pt x="108" y="33"/>
                </a:cubicBezTo>
                <a:close/>
                <a:moveTo>
                  <a:pt x="103" y="29"/>
                </a:moveTo>
                <a:cubicBezTo>
                  <a:pt x="103" y="28"/>
                  <a:pt x="103" y="27"/>
                  <a:pt x="103" y="27"/>
                </a:cubicBezTo>
                <a:cubicBezTo>
                  <a:pt x="104" y="27"/>
                  <a:pt x="104" y="26"/>
                  <a:pt x="105" y="26"/>
                </a:cubicBezTo>
                <a:cubicBezTo>
                  <a:pt x="105" y="26"/>
                  <a:pt x="105" y="27"/>
                  <a:pt x="106" y="27"/>
                </a:cubicBezTo>
                <a:cubicBezTo>
                  <a:pt x="106" y="28"/>
                  <a:pt x="106" y="28"/>
                  <a:pt x="106" y="29"/>
                </a:cubicBezTo>
                <a:cubicBezTo>
                  <a:pt x="106" y="30"/>
                  <a:pt x="106" y="31"/>
                  <a:pt x="106" y="31"/>
                </a:cubicBezTo>
                <a:cubicBezTo>
                  <a:pt x="105" y="31"/>
                  <a:pt x="105" y="32"/>
                  <a:pt x="105" y="32"/>
                </a:cubicBezTo>
                <a:cubicBezTo>
                  <a:pt x="104" y="32"/>
                  <a:pt x="103" y="31"/>
                  <a:pt x="103" y="31"/>
                </a:cubicBezTo>
                <a:cubicBezTo>
                  <a:pt x="103" y="30"/>
                  <a:pt x="103" y="30"/>
                  <a:pt x="103" y="29"/>
                </a:cubicBezTo>
                <a:close/>
                <a:moveTo>
                  <a:pt x="28" y="106"/>
                </a:moveTo>
                <a:cubicBezTo>
                  <a:pt x="28" y="106"/>
                  <a:pt x="27" y="107"/>
                  <a:pt x="26" y="107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6" y="108"/>
                  <a:pt x="25" y="109"/>
                  <a:pt x="25" y="109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6"/>
                  <a:pt x="26" y="117"/>
                  <a:pt x="26" y="117"/>
                </a:cubicBezTo>
                <a:cubicBezTo>
                  <a:pt x="27" y="118"/>
                  <a:pt x="28" y="118"/>
                  <a:pt x="28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1" y="118"/>
                  <a:pt x="32" y="118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4" y="116"/>
                  <a:pt x="34" y="115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4" y="109"/>
                  <a:pt x="33" y="108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2" y="107"/>
                  <a:pt x="31" y="106"/>
                  <a:pt x="30" y="106"/>
                </a:cubicBezTo>
                <a:cubicBezTo>
                  <a:pt x="28" y="106"/>
                  <a:pt x="28" y="106"/>
                  <a:pt x="28" y="106"/>
                </a:cubicBezTo>
                <a:close/>
                <a:moveTo>
                  <a:pt x="178" y="106"/>
                </a:moveTo>
                <a:cubicBezTo>
                  <a:pt x="177" y="106"/>
                  <a:pt x="177" y="107"/>
                  <a:pt x="176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8"/>
                  <a:pt x="175" y="109"/>
                  <a:pt x="175" y="109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75" y="116"/>
                  <a:pt x="176" y="117"/>
                  <a:pt x="176" y="117"/>
                </a:cubicBezTo>
                <a:cubicBezTo>
                  <a:pt x="177" y="118"/>
                  <a:pt x="177" y="118"/>
                  <a:pt x="178" y="118"/>
                </a:cubicBezTo>
                <a:cubicBezTo>
                  <a:pt x="180" y="118"/>
                  <a:pt x="180" y="118"/>
                  <a:pt x="180" y="118"/>
                </a:cubicBezTo>
                <a:cubicBezTo>
                  <a:pt x="181" y="118"/>
                  <a:pt x="182" y="118"/>
                  <a:pt x="182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6"/>
                  <a:pt x="183" y="115"/>
                </a:cubicBezTo>
                <a:cubicBezTo>
                  <a:pt x="183" y="109"/>
                  <a:pt x="183" y="109"/>
                  <a:pt x="183" y="109"/>
                </a:cubicBezTo>
                <a:cubicBezTo>
                  <a:pt x="183" y="109"/>
                  <a:pt x="183" y="108"/>
                  <a:pt x="183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107"/>
                  <a:pt x="181" y="106"/>
                  <a:pt x="180" y="106"/>
                </a:cubicBezTo>
                <a:cubicBezTo>
                  <a:pt x="178" y="106"/>
                  <a:pt x="178" y="106"/>
                  <a:pt x="178" y="106"/>
                </a:cubicBezTo>
                <a:close/>
                <a:moveTo>
                  <a:pt x="209" y="106"/>
                </a:moveTo>
                <a:cubicBezTo>
                  <a:pt x="208" y="106"/>
                  <a:pt x="207" y="107"/>
                  <a:pt x="207" y="107"/>
                </a:cubicBezTo>
                <a:cubicBezTo>
                  <a:pt x="207" y="107"/>
                  <a:pt x="207" y="107"/>
                  <a:pt x="207" y="107"/>
                </a:cubicBezTo>
                <a:cubicBezTo>
                  <a:pt x="206" y="108"/>
                  <a:pt x="206" y="109"/>
                  <a:pt x="206" y="109"/>
                </a:cubicBezTo>
                <a:cubicBezTo>
                  <a:pt x="206" y="115"/>
                  <a:pt x="206" y="115"/>
                  <a:pt x="206" y="115"/>
                </a:cubicBezTo>
                <a:cubicBezTo>
                  <a:pt x="206" y="116"/>
                  <a:pt x="206" y="117"/>
                  <a:pt x="207" y="117"/>
                </a:cubicBezTo>
                <a:cubicBezTo>
                  <a:pt x="207" y="118"/>
                  <a:pt x="208" y="118"/>
                  <a:pt x="209" y="118"/>
                </a:cubicBezTo>
                <a:cubicBezTo>
                  <a:pt x="211" y="118"/>
                  <a:pt x="211" y="118"/>
                  <a:pt x="211" y="118"/>
                </a:cubicBezTo>
                <a:cubicBezTo>
                  <a:pt x="212" y="118"/>
                  <a:pt x="213" y="118"/>
                  <a:pt x="213" y="117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14" y="117"/>
                  <a:pt x="214" y="116"/>
                  <a:pt x="214" y="115"/>
                </a:cubicBezTo>
                <a:cubicBezTo>
                  <a:pt x="214" y="109"/>
                  <a:pt x="214" y="109"/>
                  <a:pt x="214" y="109"/>
                </a:cubicBezTo>
                <a:cubicBezTo>
                  <a:pt x="214" y="109"/>
                  <a:pt x="214" y="108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7"/>
                  <a:pt x="212" y="106"/>
                  <a:pt x="211" y="106"/>
                </a:cubicBezTo>
                <a:cubicBezTo>
                  <a:pt x="209" y="106"/>
                  <a:pt x="209" y="106"/>
                  <a:pt x="209" y="106"/>
                </a:cubicBezTo>
                <a:close/>
                <a:moveTo>
                  <a:pt x="211" y="108"/>
                </a:move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8" y="108"/>
                  <a:pt x="208" y="108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08" y="116"/>
                  <a:pt x="209" y="117"/>
                  <a:pt x="209" y="117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2" y="117"/>
                  <a:pt x="212" y="116"/>
                  <a:pt x="212" y="116"/>
                </a:cubicBezTo>
                <a:cubicBezTo>
                  <a:pt x="212" y="116"/>
                  <a:pt x="212" y="116"/>
                  <a:pt x="212" y="116"/>
                </a:cubicBezTo>
                <a:cubicBezTo>
                  <a:pt x="212" y="116"/>
                  <a:pt x="213" y="116"/>
                  <a:pt x="213" y="115"/>
                </a:cubicBezTo>
                <a:cubicBezTo>
                  <a:pt x="213" y="109"/>
                  <a:pt x="213" y="109"/>
                  <a:pt x="213" y="109"/>
                </a:cubicBezTo>
                <a:cubicBezTo>
                  <a:pt x="213" y="109"/>
                  <a:pt x="212" y="109"/>
                  <a:pt x="212" y="108"/>
                </a:cubicBezTo>
                <a:cubicBezTo>
                  <a:pt x="212" y="108"/>
                  <a:pt x="212" y="108"/>
                  <a:pt x="212" y="108"/>
                </a:cubicBezTo>
                <a:cubicBezTo>
                  <a:pt x="212" y="108"/>
                  <a:pt x="212" y="108"/>
                  <a:pt x="211" y="108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7" y="107"/>
                </a:cubicBezTo>
                <a:cubicBezTo>
                  <a:pt x="197" y="107"/>
                  <a:pt x="197" y="107"/>
                  <a:pt x="197" y="107"/>
                </a:cubicBezTo>
                <a:cubicBezTo>
                  <a:pt x="196" y="108"/>
                  <a:pt x="196" y="109"/>
                  <a:pt x="196" y="109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6"/>
                  <a:pt x="196" y="117"/>
                  <a:pt x="197" y="117"/>
                </a:cubicBezTo>
                <a:cubicBezTo>
                  <a:pt x="197" y="118"/>
                  <a:pt x="198" y="118"/>
                  <a:pt x="199" y="118"/>
                </a:cubicBezTo>
                <a:cubicBezTo>
                  <a:pt x="201" y="118"/>
                  <a:pt x="201" y="118"/>
                  <a:pt x="201" y="118"/>
                </a:cubicBezTo>
                <a:cubicBezTo>
                  <a:pt x="202" y="118"/>
                  <a:pt x="202" y="118"/>
                  <a:pt x="203" y="117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4" y="117"/>
                  <a:pt x="204" y="116"/>
                  <a:pt x="204" y="115"/>
                </a:cubicBezTo>
                <a:cubicBezTo>
                  <a:pt x="204" y="109"/>
                  <a:pt x="204" y="109"/>
                  <a:pt x="204" y="109"/>
                </a:cubicBezTo>
                <a:cubicBezTo>
                  <a:pt x="204" y="109"/>
                  <a:pt x="204" y="108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2" y="107"/>
                  <a:pt x="202" y="106"/>
                  <a:pt x="201" y="106"/>
                </a:cubicBezTo>
                <a:cubicBezTo>
                  <a:pt x="199" y="106"/>
                  <a:pt x="199" y="106"/>
                  <a:pt x="199" y="106"/>
                </a:cubicBezTo>
                <a:close/>
                <a:moveTo>
                  <a:pt x="201" y="108"/>
                </a:moveTo>
                <a:cubicBezTo>
                  <a:pt x="199" y="108"/>
                  <a:pt x="199" y="108"/>
                  <a:pt x="199" y="108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09"/>
                  <a:pt x="197" y="109"/>
                  <a:pt x="197" y="109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6"/>
                  <a:pt x="198" y="116"/>
                  <a:pt x="198" y="116"/>
                </a:cubicBezTo>
                <a:cubicBezTo>
                  <a:pt x="198" y="116"/>
                  <a:pt x="198" y="117"/>
                  <a:pt x="199" y="117"/>
                </a:cubicBez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5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202" y="109"/>
                  <a:pt x="202" y="109"/>
                  <a:pt x="202" y="108"/>
                </a:cubicBezTo>
                <a:cubicBezTo>
                  <a:pt x="202" y="108"/>
                  <a:pt x="202" y="108"/>
                  <a:pt x="202" y="108"/>
                </a:cubicBezTo>
                <a:cubicBezTo>
                  <a:pt x="202" y="108"/>
                  <a:pt x="201" y="108"/>
                  <a:pt x="201" y="108"/>
                </a:cubicBezTo>
                <a:close/>
                <a:moveTo>
                  <a:pt x="189" y="106"/>
                </a:moveTo>
                <a:cubicBezTo>
                  <a:pt x="188" y="106"/>
                  <a:pt x="187" y="107"/>
                  <a:pt x="186" y="107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6" y="108"/>
                  <a:pt x="185" y="109"/>
                  <a:pt x="185" y="109"/>
                </a:cubicBezTo>
                <a:cubicBezTo>
                  <a:pt x="185" y="115"/>
                  <a:pt x="185" y="115"/>
                  <a:pt x="185" y="115"/>
                </a:cubicBezTo>
                <a:cubicBezTo>
                  <a:pt x="185" y="116"/>
                  <a:pt x="186" y="117"/>
                  <a:pt x="186" y="117"/>
                </a:cubicBezTo>
                <a:cubicBezTo>
                  <a:pt x="187" y="118"/>
                  <a:pt x="188" y="118"/>
                  <a:pt x="189" y="118"/>
                </a:cubicBezTo>
                <a:cubicBezTo>
                  <a:pt x="191" y="118"/>
                  <a:pt x="191" y="118"/>
                  <a:pt x="191" y="118"/>
                </a:cubicBezTo>
                <a:cubicBezTo>
                  <a:pt x="191" y="118"/>
                  <a:pt x="192" y="118"/>
                  <a:pt x="193" y="117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3" y="117"/>
                  <a:pt x="194" y="116"/>
                  <a:pt x="194" y="115"/>
                </a:cubicBezTo>
                <a:cubicBezTo>
                  <a:pt x="194" y="109"/>
                  <a:pt x="194" y="109"/>
                  <a:pt x="194" y="109"/>
                </a:cubicBezTo>
                <a:cubicBezTo>
                  <a:pt x="194" y="109"/>
                  <a:pt x="193" y="108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2" y="107"/>
                  <a:pt x="191" y="106"/>
                  <a:pt x="191" y="106"/>
                </a:cubicBezTo>
                <a:cubicBezTo>
                  <a:pt x="189" y="106"/>
                  <a:pt x="189" y="106"/>
                  <a:pt x="189" y="106"/>
                </a:cubicBezTo>
                <a:close/>
                <a:moveTo>
                  <a:pt x="191" y="108"/>
                </a:moveTo>
                <a:cubicBezTo>
                  <a:pt x="189" y="108"/>
                  <a:pt x="189" y="108"/>
                  <a:pt x="189" y="108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7" y="109"/>
                  <a:pt x="187" y="109"/>
                  <a:pt x="187" y="109"/>
                </a:cubicBezTo>
                <a:cubicBezTo>
                  <a:pt x="187" y="115"/>
                  <a:pt x="187" y="115"/>
                  <a:pt x="187" y="115"/>
                </a:cubicBezTo>
                <a:cubicBezTo>
                  <a:pt x="187" y="116"/>
                  <a:pt x="187" y="116"/>
                  <a:pt x="188" y="116"/>
                </a:cubicBezTo>
                <a:cubicBezTo>
                  <a:pt x="188" y="116"/>
                  <a:pt x="188" y="117"/>
                  <a:pt x="189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91" y="117"/>
                  <a:pt x="191" y="116"/>
                  <a:pt x="192" y="116"/>
                </a:cubicBezTo>
                <a:cubicBezTo>
                  <a:pt x="192" y="116"/>
                  <a:pt x="192" y="116"/>
                  <a:pt x="192" y="116"/>
                </a:cubicBezTo>
                <a:cubicBezTo>
                  <a:pt x="192" y="116"/>
                  <a:pt x="192" y="116"/>
                  <a:pt x="192" y="115"/>
                </a:cubicBezTo>
                <a:cubicBezTo>
                  <a:pt x="192" y="109"/>
                  <a:pt x="192" y="109"/>
                  <a:pt x="192" y="109"/>
                </a:cubicBezTo>
                <a:cubicBezTo>
                  <a:pt x="192" y="109"/>
                  <a:pt x="192" y="109"/>
                  <a:pt x="192" y="108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91" y="108"/>
                  <a:pt x="191" y="108"/>
                  <a:pt x="191" y="108"/>
                </a:cubicBezTo>
                <a:close/>
                <a:moveTo>
                  <a:pt x="180" y="108"/>
                </a:move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78" y="108"/>
                  <a:pt x="177" y="108"/>
                </a:cubicBezTo>
                <a:cubicBezTo>
                  <a:pt x="177" y="108"/>
                  <a:pt x="177" y="108"/>
                  <a:pt x="177" y="108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15"/>
                  <a:pt x="177" y="115"/>
                  <a:pt x="177" y="115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8" y="116"/>
                  <a:pt x="178" y="117"/>
                  <a:pt x="178" y="117"/>
                </a:cubicBezTo>
                <a:cubicBezTo>
                  <a:pt x="180" y="117"/>
                  <a:pt x="180" y="117"/>
                  <a:pt x="180" y="117"/>
                </a:cubicBezTo>
                <a:cubicBezTo>
                  <a:pt x="181" y="117"/>
                  <a:pt x="181" y="116"/>
                  <a:pt x="181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82" y="116"/>
                  <a:pt x="182" y="116"/>
                  <a:pt x="182" y="115"/>
                </a:cubicBezTo>
                <a:cubicBezTo>
                  <a:pt x="182" y="109"/>
                  <a:pt x="182" y="109"/>
                  <a:pt x="182" y="109"/>
                </a:cubicBezTo>
                <a:cubicBezTo>
                  <a:pt x="182" y="109"/>
                  <a:pt x="182" y="109"/>
                  <a:pt x="181" y="108"/>
                </a:cubicBezTo>
                <a:cubicBezTo>
                  <a:pt x="181" y="108"/>
                  <a:pt x="181" y="108"/>
                  <a:pt x="181" y="108"/>
                </a:cubicBezTo>
                <a:cubicBezTo>
                  <a:pt x="181" y="108"/>
                  <a:pt x="181" y="108"/>
                  <a:pt x="180" y="108"/>
                </a:cubicBezTo>
                <a:close/>
                <a:moveTo>
                  <a:pt x="128" y="106"/>
                </a:moveTo>
                <a:cubicBezTo>
                  <a:pt x="128" y="106"/>
                  <a:pt x="127" y="107"/>
                  <a:pt x="126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6" y="108"/>
                  <a:pt x="125" y="109"/>
                  <a:pt x="125" y="109"/>
                </a:cubicBezTo>
                <a:cubicBezTo>
                  <a:pt x="125" y="115"/>
                  <a:pt x="125" y="115"/>
                  <a:pt x="125" y="115"/>
                </a:cubicBezTo>
                <a:cubicBezTo>
                  <a:pt x="125" y="116"/>
                  <a:pt x="126" y="117"/>
                  <a:pt x="126" y="117"/>
                </a:cubicBezTo>
                <a:cubicBezTo>
                  <a:pt x="127" y="118"/>
                  <a:pt x="128" y="118"/>
                  <a:pt x="128" y="118"/>
                </a:cubicBezTo>
                <a:cubicBezTo>
                  <a:pt x="130" y="118"/>
                  <a:pt x="130" y="118"/>
                  <a:pt x="130" y="118"/>
                </a:cubicBezTo>
                <a:cubicBezTo>
                  <a:pt x="131" y="118"/>
                  <a:pt x="132" y="118"/>
                  <a:pt x="133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3" y="117"/>
                  <a:pt x="133" y="116"/>
                  <a:pt x="133" y="115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9"/>
                  <a:pt x="133" y="108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2" y="107"/>
                  <a:pt x="131" y="106"/>
                  <a:pt x="130" y="106"/>
                </a:cubicBezTo>
                <a:cubicBezTo>
                  <a:pt x="128" y="106"/>
                  <a:pt x="128" y="106"/>
                  <a:pt x="128" y="106"/>
                </a:cubicBezTo>
                <a:close/>
                <a:moveTo>
                  <a:pt x="159" y="106"/>
                </a:moveTo>
                <a:cubicBezTo>
                  <a:pt x="158" y="106"/>
                  <a:pt x="158" y="107"/>
                  <a:pt x="157" y="107"/>
                </a:cubicBezTo>
                <a:cubicBezTo>
                  <a:pt x="157" y="107"/>
                  <a:pt x="157" y="107"/>
                  <a:pt x="157" y="107"/>
                </a:cubicBezTo>
                <a:cubicBezTo>
                  <a:pt x="156" y="108"/>
                  <a:pt x="156" y="109"/>
                  <a:pt x="156" y="109"/>
                </a:cubicBezTo>
                <a:cubicBezTo>
                  <a:pt x="156" y="115"/>
                  <a:pt x="156" y="115"/>
                  <a:pt x="156" y="115"/>
                </a:cubicBezTo>
                <a:cubicBezTo>
                  <a:pt x="156" y="116"/>
                  <a:pt x="156" y="117"/>
                  <a:pt x="157" y="117"/>
                </a:cubicBezTo>
                <a:cubicBezTo>
                  <a:pt x="158" y="118"/>
                  <a:pt x="158" y="118"/>
                  <a:pt x="159" y="118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2" y="118"/>
                  <a:pt x="163" y="118"/>
                  <a:pt x="163" y="117"/>
                </a:cubicBezTo>
                <a:cubicBezTo>
                  <a:pt x="163" y="117"/>
                  <a:pt x="163" y="117"/>
                  <a:pt x="163" y="117"/>
                </a:cubicBezTo>
                <a:cubicBezTo>
                  <a:pt x="164" y="117"/>
                  <a:pt x="164" y="116"/>
                  <a:pt x="164" y="115"/>
                </a:cubicBezTo>
                <a:cubicBezTo>
                  <a:pt x="164" y="109"/>
                  <a:pt x="164" y="109"/>
                  <a:pt x="164" y="109"/>
                </a:cubicBezTo>
                <a:cubicBezTo>
                  <a:pt x="164" y="109"/>
                  <a:pt x="164" y="108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2" y="106"/>
                  <a:pt x="161" y="106"/>
                </a:cubicBezTo>
                <a:cubicBezTo>
                  <a:pt x="159" y="106"/>
                  <a:pt x="159" y="106"/>
                  <a:pt x="159" y="106"/>
                </a:cubicBezTo>
                <a:close/>
                <a:moveTo>
                  <a:pt x="161" y="108"/>
                </a:moveTo>
                <a:cubicBezTo>
                  <a:pt x="159" y="108"/>
                  <a:pt x="159" y="108"/>
                  <a:pt x="159" y="108"/>
                </a:cubicBezTo>
                <a:cubicBezTo>
                  <a:pt x="159" y="108"/>
                  <a:pt x="158" y="108"/>
                  <a:pt x="158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58" y="115"/>
                  <a:pt x="158" y="115"/>
                  <a:pt x="158" y="115"/>
                </a:cubicBezTo>
                <a:cubicBezTo>
                  <a:pt x="158" y="116"/>
                  <a:pt x="158" y="116"/>
                  <a:pt x="158" y="116"/>
                </a:cubicBezTo>
                <a:cubicBezTo>
                  <a:pt x="158" y="116"/>
                  <a:pt x="159" y="117"/>
                  <a:pt x="159" y="117"/>
                </a:cubicBezTo>
                <a:cubicBezTo>
                  <a:pt x="161" y="117"/>
                  <a:pt x="161" y="117"/>
                  <a:pt x="161" y="117"/>
                </a:cubicBezTo>
                <a:cubicBezTo>
                  <a:pt x="162" y="117"/>
                  <a:pt x="162" y="116"/>
                  <a:pt x="162" y="116"/>
                </a:cubicBezTo>
                <a:cubicBezTo>
                  <a:pt x="162" y="116"/>
                  <a:pt x="162" y="116"/>
                  <a:pt x="162" y="116"/>
                </a:cubicBezTo>
                <a:cubicBezTo>
                  <a:pt x="162" y="116"/>
                  <a:pt x="163" y="116"/>
                  <a:pt x="163" y="115"/>
                </a:cubicBezTo>
                <a:cubicBezTo>
                  <a:pt x="163" y="109"/>
                  <a:pt x="163" y="109"/>
                  <a:pt x="163" y="109"/>
                </a:cubicBezTo>
                <a:cubicBezTo>
                  <a:pt x="163" y="109"/>
                  <a:pt x="162" y="109"/>
                  <a:pt x="162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62" y="108"/>
                  <a:pt x="162" y="108"/>
                  <a:pt x="161" y="108"/>
                </a:cubicBezTo>
                <a:close/>
                <a:moveTo>
                  <a:pt x="149" y="106"/>
                </a:moveTo>
                <a:cubicBezTo>
                  <a:pt x="148" y="106"/>
                  <a:pt x="147" y="107"/>
                  <a:pt x="147" y="107"/>
                </a:cubicBezTo>
                <a:cubicBezTo>
                  <a:pt x="147" y="107"/>
                  <a:pt x="147" y="107"/>
                  <a:pt x="147" y="107"/>
                </a:cubicBezTo>
                <a:cubicBezTo>
                  <a:pt x="146" y="108"/>
                  <a:pt x="146" y="109"/>
                  <a:pt x="146" y="109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46" y="116"/>
                  <a:pt x="146" y="117"/>
                  <a:pt x="147" y="117"/>
                </a:cubicBezTo>
                <a:cubicBezTo>
                  <a:pt x="147" y="118"/>
                  <a:pt x="148" y="118"/>
                  <a:pt x="149" y="118"/>
                </a:cubicBezTo>
                <a:cubicBezTo>
                  <a:pt x="151" y="118"/>
                  <a:pt x="151" y="118"/>
                  <a:pt x="151" y="118"/>
                </a:cubicBezTo>
                <a:cubicBezTo>
                  <a:pt x="152" y="118"/>
                  <a:pt x="153" y="118"/>
                  <a:pt x="153" y="117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4" y="117"/>
                  <a:pt x="154" y="116"/>
                  <a:pt x="154" y="115"/>
                </a:cubicBezTo>
                <a:cubicBezTo>
                  <a:pt x="154" y="109"/>
                  <a:pt x="154" y="109"/>
                  <a:pt x="154" y="109"/>
                </a:cubicBezTo>
                <a:cubicBezTo>
                  <a:pt x="154" y="109"/>
                  <a:pt x="154" y="108"/>
                  <a:pt x="153" y="107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7"/>
                  <a:pt x="152" y="106"/>
                  <a:pt x="151" y="106"/>
                </a:cubicBezTo>
                <a:cubicBezTo>
                  <a:pt x="149" y="106"/>
                  <a:pt x="149" y="106"/>
                  <a:pt x="149" y="106"/>
                </a:cubicBezTo>
                <a:close/>
                <a:moveTo>
                  <a:pt x="151" y="108"/>
                </a:moveTo>
                <a:cubicBezTo>
                  <a:pt x="149" y="108"/>
                  <a:pt x="149" y="108"/>
                  <a:pt x="149" y="108"/>
                </a:cubicBezTo>
                <a:cubicBezTo>
                  <a:pt x="149" y="108"/>
                  <a:pt x="148" y="108"/>
                  <a:pt x="148" y="108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148" y="109"/>
                  <a:pt x="148" y="109"/>
                  <a:pt x="148" y="109"/>
                </a:cubicBezTo>
                <a:cubicBezTo>
                  <a:pt x="148" y="115"/>
                  <a:pt x="148" y="115"/>
                  <a:pt x="148" y="115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6"/>
                  <a:pt x="149" y="117"/>
                  <a:pt x="149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1" y="117"/>
                  <a:pt x="152" y="116"/>
                  <a:pt x="152" y="116"/>
                </a:cubicBezTo>
                <a:cubicBezTo>
                  <a:pt x="152" y="116"/>
                  <a:pt x="152" y="116"/>
                  <a:pt x="152" y="116"/>
                </a:cubicBezTo>
                <a:cubicBezTo>
                  <a:pt x="152" y="116"/>
                  <a:pt x="152" y="116"/>
                  <a:pt x="152" y="115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2" y="109"/>
                  <a:pt x="152" y="109"/>
                  <a:pt x="152" y="108"/>
                </a:cubicBezTo>
                <a:cubicBezTo>
                  <a:pt x="152" y="108"/>
                  <a:pt x="152" y="108"/>
                  <a:pt x="152" y="108"/>
                </a:cubicBezTo>
                <a:cubicBezTo>
                  <a:pt x="152" y="108"/>
                  <a:pt x="151" y="108"/>
                  <a:pt x="151" y="108"/>
                </a:cubicBezTo>
                <a:close/>
                <a:moveTo>
                  <a:pt x="139" y="106"/>
                </a:moveTo>
                <a:cubicBezTo>
                  <a:pt x="138" y="106"/>
                  <a:pt x="137" y="107"/>
                  <a:pt x="136" y="107"/>
                </a:cubicBezTo>
                <a:cubicBezTo>
                  <a:pt x="136" y="107"/>
                  <a:pt x="136" y="107"/>
                  <a:pt x="136" y="107"/>
                </a:cubicBezTo>
                <a:cubicBezTo>
                  <a:pt x="136" y="108"/>
                  <a:pt x="136" y="109"/>
                  <a:pt x="136" y="109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6" y="116"/>
                  <a:pt x="136" y="117"/>
                  <a:pt x="136" y="117"/>
                </a:cubicBezTo>
                <a:cubicBezTo>
                  <a:pt x="137" y="118"/>
                  <a:pt x="138" y="118"/>
                  <a:pt x="139" y="118"/>
                </a:cubicBezTo>
                <a:cubicBezTo>
                  <a:pt x="141" y="118"/>
                  <a:pt x="141" y="118"/>
                  <a:pt x="141" y="118"/>
                </a:cubicBezTo>
                <a:cubicBezTo>
                  <a:pt x="141" y="118"/>
                  <a:pt x="142" y="118"/>
                  <a:pt x="143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43" y="117"/>
                  <a:pt x="144" y="116"/>
                  <a:pt x="144" y="115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09"/>
                  <a:pt x="143" y="108"/>
                  <a:pt x="143" y="107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42" y="107"/>
                  <a:pt x="141" y="106"/>
                  <a:pt x="141" y="106"/>
                </a:cubicBezTo>
                <a:cubicBezTo>
                  <a:pt x="139" y="106"/>
                  <a:pt x="139" y="106"/>
                  <a:pt x="139" y="106"/>
                </a:cubicBezTo>
                <a:close/>
                <a:moveTo>
                  <a:pt x="141" y="108"/>
                </a:moveTo>
                <a:cubicBezTo>
                  <a:pt x="139" y="108"/>
                  <a:pt x="139" y="108"/>
                  <a:pt x="139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7" y="109"/>
                  <a:pt x="137" y="109"/>
                  <a:pt x="137" y="109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7" y="116"/>
                  <a:pt x="137" y="116"/>
                  <a:pt x="138" y="116"/>
                </a:cubicBezTo>
                <a:cubicBezTo>
                  <a:pt x="138" y="116"/>
                  <a:pt x="138" y="117"/>
                  <a:pt x="139" y="117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41" y="117"/>
                  <a:pt x="141" y="116"/>
                  <a:pt x="142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2" y="116"/>
                  <a:pt x="142" y="116"/>
                  <a:pt x="142" y="115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1" y="108"/>
                  <a:pt x="141" y="108"/>
                  <a:pt x="141" y="108"/>
                </a:cubicBezTo>
                <a:close/>
                <a:moveTo>
                  <a:pt x="130" y="108"/>
                </a:moveTo>
                <a:cubicBezTo>
                  <a:pt x="128" y="108"/>
                  <a:pt x="128" y="108"/>
                  <a:pt x="128" y="108"/>
                </a:cubicBezTo>
                <a:cubicBezTo>
                  <a:pt x="128" y="108"/>
                  <a:pt x="128" y="108"/>
                  <a:pt x="127" y="108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8" y="116"/>
                  <a:pt x="128" y="117"/>
                  <a:pt x="128" y="117"/>
                </a:cubicBezTo>
                <a:cubicBezTo>
                  <a:pt x="130" y="117"/>
                  <a:pt x="130" y="117"/>
                  <a:pt x="130" y="117"/>
                </a:cubicBezTo>
                <a:cubicBezTo>
                  <a:pt x="131" y="117"/>
                  <a:pt x="131" y="116"/>
                  <a:pt x="131" y="116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32" y="116"/>
                  <a:pt x="132" y="116"/>
                  <a:pt x="132" y="115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32" y="109"/>
                  <a:pt x="132" y="109"/>
                  <a:pt x="131" y="108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1" y="108"/>
                  <a:pt x="131" y="108"/>
                  <a:pt x="130" y="108"/>
                </a:cubicBezTo>
                <a:close/>
                <a:moveTo>
                  <a:pt x="78" y="106"/>
                </a:moveTo>
                <a:cubicBezTo>
                  <a:pt x="78" y="106"/>
                  <a:pt x="77" y="107"/>
                  <a:pt x="76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08"/>
                  <a:pt x="75" y="109"/>
                  <a:pt x="75" y="109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75" y="116"/>
                  <a:pt x="76" y="117"/>
                  <a:pt x="76" y="117"/>
                </a:cubicBezTo>
                <a:cubicBezTo>
                  <a:pt x="77" y="118"/>
                  <a:pt x="78" y="118"/>
                  <a:pt x="78" y="118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81" y="118"/>
                  <a:pt x="82" y="118"/>
                  <a:pt x="83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3" y="117"/>
                  <a:pt x="83" y="116"/>
                  <a:pt x="83" y="115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3" y="109"/>
                  <a:pt x="83" y="108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2" y="107"/>
                  <a:pt x="81" y="106"/>
                  <a:pt x="80" y="106"/>
                </a:cubicBezTo>
                <a:cubicBezTo>
                  <a:pt x="78" y="106"/>
                  <a:pt x="78" y="106"/>
                  <a:pt x="78" y="106"/>
                </a:cubicBezTo>
                <a:close/>
                <a:moveTo>
                  <a:pt x="109" y="106"/>
                </a:moveTo>
                <a:cubicBezTo>
                  <a:pt x="108" y="106"/>
                  <a:pt x="108" y="107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6" y="108"/>
                  <a:pt x="106" y="109"/>
                  <a:pt x="106" y="109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6" y="116"/>
                  <a:pt x="106" y="117"/>
                  <a:pt x="107" y="117"/>
                </a:cubicBezTo>
                <a:cubicBezTo>
                  <a:pt x="108" y="118"/>
                  <a:pt x="108" y="118"/>
                  <a:pt x="109" y="118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2" y="118"/>
                  <a:pt x="113" y="118"/>
                  <a:pt x="113" y="117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4" y="117"/>
                  <a:pt x="114" y="116"/>
                  <a:pt x="114" y="115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8"/>
                  <a:pt x="113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107"/>
                  <a:pt x="112" y="106"/>
                  <a:pt x="111" y="106"/>
                </a:cubicBezTo>
                <a:cubicBezTo>
                  <a:pt x="109" y="106"/>
                  <a:pt x="109" y="106"/>
                  <a:pt x="109" y="106"/>
                </a:cubicBezTo>
                <a:close/>
                <a:moveTo>
                  <a:pt x="111" y="108"/>
                </a:moveTo>
                <a:cubicBezTo>
                  <a:pt x="109" y="108"/>
                  <a:pt x="109" y="108"/>
                  <a:pt x="109" y="108"/>
                </a:cubicBezTo>
                <a:cubicBezTo>
                  <a:pt x="109" y="108"/>
                  <a:pt x="108" y="108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109"/>
                  <a:pt x="108" y="109"/>
                  <a:pt x="108" y="109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8" y="116"/>
                  <a:pt x="109" y="117"/>
                  <a:pt x="109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2" y="117"/>
                  <a:pt x="112" y="116"/>
                  <a:pt x="112" y="116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6"/>
                  <a:pt x="113" y="116"/>
                  <a:pt x="113" y="115"/>
                </a:cubicBezTo>
                <a:cubicBezTo>
                  <a:pt x="113" y="109"/>
                  <a:pt x="113" y="109"/>
                  <a:pt x="113" y="109"/>
                </a:cubicBezTo>
                <a:cubicBezTo>
                  <a:pt x="113" y="109"/>
                  <a:pt x="112" y="109"/>
                  <a:pt x="112" y="108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08"/>
                  <a:pt x="112" y="108"/>
                  <a:pt x="111" y="108"/>
                </a:cubicBezTo>
                <a:close/>
                <a:moveTo>
                  <a:pt x="99" y="106"/>
                </a:moveTo>
                <a:cubicBezTo>
                  <a:pt x="98" y="106"/>
                  <a:pt x="97" y="107"/>
                  <a:pt x="97" y="107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96" y="108"/>
                  <a:pt x="96" y="109"/>
                  <a:pt x="96" y="109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6" y="116"/>
                  <a:pt x="96" y="117"/>
                  <a:pt x="97" y="117"/>
                </a:cubicBezTo>
                <a:cubicBezTo>
                  <a:pt x="97" y="118"/>
                  <a:pt x="98" y="118"/>
                  <a:pt x="99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2" y="118"/>
                  <a:pt x="103" y="118"/>
                  <a:pt x="103" y="117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104" y="117"/>
                  <a:pt x="104" y="116"/>
                  <a:pt x="104" y="115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4" y="109"/>
                  <a:pt x="104" y="108"/>
                  <a:pt x="103" y="10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3" y="107"/>
                  <a:pt x="102" y="106"/>
                  <a:pt x="101" y="106"/>
                </a:cubicBezTo>
                <a:cubicBezTo>
                  <a:pt x="99" y="106"/>
                  <a:pt x="99" y="106"/>
                  <a:pt x="99" y="106"/>
                </a:cubicBezTo>
                <a:close/>
                <a:moveTo>
                  <a:pt x="101" y="108"/>
                </a:moveTo>
                <a:cubicBezTo>
                  <a:pt x="99" y="108"/>
                  <a:pt x="99" y="108"/>
                  <a:pt x="99" y="108"/>
                </a:cubicBezTo>
                <a:cubicBezTo>
                  <a:pt x="99" y="108"/>
                  <a:pt x="98" y="108"/>
                  <a:pt x="98" y="108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98" y="109"/>
                  <a:pt x="98" y="109"/>
                  <a:pt x="98" y="109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8" y="116"/>
                  <a:pt x="99" y="117"/>
                  <a:pt x="99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1" y="117"/>
                  <a:pt x="102" y="116"/>
                  <a:pt x="102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16"/>
                  <a:pt x="102" y="116"/>
                  <a:pt x="102" y="115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102" y="109"/>
                  <a:pt x="102" y="109"/>
                  <a:pt x="102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8"/>
                  <a:pt x="101" y="108"/>
                  <a:pt x="101" y="108"/>
                </a:cubicBezTo>
                <a:close/>
                <a:moveTo>
                  <a:pt x="89" y="106"/>
                </a:moveTo>
                <a:cubicBezTo>
                  <a:pt x="88" y="106"/>
                  <a:pt x="87" y="107"/>
                  <a:pt x="86" y="107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6" y="108"/>
                  <a:pt x="86" y="109"/>
                  <a:pt x="86" y="109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6"/>
                  <a:pt x="86" y="117"/>
                  <a:pt x="86" y="117"/>
                </a:cubicBezTo>
                <a:cubicBezTo>
                  <a:pt x="87" y="118"/>
                  <a:pt x="88" y="118"/>
                  <a:pt x="89" y="118"/>
                </a:cubicBezTo>
                <a:cubicBezTo>
                  <a:pt x="91" y="118"/>
                  <a:pt x="91" y="118"/>
                  <a:pt x="91" y="118"/>
                </a:cubicBezTo>
                <a:cubicBezTo>
                  <a:pt x="91" y="118"/>
                  <a:pt x="92" y="118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4" y="116"/>
                  <a:pt x="94" y="115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4" y="109"/>
                  <a:pt x="93" y="108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2" y="107"/>
                  <a:pt x="91" y="106"/>
                  <a:pt x="91" y="106"/>
                </a:cubicBezTo>
                <a:cubicBezTo>
                  <a:pt x="89" y="106"/>
                  <a:pt x="89" y="106"/>
                  <a:pt x="89" y="106"/>
                </a:cubicBezTo>
                <a:close/>
                <a:moveTo>
                  <a:pt x="91" y="108"/>
                </a:moveTo>
                <a:cubicBezTo>
                  <a:pt x="89" y="108"/>
                  <a:pt x="89" y="108"/>
                  <a:pt x="89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6"/>
                  <a:pt x="87" y="116"/>
                  <a:pt x="88" y="116"/>
                </a:cubicBezTo>
                <a:cubicBezTo>
                  <a:pt x="88" y="116"/>
                  <a:pt x="88" y="117"/>
                  <a:pt x="89" y="117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7"/>
                  <a:pt x="91" y="116"/>
                  <a:pt x="92" y="116"/>
                </a:cubicBezTo>
                <a:cubicBezTo>
                  <a:pt x="92" y="116"/>
                  <a:pt x="92" y="116"/>
                  <a:pt x="92" y="116"/>
                </a:cubicBezTo>
                <a:cubicBezTo>
                  <a:pt x="92" y="116"/>
                  <a:pt x="92" y="116"/>
                  <a:pt x="92" y="115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2" y="109"/>
                  <a:pt x="92" y="109"/>
                  <a:pt x="92" y="108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1" y="108"/>
                  <a:pt x="91" y="108"/>
                  <a:pt x="91" y="108"/>
                </a:cubicBezTo>
                <a:close/>
                <a:moveTo>
                  <a:pt x="80" y="108"/>
                </a:moveTo>
                <a:cubicBezTo>
                  <a:pt x="78" y="108"/>
                  <a:pt x="78" y="108"/>
                  <a:pt x="78" y="108"/>
                </a:cubicBezTo>
                <a:cubicBezTo>
                  <a:pt x="78" y="108"/>
                  <a:pt x="78" y="108"/>
                  <a:pt x="77" y="108"/>
                </a:cubicBezTo>
                <a:cubicBezTo>
                  <a:pt x="77" y="108"/>
                  <a:pt x="77" y="108"/>
                  <a:pt x="77" y="108"/>
                </a:cubicBezTo>
                <a:cubicBezTo>
                  <a:pt x="77" y="109"/>
                  <a:pt x="77" y="109"/>
                  <a:pt x="77" y="109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8" y="117"/>
                  <a:pt x="78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1" y="117"/>
                  <a:pt x="81" y="116"/>
                  <a:pt x="81" y="116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2" y="116"/>
                  <a:pt x="82" y="116"/>
                  <a:pt x="82" y="115"/>
                </a:cubicBezTo>
                <a:cubicBezTo>
                  <a:pt x="82" y="109"/>
                  <a:pt x="82" y="109"/>
                  <a:pt x="82" y="109"/>
                </a:cubicBezTo>
                <a:cubicBezTo>
                  <a:pt x="82" y="109"/>
                  <a:pt x="82" y="109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8"/>
                  <a:pt x="80" y="108"/>
                </a:cubicBezTo>
                <a:close/>
                <a:moveTo>
                  <a:pt x="59" y="106"/>
                </a:moveTo>
                <a:cubicBezTo>
                  <a:pt x="58" y="106"/>
                  <a:pt x="58" y="107"/>
                  <a:pt x="57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6" y="108"/>
                  <a:pt x="56" y="109"/>
                  <a:pt x="56" y="109"/>
                </a:cubicBezTo>
                <a:cubicBezTo>
                  <a:pt x="56" y="115"/>
                  <a:pt x="56" y="115"/>
                  <a:pt x="56" y="115"/>
                </a:cubicBezTo>
                <a:cubicBezTo>
                  <a:pt x="56" y="116"/>
                  <a:pt x="56" y="117"/>
                  <a:pt x="57" y="117"/>
                </a:cubicBezTo>
                <a:cubicBezTo>
                  <a:pt x="58" y="118"/>
                  <a:pt x="58" y="118"/>
                  <a:pt x="59" y="118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62" y="118"/>
                  <a:pt x="63" y="118"/>
                  <a:pt x="63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4" y="117"/>
                  <a:pt x="64" y="116"/>
                  <a:pt x="64" y="115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4" y="109"/>
                  <a:pt x="64" y="108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2" y="106"/>
                  <a:pt x="61" y="106"/>
                </a:cubicBezTo>
                <a:cubicBezTo>
                  <a:pt x="59" y="106"/>
                  <a:pt x="59" y="106"/>
                  <a:pt x="59" y="106"/>
                </a:cubicBezTo>
                <a:close/>
                <a:moveTo>
                  <a:pt x="61" y="108"/>
                </a:moveTo>
                <a:cubicBezTo>
                  <a:pt x="59" y="108"/>
                  <a:pt x="59" y="108"/>
                  <a:pt x="59" y="108"/>
                </a:cubicBezTo>
                <a:cubicBezTo>
                  <a:pt x="59" y="108"/>
                  <a:pt x="58" y="108"/>
                  <a:pt x="58" y="108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58" y="116"/>
                  <a:pt x="59" y="117"/>
                  <a:pt x="59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2" y="117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62" y="116"/>
                  <a:pt x="63" y="116"/>
                  <a:pt x="63" y="115"/>
                </a:cubicBezTo>
                <a:cubicBezTo>
                  <a:pt x="63" y="109"/>
                  <a:pt x="63" y="109"/>
                  <a:pt x="63" y="109"/>
                </a:cubicBezTo>
                <a:cubicBezTo>
                  <a:pt x="63" y="109"/>
                  <a:pt x="62" y="109"/>
                  <a:pt x="62" y="108"/>
                </a:cubicBezTo>
                <a:cubicBezTo>
                  <a:pt x="62" y="108"/>
                  <a:pt x="62" y="108"/>
                  <a:pt x="62" y="108"/>
                </a:cubicBezTo>
                <a:cubicBezTo>
                  <a:pt x="62" y="108"/>
                  <a:pt x="62" y="108"/>
                  <a:pt x="61" y="108"/>
                </a:cubicBezTo>
                <a:close/>
                <a:moveTo>
                  <a:pt x="49" y="106"/>
                </a:moveTo>
                <a:cubicBezTo>
                  <a:pt x="48" y="106"/>
                  <a:pt x="47" y="107"/>
                  <a:pt x="47" y="10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6" y="108"/>
                  <a:pt x="46" y="109"/>
                  <a:pt x="46" y="109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6" y="116"/>
                  <a:pt x="46" y="117"/>
                  <a:pt x="47" y="117"/>
                </a:cubicBezTo>
                <a:cubicBezTo>
                  <a:pt x="47" y="118"/>
                  <a:pt x="48" y="118"/>
                  <a:pt x="49" y="118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52" y="118"/>
                  <a:pt x="53" y="118"/>
                  <a:pt x="53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4" y="117"/>
                  <a:pt x="54" y="116"/>
                  <a:pt x="54" y="115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09"/>
                  <a:pt x="54" y="108"/>
                  <a:pt x="53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07"/>
                  <a:pt x="52" y="106"/>
                  <a:pt x="51" y="106"/>
                </a:cubicBezTo>
                <a:cubicBezTo>
                  <a:pt x="49" y="106"/>
                  <a:pt x="49" y="106"/>
                  <a:pt x="49" y="106"/>
                </a:cubicBezTo>
                <a:close/>
                <a:moveTo>
                  <a:pt x="51" y="108"/>
                </a:move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8" y="108"/>
                  <a:pt x="48" y="108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16"/>
                  <a:pt x="49" y="117"/>
                  <a:pt x="49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1" y="117"/>
                  <a:pt x="52" y="116"/>
                  <a:pt x="52" y="116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2" y="116"/>
                  <a:pt x="52" y="116"/>
                  <a:pt x="52" y="115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2" y="109"/>
                  <a:pt x="52" y="109"/>
                  <a:pt x="52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2" y="108"/>
                  <a:pt x="51" y="108"/>
                  <a:pt x="51" y="108"/>
                </a:cubicBezTo>
                <a:close/>
                <a:moveTo>
                  <a:pt x="39" y="106"/>
                </a:moveTo>
                <a:cubicBezTo>
                  <a:pt x="38" y="106"/>
                  <a:pt x="37" y="107"/>
                  <a:pt x="36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6" y="108"/>
                  <a:pt x="36" y="109"/>
                  <a:pt x="36" y="109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6" y="116"/>
                  <a:pt x="36" y="117"/>
                  <a:pt x="36" y="117"/>
                </a:cubicBezTo>
                <a:cubicBezTo>
                  <a:pt x="37" y="118"/>
                  <a:pt x="38" y="118"/>
                  <a:pt x="39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2" y="118"/>
                  <a:pt x="42" y="118"/>
                  <a:pt x="43" y="117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6"/>
                  <a:pt x="44" y="115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09"/>
                  <a:pt x="43" y="108"/>
                  <a:pt x="43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2" y="107"/>
                  <a:pt x="42" y="106"/>
                  <a:pt x="41" y="106"/>
                </a:cubicBezTo>
                <a:cubicBezTo>
                  <a:pt x="39" y="106"/>
                  <a:pt x="39" y="106"/>
                  <a:pt x="39" y="106"/>
                </a:cubicBezTo>
                <a:close/>
                <a:moveTo>
                  <a:pt x="41" y="108"/>
                </a:moveTo>
                <a:cubicBezTo>
                  <a:pt x="39" y="108"/>
                  <a:pt x="39" y="108"/>
                  <a:pt x="39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6"/>
                  <a:pt x="37" y="116"/>
                  <a:pt x="38" y="116"/>
                </a:cubicBezTo>
                <a:cubicBezTo>
                  <a:pt x="38" y="116"/>
                  <a:pt x="38" y="117"/>
                  <a:pt x="39" y="117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1" y="117"/>
                  <a:pt x="41" y="116"/>
                  <a:pt x="42" y="116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2" y="116"/>
                  <a:pt x="42" y="116"/>
                  <a:pt x="42" y="115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2" y="109"/>
                  <a:pt x="42" y="109"/>
                  <a:pt x="42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1" y="108"/>
                  <a:pt x="41" y="108"/>
                  <a:pt x="41" y="108"/>
                </a:cubicBezTo>
                <a:close/>
                <a:moveTo>
                  <a:pt x="30" y="108"/>
                </a:moveTo>
                <a:cubicBezTo>
                  <a:pt x="28" y="108"/>
                  <a:pt x="28" y="108"/>
                  <a:pt x="28" y="108"/>
                </a:cubicBezTo>
                <a:cubicBezTo>
                  <a:pt x="28" y="108"/>
                  <a:pt x="28" y="108"/>
                  <a:pt x="27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1" y="117"/>
                  <a:pt x="31" y="116"/>
                  <a:pt x="31" y="116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32" y="116"/>
                  <a:pt x="32" y="116"/>
                  <a:pt x="32" y="115"/>
                </a:cubicBezTo>
                <a:cubicBezTo>
                  <a:pt x="32" y="109"/>
                  <a:pt x="32" y="109"/>
                  <a:pt x="32" y="109"/>
                </a:cubicBezTo>
                <a:cubicBezTo>
                  <a:pt x="32" y="109"/>
                  <a:pt x="32" y="109"/>
                  <a:pt x="31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8"/>
                  <a:pt x="31" y="108"/>
                  <a:pt x="30" y="108"/>
                </a:cubicBezTo>
                <a:close/>
                <a:moveTo>
                  <a:pt x="37" y="51"/>
                </a:moveTo>
                <a:cubicBezTo>
                  <a:pt x="37" y="87"/>
                  <a:pt x="37" y="87"/>
                  <a:pt x="37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2" y="60"/>
                  <a:pt x="52" y="60"/>
                  <a:pt x="52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54"/>
                  <a:pt x="61" y="51"/>
                  <a:pt x="58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64" y="62"/>
                </a:moveTo>
                <a:cubicBezTo>
                  <a:pt x="54" y="62"/>
                  <a:pt x="54" y="62"/>
                  <a:pt x="54" y="62"/>
                </a:cubicBezTo>
                <a:cubicBezTo>
                  <a:pt x="54" y="69"/>
                  <a:pt x="54" y="69"/>
                  <a:pt x="54" y="69"/>
                </a:cubicBezTo>
                <a:cubicBezTo>
                  <a:pt x="64" y="69"/>
                  <a:pt x="64" y="69"/>
                  <a:pt x="64" y="69"/>
                </a:cubicBezTo>
                <a:cubicBezTo>
                  <a:pt x="64" y="62"/>
                  <a:pt x="64" y="62"/>
                  <a:pt x="64" y="62"/>
                </a:cubicBezTo>
                <a:close/>
                <a:moveTo>
                  <a:pt x="64" y="71"/>
                </a:moveTo>
                <a:cubicBezTo>
                  <a:pt x="54" y="71"/>
                  <a:pt x="54" y="71"/>
                  <a:pt x="54" y="71"/>
                </a:cubicBezTo>
                <a:cubicBezTo>
                  <a:pt x="54" y="77"/>
                  <a:pt x="54" y="77"/>
                  <a:pt x="54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71"/>
                  <a:pt x="64" y="71"/>
                  <a:pt x="64" y="71"/>
                </a:cubicBezTo>
                <a:close/>
                <a:moveTo>
                  <a:pt x="64" y="79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87"/>
                  <a:pt x="54" y="87"/>
                  <a:pt x="54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61" y="87"/>
                  <a:pt x="64" y="85"/>
                  <a:pt x="64" y="81"/>
                </a:cubicBezTo>
                <a:cubicBezTo>
                  <a:pt x="64" y="79"/>
                  <a:pt x="64" y="79"/>
                  <a:pt x="64" y="79"/>
                </a:cubicBezTo>
                <a:close/>
                <a:moveTo>
                  <a:pt x="36" y="87"/>
                </a:moveTo>
                <a:cubicBezTo>
                  <a:pt x="36" y="79"/>
                  <a:pt x="36" y="79"/>
                  <a:pt x="36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81"/>
                  <a:pt x="25" y="81"/>
                  <a:pt x="25" y="81"/>
                </a:cubicBezTo>
                <a:cubicBezTo>
                  <a:pt x="25" y="85"/>
                  <a:pt x="28" y="87"/>
                  <a:pt x="31" y="87"/>
                </a:cubicBezTo>
                <a:cubicBezTo>
                  <a:pt x="36" y="87"/>
                  <a:pt x="36" y="87"/>
                  <a:pt x="36" y="87"/>
                </a:cubicBezTo>
                <a:close/>
                <a:moveTo>
                  <a:pt x="25" y="77"/>
                </a:moveTo>
                <a:cubicBezTo>
                  <a:pt x="36" y="77"/>
                  <a:pt x="36" y="77"/>
                  <a:pt x="36" y="77"/>
                </a:cubicBezTo>
                <a:cubicBezTo>
                  <a:pt x="36" y="71"/>
                  <a:pt x="36" y="71"/>
                  <a:pt x="36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5" y="77"/>
                  <a:pt x="25" y="77"/>
                  <a:pt x="25" y="77"/>
                </a:cubicBezTo>
                <a:close/>
                <a:moveTo>
                  <a:pt x="25" y="69"/>
                </a:moveTo>
                <a:cubicBezTo>
                  <a:pt x="36" y="69"/>
                  <a:pt x="36" y="69"/>
                  <a:pt x="36" y="69"/>
                </a:cubicBezTo>
                <a:cubicBezTo>
                  <a:pt x="36" y="62"/>
                  <a:pt x="36" y="62"/>
                  <a:pt x="36" y="62"/>
                </a:cubicBezTo>
                <a:cubicBezTo>
                  <a:pt x="25" y="62"/>
                  <a:pt x="25" y="62"/>
                  <a:pt x="25" y="62"/>
                </a:cubicBezTo>
                <a:lnTo>
                  <a:pt x="25" y="6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" name="Freeform 112"/>
          <p:cNvSpPr>
            <a:spLocks noEditPoints="1"/>
          </p:cNvSpPr>
          <p:nvPr/>
        </p:nvSpPr>
        <p:spPr bwMode="auto">
          <a:xfrm>
            <a:off x="5237051" y="3271352"/>
            <a:ext cx="715115" cy="549260"/>
          </a:xfrm>
          <a:custGeom>
            <a:avLst/>
            <a:gdLst>
              <a:gd name="T0" fmla="*/ 202 w 281"/>
              <a:gd name="T1" fmla="*/ 52 h 216"/>
              <a:gd name="T2" fmla="*/ 14 w 281"/>
              <a:gd name="T3" fmla="*/ 66 h 216"/>
              <a:gd name="T4" fmla="*/ 236 w 281"/>
              <a:gd name="T5" fmla="*/ 202 h 216"/>
              <a:gd name="T6" fmla="*/ 245 w 281"/>
              <a:gd name="T7" fmla="*/ 126 h 216"/>
              <a:gd name="T8" fmla="*/ 249 w 281"/>
              <a:gd name="T9" fmla="*/ 115 h 216"/>
              <a:gd name="T10" fmla="*/ 250 w 281"/>
              <a:gd name="T11" fmla="*/ 114 h 216"/>
              <a:gd name="T12" fmla="*/ 250 w 281"/>
              <a:gd name="T13" fmla="*/ 216 h 216"/>
              <a:gd name="T14" fmla="*/ 7 w 281"/>
              <a:gd name="T15" fmla="*/ 216 h 216"/>
              <a:gd name="T16" fmla="*/ 0 w 281"/>
              <a:gd name="T17" fmla="*/ 209 h 216"/>
              <a:gd name="T18" fmla="*/ 0 w 281"/>
              <a:gd name="T19" fmla="*/ 52 h 216"/>
              <a:gd name="T20" fmla="*/ 35 w 281"/>
              <a:gd name="T21" fmla="*/ 138 h 216"/>
              <a:gd name="T22" fmla="*/ 107 w 281"/>
              <a:gd name="T23" fmla="*/ 149 h 216"/>
              <a:gd name="T24" fmla="*/ 35 w 281"/>
              <a:gd name="T25" fmla="*/ 138 h 216"/>
              <a:gd name="T26" fmla="*/ 35 w 281"/>
              <a:gd name="T27" fmla="*/ 119 h 216"/>
              <a:gd name="T28" fmla="*/ 157 w 281"/>
              <a:gd name="T29" fmla="*/ 109 h 216"/>
              <a:gd name="T30" fmla="*/ 35 w 281"/>
              <a:gd name="T31" fmla="*/ 79 h 216"/>
              <a:gd name="T32" fmla="*/ 157 w 281"/>
              <a:gd name="T33" fmla="*/ 90 h 216"/>
              <a:gd name="T34" fmla="*/ 35 w 281"/>
              <a:gd name="T35" fmla="*/ 79 h 216"/>
              <a:gd name="T36" fmla="*/ 260 w 281"/>
              <a:gd name="T37" fmla="*/ 33 h 216"/>
              <a:gd name="T38" fmla="*/ 246 w 281"/>
              <a:gd name="T39" fmla="*/ 90 h 216"/>
              <a:gd name="T40" fmla="*/ 256 w 281"/>
              <a:gd name="T41" fmla="*/ 89 h 216"/>
              <a:gd name="T42" fmla="*/ 278 w 281"/>
              <a:gd name="T43" fmla="*/ 36 h 216"/>
              <a:gd name="T44" fmla="*/ 276 w 281"/>
              <a:gd name="T45" fmla="*/ 30 h 216"/>
              <a:gd name="T46" fmla="*/ 224 w 281"/>
              <a:gd name="T47" fmla="*/ 33 h 216"/>
              <a:gd name="T48" fmla="*/ 237 w 281"/>
              <a:gd name="T49" fmla="*/ 104 h 216"/>
              <a:gd name="T50" fmla="*/ 189 w 281"/>
              <a:gd name="T51" fmla="*/ 145 h 216"/>
              <a:gd name="T52" fmla="*/ 185 w 281"/>
              <a:gd name="T53" fmla="*/ 179 h 216"/>
              <a:gd name="T54" fmla="*/ 194 w 281"/>
              <a:gd name="T55" fmla="*/ 165 h 216"/>
              <a:gd name="T56" fmla="*/ 199 w 281"/>
              <a:gd name="T57" fmla="*/ 156 h 216"/>
              <a:gd name="T58" fmla="*/ 197 w 281"/>
              <a:gd name="T59" fmla="*/ 166 h 216"/>
              <a:gd name="T60" fmla="*/ 195 w 281"/>
              <a:gd name="T61" fmla="*/ 183 h 216"/>
              <a:gd name="T62" fmla="*/ 214 w 281"/>
              <a:gd name="T63" fmla="*/ 154 h 216"/>
              <a:gd name="T64" fmla="*/ 235 w 281"/>
              <a:gd name="T65" fmla="*/ 109 h 216"/>
              <a:gd name="T66" fmla="*/ 188 w 281"/>
              <a:gd name="T67" fmla="*/ 140 h 216"/>
              <a:gd name="T68" fmla="*/ 235 w 281"/>
              <a:gd name="T69" fmla="*/ 109 h 216"/>
              <a:gd name="T70" fmla="*/ 88 w 281"/>
              <a:gd name="T71" fmla="*/ 190 h 216"/>
              <a:gd name="T72" fmla="*/ 106 w 281"/>
              <a:gd name="T73" fmla="*/ 175 h 216"/>
              <a:gd name="T74" fmla="*/ 110 w 281"/>
              <a:gd name="T75" fmla="*/ 189 h 216"/>
              <a:gd name="T76" fmla="*/ 134 w 281"/>
              <a:gd name="T77" fmla="*/ 184 h 216"/>
              <a:gd name="T78" fmla="*/ 146 w 281"/>
              <a:gd name="T79" fmla="*/ 186 h 216"/>
              <a:gd name="T80" fmla="*/ 147 w 281"/>
              <a:gd name="T81" fmla="*/ 186 h 216"/>
              <a:gd name="T82" fmla="*/ 146 w 281"/>
              <a:gd name="T83" fmla="*/ 196 h 216"/>
              <a:gd name="T84" fmla="*/ 169 w 281"/>
              <a:gd name="T85" fmla="*/ 199 h 216"/>
              <a:gd name="T86" fmla="*/ 156 w 281"/>
              <a:gd name="T87" fmla="*/ 190 h 216"/>
              <a:gd name="T88" fmla="*/ 156 w 281"/>
              <a:gd name="T89" fmla="*/ 188 h 216"/>
              <a:gd name="T90" fmla="*/ 152 w 281"/>
              <a:gd name="T91" fmla="*/ 175 h 216"/>
              <a:gd name="T92" fmla="*/ 141 w 281"/>
              <a:gd name="T93" fmla="*/ 178 h 216"/>
              <a:gd name="T94" fmla="*/ 115 w 281"/>
              <a:gd name="T95" fmla="*/ 180 h 216"/>
              <a:gd name="T96" fmla="*/ 83 w 281"/>
              <a:gd name="T97" fmla="*/ 18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1" h="216">
                <a:moveTo>
                  <a:pt x="7" y="52"/>
                </a:moveTo>
                <a:cubicBezTo>
                  <a:pt x="202" y="52"/>
                  <a:pt x="202" y="52"/>
                  <a:pt x="202" y="52"/>
                </a:cubicBezTo>
                <a:cubicBezTo>
                  <a:pt x="201" y="57"/>
                  <a:pt x="199" y="62"/>
                  <a:pt x="197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202"/>
                  <a:pt x="14" y="202"/>
                  <a:pt x="14" y="202"/>
                </a:cubicBezTo>
                <a:cubicBezTo>
                  <a:pt x="236" y="202"/>
                  <a:pt x="236" y="202"/>
                  <a:pt x="236" y="202"/>
                </a:cubicBezTo>
                <a:cubicBezTo>
                  <a:pt x="236" y="145"/>
                  <a:pt x="236" y="145"/>
                  <a:pt x="236" y="145"/>
                </a:cubicBezTo>
                <a:cubicBezTo>
                  <a:pt x="239" y="139"/>
                  <a:pt x="242" y="132"/>
                  <a:pt x="245" y="126"/>
                </a:cubicBezTo>
                <a:cubicBezTo>
                  <a:pt x="245" y="126"/>
                  <a:pt x="245" y="126"/>
                  <a:pt x="245" y="126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250" y="114"/>
                  <a:pt x="250" y="114"/>
                  <a:pt x="250" y="114"/>
                </a:cubicBezTo>
                <a:cubicBezTo>
                  <a:pt x="250" y="114"/>
                  <a:pt x="250" y="114"/>
                  <a:pt x="250" y="114"/>
                </a:cubicBezTo>
                <a:cubicBezTo>
                  <a:pt x="250" y="209"/>
                  <a:pt x="250" y="209"/>
                  <a:pt x="250" y="209"/>
                </a:cubicBezTo>
                <a:cubicBezTo>
                  <a:pt x="250" y="216"/>
                  <a:pt x="250" y="216"/>
                  <a:pt x="250" y="216"/>
                </a:cubicBezTo>
                <a:cubicBezTo>
                  <a:pt x="243" y="216"/>
                  <a:pt x="243" y="216"/>
                  <a:pt x="243" y="216"/>
                </a:cubicBezTo>
                <a:cubicBezTo>
                  <a:pt x="7" y="216"/>
                  <a:pt x="7" y="216"/>
                  <a:pt x="7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2"/>
                  <a:pt x="0" y="52"/>
                  <a:pt x="0" y="52"/>
                </a:cubicBezTo>
                <a:cubicBezTo>
                  <a:pt x="7" y="52"/>
                  <a:pt x="7" y="52"/>
                  <a:pt x="7" y="52"/>
                </a:cubicBezTo>
                <a:close/>
                <a:moveTo>
                  <a:pt x="35" y="138"/>
                </a:moveTo>
                <a:cubicBezTo>
                  <a:pt x="35" y="149"/>
                  <a:pt x="35" y="149"/>
                  <a:pt x="35" y="149"/>
                </a:cubicBezTo>
                <a:cubicBezTo>
                  <a:pt x="107" y="149"/>
                  <a:pt x="107" y="149"/>
                  <a:pt x="107" y="149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35" y="138"/>
                  <a:pt x="35" y="138"/>
                  <a:pt x="35" y="138"/>
                </a:cubicBezTo>
                <a:close/>
                <a:moveTo>
                  <a:pt x="35" y="109"/>
                </a:moveTo>
                <a:cubicBezTo>
                  <a:pt x="35" y="119"/>
                  <a:pt x="35" y="119"/>
                  <a:pt x="35" y="119"/>
                </a:cubicBezTo>
                <a:cubicBezTo>
                  <a:pt x="157" y="119"/>
                  <a:pt x="157" y="119"/>
                  <a:pt x="157" y="119"/>
                </a:cubicBezTo>
                <a:cubicBezTo>
                  <a:pt x="157" y="109"/>
                  <a:pt x="157" y="109"/>
                  <a:pt x="157" y="109"/>
                </a:cubicBezTo>
                <a:cubicBezTo>
                  <a:pt x="35" y="109"/>
                  <a:pt x="35" y="109"/>
                  <a:pt x="35" y="109"/>
                </a:cubicBezTo>
                <a:close/>
                <a:moveTo>
                  <a:pt x="35" y="79"/>
                </a:moveTo>
                <a:cubicBezTo>
                  <a:pt x="35" y="90"/>
                  <a:pt x="35" y="90"/>
                  <a:pt x="35" y="90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57" y="79"/>
                  <a:pt x="157" y="79"/>
                  <a:pt x="157" y="79"/>
                </a:cubicBezTo>
                <a:cubicBezTo>
                  <a:pt x="35" y="79"/>
                  <a:pt x="35" y="79"/>
                  <a:pt x="35" y="79"/>
                </a:cubicBezTo>
                <a:close/>
                <a:moveTo>
                  <a:pt x="258" y="45"/>
                </a:moveTo>
                <a:cubicBezTo>
                  <a:pt x="259" y="40"/>
                  <a:pt x="260" y="37"/>
                  <a:pt x="260" y="33"/>
                </a:cubicBezTo>
                <a:cubicBezTo>
                  <a:pt x="269" y="36"/>
                  <a:pt x="269" y="36"/>
                  <a:pt x="269" y="36"/>
                </a:cubicBezTo>
                <a:cubicBezTo>
                  <a:pt x="263" y="49"/>
                  <a:pt x="244" y="86"/>
                  <a:pt x="246" y="90"/>
                </a:cubicBezTo>
                <a:cubicBezTo>
                  <a:pt x="248" y="97"/>
                  <a:pt x="254" y="97"/>
                  <a:pt x="254" y="97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9"/>
                  <a:pt x="254" y="89"/>
                  <a:pt x="254" y="88"/>
                </a:cubicBezTo>
                <a:cubicBezTo>
                  <a:pt x="253" y="86"/>
                  <a:pt x="278" y="36"/>
                  <a:pt x="278" y="36"/>
                </a:cubicBezTo>
                <a:cubicBezTo>
                  <a:pt x="281" y="32"/>
                  <a:pt x="281" y="32"/>
                  <a:pt x="281" y="32"/>
                </a:cubicBezTo>
                <a:cubicBezTo>
                  <a:pt x="276" y="30"/>
                  <a:pt x="276" y="30"/>
                  <a:pt x="276" y="30"/>
                </a:cubicBezTo>
                <a:cubicBezTo>
                  <a:pt x="261" y="25"/>
                  <a:pt x="261" y="25"/>
                  <a:pt x="261" y="25"/>
                </a:cubicBezTo>
                <a:cubicBezTo>
                  <a:pt x="260" y="0"/>
                  <a:pt x="239" y="0"/>
                  <a:pt x="224" y="33"/>
                </a:cubicBezTo>
                <a:cubicBezTo>
                  <a:pt x="216" y="53"/>
                  <a:pt x="209" y="72"/>
                  <a:pt x="202" y="92"/>
                </a:cubicBezTo>
                <a:cubicBezTo>
                  <a:pt x="237" y="104"/>
                  <a:pt x="237" y="104"/>
                  <a:pt x="237" y="104"/>
                </a:cubicBezTo>
                <a:cubicBezTo>
                  <a:pt x="245" y="85"/>
                  <a:pt x="252" y="65"/>
                  <a:pt x="258" y="45"/>
                </a:cubicBezTo>
                <a:close/>
                <a:moveTo>
                  <a:pt x="189" y="145"/>
                </a:moveTo>
                <a:cubicBezTo>
                  <a:pt x="181" y="154"/>
                  <a:pt x="181" y="154"/>
                  <a:pt x="181" y="154"/>
                </a:cubicBezTo>
                <a:cubicBezTo>
                  <a:pt x="185" y="179"/>
                  <a:pt x="185" y="179"/>
                  <a:pt x="185" y="179"/>
                </a:cubicBezTo>
                <a:cubicBezTo>
                  <a:pt x="188" y="180"/>
                  <a:pt x="188" y="180"/>
                  <a:pt x="188" y="180"/>
                </a:cubicBezTo>
                <a:cubicBezTo>
                  <a:pt x="194" y="165"/>
                  <a:pt x="194" y="165"/>
                  <a:pt x="194" y="165"/>
                </a:cubicBezTo>
                <a:cubicBezTo>
                  <a:pt x="192" y="164"/>
                  <a:pt x="191" y="161"/>
                  <a:pt x="192" y="159"/>
                </a:cubicBezTo>
                <a:cubicBezTo>
                  <a:pt x="193" y="156"/>
                  <a:pt x="196" y="155"/>
                  <a:pt x="199" y="156"/>
                </a:cubicBezTo>
                <a:cubicBezTo>
                  <a:pt x="202" y="157"/>
                  <a:pt x="203" y="160"/>
                  <a:pt x="202" y="163"/>
                </a:cubicBezTo>
                <a:cubicBezTo>
                  <a:pt x="201" y="165"/>
                  <a:pt x="199" y="166"/>
                  <a:pt x="197" y="166"/>
                </a:cubicBezTo>
                <a:cubicBezTo>
                  <a:pt x="192" y="181"/>
                  <a:pt x="192" y="181"/>
                  <a:pt x="192" y="181"/>
                </a:cubicBezTo>
                <a:cubicBezTo>
                  <a:pt x="195" y="183"/>
                  <a:pt x="195" y="183"/>
                  <a:pt x="195" y="183"/>
                </a:cubicBezTo>
                <a:cubicBezTo>
                  <a:pt x="213" y="167"/>
                  <a:pt x="213" y="167"/>
                  <a:pt x="213" y="167"/>
                </a:cubicBezTo>
                <a:cubicBezTo>
                  <a:pt x="214" y="154"/>
                  <a:pt x="214" y="154"/>
                  <a:pt x="214" y="154"/>
                </a:cubicBezTo>
                <a:cubicBezTo>
                  <a:pt x="189" y="145"/>
                  <a:pt x="189" y="145"/>
                  <a:pt x="189" y="145"/>
                </a:cubicBezTo>
                <a:close/>
                <a:moveTo>
                  <a:pt x="235" y="109"/>
                </a:moveTo>
                <a:cubicBezTo>
                  <a:pt x="201" y="97"/>
                  <a:pt x="201" y="97"/>
                  <a:pt x="201" y="97"/>
                </a:cubicBezTo>
                <a:cubicBezTo>
                  <a:pt x="196" y="111"/>
                  <a:pt x="192" y="126"/>
                  <a:pt x="188" y="140"/>
                </a:cubicBezTo>
                <a:cubicBezTo>
                  <a:pt x="198" y="144"/>
                  <a:pt x="208" y="147"/>
                  <a:pt x="217" y="151"/>
                </a:cubicBezTo>
                <a:cubicBezTo>
                  <a:pt x="224" y="137"/>
                  <a:pt x="230" y="123"/>
                  <a:pt x="235" y="109"/>
                </a:cubicBezTo>
                <a:close/>
                <a:moveTo>
                  <a:pt x="83" y="182"/>
                </a:move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111" y="166"/>
                  <a:pt x="111" y="170"/>
                </a:cubicBezTo>
                <a:cubicBezTo>
                  <a:pt x="110" y="171"/>
                  <a:pt x="108" y="173"/>
                  <a:pt x="106" y="175"/>
                </a:cubicBezTo>
                <a:cubicBezTo>
                  <a:pt x="104" y="178"/>
                  <a:pt x="102" y="180"/>
                  <a:pt x="102" y="183"/>
                </a:cubicBezTo>
                <a:cubicBezTo>
                  <a:pt x="102" y="187"/>
                  <a:pt x="104" y="189"/>
                  <a:pt x="110" y="189"/>
                </a:cubicBezTo>
                <a:cubicBezTo>
                  <a:pt x="115" y="190"/>
                  <a:pt x="121" y="188"/>
                  <a:pt x="125" y="186"/>
                </a:cubicBezTo>
                <a:cubicBezTo>
                  <a:pt x="129" y="185"/>
                  <a:pt x="132" y="184"/>
                  <a:pt x="134" y="184"/>
                </a:cubicBezTo>
                <a:cubicBezTo>
                  <a:pt x="134" y="186"/>
                  <a:pt x="136" y="187"/>
                  <a:pt x="138" y="188"/>
                </a:cubicBezTo>
                <a:cubicBezTo>
                  <a:pt x="140" y="188"/>
                  <a:pt x="143" y="187"/>
                  <a:pt x="146" y="186"/>
                </a:cubicBezTo>
                <a:cubicBezTo>
                  <a:pt x="147" y="185"/>
                  <a:pt x="147" y="185"/>
                  <a:pt x="147" y="185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6" y="191"/>
                  <a:pt x="145" y="194"/>
                  <a:pt x="146" y="196"/>
                </a:cubicBezTo>
                <a:cubicBezTo>
                  <a:pt x="148" y="200"/>
                  <a:pt x="150" y="201"/>
                  <a:pt x="155" y="200"/>
                </a:cubicBezTo>
                <a:cubicBezTo>
                  <a:pt x="159" y="198"/>
                  <a:pt x="169" y="199"/>
                  <a:pt x="169" y="199"/>
                </a:cubicBezTo>
                <a:cubicBezTo>
                  <a:pt x="170" y="190"/>
                  <a:pt x="170" y="190"/>
                  <a:pt x="170" y="190"/>
                </a:cubicBezTo>
                <a:cubicBezTo>
                  <a:pt x="170" y="190"/>
                  <a:pt x="162" y="189"/>
                  <a:pt x="156" y="190"/>
                </a:cubicBezTo>
                <a:cubicBezTo>
                  <a:pt x="156" y="189"/>
                  <a:pt x="156" y="189"/>
                  <a:pt x="156" y="188"/>
                </a:cubicBezTo>
                <a:cubicBezTo>
                  <a:pt x="156" y="188"/>
                  <a:pt x="156" y="188"/>
                  <a:pt x="156" y="188"/>
                </a:cubicBezTo>
                <a:cubicBezTo>
                  <a:pt x="156" y="187"/>
                  <a:pt x="157" y="186"/>
                  <a:pt x="157" y="184"/>
                </a:cubicBezTo>
                <a:cubicBezTo>
                  <a:pt x="158" y="179"/>
                  <a:pt x="156" y="176"/>
                  <a:pt x="152" y="175"/>
                </a:cubicBezTo>
                <a:cubicBezTo>
                  <a:pt x="149" y="175"/>
                  <a:pt x="146" y="176"/>
                  <a:pt x="142" y="177"/>
                </a:cubicBezTo>
                <a:cubicBezTo>
                  <a:pt x="142" y="177"/>
                  <a:pt x="141" y="178"/>
                  <a:pt x="141" y="178"/>
                </a:cubicBezTo>
                <a:cubicBezTo>
                  <a:pt x="136" y="173"/>
                  <a:pt x="130" y="175"/>
                  <a:pt x="122" y="178"/>
                </a:cubicBezTo>
                <a:cubicBezTo>
                  <a:pt x="120" y="178"/>
                  <a:pt x="118" y="179"/>
                  <a:pt x="115" y="180"/>
                </a:cubicBezTo>
                <a:cubicBezTo>
                  <a:pt x="117" y="177"/>
                  <a:pt x="120" y="174"/>
                  <a:pt x="120" y="170"/>
                </a:cubicBezTo>
                <a:cubicBezTo>
                  <a:pt x="121" y="153"/>
                  <a:pt x="83" y="182"/>
                  <a:pt x="83" y="18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4302232" y="3329509"/>
            <a:ext cx="504027" cy="618187"/>
          </a:xfrm>
          <a:custGeom>
            <a:avLst/>
            <a:gdLst>
              <a:gd name="T0" fmla="*/ 22 w 198"/>
              <a:gd name="T1" fmla="*/ 204 h 243"/>
              <a:gd name="T2" fmla="*/ 144 w 198"/>
              <a:gd name="T3" fmla="*/ 182 h 243"/>
              <a:gd name="T4" fmla="*/ 165 w 198"/>
              <a:gd name="T5" fmla="*/ 183 h 243"/>
              <a:gd name="T6" fmla="*/ 155 w 198"/>
              <a:gd name="T7" fmla="*/ 243 h 243"/>
              <a:gd name="T8" fmla="*/ 0 w 198"/>
              <a:gd name="T9" fmla="*/ 233 h 243"/>
              <a:gd name="T10" fmla="*/ 9 w 198"/>
              <a:gd name="T11" fmla="*/ 0 h 243"/>
              <a:gd name="T12" fmla="*/ 155 w 198"/>
              <a:gd name="T13" fmla="*/ 0 h 243"/>
              <a:gd name="T14" fmla="*/ 165 w 198"/>
              <a:gd name="T15" fmla="*/ 40 h 243"/>
              <a:gd name="T16" fmla="*/ 144 w 198"/>
              <a:gd name="T17" fmla="*/ 21 h 243"/>
              <a:gd name="T18" fmla="*/ 82 w 198"/>
              <a:gd name="T19" fmla="*/ 78 h 243"/>
              <a:gd name="T20" fmla="*/ 72 w 198"/>
              <a:gd name="T21" fmla="*/ 90 h 243"/>
              <a:gd name="T22" fmla="*/ 82 w 198"/>
              <a:gd name="T23" fmla="*/ 101 h 243"/>
              <a:gd name="T24" fmla="*/ 155 w 198"/>
              <a:gd name="T25" fmla="*/ 51 h 243"/>
              <a:gd name="T26" fmla="*/ 107 w 198"/>
              <a:gd name="T27" fmla="*/ 180 h 243"/>
              <a:gd name="T28" fmla="*/ 124 w 198"/>
              <a:gd name="T29" fmla="*/ 159 h 243"/>
              <a:gd name="T30" fmla="*/ 192 w 198"/>
              <a:gd name="T31" fmla="*/ 157 h 243"/>
              <a:gd name="T32" fmla="*/ 158 w 198"/>
              <a:gd name="T33" fmla="*/ 154 h 243"/>
              <a:gd name="T34" fmla="*/ 131 w 198"/>
              <a:gd name="T35" fmla="*/ 134 h 243"/>
              <a:gd name="T36" fmla="*/ 173 w 198"/>
              <a:gd name="T37" fmla="*/ 125 h 243"/>
              <a:gd name="T38" fmla="*/ 136 w 198"/>
              <a:gd name="T39" fmla="*/ 118 h 243"/>
              <a:gd name="T40" fmla="*/ 173 w 198"/>
              <a:gd name="T41" fmla="*/ 109 h 243"/>
              <a:gd name="T42" fmla="*/ 144 w 198"/>
              <a:gd name="T43" fmla="*/ 88 h 243"/>
              <a:gd name="T44" fmla="*/ 182 w 198"/>
              <a:gd name="T45" fmla="*/ 95 h 243"/>
              <a:gd name="T46" fmla="*/ 198 w 198"/>
              <a:gd name="T47" fmla="*/ 88 h 243"/>
              <a:gd name="T48" fmla="*/ 158 w 198"/>
              <a:gd name="T49" fmla="*/ 70 h 243"/>
              <a:gd name="T50" fmla="*/ 155 w 198"/>
              <a:gd name="T51" fmla="*/ 51 h 243"/>
              <a:gd name="T52" fmla="*/ 94 w 198"/>
              <a:gd name="T53" fmla="*/ 123 h 243"/>
              <a:gd name="T54" fmla="*/ 106 w 198"/>
              <a:gd name="T55" fmla="*/ 129 h 243"/>
              <a:gd name="T56" fmla="*/ 94 w 198"/>
              <a:gd name="T57" fmla="*/ 104 h 243"/>
              <a:gd name="T58" fmla="*/ 104 w 198"/>
              <a:gd name="T59" fmla="*/ 89 h 243"/>
              <a:gd name="T60" fmla="*/ 120 w 198"/>
              <a:gd name="T61" fmla="*/ 76 h 243"/>
              <a:gd name="T62" fmla="*/ 94 w 198"/>
              <a:gd name="T63" fmla="*/ 64 h 243"/>
              <a:gd name="T64" fmla="*/ 82 w 198"/>
              <a:gd name="T65" fmla="*/ 58 h 243"/>
              <a:gd name="T66" fmla="*/ 60 w 198"/>
              <a:gd name="T67" fmla="*/ 72 h 243"/>
              <a:gd name="T68" fmla="*/ 59 w 198"/>
              <a:gd name="T69" fmla="*/ 109 h 243"/>
              <a:gd name="T70" fmla="*/ 82 w 198"/>
              <a:gd name="T71" fmla="*/ 148 h 243"/>
              <a:gd name="T72" fmla="*/ 70 w 198"/>
              <a:gd name="T73" fmla="*/ 133 h 243"/>
              <a:gd name="T74" fmla="*/ 60 w 198"/>
              <a:gd name="T75" fmla="*/ 155 h 243"/>
              <a:gd name="T76" fmla="*/ 82 w 198"/>
              <a:gd name="T77" fmla="*/ 176 h 243"/>
              <a:gd name="T78" fmla="*/ 94 w 198"/>
              <a:gd name="T79" fmla="*/ 170 h 243"/>
              <a:gd name="T80" fmla="*/ 96 w 198"/>
              <a:gd name="T81" fmla="*/ 163 h 243"/>
              <a:gd name="T82" fmla="*/ 94 w 198"/>
              <a:gd name="T83" fmla="*/ 149 h 243"/>
              <a:gd name="T84" fmla="*/ 63 w 198"/>
              <a:gd name="T85" fmla="*/ 222 h 243"/>
              <a:gd name="T86" fmla="*/ 66 w 198"/>
              <a:gd name="T87" fmla="*/ 229 h 243"/>
              <a:gd name="T88" fmla="*/ 103 w 198"/>
              <a:gd name="T89" fmla="*/ 226 h 243"/>
              <a:gd name="T90" fmla="*/ 100 w 198"/>
              <a:gd name="T91" fmla="*/ 219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243">
                <a:moveTo>
                  <a:pt x="22" y="21"/>
                </a:moveTo>
                <a:cubicBezTo>
                  <a:pt x="22" y="204"/>
                  <a:pt x="22" y="204"/>
                  <a:pt x="22" y="204"/>
                </a:cubicBezTo>
                <a:cubicBezTo>
                  <a:pt x="144" y="204"/>
                  <a:pt x="144" y="204"/>
                  <a:pt x="144" y="204"/>
                </a:cubicBezTo>
                <a:cubicBezTo>
                  <a:pt x="144" y="182"/>
                  <a:pt x="144" y="182"/>
                  <a:pt x="144" y="182"/>
                </a:cubicBezTo>
                <a:cubicBezTo>
                  <a:pt x="148" y="183"/>
                  <a:pt x="153" y="183"/>
                  <a:pt x="158" y="183"/>
                </a:cubicBezTo>
                <a:cubicBezTo>
                  <a:pt x="160" y="183"/>
                  <a:pt x="163" y="183"/>
                  <a:pt x="165" y="183"/>
                </a:cubicBezTo>
                <a:cubicBezTo>
                  <a:pt x="165" y="233"/>
                  <a:pt x="165" y="233"/>
                  <a:pt x="165" y="233"/>
                </a:cubicBezTo>
                <a:cubicBezTo>
                  <a:pt x="165" y="239"/>
                  <a:pt x="161" y="243"/>
                  <a:pt x="155" y="243"/>
                </a:cubicBezTo>
                <a:cubicBezTo>
                  <a:pt x="9" y="243"/>
                  <a:pt x="9" y="243"/>
                  <a:pt x="9" y="243"/>
                </a:cubicBezTo>
                <a:cubicBezTo>
                  <a:pt x="4" y="243"/>
                  <a:pt x="0" y="239"/>
                  <a:pt x="0" y="23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61" y="0"/>
                  <a:pt x="165" y="4"/>
                  <a:pt x="165" y="1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44" y="34"/>
                  <a:pt x="144" y="34"/>
                  <a:pt x="144" y="34"/>
                </a:cubicBezTo>
                <a:cubicBezTo>
                  <a:pt x="144" y="21"/>
                  <a:pt x="144" y="21"/>
                  <a:pt x="144" y="21"/>
                </a:cubicBezTo>
                <a:cubicBezTo>
                  <a:pt x="22" y="21"/>
                  <a:pt x="22" y="21"/>
                  <a:pt x="22" y="21"/>
                </a:cubicBezTo>
                <a:close/>
                <a:moveTo>
                  <a:pt x="82" y="78"/>
                </a:moveTo>
                <a:cubicBezTo>
                  <a:pt x="79" y="79"/>
                  <a:pt x="77" y="81"/>
                  <a:pt x="75" y="83"/>
                </a:cubicBezTo>
                <a:cubicBezTo>
                  <a:pt x="73" y="85"/>
                  <a:pt x="72" y="87"/>
                  <a:pt x="72" y="90"/>
                </a:cubicBezTo>
                <a:cubicBezTo>
                  <a:pt x="72" y="92"/>
                  <a:pt x="73" y="94"/>
                  <a:pt x="75" y="96"/>
                </a:cubicBezTo>
                <a:cubicBezTo>
                  <a:pt x="76" y="98"/>
                  <a:pt x="79" y="100"/>
                  <a:pt x="82" y="101"/>
                </a:cubicBezTo>
                <a:cubicBezTo>
                  <a:pt x="82" y="78"/>
                  <a:pt x="82" y="78"/>
                  <a:pt x="82" y="78"/>
                </a:cubicBezTo>
                <a:close/>
                <a:moveTo>
                  <a:pt x="155" y="51"/>
                </a:moveTo>
                <a:cubicBezTo>
                  <a:pt x="144" y="48"/>
                  <a:pt x="144" y="48"/>
                  <a:pt x="144" y="48"/>
                </a:cubicBezTo>
                <a:cubicBezTo>
                  <a:pt x="107" y="180"/>
                  <a:pt x="107" y="180"/>
                  <a:pt x="107" y="180"/>
                </a:cubicBezTo>
                <a:cubicBezTo>
                  <a:pt x="118" y="183"/>
                  <a:pt x="118" y="183"/>
                  <a:pt x="118" y="183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133" y="165"/>
                  <a:pt x="144" y="169"/>
                  <a:pt x="158" y="169"/>
                </a:cubicBezTo>
                <a:cubicBezTo>
                  <a:pt x="171" y="169"/>
                  <a:pt x="183" y="165"/>
                  <a:pt x="192" y="157"/>
                </a:cubicBezTo>
                <a:cubicBezTo>
                  <a:pt x="178" y="147"/>
                  <a:pt x="178" y="147"/>
                  <a:pt x="178" y="147"/>
                </a:cubicBezTo>
                <a:cubicBezTo>
                  <a:pt x="172" y="151"/>
                  <a:pt x="165" y="154"/>
                  <a:pt x="158" y="154"/>
                </a:cubicBezTo>
                <a:cubicBezTo>
                  <a:pt x="144" y="154"/>
                  <a:pt x="135" y="148"/>
                  <a:pt x="130" y="139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25"/>
                  <a:pt x="173" y="125"/>
                  <a:pt x="173" y="12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73" y="118"/>
                  <a:pt x="173" y="118"/>
                  <a:pt x="173" y="118"/>
                </a:cubicBezTo>
                <a:cubicBezTo>
                  <a:pt x="173" y="109"/>
                  <a:pt x="173" y="109"/>
                  <a:pt x="173" y="109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8" y="87"/>
                  <a:pt x="152" y="86"/>
                  <a:pt x="158" y="85"/>
                </a:cubicBezTo>
                <a:cubicBezTo>
                  <a:pt x="167" y="85"/>
                  <a:pt x="176" y="89"/>
                  <a:pt x="182" y="95"/>
                </a:cubicBezTo>
                <a:cubicBezTo>
                  <a:pt x="182" y="96"/>
                  <a:pt x="183" y="96"/>
                  <a:pt x="183" y="97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6" y="87"/>
                  <a:pt x="195" y="86"/>
                  <a:pt x="194" y="85"/>
                </a:cubicBezTo>
                <a:cubicBezTo>
                  <a:pt x="185" y="76"/>
                  <a:pt x="172" y="70"/>
                  <a:pt x="158" y="70"/>
                </a:cubicBezTo>
                <a:cubicBezTo>
                  <a:pt x="155" y="70"/>
                  <a:pt x="152" y="70"/>
                  <a:pt x="149" y="71"/>
                </a:cubicBezTo>
                <a:cubicBezTo>
                  <a:pt x="155" y="51"/>
                  <a:pt x="155" y="51"/>
                  <a:pt x="155" y="51"/>
                </a:cubicBezTo>
                <a:close/>
                <a:moveTo>
                  <a:pt x="94" y="149"/>
                </a:moveTo>
                <a:cubicBezTo>
                  <a:pt x="94" y="123"/>
                  <a:pt x="94" y="123"/>
                  <a:pt x="94" y="123"/>
                </a:cubicBezTo>
                <a:cubicBezTo>
                  <a:pt x="99" y="124"/>
                  <a:pt x="103" y="126"/>
                  <a:pt x="105" y="128"/>
                </a:cubicBezTo>
                <a:cubicBezTo>
                  <a:pt x="105" y="128"/>
                  <a:pt x="106" y="128"/>
                  <a:pt x="106" y="129"/>
                </a:cubicBezTo>
                <a:cubicBezTo>
                  <a:pt x="111" y="109"/>
                  <a:pt x="111" y="109"/>
                  <a:pt x="111" y="109"/>
                </a:cubicBezTo>
                <a:cubicBezTo>
                  <a:pt x="107" y="107"/>
                  <a:pt x="101" y="106"/>
                  <a:pt x="94" y="104"/>
                </a:cubicBezTo>
                <a:cubicBezTo>
                  <a:pt x="94" y="79"/>
                  <a:pt x="94" y="79"/>
                  <a:pt x="94" y="79"/>
                </a:cubicBezTo>
                <a:cubicBezTo>
                  <a:pt x="100" y="80"/>
                  <a:pt x="103" y="84"/>
                  <a:pt x="104" y="89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9" y="74"/>
                  <a:pt x="117" y="73"/>
                  <a:pt x="115" y="71"/>
                </a:cubicBezTo>
                <a:cubicBezTo>
                  <a:pt x="110" y="67"/>
                  <a:pt x="103" y="65"/>
                  <a:pt x="94" y="64"/>
                </a:cubicBezTo>
                <a:cubicBezTo>
                  <a:pt x="94" y="58"/>
                  <a:pt x="94" y="58"/>
                  <a:pt x="94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64"/>
                  <a:pt x="82" y="64"/>
                  <a:pt x="82" y="64"/>
                </a:cubicBezTo>
                <a:cubicBezTo>
                  <a:pt x="73" y="65"/>
                  <a:pt x="66" y="68"/>
                  <a:pt x="60" y="72"/>
                </a:cubicBezTo>
                <a:cubicBezTo>
                  <a:pt x="54" y="77"/>
                  <a:pt x="52" y="83"/>
                  <a:pt x="52" y="91"/>
                </a:cubicBezTo>
                <a:cubicBezTo>
                  <a:pt x="52" y="98"/>
                  <a:pt x="54" y="104"/>
                  <a:pt x="59" y="109"/>
                </a:cubicBezTo>
                <a:cubicBezTo>
                  <a:pt x="64" y="114"/>
                  <a:pt x="72" y="117"/>
                  <a:pt x="82" y="120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80" y="146"/>
                  <a:pt x="77" y="145"/>
                  <a:pt x="74" y="142"/>
                </a:cubicBezTo>
                <a:cubicBezTo>
                  <a:pt x="72" y="139"/>
                  <a:pt x="70" y="136"/>
                  <a:pt x="70" y="133"/>
                </a:cubicBezTo>
                <a:cubicBezTo>
                  <a:pt x="48" y="135"/>
                  <a:pt x="48" y="135"/>
                  <a:pt x="48" y="135"/>
                </a:cubicBezTo>
                <a:cubicBezTo>
                  <a:pt x="50" y="144"/>
                  <a:pt x="54" y="150"/>
                  <a:pt x="60" y="155"/>
                </a:cubicBezTo>
                <a:cubicBezTo>
                  <a:pt x="65" y="160"/>
                  <a:pt x="73" y="162"/>
                  <a:pt x="82" y="163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93" y="176"/>
                  <a:pt x="93" y="176"/>
                  <a:pt x="93" y="176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5" y="163"/>
                  <a:pt x="96" y="163"/>
                  <a:pt x="96" y="163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99" y="147"/>
                  <a:pt x="97" y="148"/>
                  <a:pt x="94" y="149"/>
                </a:cubicBezTo>
                <a:close/>
                <a:moveTo>
                  <a:pt x="66" y="219"/>
                </a:moveTo>
                <a:cubicBezTo>
                  <a:pt x="64" y="219"/>
                  <a:pt x="63" y="220"/>
                  <a:pt x="63" y="222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8"/>
                  <a:pt x="64" y="229"/>
                  <a:pt x="66" y="229"/>
                </a:cubicBezTo>
                <a:cubicBezTo>
                  <a:pt x="100" y="229"/>
                  <a:pt x="100" y="229"/>
                  <a:pt x="100" y="229"/>
                </a:cubicBezTo>
                <a:cubicBezTo>
                  <a:pt x="102" y="229"/>
                  <a:pt x="103" y="228"/>
                  <a:pt x="103" y="226"/>
                </a:cubicBezTo>
                <a:cubicBezTo>
                  <a:pt x="103" y="222"/>
                  <a:pt x="103" y="222"/>
                  <a:pt x="103" y="222"/>
                </a:cubicBezTo>
                <a:cubicBezTo>
                  <a:pt x="103" y="220"/>
                  <a:pt x="102" y="219"/>
                  <a:pt x="100" y="219"/>
                </a:cubicBezTo>
                <a:lnTo>
                  <a:pt x="66" y="21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>
            <a:spLocks noEditPoints="1"/>
          </p:cNvSpPr>
          <p:nvPr/>
        </p:nvSpPr>
        <p:spPr bwMode="auto">
          <a:xfrm>
            <a:off x="3232790" y="4419413"/>
            <a:ext cx="677421" cy="620341"/>
          </a:xfrm>
          <a:custGeom>
            <a:avLst/>
            <a:gdLst>
              <a:gd name="T0" fmla="*/ 249 w 266"/>
              <a:gd name="T1" fmla="*/ 0 h 244"/>
              <a:gd name="T2" fmla="*/ 266 w 266"/>
              <a:gd name="T3" fmla="*/ 163 h 244"/>
              <a:gd name="T4" fmla="*/ 238 w 266"/>
              <a:gd name="T5" fmla="*/ 180 h 244"/>
              <a:gd name="T6" fmla="*/ 245 w 266"/>
              <a:gd name="T7" fmla="*/ 162 h 244"/>
              <a:gd name="T8" fmla="*/ 22 w 266"/>
              <a:gd name="T9" fmla="*/ 16 h 244"/>
              <a:gd name="T10" fmla="*/ 102 w 266"/>
              <a:gd name="T11" fmla="*/ 162 h 244"/>
              <a:gd name="T12" fmla="*/ 115 w 266"/>
              <a:gd name="T13" fmla="*/ 180 h 244"/>
              <a:gd name="T14" fmla="*/ 0 w 266"/>
              <a:gd name="T15" fmla="*/ 163 h 244"/>
              <a:gd name="T16" fmla="*/ 17 w 266"/>
              <a:gd name="T17" fmla="*/ 0 h 244"/>
              <a:gd name="T18" fmla="*/ 182 w 266"/>
              <a:gd name="T19" fmla="*/ 101 h 244"/>
              <a:gd name="T20" fmla="*/ 233 w 266"/>
              <a:gd name="T21" fmla="*/ 96 h 244"/>
              <a:gd name="T22" fmla="*/ 182 w 266"/>
              <a:gd name="T23" fmla="*/ 81 h 244"/>
              <a:gd name="T24" fmla="*/ 233 w 266"/>
              <a:gd name="T25" fmla="*/ 85 h 244"/>
              <a:gd name="T26" fmla="*/ 182 w 266"/>
              <a:gd name="T27" fmla="*/ 81 h 244"/>
              <a:gd name="T28" fmla="*/ 209 w 266"/>
              <a:gd name="T29" fmla="*/ 66 h 244"/>
              <a:gd name="T30" fmla="*/ 233 w 266"/>
              <a:gd name="T31" fmla="*/ 62 h 244"/>
              <a:gd name="T32" fmla="*/ 209 w 266"/>
              <a:gd name="T33" fmla="*/ 47 h 244"/>
              <a:gd name="T34" fmla="*/ 233 w 266"/>
              <a:gd name="T35" fmla="*/ 52 h 244"/>
              <a:gd name="T36" fmla="*/ 209 w 266"/>
              <a:gd name="T37" fmla="*/ 47 h 244"/>
              <a:gd name="T38" fmla="*/ 209 w 266"/>
              <a:gd name="T39" fmla="*/ 37 h 244"/>
              <a:gd name="T40" fmla="*/ 233 w 266"/>
              <a:gd name="T41" fmla="*/ 33 h 244"/>
              <a:gd name="T42" fmla="*/ 153 w 266"/>
              <a:gd name="T43" fmla="*/ 33 h 244"/>
              <a:gd name="T44" fmla="*/ 201 w 266"/>
              <a:gd name="T45" fmla="*/ 72 h 244"/>
              <a:gd name="T46" fmla="*/ 153 w 266"/>
              <a:gd name="T47" fmla="*/ 33 h 244"/>
              <a:gd name="T48" fmla="*/ 78 w 266"/>
              <a:gd name="T49" fmla="*/ 119 h 244"/>
              <a:gd name="T50" fmla="*/ 66 w 266"/>
              <a:gd name="T51" fmla="*/ 83 h 244"/>
              <a:gd name="T52" fmla="*/ 36 w 266"/>
              <a:gd name="T53" fmla="*/ 81 h 244"/>
              <a:gd name="T54" fmla="*/ 67 w 266"/>
              <a:gd name="T55" fmla="*/ 72 h 244"/>
              <a:gd name="T56" fmla="*/ 88 w 266"/>
              <a:gd name="T57" fmla="*/ 80 h 244"/>
              <a:gd name="T58" fmla="*/ 90 w 266"/>
              <a:gd name="T59" fmla="*/ 82 h 244"/>
              <a:gd name="T60" fmla="*/ 108 w 266"/>
              <a:gd name="T61" fmla="*/ 87 h 244"/>
              <a:gd name="T62" fmla="*/ 113 w 266"/>
              <a:gd name="T63" fmla="*/ 58 h 244"/>
              <a:gd name="T64" fmla="*/ 123 w 266"/>
              <a:gd name="T65" fmla="*/ 64 h 244"/>
              <a:gd name="T66" fmla="*/ 141 w 266"/>
              <a:gd name="T67" fmla="*/ 46 h 244"/>
              <a:gd name="T68" fmla="*/ 117 w 266"/>
              <a:gd name="T69" fmla="*/ 40 h 244"/>
              <a:gd name="T70" fmla="*/ 106 w 266"/>
              <a:gd name="T71" fmla="*/ 50 h 244"/>
              <a:gd name="T72" fmla="*/ 104 w 266"/>
              <a:gd name="T73" fmla="*/ 54 h 244"/>
              <a:gd name="T74" fmla="*/ 95 w 266"/>
              <a:gd name="T75" fmla="*/ 73 h 244"/>
              <a:gd name="T76" fmla="*/ 86 w 266"/>
              <a:gd name="T77" fmla="*/ 63 h 244"/>
              <a:gd name="T78" fmla="*/ 66 w 266"/>
              <a:gd name="T79" fmla="*/ 61 h 244"/>
              <a:gd name="T80" fmla="*/ 47 w 266"/>
              <a:gd name="T81" fmla="*/ 119 h 244"/>
              <a:gd name="T82" fmla="*/ 59 w 266"/>
              <a:gd name="T83" fmla="*/ 92 h 244"/>
              <a:gd name="T84" fmla="*/ 47 w 266"/>
              <a:gd name="T85" fmla="*/ 119 h 244"/>
              <a:gd name="T86" fmla="*/ 133 w 266"/>
              <a:gd name="T87" fmla="*/ 119 h 244"/>
              <a:gd name="T88" fmla="*/ 120 w 266"/>
              <a:gd name="T89" fmla="*/ 67 h 244"/>
              <a:gd name="T90" fmla="*/ 102 w 266"/>
              <a:gd name="T91" fmla="*/ 119 h 244"/>
              <a:gd name="T92" fmla="*/ 114 w 266"/>
              <a:gd name="T93" fmla="*/ 96 h 244"/>
              <a:gd name="T94" fmla="*/ 102 w 266"/>
              <a:gd name="T95" fmla="*/ 119 h 244"/>
              <a:gd name="T96" fmla="*/ 96 w 266"/>
              <a:gd name="T97" fmla="*/ 119 h 244"/>
              <a:gd name="T98" fmla="*/ 83 w 266"/>
              <a:gd name="T99" fmla="*/ 89 h 244"/>
              <a:gd name="T100" fmla="*/ 174 w 266"/>
              <a:gd name="T101" fmla="*/ 141 h 244"/>
              <a:gd name="T102" fmla="*/ 154 w 266"/>
              <a:gd name="T103" fmla="*/ 86 h 244"/>
              <a:gd name="T104" fmla="*/ 129 w 266"/>
              <a:gd name="T105" fmla="*/ 149 h 244"/>
              <a:gd name="T106" fmla="*/ 140 w 266"/>
              <a:gd name="T107" fmla="*/ 194 h 244"/>
              <a:gd name="T108" fmla="*/ 153 w 266"/>
              <a:gd name="T109" fmla="*/ 244 h 244"/>
              <a:gd name="T110" fmla="*/ 213 w 266"/>
              <a:gd name="T111" fmla="*/ 230 h 244"/>
              <a:gd name="T112" fmla="*/ 207 w 266"/>
              <a:gd name="T113" fmla="*/ 137 h 244"/>
              <a:gd name="T114" fmla="*/ 203 w 266"/>
              <a:gd name="T115" fmla="*/ 128 h 244"/>
              <a:gd name="T116" fmla="*/ 189 w 266"/>
              <a:gd name="T117" fmla="*/ 132 h 244"/>
              <a:gd name="T118" fmla="*/ 175 w 266"/>
              <a:gd name="T119" fmla="*/ 120 h 244"/>
              <a:gd name="T120" fmla="*/ 7 w 266"/>
              <a:gd name="T121" fmla="*/ 64 h 244"/>
              <a:gd name="T122" fmla="*/ 14 w 266"/>
              <a:gd name="T123" fmla="*/ 111 h 244"/>
              <a:gd name="T124" fmla="*/ 7 w 266"/>
              <a:gd name="T125" fmla="*/ 6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" h="244">
                <a:moveTo>
                  <a:pt x="17" y="0"/>
                </a:moveTo>
                <a:cubicBezTo>
                  <a:pt x="249" y="0"/>
                  <a:pt x="249" y="0"/>
                  <a:pt x="249" y="0"/>
                </a:cubicBezTo>
                <a:cubicBezTo>
                  <a:pt x="258" y="0"/>
                  <a:pt x="266" y="7"/>
                  <a:pt x="266" y="16"/>
                </a:cubicBezTo>
                <a:cubicBezTo>
                  <a:pt x="266" y="163"/>
                  <a:pt x="266" y="163"/>
                  <a:pt x="266" y="163"/>
                </a:cubicBezTo>
                <a:cubicBezTo>
                  <a:pt x="266" y="172"/>
                  <a:pt x="258" y="180"/>
                  <a:pt x="249" y="180"/>
                </a:cubicBezTo>
                <a:cubicBezTo>
                  <a:pt x="238" y="180"/>
                  <a:pt x="238" y="180"/>
                  <a:pt x="238" y="180"/>
                </a:cubicBezTo>
                <a:cubicBezTo>
                  <a:pt x="239" y="174"/>
                  <a:pt x="239" y="168"/>
                  <a:pt x="239" y="162"/>
                </a:cubicBezTo>
                <a:cubicBezTo>
                  <a:pt x="245" y="162"/>
                  <a:pt x="245" y="162"/>
                  <a:pt x="245" y="162"/>
                </a:cubicBezTo>
                <a:cubicBezTo>
                  <a:pt x="245" y="16"/>
                  <a:pt x="245" y="16"/>
                  <a:pt x="245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2"/>
                  <a:pt x="22" y="162"/>
                  <a:pt x="22" y="162"/>
                </a:cubicBezTo>
                <a:cubicBezTo>
                  <a:pt x="102" y="162"/>
                  <a:pt x="102" y="162"/>
                  <a:pt x="102" y="162"/>
                </a:cubicBezTo>
                <a:cubicBezTo>
                  <a:pt x="108" y="169"/>
                  <a:pt x="108" y="169"/>
                  <a:pt x="108" y="169"/>
                </a:cubicBezTo>
                <a:cubicBezTo>
                  <a:pt x="111" y="172"/>
                  <a:pt x="113" y="176"/>
                  <a:pt x="115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8" y="180"/>
                  <a:pt x="0" y="172"/>
                  <a:pt x="0" y="16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7" y="0"/>
                </a:cubicBezTo>
                <a:close/>
                <a:moveTo>
                  <a:pt x="182" y="96"/>
                </a:moveTo>
                <a:cubicBezTo>
                  <a:pt x="182" y="101"/>
                  <a:pt x="182" y="101"/>
                  <a:pt x="182" y="101"/>
                </a:cubicBezTo>
                <a:cubicBezTo>
                  <a:pt x="233" y="101"/>
                  <a:pt x="233" y="101"/>
                  <a:pt x="233" y="101"/>
                </a:cubicBezTo>
                <a:cubicBezTo>
                  <a:pt x="233" y="96"/>
                  <a:pt x="233" y="96"/>
                  <a:pt x="233" y="96"/>
                </a:cubicBezTo>
                <a:cubicBezTo>
                  <a:pt x="182" y="96"/>
                  <a:pt x="182" y="96"/>
                  <a:pt x="182" y="96"/>
                </a:cubicBezTo>
                <a:close/>
                <a:moveTo>
                  <a:pt x="182" y="81"/>
                </a:moveTo>
                <a:cubicBezTo>
                  <a:pt x="182" y="85"/>
                  <a:pt x="182" y="85"/>
                  <a:pt x="182" y="85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182" y="81"/>
                  <a:pt x="182" y="81"/>
                  <a:pt x="182" y="81"/>
                </a:cubicBezTo>
                <a:close/>
                <a:moveTo>
                  <a:pt x="209" y="62"/>
                </a:moveTo>
                <a:cubicBezTo>
                  <a:pt x="209" y="66"/>
                  <a:pt x="209" y="66"/>
                  <a:pt x="209" y="66"/>
                </a:cubicBezTo>
                <a:cubicBezTo>
                  <a:pt x="233" y="66"/>
                  <a:pt x="233" y="66"/>
                  <a:pt x="233" y="66"/>
                </a:cubicBezTo>
                <a:cubicBezTo>
                  <a:pt x="233" y="62"/>
                  <a:pt x="233" y="62"/>
                  <a:pt x="233" y="62"/>
                </a:cubicBezTo>
                <a:cubicBezTo>
                  <a:pt x="209" y="62"/>
                  <a:pt x="209" y="62"/>
                  <a:pt x="209" y="62"/>
                </a:cubicBezTo>
                <a:close/>
                <a:moveTo>
                  <a:pt x="209" y="47"/>
                </a:moveTo>
                <a:cubicBezTo>
                  <a:pt x="209" y="52"/>
                  <a:pt x="209" y="52"/>
                  <a:pt x="209" y="52"/>
                </a:cubicBezTo>
                <a:cubicBezTo>
                  <a:pt x="233" y="52"/>
                  <a:pt x="233" y="52"/>
                  <a:pt x="233" y="52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09" y="47"/>
                  <a:pt x="209" y="47"/>
                  <a:pt x="209" y="47"/>
                </a:cubicBezTo>
                <a:close/>
                <a:moveTo>
                  <a:pt x="209" y="33"/>
                </a:moveTo>
                <a:cubicBezTo>
                  <a:pt x="209" y="37"/>
                  <a:pt x="209" y="37"/>
                  <a:pt x="209" y="37"/>
                </a:cubicBezTo>
                <a:cubicBezTo>
                  <a:pt x="233" y="37"/>
                  <a:pt x="233" y="37"/>
                  <a:pt x="233" y="37"/>
                </a:cubicBezTo>
                <a:cubicBezTo>
                  <a:pt x="233" y="33"/>
                  <a:pt x="233" y="33"/>
                  <a:pt x="233" y="33"/>
                </a:cubicBezTo>
                <a:cubicBezTo>
                  <a:pt x="209" y="33"/>
                  <a:pt x="209" y="33"/>
                  <a:pt x="209" y="33"/>
                </a:cubicBezTo>
                <a:close/>
                <a:moveTo>
                  <a:pt x="153" y="33"/>
                </a:moveTo>
                <a:cubicBezTo>
                  <a:pt x="153" y="72"/>
                  <a:pt x="153" y="72"/>
                  <a:pt x="153" y="72"/>
                </a:cubicBezTo>
                <a:cubicBezTo>
                  <a:pt x="201" y="72"/>
                  <a:pt x="201" y="72"/>
                  <a:pt x="201" y="72"/>
                </a:cubicBezTo>
                <a:cubicBezTo>
                  <a:pt x="201" y="33"/>
                  <a:pt x="201" y="33"/>
                  <a:pt x="201" y="33"/>
                </a:cubicBezTo>
                <a:cubicBezTo>
                  <a:pt x="153" y="33"/>
                  <a:pt x="153" y="33"/>
                  <a:pt x="153" y="33"/>
                </a:cubicBezTo>
                <a:close/>
                <a:moveTo>
                  <a:pt x="66" y="119"/>
                </a:moveTo>
                <a:cubicBezTo>
                  <a:pt x="78" y="119"/>
                  <a:pt x="78" y="119"/>
                  <a:pt x="78" y="119"/>
                </a:cubicBezTo>
                <a:cubicBezTo>
                  <a:pt x="78" y="83"/>
                  <a:pt x="78" y="83"/>
                  <a:pt x="78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6" y="119"/>
                  <a:pt x="66" y="119"/>
                  <a:pt x="66" y="119"/>
                </a:cubicBezTo>
                <a:close/>
                <a:moveTo>
                  <a:pt x="36" y="81"/>
                </a:moveTo>
                <a:cubicBezTo>
                  <a:pt x="42" y="89"/>
                  <a:pt x="42" y="89"/>
                  <a:pt x="42" y="89"/>
                </a:cubicBezTo>
                <a:cubicBezTo>
                  <a:pt x="67" y="72"/>
                  <a:pt x="67" y="72"/>
                  <a:pt x="67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8" y="80"/>
                  <a:pt x="88" y="80"/>
                  <a:pt x="88" y="80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2"/>
                  <a:pt x="90" y="82"/>
                  <a:pt x="90" y="82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41" y="46"/>
                  <a:pt x="141" y="46"/>
                  <a:pt x="141" y="46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100" y="74"/>
                  <a:pt x="100" y="74"/>
                  <a:pt x="100" y="74"/>
                </a:cubicBezTo>
                <a:cubicBezTo>
                  <a:pt x="95" y="73"/>
                  <a:pt x="95" y="73"/>
                  <a:pt x="95" y="73"/>
                </a:cubicBezTo>
                <a:cubicBezTo>
                  <a:pt x="87" y="64"/>
                  <a:pt x="87" y="64"/>
                  <a:pt x="87" y="64"/>
                </a:cubicBezTo>
                <a:cubicBezTo>
                  <a:pt x="86" y="63"/>
                  <a:pt x="86" y="63"/>
                  <a:pt x="86" y="63"/>
                </a:cubicBezTo>
                <a:cubicBezTo>
                  <a:pt x="85" y="63"/>
                  <a:pt x="85" y="63"/>
                  <a:pt x="85" y="63"/>
                </a:cubicBezTo>
                <a:cubicBezTo>
                  <a:pt x="66" y="61"/>
                  <a:pt x="66" y="61"/>
                  <a:pt x="66" y="61"/>
                </a:cubicBezTo>
                <a:cubicBezTo>
                  <a:pt x="36" y="81"/>
                  <a:pt x="36" y="81"/>
                  <a:pt x="36" y="81"/>
                </a:cubicBezTo>
                <a:close/>
                <a:moveTo>
                  <a:pt x="47" y="119"/>
                </a:moveTo>
                <a:cubicBezTo>
                  <a:pt x="59" y="119"/>
                  <a:pt x="59" y="119"/>
                  <a:pt x="59" y="119"/>
                </a:cubicBezTo>
                <a:cubicBezTo>
                  <a:pt x="59" y="92"/>
                  <a:pt x="59" y="92"/>
                  <a:pt x="59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119"/>
                  <a:pt x="47" y="119"/>
                  <a:pt x="47" y="119"/>
                </a:cubicBezTo>
                <a:close/>
                <a:moveTo>
                  <a:pt x="120" y="119"/>
                </a:moveTo>
                <a:cubicBezTo>
                  <a:pt x="133" y="119"/>
                  <a:pt x="133" y="119"/>
                  <a:pt x="133" y="11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0" y="119"/>
                  <a:pt x="120" y="119"/>
                  <a:pt x="120" y="119"/>
                </a:cubicBezTo>
                <a:close/>
                <a:moveTo>
                  <a:pt x="102" y="119"/>
                </a:moveTo>
                <a:cubicBezTo>
                  <a:pt x="114" y="119"/>
                  <a:pt x="114" y="119"/>
                  <a:pt x="114" y="119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2" y="119"/>
                  <a:pt x="102" y="119"/>
                  <a:pt x="102" y="119"/>
                </a:cubicBezTo>
                <a:close/>
                <a:moveTo>
                  <a:pt x="83" y="119"/>
                </a:moveTo>
                <a:cubicBezTo>
                  <a:pt x="96" y="119"/>
                  <a:pt x="96" y="119"/>
                  <a:pt x="96" y="119"/>
                </a:cubicBezTo>
                <a:cubicBezTo>
                  <a:pt x="96" y="89"/>
                  <a:pt x="96" y="89"/>
                  <a:pt x="96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119"/>
                  <a:pt x="83" y="119"/>
                  <a:pt x="83" y="119"/>
                </a:cubicBezTo>
                <a:close/>
                <a:moveTo>
                  <a:pt x="174" y="141"/>
                </a:moveTo>
                <a:cubicBezTo>
                  <a:pt x="172" y="123"/>
                  <a:pt x="171" y="105"/>
                  <a:pt x="170" y="87"/>
                </a:cubicBezTo>
                <a:cubicBezTo>
                  <a:pt x="165" y="86"/>
                  <a:pt x="159" y="86"/>
                  <a:pt x="154" y="86"/>
                </a:cubicBezTo>
                <a:cubicBezTo>
                  <a:pt x="153" y="114"/>
                  <a:pt x="154" y="142"/>
                  <a:pt x="152" y="171"/>
                </a:cubicBezTo>
                <a:cubicBezTo>
                  <a:pt x="148" y="162"/>
                  <a:pt x="143" y="153"/>
                  <a:pt x="129" y="149"/>
                </a:cubicBezTo>
                <a:cubicBezTo>
                  <a:pt x="126" y="152"/>
                  <a:pt x="125" y="153"/>
                  <a:pt x="122" y="156"/>
                </a:cubicBezTo>
                <a:cubicBezTo>
                  <a:pt x="132" y="167"/>
                  <a:pt x="137" y="181"/>
                  <a:pt x="140" y="194"/>
                </a:cubicBezTo>
                <a:cubicBezTo>
                  <a:pt x="143" y="224"/>
                  <a:pt x="143" y="224"/>
                  <a:pt x="143" y="224"/>
                </a:cubicBezTo>
                <a:cubicBezTo>
                  <a:pt x="147" y="231"/>
                  <a:pt x="150" y="238"/>
                  <a:pt x="153" y="244"/>
                </a:cubicBezTo>
                <a:cubicBezTo>
                  <a:pt x="173" y="244"/>
                  <a:pt x="188" y="243"/>
                  <a:pt x="208" y="242"/>
                </a:cubicBezTo>
                <a:cubicBezTo>
                  <a:pt x="210" y="238"/>
                  <a:pt x="211" y="234"/>
                  <a:pt x="213" y="230"/>
                </a:cubicBezTo>
                <a:cubicBezTo>
                  <a:pt x="217" y="207"/>
                  <a:pt x="222" y="164"/>
                  <a:pt x="221" y="141"/>
                </a:cubicBezTo>
                <a:cubicBezTo>
                  <a:pt x="216" y="140"/>
                  <a:pt x="213" y="139"/>
                  <a:pt x="207" y="137"/>
                </a:cubicBezTo>
                <a:cubicBezTo>
                  <a:pt x="206" y="140"/>
                  <a:pt x="205" y="150"/>
                  <a:pt x="204" y="152"/>
                </a:cubicBezTo>
                <a:cubicBezTo>
                  <a:pt x="204" y="144"/>
                  <a:pt x="204" y="136"/>
                  <a:pt x="203" y="128"/>
                </a:cubicBezTo>
                <a:cubicBezTo>
                  <a:pt x="199" y="127"/>
                  <a:pt x="194" y="126"/>
                  <a:pt x="190" y="125"/>
                </a:cubicBezTo>
                <a:cubicBezTo>
                  <a:pt x="189" y="128"/>
                  <a:pt x="189" y="130"/>
                  <a:pt x="189" y="132"/>
                </a:cubicBezTo>
                <a:cubicBezTo>
                  <a:pt x="188" y="129"/>
                  <a:pt x="188" y="125"/>
                  <a:pt x="188" y="122"/>
                </a:cubicBezTo>
                <a:cubicBezTo>
                  <a:pt x="183" y="121"/>
                  <a:pt x="179" y="121"/>
                  <a:pt x="175" y="120"/>
                </a:cubicBezTo>
                <a:cubicBezTo>
                  <a:pt x="175" y="127"/>
                  <a:pt x="174" y="134"/>
                  <a:pt x="174" y="141"/>
                </a:cubicBezTo>
                <a:close/>
                <a:moveTo>
                  <a:pt x="7" y="64"/>
                </a:moveTo>
                <a:cubicBezTo>
                  <a:pt x="7" y="111"/>
                  <a:pt x="7" y="111"/>
                  <a:pt x="7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4" y="64"/>
                  <a:pt x="14" y="64"/>
                  <a:pt x="14" y="64"/>
                </a:cubicBezTo>
                <a:lnTo>
                  <a:pt x="7" y="6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3174633" y="3311201"/>
            <a:ext cx="621418" cy="600955"/>
          </a:xfrm>
          <a:custGeom>
            <a:avLst/>
            <a:gdLst>
              <a:gd name="T0" fmla="*/ 68 w 244"/>
              <a:gd name="T1" fmla="*/ 59 h 236"/>
              <a:gd name="T2" fmla="*/ 81 w 244"/>
              <a:gd name="T3" fmla="*/ 69 h 236"/>
              <a:gd name="T4" fmla="*/ 131 w 244"/>
              <a:gd name="T5" fmla="*/ 140 h 236"/>
              <a:gd name="T6" fmla="*/ 106 w 244"/>
              <a:gd name="T7" fmla="*/ 119 h 236"/>
              <a:gd name="T8" fmla="*/ 227 w 244"/>
              <a:gd name="T9" fmla="*/ 93 h 236"/>
              <a:gd name="T10" fmla="*/ 239 w 244"/>
              <a:gd name="T11" fmla="*/ 110 h 236"/>
              <a:gd name="T12" fmla="*/ 231 w 244"/>
              <a:gd name="T13" fmla="*/ 176 h 236"/>
              <a:gd name="T14" fmla="*/ 231 w 244"/>
              <a:gd name="T15" fmla="*/ 225 h 236"/>
              <a:gd name="T16" fmla="*/ 206 w 244"/>
              <a:gd name="T17" fmla="*/ 236 h 236"/>
              <a:gd name="T18" fmla="*/ 171 w 244"/>
              <a:gd name="T19" fmla="*/ 205 h 236"/>
              <a:gd name="T20" fmla="*/ 120 w 244"/>
              <a:gd name="T21" fmla="*/ 225 h 236"/>
              <a:gd name="T22" fmla="*/ 96 w 244"/>
              <a:gd name="T23" fmla="*/ 236 h 236"/>
              <a:gd name="T24" fmla="*/ 61 w 244"/>
              <a:gd name="T25" fmla="*/ 201 h 236"/>
              <a:gd name="T26" fmla="*/ 71 w 244"/>
              <a:gd name="T27" fmla="*/ 176 h 236"/>
              <a:gd name="T28" fmla="*/ 81 w 244"/>
              <a:gd name="T29" fmla="*/ 169 h 236"/>
              <a:gd name="T30" fmla="*/ 0 w 244"/>
              <a:gd name="T31" fmla="*/ 85 h 236"/>
              <a:gd name="T32" fmla="*/ 136 w 244"/>
              <a:gd name="T33" fmla="*/ 0 h 236"/>
              <a:gd name="T34" fmla="*/ 116 w 244"/>
              <a:gd name="T35" fmla="*/ 41 h 236"/>
              <a:gd name="T36" fmla="*/ 197 w 244"/>
              <a:gd name="T37" fmla="*/ 41 h 236"/>
              <a:gd name="T38" fmla="*/ 177 w 244"/>
              <a:gd name="T39" fmla="*/ 0 h 236"/>
              <a:gd name="T40" fmla="*/ 104 w 244"/>
              <a:gd name="T41" fmla="*/ 155 h 236"/>
              <a:gd name="T42" fmla="*/ 120 w 244"/>
              <a:gd name="T43" fmla="*/ 176 h 236"/>
              <a:gd name="T44" fmla="*/ 131 w 244"/>
              <a:gd name="T45" fmla="*/ 178 h 236"/>
              <a:gd name="T46" fmla="*/ 104 w 244"/>
              <a:gd name="T47" fmla="*/ 155 h 236"/>
              <a:gd name="T48" fmla="*/ 185 w 244"/>
              <a:gd name="T49" fmla="*/ 155 h 236"/>
              <a:gd name="T50" fmla="*/ 197 w 244"/>
              <a:gd name="T51" fmla="*/ 167 h 236"/>
              <a:gd name="T52" fmla="*/ 171 w 244"/>
              <a:gd name="T53" fmla="*/ 155 h 236"/>
              <a:gd name="T54" fmla="*/ 145 w 244"/>
              <a:gd name="T55" fmla="*/ 178 h 236"/>
              <a:gd name="T56" fmla="*/ 171 w 244"/>
              <a:gd name="T57" fmla="*/ 155 h 236"/>
              <a:gd name="T58" fmla="*/ 171 w 244"/>
              <a:gd name="T59" fmla="*/ 140 h 236"/>
              <a:gd name="T60" fmla="*/ 145 w 244"/>
              <a:gd name="T61" fmla="*/ 119 h 236"/>
              <a:gd name="T62" fmla="*/ 185 w 244"/>
              <a:gd name="T63" fmla="*/ 140 h 236"/>
              <a:gd name="T64" fmla="*/ 209 w 244"/>
              <a:gd name="T65" fmla="*/ 119 h 236"/>
              <a:gd name="T66" fmla="*/ 185 w 244"/>
              <a:gd name="T67" fmla="*/ 140 h 236"/>
              <a:gd name="T68" fmla="*/ 206 w 244"/>
              <a:gd name="T69" fmla="*/ 186 h 236"/>
              <a:gd name="T70" fmla="*/ 195 w 244"/>
              <a:gd name="T71" fmla="*/ 190 h 236"/>
              <a:gd name="T72" fmla="*/ 195 w 244"/>
              <a:gd name="T73" fmla="*/ 211 h 236"/>
              <a:gd name="T74" fmla="*/ 217 w 244"/>
              <a:gd name="T75" fmla="*/ 211 h 236"/>
              <a:gd name="T76" fmla="*/ 217 w 244"/>
              <a:gd name="T77" fmla="*/ 190 h 236"/>
              <a:gd name="T78" fmla="*/ 96 w 244"/>
              <a:gd name="T79" fmla="*/ 186 h 236"/>
              <a:gd name="T80" fmla="*/ 85 w 244"/>
              <a:gd name="T81" fmla="*/ 190 h 236"/>
              <a:gd name="T82" fmla="*/ 85 w 244"/>
              <a:gd name="T83" fmla="*/ 211 h 236"/>
              <a:gd name="T84" fmla="*/ 106 w 244"/>
              <a:gd name="T85" fmla="*/ 211 h 236"/>
              <a:gd name="T86" fmla="*/ 106 w 244"/>
              <a:gd name="T87" fmla="*/ 19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4" h="236">
                <a:moveTo>
                  <a:pt x="0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81" y="69"/>
                  <a:pt x="81" y="69"/>
                  <a:pt x="81" y="69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31" y="140"/>
                  <a:pt x="131" y="140"/>
                  <a:pt x="131" y="140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06" y="119"/>
                  <a:pt x="106" y="119"/>
                  <a:pt x="106" y="119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227" y="93"/>
                  <a:pt x="227" y="93"/>
                  <a:pt x="227" y="93"/>
                </a:cubicBezTo>
                <a:cubicBezTo>
                  <a:pt x="244" y="93"/>
                  <a:pt x="244" y="93"/>
                  <a:pt x="244" y="93"/>
                </a:cubicBezTo>
                <a:cubicBezTo>
                  <a:pt x="239" y="110"/>
                  <a:pt x="239" y="110"/>
                  <a:pt x="239" y="110"/>
                </a:cubicBezTo>
                <a:cubicBezTo>
                  <a:pt x="223" y="170"/>
                  <a:pt x="223" y="170"/>
                  <a:pt x="223" y="170"/>
                </a:cubicBezTo>
                <a:cubicBezTo>
                  <a:pt x="226" y="172"/>
                  <a:pt x="228" y="174"/>
                  <a:pt x="231" y="176"/>
                </a:cubicBezTo>
                <a:cubicBezTo>
                  <a:pt x="237" y="182"/>
                  <a:pt x="241" y="191"/>
                  <a:pt x="241" y="201"/>
                </a:cubicBezTo>
                <a:cubicBezTo>
                  <a:pt x="241" y="210"/>
                  <a:pt x="237" y="219"/>
                  <a:pt x="231" y="225"/>
                </a:cubicBezTo>
                <a:cubicBezTo>
                  <a:pt x="231" y="225"/>
                  <a:pt x="231" y="225"/>
                  <a:pt x="231" y="225"/>
                </a:cubicBezTo>
                <a:cubicBezTo>
                  <a:pt x="224" y="232"/>
                  <a:pt x="216" y="236"/>
                  <a:pt x="206" y="236"/>
                </a:cubicBezTo>
                <a:cubicBezTo>
                  <a:pt x="196" y="236"/>
                  <a:pt x="188" y="232"/>
                  <a:pt x="181" y="225"/>
                </a:cubicBezTo>
                <a:cubicBezTo>
                  <a:pt x="176" y="220"/>
                  <a:pt x="172" y="213"/>
                  <a:pt x="171" y="205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29" y="213"/>
                  <a:pt x="126" y="220"/>
                  <a:pt x="120" y="225"/>
                </a:cubicBezTo>
                <a:cubicBezTo>
                  <a:pt x="120" y="225"/>
                  <a:pt x="120" y="225"/>
                  <a:pt x="120" y="225"/>
                </a:cubicBezTo>
                <a:cubicBezTo>
                  <a:pt x="114" y="232"/>
                  <a:pt x="105" y="236"/>
                  <a:pt x="96" y="236"/>
                </a:cubicBezTo>
                <a:cubicBezTo>
                  <a:pt x="86" y="236"/>
                  <a:pt x="77" y="232"/>
                  <a:pt x="71" y="225"/>
                </a:cubicBezTo>
                <a:cubicBezTo>
                  <a:pt x="65" y="219"/>
                  <a:pt x="61" y="210"/>
                  <a:pt x="61" y="201"/>
                </a:cubicBezTo>
                <a:cubicBezTo>
                  <a:pt x="61" y="191"/>
                  <a:pt x="65" y="183"/>
                  <a:pt x="71" y="176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4" y="173"/>
                  <a:pt x="77" y="171"/>
                  <a:pt x="81" y="169"/>
                </a:cubicBezTo>
                <a:cubicBezTo>
                  <a:pt x="58" y="85"/>
                  <a:pt x="58" y="85"/>
                  <a:pt x="58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59"/>
                  <a:pt x="0" y="59"/>
                  <a:pt x="0" y="59"/>
                </a:cubicBezTo>
                <a:close/>
                <a:moveTo>
                  <a:pt x="136" y="0"/>
                </a:moveTo>
                <a:cubicBezTo>
                  <a:pt x="136" y="41"/>
                  <a:pt x="136" y="41"/>
                  <a:pt x="136" y="41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77" y="41"/>
                  <a:pt x="177" y="41"/>
                  <a:pt x="177" y="41"/>
                </a:cubicBezTo>
                <a:cubicBezTo>
                  <a:pt x="177" y="0"/>
                  <a:pt x="177" y="0"/>
                  <a:pt x="177" y="0"/>
                </a:cubicBezTo>
                <a:cubicBezTo>
                  <a:pt x="136" y="0"/>
                  <a:pt x="136" y="0"/>
                  <a:pt x="136" y="0"/>
                </a:cubicBezTo>
                <a:close/>
                <a:moveTo>
                  <a:pt x="104" y="155"/>
                </a:moveTo>
                <a:cubicBezTo>
                  <a:pt x="108" y="168"/>
                  <a:pt x="108" y="168"/>
                  <a:pt x="108" y="168"/>
                </a:cubicBezTo>
                <a:cubicBezTo>
                  <a:pt x="112" y="170"/>
                  <a:pt x="117" y="173"/>
                  <a:pt x="120" y="176"/>
                </a:cubicBezTo>
                <a:cubicBezTo>
                  <a:pt x="121" y="177"/>
                  <a:pt x="122" y="178"/>
                  <a:pt x="122" y="178"/>
                </a:cubicBezTo>
                <a:cubicBezTo>
                  <a:pt x="131" y="178"/>
                  <a:pt x="131" y="178"/>
                  <a:pt x="131" y="178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04" y="155"/>
                  <a:pt x="104" y="155"/>
                  <a:pt x="104" y="155"/>
                </a:cubicBezTo>
                <a:close/>
                <a:moveTo>
                  <a:pt x="200" y="155"/>
                </a:moveTo>
                <a:cubicBezTo>
                  <a:pt x="185" y="155"/>
                  <a:pt x="185" y="155"/>
                  <a:pt x="185" y="155"/>
                </a:cubicBezTo>
                <a:cubicBezTo>
                  <a:pt x="185" y="173"/>
                  <a:pt x="185" y="173"/>
                  <a:pt x="185" y="173"/>
                </a:cubicBezTo>
                <a:cubicBezTo>
                  <a:pt x="189" y="170"/>
                  <a:pt x="192" y="168"/>
                  <a:pt x="197" y="167"/>
                </a:cubicBezTo>
                <a:cubicBezTo>
                  <a:pt x="200" y="155"/>
                  <a:pt x="200" y="155"/>
                  <a:pt x="200" y="155"/>
                </a:cubicBezTo>
                <a:close/>
                <a:moveTo>
                  <a:pt x="171" y="155"/>
                </a:moveTo>
                <a:cubicBezTo>
                  <a:pt x="145" y="155"/>
                  <a:pt x="145" y="155"/>
                  <a:pt x="145" y="155"/>
                </a:cubicBezTo>
                <a:cubicBezTo>
                  <a:pt x="145" y="178"/>
                  <a:pt x="145" y="178"/>
                  <a:pt x="145" y="178"/>
                </a:cubicBezTo>
                <a:cubicBezTo>
                  <a:pt x="171" y="178"/>
                  <a:pt x="171" y="178"/>
                  <a:pt x="171" y="178"/>
                </a:cubicBezTo>
                <a:cubicBezTo>
                  <a:pt x="171" y="155"/>
                  <a:pt x="171" y="155"/>
                  <a:pt x="171" y="155"/>
                </a:cubicBezTo>
                <a:close/>
                <a:moveTo>
                  <a:pt x="145" y="140"/>
                </a:moveTo>
                <a:cubicBezTo>
                  <a:pt x="171" y="140"/>
                  <a:pt x="171" y="140"/>
                  <a:pt x="171" y="140"/>
                </a:cubicBezTo>
                <a:cubicBezTo>
                  <a:pt x="171" y="119"/>
                  <a:pt x="171" y="119"/>
                  <a:pt x="171" y="119"/>
                </a:cubicBezTo>
                <a:cubicBezTo>
                  <a:pt x="145" y="119"/>
                  <a:pt x="145" y="119"/>
                  <a:pt x="145" y="119"/>
                </a:cubicBezTo>
                <a:cubicBezTo>
                  <a:pt x="145" y="140"/>
                  <a:pt x="145" y="140"/>
                  <a:pt x="145" y="140"/>
                </a:cubicBezTo>
                <a:close/>
                <a:moveTo>
                  <a:pt x="185" y="140"/>
                </a:moveTo>
                <a:cubicBezTo>
                  <a:pt x="204" y="140"/>
                  <a:pt x="204" y="140"/>
                  <a:pt x="204" y="140"/>
                </a:cubicBezTo>
                <a:cubicBezTo>
                  <a:pt x="209" y="119"/>
                  <a:pt x="209" y="119"/>
                  <a:pt x="209" y="119"/>
                </a:cubicBezTo>
                <a:cubicBezTo>
                  <a:pt x="185" y="119"/>
                  <a:pt x="185" y="119"/>
                  <a:pt x="185" y="119"/>
                </a:cubicBezTo>
                <a:cubicBezTo>
                  <a:pt x="185" y="140"/>
                  <a:pt x="185" y="140"/>
                  <a:pt x="185" y="140"/>
                </a:cubicBezTo>
                <a:close/>
                <a:moveTo>
                  <a:pt x="217" y="190"/>
                </a:moveTo>
                <a:cubicBezTo>
                  <a:pt x="214" y="187"/>
                  <a:pt x="210" y="186"/>
                  <a:pt x="206" y="186"/>
                </a:cubicBezTo>
                <a:cubicBezTo>
                  <a:pt x="202" y="186"/>
                  <a:pt x="198" y="187"/>
                  <a:pt x="195" y="190"/>
                </a:cubicBezTo>
                <a:cubicBezTo>
                  <a:pt x="195" y="190"/>
                  <a:pt x="195" y="190"/>
                  <a:pt x="195" y="190"/>
                </a:cubicBezTo>
                <a:cubicBezTo>
                  <a:pt x="193" y="193"/>
                  <a:pt x="191" y="197"/>
                  <a:pt x="191" y="201"/>
                </a:cubicBezTo>
                <a:cubicBezTo>
                  <a:pt x="191" y="205"/>
                  <a:pt x="193" y="209"/>
                  <a:pt x="195" y="211"/>
                </a:cubicBezTo>
                <a:cubicBezTo>
                  <a:pt x="198" y="214"/>
                  <a:pt x="202" y="216"/>
                  <a:pt x="206" y="216"/>
                </a:cubicBezTo>
                <a:cubicBezTo>
                  <a:pt x="210" y="216"/>
                  <a:pt x="214" y="214"/>
                  <a:pt x="217" y="211"/>
                </a:cubicBezTo>
                <a:cubicBezTo>
                  <a:pt x="219" y="209"/>
                  <a:pt x="221" y="205"/>
                  <a:pt x="221" y="201"/>
                </a:cubicBezTo>
                <a:cubicBezTo>
                  <a:pt x="221" y="197"/>
                  <a:pt x="219" y="193"/>
                  <a:pt x="217" y="190"/>
                </a:cubicBezTo>
                <a:close/>
                <a:moveTo>
                  <a:pt x="106" y="190"/>
                </a:moveTo>
                <a:cubicBezTo>
                  <a:pt x="103" y="187"/>
                  <a:pt x="100" y="186"/>
                  <a:pt x="96" y="186"/>
                </a:cubicBezTo>
                <a:cubicBezTo>
                  <a:pt x="91" y="186"/>
                  <a:pt x="88" y="187"/>
                  <a:pt x="85" y="190"/>
                </a:cubicBezTo>
                <a:cubicBezTo>
                  <a:pt x="85" y="190"/>
                  <a:pt x="85" y="190"/>
                  <a:pt x="85" y="190"/>
                </a:cubicBezTo>
                <a:cubicBezTo>
                  <a:pt x="82" y="193"/>
                  <a:pt x="80" y="197"/>
                  <a:pt x="80" y="201"/>
                </a:cubicBezTo>
                <a:cubicBezTo>
                  <a:pt x="80" y="205"/>
                  <a:pt x="82" y="209"/>
                  <a:pt x="85" y="211"/>
                </a:cubicBezTo>
                <a:cubicBezTo>
                  <a:pt x="88" y="214"/>
                  <a:pt x="91" y="216"/>
                  <a:pt x="96" y="216"/>
                </a:cubicBezTo>
                <a:cubicBezTo>
                  <a:pt x="100" y="216"/>
                  <a:pt x="103" y="214"/>
                  <a:pt x="106" y="211"/>
                </a:cubicBezTo>
                <a:cubicBezTo>
                  <a:pt x="109" y="209"/>
                  <a:pt x="111" y="205"/>
                  <a:pt x="111" y="201"/>
                </a:cubicBezTo>
                <a:cubicBezTo>
                  <a:pt x="111" y="197"/>
                  <a:pt x="109" y="193"/>
                  <a:pt x="106" y="19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>
            <a:spLocks noEditPoints="1"/>
          </p:cNvSpPr>
          <p:nvPr/>
        </p:nvSpPr>
        <p:spPr bwMode="auto">
          <a:xfrm>
            <a:off x="3128323" y="5612707"/>
            <a:ext cx="695729" cy="320940"/>
          </a:xfrm>
          <a:custGeom>
            <a:avLst/>
            <a:gdLst>
              <a:gd name="T0" fmla="*/ 11 w 273"/>
              <a:gd name="T1" fmla="*/ 124 h 126"/>
              <a:gd name="T2" fmla="*/ 2 w 273"/>
              <a:gd name="T3" fmla="*/ 85 h 126"/>
              <a:gd name="T4" fmla="*/ 122 w 273"/>
              <a:gd name="T5" fmla="*/ 57 h 126"/>
              <a:gd name="T6" fmla="*/ 110 w 273"/>
              <a:gd name="T7" fmla="*/ 123 h 126"/>
              <a:gd name="T8" fmla="*/ 67 w 273"/>
              <a:gd name="T9" fmla="*/ 87 h 126"/>
              <a:gd name="T10" fmla="*/ 72 w 273"/>
              <a:gd name="T11" fmla="*/ 33 h 126"/>
              <a:gd name="T12" fmla="*/ 124 w 273"/>
              <a:gd name="T13" fmla="*/ 27 h 126"/>
              <a:gd name="T14" fmla="*/ 75 w 273"/>
              <a:gd name="T15" fmla="*/ 26 h 126"/>
              <a:gd name="T16" fmla="*/ 89 w 273"/>
              <a:gd name="T17" fmla="*/ 22 h 126"/>
              <a:gd name="T18" fmla="*/ 75 w 273"/>
              <a:gd name="T19" fmla="*/ 11 h 126"/>
              <a:gd name="T20" fmla="*/ 75 w 273"/>
              <a:gd name="T21" fmla="*/ 50 h 126"/>
              <a:gd name="T22" fmla="*/ 107 w 273"/>
              <a:gd name="T23" fmla="*/ 51 h 126"/>
              <a:gd name="T24" fmla="*/ 110 w 273"/>
              <a:gd name="T25" fmla="*/ 40 h 126"/>
              <a:gd name="T26" fmla="*/ 16 w 273"/>
              <a:gd name="T27" fmla="*/ 79 h 126"/>
              <a:gd name="T28" fmla="*/ 50 w 273"/>
              <a:gd name="T29" fmla="*/ 78 h 126"/>
              <a:gd name="T30" fmla="*/ 34 w 273"/>
              <a:gd name="T31" fmla="*/ 80 h 126"/>
              <a:gd name="T32" fmla="*/ 14 w 273"/>
              <a:gd name="T33" fmla="*/ 117 h 126"/>
              <a:gd name="T34" fmla="*/ 49 w 273"/>
              <a:gd name="T35" fmla="*/ 115 h 126"/>
              <a:gd name="T36" fmla="*/ 22 w 273"/>
              <a:gd name="T37" fmla="*/ 110 h 126"/>
              <a:gd name="T38" fmla="*/ 49 w 273"/>
              <a:gd name="T39" fmla="*/ 100 h 126"/>
              <a:gd name="T40" fmla="*/ 111 w 273"/>
              <a:gd name="T41" fmla="*/ 115 h 126"/>
              <a:gd name="T42" fmla="*/ 77 w 273"/>
              <a:gd name="T43" fmla="*/ 116 h 126"/>
              <a:gd name="T44" fmla="*/ 111 w 273"/>
              <a:gd name="T45" fmla="*/ 87 h 126"/>
              <a:gd name="T46" fmla="*/ 77 w 273"/>
              <a:gd name="T47" fmla="*/ 80 h 126"/>
              <a:gd name="T48" fmla="*/ 76 w 273"/>
              <a:gd name="T49" fmla="*/ 98 h 126"/>
              <a:gd name="T50" fmla="*/ 225 w 273"/>
              <a:gd name="T51" fmla="*/ 19 h 126"/>
              <a:gd name="T52" fmla="*/ 235 w 273"/>
              <a:gd name="T53" fmla="*/ 38 h 126"/>
              <a:gd name="T54" fmla="*/ 221 w 273"/>
              <a:gd name="T55" fmla="*/ 35 h 126"/>
              <a:gd name="T56" fmla="*/ 254 w 273"/>
              <a:gd name="T57" fmla="*/ 37 h 126"/>
              <a:gd name="T58" fmla="*/ 228 w 273"/>
              <a:gd name="T59" fmla="*/ 63 h 126"/>
              <a:gd name="T60" fmla="*/ 263 w 273"/>
              <a:gd name="T61" fmla="*/ 55 h 126"/>
              <a:gd name="T62" fmla="*/ 233 w 273"/>
              <a:gd name="T63" fmla="*/ 91 h 126"/>
              <a:gd name="T64" fmla="*/ 218 w 273"/>
              <a:gd name="T65" fmla="*/ 89 h 126"/>
              <a:gd name="T66" fmla="*/ 252 w 273"/>
              <a:gd name="T67" fmla="*/ 90 h 126"/>
              <a:gd name="T68" fmla="*/ 250 w 273"/>
              <a:gd name="T69" fmla="*/ 110 h 126"/>
              <a:gd name="T70" fmla="*/ 262 w 273"/>
              <a:gd name="T71" fmla="*/ 108 h 126"/>
              <a:gd name="T72" fmla="*/ 255 w 273"/>
              <a:gd name="T73" fmla="*/ 97 h 126"/>
              <a:gd name="T74" fmla="*/ 253 w 273"/>
              <a:gd name="T75" fmla="*/ 74 h 126"/>
              <a:gd name="T76" fmla="*/ 228 w 273"/>
              <a:gd name="T77" fmla="*/ 48 h 126"/>
              <a:gd name="T78" fmla="*/ 172 w 273"/>
              <a:gd name="T79" fmla="*/ 38 h 126"/>
              <a:gd name="T80" fmla="*/ 178 w 273"/>
              <a:gd name="T81" fmla="*/ 37 h 126"/>
              <a:gd name="T82" fmla="*/ 144 w 273"/>
              <a:gd name="T83" fmla="*/ 35 h 126"/>
              <a:gd name="T84" fmla="*/ 156 w 273"/>
              <a:gd name="T85" fmla="*/ 65 h 126"/>
              <a:gd name="T86" fmla="*/ 183 w 273"/>
              <a:gd name="T87" fmla="*/ 55 h 126"/>
              <a:gd name="T88" fmla="*/ 147 w 273"/>
              <a:gd name="T89" fmla="*/ 56 h 126"/>
              <a:gd name="T90" fmla="*/ 183 w 273"/>
              <a:gd name="T91" fmla="*/ 83 h 126"/>
              <a:gd name="T92" fmla="*/ 149 w 273"/>
              <a:gd name="T93" fmla="*/ 88 h 126"/>
              <a:gd name="T94" fmla="*/ 156 w 273"/>
              <a:gd name="T95" fmla="*/ 110 h 126"/>
              <a:gd name="T96" fmla="*/ 183 w 273"/>
              <a:gd name="T97" fmla="*/ 114 h 126"/>
              <a:gd name="T98" fmla="*/ 150 w 273"/>
              <a:gd name="T99" fmla="*/ 109 h 126"/>
              <a:gd name="T100" fmla="*/ 180 w 273"/>
              <a:gd name="T101" fmla="*/ 71 h 126"/>
              <a:gd name="T102" fmla="*/ 146 w 273"/>
              <a:gd name="T103" fmla="*/ 46 h 126"/>
              <a:gd name="T104" fmla="*/ 193 w 273"/>
              <a:gd name="T105" fmla="*/ 36 h 126"/>
              <a:gd name="T106" fmla="*/ 191 w 273"/>
              <a:gd name="T107" fmla="*/ 114 h 126"/>
              <a:gd name="T108" fmla="*/ 142 w 273"/>
              <a:gd name="T109" fmla="*/ 91 h 126"/>
              <a:gd name="T110" fmla="*/ 134 w 273"/>
              <a:gd name="T111" fmla="*/ 62 h 126"/>
              <a:gd name="T112" fmla="*/ 242 w 273"/>
              <a:gd name="T113" fmla="*/ 9 h 126"/>
              <a:gd name="T114" fmla="*/ 208 w 273"/>
              <a:gd name="T115" fmla="*/ 88 h 126"/>
              <a:gd name="T116" fmla="*/ 272 w 273"/>
              <a:gd name="T117" fmla="*/ 115 h 126"/>
              <a:gd name="T118" fmla="*/ 265 w 273"/>
              <a:gd name="T119" fmla="*/ 70 h 126"/>
              <a:gd name="T120" fmla="*/ 270 w 273"/>
              <a:gd name="T121" fmla="*/ 3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3" h="126">
                <a:moveTo>
                  <a:pt x="99" y="117"/>
                </a:moveTo>
                <a:cubicBezTo>
                  <a:pt x="99" y="110"/>
                  <a:pt x="99" y="110"/>
                  <a:pt x="99" y="110"/>
                </a:cubicBezTo>
                <a:cubicBezTo>
                  <a:pt x="98" y="110"/>
                  <a:pt x="97" y="110"/>
                  <a:pt x="96" y="110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97" y="117"/>
                  <a:pt x="98" y="117"/>
                  <a:pt x="99" y="117"/>
                </a:cubicBezTo>
                <a:close/>
                <a:moveTo>
                  <a:pt x="52" y="93"/>
                </a:moveTo>
                <a:cubicBezTo>
                  <a:pt x="55" y="94"/>
                  <a:pt x="57" y="97"/>
                  <a:pt x="57" y="100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9"/>
                  <a:pt x="53" y="122"/>
                  <a:pt x="47" y="124"/>
                </a:cubicBezTo>
                <a:cubicBezTo>
                  <a:pt x="43" y="125"/>
                  <a:pt x="36" y="126"/>
                  <a:pt x="29" y="126"/>
                </a:cubicBezTo>
                <a:cubicBezTo>
                  <a:pt x="22" y="126"/>
                  <a:pt x="15" y="125"/>
                  <a:pt x="11" y="124"/>
                </a:cubicBezTo>
                <a:cubicBezTo>
                  <a:pt x="5" y="122"/>
                  <a:pt x="1" y="119"/>
                  <a:pt x="1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6"/>
                  <a:pt x="3" y="94"/>
                  <a:pt x="8" y="92"/>
                </a:cubicBezTo>
                <a:cubicBezTo>
                  <a:pt x="4" y="90"/>
                  <a:pt x="2" y="88"/>
                  <a:pt x="2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66"/>
                  <a:pt x="6" y="63"/>
                  <a:pt x="12" y="61"/>
                </a:cubicBezTo>
                <a:cubicBezTo>
                  <a:pt x="17" y="59"/>
                  <a:pt x="23" y="59"/>
                  <a:pt x="30" y="58"/>
                </a:cubicBezTo>
                <a:cubicBezTo>
                  <a:pt x="38" y="58"/>
                  <a:pt x="44" y="59"/>
                  <a:pt x="49" y="61"/>
                </a:cubicBezTo>
                <a:cubicBezTo>
                  <a:pt x="55" y="62"/>
                  <a:pt x="59" y="65"/>
                  <a:pt x="59" y="69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8"/>
                  <a:pt x="56" y="91"/>
                  <a:pt x="52" y="93"/>
                </a:cubicBezTo>
                <a:close/>
                <a:moveTo>
                  <a:pt x="116" y="34"/>
                </a:moveTo>
                <a:cubicBezTo>
                  <a:pt x="120" y="36"/>
                  <a:pt x="122" y="38"/>
                  <a:pt x="122" y="41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9"/>
                  <a:pt x="120" y="62"/>
                  <a:pt x="117" y="63"/>
                </a:cubicBezTo>
                <a:cubicBezTo>
                  <a:pt x="121" y="65"/>
                  <a:pt x="124" y="68"/>
                  <a:pt x="124" y="71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3" y="89"/>
                  <a:pt x="121" y="92"/>
                  <a:pt x="117" y="94"/>
                </a:cubicBezTo>
                <a:cubicBezTo>
                  <a:pt x="119" y="95"/>
                  <a:pt x="120" y="97"/>
                  <a:pt x="120" y="99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9"/>
                  <a:pt x="116" y="122"/>
                  <a:pt x="110" y="123"/>
                </a:cubicBezTo>
                <a:cubicBezTo>
                  <a:pt x="106" y="125"/>
                  <a:pt x="99" y="126"/>
                  <a:pt x="92" y="126"/>
                </a:cubicBezTo>
                <a:cubicBezTo>
                  <a:pt x="85" y="126"/>
                  <a:pt x="78" y="125"/>
                  <a:pt x="74" y="123"/>
                </a:cubicBezTo>
                <a:cubicBezTo>
                  <a:pt x="68" y="122"/>
                  <a:pt x="64" y="119"/>
                  <a:pt x="64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4"/>
                  <a:pt x="63" y="114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99"/>
                  <a:pt x="63" y="99"/>
                </a:cubicBezTo>
                <a:cubicBezTo>
                  <a:pt x="63" y="96"/>
                  <a:pt x="66" y="94"/>
                  <a:pt x="70" y="92"/>
                </a:cubicBezTo>
                <a:cubicBezTo>
                  <a:pt x="68" y="90"/>
                  <a:pt x="67" y="89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7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68"/>
                  <a:pt x="69" y="66"/>
                  <a:pt x="72" y="64"/>
                </a:cubicBezTo>
                <a:cubicBezTo>
                  <a:pt x="68" y="62"/>
                  <a:pt x="66" y="60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8"/>
                  <a:pt x="68" y="35"/>
                  <a:pt x="72" y="33"/>
                </a:cubicBezTo>
                <a:cubicBezTo>
                  <a:pt x="69" y="32"/>
                  <a:pt x="67" y="30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6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7"/>
                  <a:pt x="71" y="4"/>
                  <a:pt x="77" y="2"/>
                </a:cubicBezTo>
                <a:cubicBezTo>
                  <a:pt x="82" y="1"/>
                  <a:pt x="88" y="0"/>
                  <a:pt x="95" y="0"/>
                </a:cubicBezTo>
                <a:cubicBezTo>
                  <a:pt x="102" y="0"/>
                  <a:pt x="109" y="1"/>
                  <a:pt x="114" y="2"/>
                </a:cubicBezTo>
                <a:cubicBezTo>
                  <a:pt x="120" y="4"/>
                  <a:pt x="124" y="7"/>
                  <a:pt x="124" y="11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30"/>
                  <a:pt x="121" y="32"/>
                  <a:pt x="116" y="34"/>
                </a:cubicBezTo>
                <a:close/>
                <a:moveTo>
                  <a:pt x="80" y="21"/>
                </a:moveTo>
                <a:cubicBezTo>
                  <a:pt x="80" y="28"/>
                  <a:pt x="80" y="28"/>
                  <a:pt x="80" y="28"/>
                </a:cubicBezTo>
                <a:cubicBezTo>
                  <a:pt x="81" y="28"/>
                  <a:pt x="82" y="28"/>
                  <a:pt x="83" y="28"/>
                </a:cubicBezTo>
                <a:cubicBezTo>
                  <a:pt x="83" y="21"/>
                  <a:pt x="83" y="21"/>
                  <a:pt x="83" y="21"/>
                </a:cubicBezTo>
                <a:cubicBezTo>
                  <a:pt x="82" y="21"/>
                  <a:pt x="81" y="21"/>
                  <a:pt x="80" y="21"/>
                </a:cubicBezTo>
                <a:close/>
                <a:moveTo>
                  <a:pt x="77" y="27"/>
                </a:move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76" y="20"/>
                  <a:pt x="75" y="19"/>
                  <a:pt x="75" y="19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6" y="27"/>
                  <a:pt x="77" y="27"/>
                </a:cubicBezTo>
                <a:close/>
                <a:moveTo>
                  <a:pt x="114" y="19"/>
                </a:moveTo>
                <a:cubicBezTo>
                  <a:pt x="114" y="27"/>
                  <a:pt x="114" y="27"/>
                  <a:pt x="114" y="27"/>
                </a:cubicBezTo>
                <a:cubicBezTo>
                  <a:pt x="115" y="26"/>
                  <a:pt x="116" y="26"/>
                  <a:pt x="116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5" y="19"/>
                  <a:pt x="115" y="19"/>
                  <a:pt x="114" y="19"/>
                </a:cubicBezTo>
                <a:close/>
                <a:moveTo>
                  <a:pt x="111" y="27"/>
                </a:moveTo>
                <a:cubicBezTo>
                  <a:pt x="111" y="20"/>
                  <a:pt x="111" y="20"/>
                  <a:pt x="111" y="20"/>
                </a:cubicBezTo>
                <a:cubicBezTo>
                  <a:pt x="110" y="20"/>
                  <a:pt x="110" y="21"/>
                  <a:pt x="109" y="21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10" y="28"/>
                  <a:pt x="110" y="28"/>
                  <a:pt x="111" y="27"/>
                </a:cubicBezTo>
                <a:close/>
                <a:moveTo>
                  <a:pt x="89" y="22"/>
                </a:moveTo>
                <a:cubicBezTo>
                  <a:pt x="89" y="29"/>
                  <a:pt x="89" y="29"/>
                  <a:pt x="89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1" y="22"/>
                  <a:pt x="91" y="22"/>
                  <a:pt x="91" y="22"/>
                </a:cubicBezTo>
                <a:cubicBezTo>
                  <a:pt x="90" y="22"/>
                  <a:pt x="90" y="22"/>
                  <a:pt x="89" y="22"/>
                </a:cubicBezTo>
                <a:close/>
                <a:moveTo>
                  <a:pt x="102" y="29"/>
                </a:moveTo>
                <a:cubicBezTo>
                  <a:pt x="102" y="22"/>
                  <a:pt x="102" y="22"/>
                  <a:pt x="102" y="22"/>
                </a:cubicBezTo>
                <a:cubicBezTo>
                  <a:pt x="101" y="22"/>
                  <a:pt x="100" y="22"/>
                  <a:pt x="99" y="22"/>
                </a:cubicBezTo>
                <a:cubicBezTo>
                  <a:pt x="99" y="29"/>
                  <a:pt x="99" y="29"/>
                  <a:pt x="99" y="29"/>
                </a:cubicBezTo>
                <a:cubicBezTo>
                  <a:pt x="100" y="29"/>
                  <a:pt x="101" y="29"/>
                  <a:pt x="102" y="29"/>
                </a:cubicBezTo>
                <a:close/>
                <a:moveTo>
                  <a:pt x="111" y="10"/>
                </a:moveTo>
                <a:cubicBezTo>
                  <a:pt x="107" y="9"/>
                  <a:pt x="102" y="8"/>
                  <a:pt x="95" y="8"/>
                </a:cubicBezTo>
                <a:cubicBezTo>
                  <a:pt x="89" y="8"/>
                  <a:pt x="83" y="9"/>
                  <a:pt x="79" y="10"/>
                </a:cubicBezTo>
                <a:cubicBezTo>
                  <a:pt x="76" y="11"/>
                  <a:pt x="75" y="11"/>
                  <a:pt x="75" y="11"/>
                </a:cubicBezTo>
                <a:cubicBezTo>
                  <a:pt x="75" y="11"/>
                  <a:pt x="76" y="11"/>
                  <a:pt x="79" y="12"/>
                </a:cubicBezTo>
                <a:cubicBezTo>
                  <a:pt x="83" y="13"/>
                  <a:pt x="89" y="14"/>
                  <a:pt x="95" y="14"/>
                </a:cubicBezTo>
                <a:cubicBezTo>
                  <a:pt x="102" y="14"/>
                  <a:pt x="107" y="13"/>
                  <a:pt x="111" y="12"/>
                </a:cubicBezTo>
                <a:cubicBezTo>
                  <a:pt x="114" y="11"/>
                  <a:pt x="116" y="11"/>
                  <a:pt x="116" y="11"/>
                </a:cubicBezTo>
                <a:cubicBezTo>
                  <a:pt x="116" y="11"/>
                  <a:pt x="114" y="11"/>
                  <a:pt x="111" y="10"/>
                </a:cubicBezTo>
                <a:close/>
                <a:moveTo>
                  <a:pt x="79" y="51"/>
                </a:moveTo>
                <a:cubicBezTo>
                  <a:pt x="79" y="58"/>
                  <a:pt x="79" y="58"/>
                  <a:pt x="79" y="58"/>
                </a:cubicBezTo>
                <a:cubicBezTo>
                  <a:pt x="80" y="58"/>
                  <a:pt x="80" y="58"/>
                  <a:pt x="81" y="59"/>
                </a:cubicBezTo>
                <a:cubicBezTo>
                  <a:pt x="81" y="51"/>
                  <a:pt x="81" y="51"/>
                  <a:pt x="81" y="51"/>
                </a:cubicBezTo>
                <a:cubicBezTo>
                  <a:pt x="80" y="51"/>
                  <a:pt x="80" y="51"/>
                  <a:pt x="79" y="51"/>
                </a:cubicBezTo>
                <a:close/>
                <a:moveTo>
                  <a:pt x="75" y="57"/>
                </a:moveTo>
                <a:cubicBezTo>
                  <a:pt x="75" y="50"/>
                  <a:pt x="75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3" y="49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7"/>
                  <a:pt x="74" y="57"/>
                  <a:pt x="75" y="57"/>
                </a:cubicBezTo>
                <a:close/>
                <a:moveTo>
                  <a:pt x="113" y="50"/>
                </a:moveTo>
                <a:cubicBezTo>
                  <a:pt x="113" y="57"/>
                  <a:pt x="113" y="57"/>
                  <a:pt x="113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4" y="49"/>
                  <a:pt x="113" y="50"/>
                  <a:pt x="113" y="50"/>
                </a:cubicBezTo>
                <a:close/>
                <a:moveTo>
                  <a:pt x="110" y="58"/>
                </a:moveTo>
                <a:cubicBezTo>
                  <a:pt x="110" y="51"/>
                  <a:pt x="110" y="51"/>
                  <a:pt x="110" y="51"/>
                </a:cubicBezTo>
                <a:cubicBezTo>
                  <a:pt x="109" y="51"/>
                  <a:pt x="108" y="51"/>
                  <a:pt x="107" y="51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08" y="58"/>
                  <a:pt x="109" y="58"/>
                  <a:pt x="110" y="58"/>
                </a:cubicBezTo>
                <a:close/>
                <a:moveTo>
                  <a:pt x="87" y="52"/>
                </a:moveTo>
                <a:cubicBezTo>
                  <a:pt x="87" y="59"/>
                  <a:pt x="87" y="59"/>
                  <a:pt x="87" y="59"/>
                </a:cubicBezTo>
                <a:cubicBezTo>
                  <a:pt x="88" y="59"/>
                  <a:pt x="89" y="59"/>
                  <a:pt x="90" y="59"/>
                </a:cubicBezTo>
                <a:cubicBezTo>
                  <a:pt x="90" y="52"/>
                  <a:pt x="90" y="52"/>
                  <a:pt x="90" y="52"/>
                </a:cubicBezTo>
                <a:cubicBezTo>
                  <a:pt x="89" y="52"/>
                  <a:pt x="88" y="52"/>
                  <a:pt x="87" y="52"/>
                </a:cubicBezTo>
                <a:close/>
                <a:moveTo>
                  <a:pt x="101" y="59"/>
                </a:moveTo>
                <a:cubicBezTo>
                  <a:pt x="101" y="52"/>
                  <a:pt x="101" y="52"/>
                  <a:pt x="101" y="52"/>
                </a:cubicBezTo>
                <a:cubicBezTo>
                  <a:pt x="100" y="52"/>
                  <a:pt x="99" y="52"/>
                  <a:pt x="98" y="52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59"/>
                  <a:pt x="100" y="59"/>
                  <a:pt x="101" y="59"/>
                </a:cubicBezTo>
                <a:close/>
                <a:moveTo>
                  <a:pt x="110" y="40"/>
                </a:moveTo>
                <a:cubicBezTo>
                  <a:pt x="106" y="39"/>
                  <a:pt x="100" y="38"/>
                  <a:pt x="94" y="38"/>
                </a:cubicBezTo>
                <a:cubicBezTo>
                  <a:pt x="87" y="38"/>
                  <a:pt x="82" y="39"/>
                  <a:pt x="77" y="40"/>
                </a:cubicBezTo>
                <a:cubicBezTo>
                  <a:pt x="75" y="41"/>
                  <a:pt x="73" y="41"/>
                  <a:pt x="73" y="41"/>
                </a:cubicBezTo>
                <a:cubicBezTo>
                  <a:pt x="73" y="41"/>
                  <a:pt x="75" y="42"/>
                  <a:pt x="77" y="42"/>
                </a:cubicBezTo>
                <a:cubicBezTo>
                  <a:pt x="82" y="43"/>
                  <a:pt x="87" y="44"/>
                  <a:pt x="94" y="44"/>
                </a:cubicBezTo>
                <a:cubicBezTo>
                  <a:pt x="100" y="44"/>
                  <a:pt x="106" y="43"/>
                  <a:pt x="110" y="42"/>
                </a:cubicBezTo>
                <a:cubicBezTo>
                  <a:pt x="112" y="41"/>
                  <a:pt x="114" y="41"/>
                  <a:pt x="114" y="41"/>
                </a:cubicBezTo>
                <a:cubicBezTo>
                  <a:pt x="114" y="41"/>
                  <a:pt x="112" y="41"/>
                  <a:pt x="110" y="40"/>
                </a:cubicBezTo>
                <a:close/>
                <a:moveTo>
                  <a:pt x="16" y="79"/>
                </a:moveTo>
                <a:cubicBezTo>
                  <a:pt x="16" y="86"/>
                  <a:pt x="16" y="86"/>
                  <a:pt x="16" y="86"/>
                </a:cubicBezTo>
                <a:cubicBezTo>
                  <a:pt x="16" y="86"/>
                  <a:pt x="17" y="87"/>
                  <a:pt x="18" y="87"/>
                </a:cubicBezTo>
                <a:cubicBezTo>
                  <a:pt x="18" y="80"/>
                  <a:pt x="18" y="80"/>
                  <a:pt x="18" y="80"/>
                </a:cubicBezTo>
                <a:cubicBezTo>
                  <a:pt x="17" y="79"/>
                  <a:pt x="16" y="79"/>
                  <a:pt x="16" y="79"/>
                </a:cubicBezTo>
                <a:close/>
                <a:moveTo>
                  <a:pt x="12" y="85"/>
                </a:move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1" y="78"/>
                  <a:pt x="11" y="78"/>
                  <a:pt x="10" y="78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1" y="85"/>
                  <a:pt x="12" y="85"/>
                </a:cubicBezTo>
                <a:close/>
                <a:moveTo>
                  <a:pt x="50" y="78"/>
                </a:move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1" y="85"/>
                  <a:pt x="51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1" y="78"/>
                  <a:pt x="51" y="78"/>
                  <a:pt x="51" y="78"/>
                </a:cubicBezTo>
                <a:cubicBezTo>
                  <a:pt x="51" y="78"/>
                  <a:pt x="50" y="78"/>
                  <a:pt x="50" y="78"/>
                </a:cubicBezTo>
                <a:close/>
                <a:moveTo>
                  <a:pt x="46" y="86"/>
                </a:moveTo>
                <a:cubicBezTo>
                  <a:pt x="46" y="79"/>
                  <a:pt x="46" y="79"/>
                  <a:pt x="46" y="79"/>
                </a:cubicBezTo>
                <a:cubicBezTo>
                  <a:pt x="46" y="79"/>
                  <a:pt x="45" y="79"/>
                  <a:pt x="44" y="79"/>
                </a:cubicBezTo>
                <a:cubicBezTo>
                  <a:pt x="44" y="87"/>
                  <a:pt x="44" y="87"/>
                  <a:pt x="44" y="87"/>
                </a:cubicBezTo>
                <a:cubicBezTo>
                  <a:pt x="45" y="86"/>
                  <a:pt x="46" y="86"/>
                  <a:pt x="46" y="86"/>
                </a:cubicBezTo>
                <a:close/>
                <a:moveTo>
                  <a:pt x="24" y="80"/>
                </a:moveTo>
                <a:cubicBezTo>
                  <a:pt x="24" y="88"/>
                  <a:pt x="24" y="88"/>
                  <a:pt x="24" y="88"/>
                </a:cubicBezTo>
                <a:cubicBezTo>
                  <a:pt x="25" y="88"/>
                  <a:pt x="26" y="88"/>
                  <a:pt x="27" y="88"/>
                </a:cubicBezTo>
                <a:cubicBezTo>
                  <a:pt x="27" y="80"/>
                  <a:pt x="27" y="80"/>
                  <a:pt x="27" y="80"/>
                </a:cubicBezTo>
                <a:cubicBezTo>
                  <a:pt x="26" y="80"/>
                  <a:pt x="25" y="80"/>
                  <a:pt x="24" y="80"/>
                </a:cubicBezTo>
                <a:close/>
                <a:moveTo>
                  <a:pt x="38" y="88"/>
                </a:moveTo>
                <a:cubicBezTo>
                  <a:pt x="38" y="80"/>
                  <a:pt x="38" y="80"/>
                  <a:pt x="38" y="80"/>
                </a:cubicBezTo>
                <a:cubicBezTo>
                  <a:pt x="37" y="80"/>
                  <a:pt x="35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ubicBezTo>
                  <a:pt x="36" y="88"/>
                  <a:pt x="37" y="88"/>
                  <a:pt x="38" y="88"/>
                </a:cubicBezTo>
                <a:close/>
                <a:moveTo>
                  <a:pt x="47" y="68"/>
                </a:moveTo>
                <a:cubicBezTo>
                  <a:pt x="43" y="67"/>
                  <a:pt x="37" y="67"/>
                  <a:pt x="30" y="67"/>
                </a:cubicBezTo>
                <a:cubicBezTo>
                  <a:pt x="24" y="67"/>
                  <a:pt x="18" y="67"/>
                  <a:pt x="14" y="68"/>
                </a:cubicBezTo>
                <a:cubicBezTo>
                  <a:pt x="12" y="69"/>
                  <a:pt x="10" y="69"/>
                  <a:pt x="10" y="70"/>
                </a:cubicBezTo>
                <a:cubicBezTo>
                  <a:pt x="10" y="70"/>
                  <a:pt x="12" y="70"/>
                  <a:pt x="14" y="71"/>
                </a:cubicBezTo>
                <a:cubicBezTo>
                  <a:pt x="18" y="72"/>
                  <a:pt x="24" y="72"/>
                  <a:pt x="30" y="72"/>
                </a:cubicBezTo>
                <a:cubicBezTo>
                  <a:pt x="37" y="72"/>
                  <a:pt x="43" y="72"/>
                  <a:pt x="47" y="71"/>
                </a:cubicBezTo>
                <a:cubicBezTo>
                  <a:pt x="49" y="70"/>
                  <a:pt x="51" y="70"/>
                  <a:pt x="51" y="69"/>
                </a:cubicBezTo>
                <a:cubicBezTo>
                  <a:pt x="51" y="69"/>
                  <a:pt x="49" y="69"/>
                  <a:pt x="47" y="68"/>
                </a:cubicBezTo>
                <a:close/>
                <a:moveTo>
                  <a:pt x="14" y="109"/>
                </a:moveTo>
                <a:cubicBezTo>
                  <a:pt x="14" y="117"/>
                  <a:pt x="14" y="117"/>
                  <a:pt x="14" y="117"/>
                </a:cubicBezTo>
                <a:cubicBezTo>
                  <a:pt x="15" y="117"/>
                  <a:pt x="16" y="117"/>
                  <a:pt x="16" y="117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6" y="110"/>
                  <a:pt x="15" y="110"/>
                  <a:pt x="14" y="109"/>
                </a:cubicBezTo>
                <a:close/>
                <a:moveTo>
                  <a:pt x="11" y="116"/>
                </a:moveTo>
                <a:cubicBezTo>
                  <a:pt x="11" y="109"/>
                  <a:pt x="11" y="109"/>
                  <a:pt x="11" y="109"/>
                </a:cubicBezTo>
                <a:cubicBezTo>
                  <a:pt x="11" y="109"/>
                  <a:pt x="11" y="109"/>
                  <a:pt x="11" y="109"/>
                </a:cubicBezTo>
                <a:cubicBezTo>
                  <a:pt x="10" y="108"/>
                  <a:pt x="9" y="108"/>
                  <a:pt x="8" y="108"/>
                </a:cubicBezTo>
                <a:cubicBezTo>
                  <a:pt x="8" y="115"/>
                  <a:pt x="8" y="115"/>
                  <a:pt x="8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9" y="115"/>
                  <a:pt x="11" y="116"/>
                </a:cubicBezTo>
                <a:close/>
                <a:moveTo>
                  <a:pt x="48" y="108"/>
                </a:moveTo>
                <a:cubicBezTo>
                  <a:pt x="48" y="115"/>
                  <a:pt x="48" y="115"/>
                  <a:pt x="48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9" y="108"/>
                  <a:pt x="48" y="108"/>
                </a:cubicBezTo>
                <a:close/>
                <a:moveTo>
                  <a:pt x="45" y="116"/>
                </a:moveTo>
                <a:cubicBezTo>
                  <a:pt x="45" y="109"/>
                  <a:pt x="45" y="109"/>
                  <a:pt x="45" y="109"/>
                </a:cubicBezTo>
                <a:cubicBezTo>
                  <a:pt x="44" y="109"/>
                  <a:pt x="43" y="109"/>
                  <a:pt x="43" y="110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6"/>
                  <a:pt x="45" y="116"/>
                </a:cubicBezTo>
                <a:close/>
                <a:moveTo>
                  <a:pt x="22" y="110"/>
                </a:moveTo>
                <a:cubicBezTo>
                  <a:pt x="22" y="118"/>
                  <a:pt x="22" y="118"/>
                  <a:pt x="22" y="118"/>
                </a:cubicBezTo>
                <a:cubicBezTo>
                  <a:pt x="23" y="118"/>
                  <a:pt x="24" y="118"/>
                  <a:pt x="25" y="118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4" y="111"/>
                  <a:pt x="23" y="111"/>
                  <a:pt x="22" y="110"/>
                </a:cubicBezTo>
                <a:close/>
                <a:moveTo>
                  <a:pt x="36" y="118"/>
                </a:moveTo>
                <a:cubicBezTo>
                  <a:pt x="36" y="110"/>
                  <a:pt x="36" y="110"/>
                  <a:pt x="36" y="110"/>
                </a:cubicBezTo>
                <a:cubicBezTo>
                  <a:pt x="35" y="111"/>
                  <a:pt x="34" y="111"/>
                  <a:pt x="33" y="111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4" y="118"/>
                  <a:pt x="35" y="118"/>
                  <a:pt x="36" y="118"/>
                </a:cubicBezTo>
                <a:close/>
                <a:moveTo>
                  <a:pt x="45" y="99"/>
                </a:moveTo>
                <a:cubicBezTo>
                  <a:pt x="41" y="97"/>
                  <a:pt x="35" y="97"/>
                  <a:pt x="29" y="97"/>
                </a:cubicBezTo>
                <a:cubicBezTo>
                  <a:pt x="22" y="97"/>
                  <a:pt x="17" y="98"/>
                  <a:pt x="13" y="99"/>
                </a:cubicBezTo>
                <a:cubicBezTo>
                  <a:pt x="10" y="99"/>
                  <a:pt x="8" y="100"/>
                  <a:pt x="8" y="100"/>
                </a:cubicBezTo>
                <a:cubicBezTo>
                  <a:pt x="8" y="100"/>
                  <a:pt x="10" y="100"/>
                  <a:pt x="13" y="101"/>
                </a:cubicBezTo>
                <a:cubicBezTo>
                  <a:pt x="17" y="102"/>
                  <a:pt x="23" y="103"/>
                  <a:pt x="29" y="103"/>
                </a:cubicBezTo>
                <a:cubicBezTo>
                  <a:pt x="35" y="103"/>
                  <a:pt x="41" y="102"/>
                  <a:pt x="45" y="101"/>
                </a:cubicBezTo>
                <a:cubicBezTo>
                  <a:pt x="48" y="100"/>
                  <a:pt x="49" y="100"/>
                  <a:pt x="49" y="100"/>
                </a:cubicBezTo>
                <a:cubicBezTo>
                  <a:pt x="49" y="100"/>
                  <a:pt x="48" y="99"/>
                  <a:pt x="45" y="99"/>
                </a:cubicBezTo>
                <a:close/>
                <a:moveTo>
                  <a:pt x="85" y="110"/>
                </a:move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7" y="117"/>
                  <a:pt x="88" y="117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7" y="110"/>
                  <a:pt x="86" y="110"/>
                  <a:pt x="85" y="110"/>
                </a:cubicBezTo>
                <a:close/>
                <a:moveTo>
                  <a:pt x="108" y="116"/>
                </a:moveTo>
                <a:cubicBezTo>
                  <a:pt x="108" y="109"/>
                  <a:pt x="108" y="109"/>
                  <a:pt x="108" y="109"/>
                </a:cubicBezTo>
                <a:cubicBezTo>
                  <a:pt x="107" y="109"/>
                  <a:pt x="106" y="109"/>
                  <a:pt x="106" y="109"/>
                </a:cubicBezTo>
                <a:cubicBezTo>
                  <a:pt x="106" y="116"/>
                  <a:pt x="106" y="116"/>
                  <a:pt x="106" y="116"/>
                </a:cubicBezTo>
                <a:cubicBezTo>
                  <a:pt x="106" y="116"/>
                  <a:pt x="107" y="116"/>
                  <a:pt x="108" y="116"/>
                </a:cubicBezTo>
                <a:close/>
                <a:moveTo>
                  <a:pt x="111" y="108"/>
                </a:moveTo>
                <a:cubicBezTo>
                  <a:pt x="111" y="115"/>
                  <a:pt x="111" y="115"/>
                  <a:pt x="111" y="115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8"/>
                  <a:pt x="111" y="108"/>
                </a:cubicBezTo>
                <a:close/>
                <a:moveTo>
                  <a:pt x="74" y="115"/>
                </a:moveTo>
                <a:cubicBezTo>
                  <a:pt x="74" y="108"/>
                  <a:pt x="74" y="108"/>
                  <a:pt x="74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3" y="108"/>
                  <a:pt x="72" y="108"/>
                  <a:pt x="71" y="107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2" y="115"/>
                  <a:pt x="72" y="115"/>
                  <a:pt x="74" y="115"/>
                </a:cubicBezTo>
                <a:close/>
                <a:moveTo>
                  <a:pt x="77" y="109"/>
                </a:move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9" y="116"/>
                  <a:pt x="80" y="117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79" y="109"/>
                  <a:pt x="78" y="109"/>
                  <a:pt x="77" y="109"/>
                </a:cubicBezTo>
                <a:close/>
                <a:moveTo>
                  <a:pt x="111" y="70"/>
                </a:moveTo>
                <a:cubicBezTo>
                  <a:pt x="107" y="69"/>
                  <a:pt x="102" y="68"/>
                  <a:pt x="95" y="68"/>
                </a:cubicBezTo>
                <a:cubicBezTo>
                  <a:pt x="89" y="68"/>
                  <a:pt x="83" y="69"/>
                  <a:pt x="79" y="70"/>
                </a:cubicBezTo>
                <a:cubicBezTo>
                  <a:pt x="76" y="71"/>
                  <a:pt x="75" y="71"/>
                  <a:pt x="75" y="71"/>
                </a:cubicBezTo>
                <a:cubicBezTo>
                  <a:pt x="75" y="71"/>
                  <a:pt x="76" y="71"/>
                  <a:pt x="79" y="72"/>
                </a:cubicBezTo>
                <a:cubicBezTo>
                  <a:pt x="83" y="73"/>
                  <a:pt x="89" y="74"/>
                  <a:pt x="95" y="74"/>
                </a:cubicBezTo>
                <a:cubicBezTo>
                  <a:pt x="102" y="74"/>
                  <a:pt x="107" y="73"/>
                  <a:pt x="111" y="72"/>
                </a:cubicBezTo>
                <a:cubicBezTo>
                  <a:pt x="114" y="71"/>
                  <a:pt x="116" y="71"/>
                  <a:pt x="116" y="71"/>
                </a:cubicBezTo>
                <a:cubicBezTo>
                  <a:pt x="116" y="71"/>
                  <a:pt x="114" y="71"/>
                  <a:pt x="111" y="70"/>
                </a:cubicBezTo>
                <a:close/>
                <a:moveTo>
                  <a:pt x="111" y="87"/>
                </a:moveTo>
                <a:cubicBezTo>
                  <a:pt x="111" y="80"/>
                  <a:pt x="111" y="80"/>
                  <a:pt x="111" y="80"/>
                </a:cubicBezTo>
                <a:cubicBezTo>
                  <a:pt x="110" y="80"/>
                  <a:pt x="110" y="81"/>
                  <a:pt x="109" y="81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0" y="88"/>
                  <a:pt x="110" y="88"/>
                  <a:pt x="111" y="87"/>
                </a:cubicBezTo>
                <a:close/>
                <a:moveTo>
                  <a:pt x="114" y="79"/>
                </a:moveTo>
                <a:cubicBezTo>
                  <a:pt x="114" y="87"/>
                  <a:pt x="114" y="87"/>
                  <a:pt x="114" y="87"/>
                </a:cubicBezTo>
                <a:cubicBezTo>
                  <a:pt x="115" y="86"/>
                  <a:pt x="116" y="86"/>
                  <a:pt x="116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6" y="79"/>
                  <a:pt x="116" y="79"/>
                  <a:pt x="116" y="79"/>
                </a:cubicBezTo>
                <a:cubicBezTo>
                  <a:pt x="115" y="79"/>
                  <a:pt x="115" y="79"/>
                  <a:pt x="114" y="79"/>
                </a:cubicBezTo>
                <a:close/>
                <a:moveTo>
                  <a:pt x="77" y="87"/>
                </a:move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6" y="79"/>
                  <a:pt x="75" y="79"/>
                  <a:pt x="75" y="79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6" y="87"/>
                  <a:pt x="77" y="87"/>
                </a:cubicBezTo>
                <a:close/>
                <a:moveTo>
                  <a:pt x="80" y="81"/>
                </a:moveTo>
                <a:cubicBezTo>
                  <a:pt x="80" y="88"/>
                  <a:pt x="80" y="88"/>
                  <a:pt x="80" y="88"/>
                </a:cubicBezTo>
                <a:cubicBezTo>
                  <a:pt x="81" y="88"/>
                  <a:pt x="82" y="88"/>
                  <a:pt x="83" y="88"/>
                </a:cubicBezTo>
                <a:cubicBezTo>
                  <a:pt x="83" y="81"/>
                  <a:pt x="83" y="81"/>
                  <a:pt x="83" y="81"/>
                </a:cubicBezTo>
                <a:cubicBezTo>
                  <a:pt x="82" y="81"/>
                  <a:pt x="81" y="81"/>
                  <a:pt x="80" y="81"/>
                </a:cubicBezTo>
                <a:close/>
                <a:moveTo>
                  <a:pt x="102" y="97"/>
                </a:moveTo>
                <a:cubicBezTo>
                  <a:pt x="100" y="97"/>
                  <a:pt x="98" y="97"/>
                  <a:pt x="95" y="97"/>
                </a:cubicBezTo>
                <a:cubicBezTo>
                  <a:pt x="91" y="97"/>
                  <a:pt x="88" y="97"/>
                  <a:pt x="84" y="97"/>
                </a:cubicBezTo>
                <a:cubicBezTo>
                  <a:pt x="81" y="97"/>
                  <a:pt x="78" y="97"/>
                  <a:pt x="76" y="98"/>
                </a:cubicBezTo>
                <a:cubicBezTo>
                  <a:pt x="73" y="99"/>
                  <a:pt x="71" y="99"/>
                  <a:pt x="71" y="99"/>
                </a:cubicBezTo>
                <a:cubicBezTo>
                  <a:pt x="71" y="99"/>
                  <a:pt x="73" y="100"/>
                  <a:pt x="76" y="100"/>
                </a:cubicBezTo>
                <a:cubicBezTo>
                  <a:pt x="80" y="101"/>
                  <a:pt x="86" y="102"/>
                  <a:pt x="92" y="102"/>
                </a:cubicBezTo>
                <a:cubicBezTo>
                  <a:pt x="98" y="102"/>
                  <a:pt x="104" y="101"/>
                  <a:pt x="108" y="100"/>
                </a:cubicBezTo>
                <a:cubicBezTo>
                  <a:pt x="111" y="100"/>
                  <a:pt x="112" y="99"/>
                  <a:pt x="112" y="99"/>
                </a:cubicBezTo>
                <a:cubicBezTo>
                  <a:pt x="112" y="99"/>
                  <a:pt x="111" y="99"/>
                  <a:pt x="108" y="98"/>
                </a:cubicBezTo>
                <a:cubicBezTo>
                  <a:pt x="106" y="98"/>
                  <a:pt x="105" y="97"/>
                  <a:pt x="102" y="97"/>
                </a:cubicBezTo>
                <a:close/>
                <a:moveTo>
                  <a:pt x="89" y="88"/>
                </a:moveTo>
                <a:cubicBezTo>
                  <a:pt x="90" y="88"/>
                  <a:pt x="90" y="88"/>
                  <a:pt x="91" y="88"/>
                </a:cubicBezTo>
                <a:cubicBezTo>
                  <a:pt x="91" y="82"/>
                  <a:pt x="91" y="82"/>
                  <a:pt x="91" y="82"/>
                </a:cubicBezTo>
                <a:cubicBezTo>
                  <a:pt x="90" y="82"/>
                  <a:pt x="90" y="82"/>
                  <a:pt x="89" y="82"/>
                </a:cubicBezTo>
                <a:cubicBezTo>
                  <a:pt x="89" y="88"/>
                  <a:pt x="89" y="88"/>
                  <a:pt x="89" y="88"/>
                </a:cubicBezTo>
                <a:close/>
                <a:moveTo>
                  <a:pt x="225" y="19"/>
                </a:moveTo>
                <a:cubicBezTo>
                  <a:pt x="230" y="18"/>
                  <a:pt x="235" y="17"/>
                  <a:pt x="242" y="17"/>
                </a:cubicBezTo>
                <a:cubicBezTo>
                  <a:pt x="248" y="17"/>
                  <a:pt x="254" y="18"/>
                  <a:pt x="258" y="19"/>
                </a:cubicBezTo>
                <a:cubicBezTo>
                  <a:pt x="260" y="20"/>
                  <a:pt x="262" y="20"/>
                  <a:pt x="262" y="20"/>
                </a:cubicBezTo>
                <a:cubicBezTo>
                  <a:pt x="262" y="20"/>
                  <a:pt x="260" y="20"/>
                  <a:pt x="258" y="21"/>
                </a:cubicBezTo>
                <a:cubicBezTo>
                  <a:pt x="254" y="22"/>
                  <a:pt x="248" y="23"/>
                  <a:pt x="242" y="23"/>
                </a:cubicBezTo>
                <a:cubicBezTo>
                  <a:pt x="235" y="23"/>
                  <a:pt x="230" y="22"/>
                  <a:pt x="225" y="21"/>
                </a:cubicBezTo>
                <a:cubicBezTo>
                  <a:pt x="223" y="20"/>
                  <a:pt x="221" y="20"/>
                  <a:pt x="221" y="20"/>
                </a:cubicBezTo>
                <a:cubicBezTo>
                  <a:pt x="221" y="20"/>
                  <a:pt x="223" y="20"/>
                  <a:pt x="225" y="19"/>
                </a:cubicBezTo>
                <a:close/>
                <a:moveTo>
                  <a:pt x="235" y="38"/>
                </a:moveTo>
                <a:cubicBezTo>
                  <a:pt x="235" y="31"/>
                  <a:pt x="235" y="31"/>
                  <a:pt x="235" y="31"/>
                </a:cubicBezTo>
                <a:cubicBezTo>
                  <a:pt x="236" y="31"/>
                  <a:pt x="237" y="31"/>
                  <a:pt x="238" y="31"/>
                </a:cubicBezTo>
                <a:cubicBezTo>
                  <a:pt x="238" y="38"/>
                  <a:pt x="238" y="38"/>
                  <a:pt x="238" y="38"/>
                </a:cubicBezTo>
                <a:cubicBezTo>
                  <a:pt x="237" y="38"/>
                  <a:pt x="236" y="38"/>
                  <a:pt x="235" y="38"/>
                </a:cubicBezTo>
                <a:close/>
                <a:moveTo>
                  <a:pt x="248" y="31"/>
                </a:moveTo>
                <a:cubicBezTo>
                  <a:pt x="248" y="38"/>
                  <a:pt x="248" y="38"/>
                  <a:pt x="248" y="38"/>
                </a:cubicBezTo>
                <a:cubicBezTo>
                  <a:pt x="247" y="38"/>
                  <a:pt x="246" y="38"/>
                  <a:pt x="245" y="38"/>
                </a:cubicBezTo>
                <a:cubicBezTo>
                  <a:pt x="245" y="31"/>
                  <a:pt x="245" y="31"/>
                  <a:pt x="245" y="31"/>
                </a:cubicBezTo>
                <a:cubicBezTo>
                  <a:pt x="246" y="31"/>
                  <a:pt x="247" y="31"/>
                  <a:pt x="248" y="31"/>
                </a:cubicBezTo>
                <a:close/>
                <a:moveTo>
                  <a:pt x="226" y="37"/>
                </a:moveTo>
                <a:cubicBezTo>
                  <a:pt x="226" y="29"/>
                  <a:pt x="226" y="29"/>
                  <a:pt x="226" y="29"/>
                </a:cubicBezTo>
                <a:cubicBezTo>
                  <a:pt x="226" y="30"/>
                  <a:pt x="227" y="30"/>
                  <a:pt x="228" y="30"/>
                </a:cubicBezTo>
                <a:cubicBezTo>
                  <a:pt x="228" y="37"/>
                  <a:pt x="228" y="37"/>
                  <a:pt x="228" y="37"/>
                </a:cubicBezTo>
                <a:cubicBezTo>
                  <a:pt x="227" y="37"/>
                  <a:pt x="226" y="37"/>
                  <a:pt x="226" y="37"/>
                </a:cubicBezTo>
                <a:close/>
                <a:moveTo>
                  <a:pt x="222" y="29"/>
                </a:moveTo>
                <a:cubicBezTo>
                  <a:pt x="222" y="36"/>
                  <a:pt x="222" y="36"/>
                  <a:pt x="222" y="36"/>
                </a:cubicBezTo>
                <a:cubicBezTo>
                  <a:pt x="222" y="36"/>
                  <a:pt x="221" y="35"/>
                  <a:pt x="221" y="35"/>
                </a:cubicBezTo>
                <a:cubicBezTo>
                  <a:pt x="221" y="35"/>
                  <a:pt x="221" y="35"/>
                  <a:pt x="221" y="35"/>
                </a:cubicBezTo>
                <a:cubicBezTo>
                  <a:pt x="221" y="28"/>
                  <a:pt x="221" y="28"/>
                  <a:pt x="221" y="28"/>
                </a:cubicBezTo>
                <a:cubicBezTo>
                  <a:pt x="221" y="28"/>
                  <a:pt x="222" y="28"/>
                  <a:pt x="222" y="29"/>
                </a:cubicBezTo>
                <a:close/>
                <a:moveTo>
                  <a:pt x="260" y="36"/>
                </a:moveTo>
                <a:cubicBezTo>
                  <a:pt x="260" y="29"/>
                  <a:pt x="260" y="29"/>
                  <a:pt x="260" y="29"/>
                </a:cubicBezTo>
                <a:cubicBezTo>
                  <a:pt x="260" y="29"/>
                  <a:pt x="260" y="29"/>
                  <a:pt x="260" y="29"/>
                </a:cubicBezTo>
                <a:cubicBezTo>
                  <a:pt x="261" y="29"/>
                  <a:pt x="262" y="28"/>
                  <a:pt x="262" y="28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2" y="36"/>
                  <a:pt x="261" y="36"/>
                  <a:pt x="260" y="36"/>
                </a:cubicBezTo>
                <a:close/>
                <a:moveTo>
                  <a:pt x="256" y="30"/>
                </a:moveTo>
                <a:cubicBezTo>
                  <a:pt x="256" y="37"/>
                  <a:pt x="256" y="37"/>
                  <a:pt x="256" y="37"/>
                </a:cubicBezTo>
                <a:cubicBezTo>
                  <a:pt x="256" y="37"/>
                  <a:pt x="255" y="37"/>
                  <a:pt x="254" y="37"/>
                </a:cubicBezTo>
                <a:cubicBezTo>
                  <a:pt x="254" y="30"/>
                  <a:pt x="254" y="30"/>
                  <a:pt x="254" y="30"/>
                </a:cubicBezTo>
                <a:cubicBezTo>
                  <a:pt x="255" y="30"/>
                  <a:pt x="256" y="30"/>
                  <a:pt x="256" y="30"/>
                </a:cubicBezTo>
                <a:close/>
                <a:moveTo>
                  <a:pt x="237" y="65"/>
                </a:moveTo>
                <a:cubicBezTo>
                  <a:pt x="237" y="57"/>
                  <a:pt x="237" y="57"/>
                  <a:pt x="237" y="57"/>
                </a:cubicBezTo>
                <a:cubicBezTo>
                  <a:pt x="238" y="57"/>
                  <a:pt x="239" y="57"/>
                  <a:pt x="240" y="58"/>
                </a:cubicBezTo>
                <a:cubicBezTo>
                  <a:pt x="240" y="65"/>
                  <a:pt x="240" y="65"/>
                  <a:pt x="240" y="65"/>
                </a:cubicBezTo>
                <a:cubicBezTo>
                  <a:pt x="239" y="65"/>
                  <a:pt x="238" y="65"/>
                  <a:pt x="237" y="65"/>
                </a:cubicBezTo>
                <a:close/>
                <a:moveTo>
                  <a:pt x="251" y="57"/>
                </a:moveTo>
                <a:cubicBezTo>
                  <a:pt x="251" y="65"/>
                  <a:pt x="251" y="65"/>
                  <a:pt x="251" y="65"/>
                </a:cubicBezTo>
                <a:cubicBezTo>
                  <a:pt x="250" y="65"/>
                  <a:pt x="249" y="65"/>
                  <a:pt x="248" y="65"/>
                </a:cubicBezTo>
                <a:cubicBezTo>
                  <a:pt x="248" y="58"/>
                  <a:pt x="248" y="58"/>
                  <a:pt x="248" y="58"/>
                </a:cubicBezTo>
                <a:cubicBezTo>
                  <a:pt x="249" y="57"/>
                  <a:pt x="250" y="57"/>
                  <a:pt x="251" y="57"/>
                </a:cubicBezTo>
                <a:close/>
                <a:moveTo>
                  <a:pt x="228" y="63"/>
                </a:moveTo>
                <a:cubicBezTo>
                  <a:pt x="228" y="56"/>
                  <a:pt x="228" y="56"/>
                  <a:pt x="228" y="56"/>
                </a:cubicBezTo>
                <a:cubicBezTo>
                  <a:pt x="229" y="56"/>
                  <a:pt x="230" y="56"/>
                  <a:pt x="231" y="56"/>
                </a:cubicBezTo>
                <a:cubicBezTo>
                  <a:pt x="231" y="64"/>
                  <a:pt x="231" y="64"/>
                  <a:pt x="231" y="64"/>
                </a:cubicBezTo>
                <a:cubicBezTo>
                  <a:pt x="230" y="64"/>
                  <a:pt x="229" y="63"/>
                  <a:pt x="228" y="63"/>
                </a:cubicBezTo>
                <a:close/>
                <a:moveTo>
                  <a:pt x="225" y="55"/>
                </a:moveTo>
                <a:cubicBezTo>
                  <a:pt x="225" y="62"/>
                  <a:pt x="225" y="62"/>
                  <a:pt x="225" y="62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55"/>
                  <a:pt x="224" y="55"/>
                  <a:pt x="224" y="55"/>
                </a:cubicBezTo>
                <a:cubicBezTo>
                  <a:pt x="224" y="55"/>
                  <a:pt x="225" y="55"/>
                  <a:pt x="225" y="55"/>
                </a:cubicBezTo>
                <a:close/>
                <a:moveTo>
                  <a:pt x="262" y="63"/>
                </a:moveTo>
                <a:cubicBezTo>
                  <a:pt x="262" y="55"/>
                  <a:pt x="262" y="55"/>
                  <a:pt x="262" y="55"/>
                </a:cubicBezTo>
                <a:cubicBezTo>
                  <a:pt x="263" y="55"/>
                  <a:pt x="263" y="55"/>
                  <a:pt x="263" y="55"/>
                </a:cubicBezTo>
                <a:cubicBezTo>
                  <a:pt x="263" y="55"/>
                  <a:pt x="264" y="55"/>
                  <a:pt x="265" y="55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2"/>
                  <a:pt x="264" y="62"/>
                  <a:pt x="262" y="63"/>
                </a:cubicBezTo>
                <a:close/>
                <a:moveTo>
                  <a:pt x="259" y="56"/>
                </a:moveTo>
                <a:cubicBezTo>
                  <a:pt x="259" y="63"/>
                  <a:pt x="259" y="63"/>
                  <a:pt x="259" y="63"/>
                </a:cubicBezTo>
                <a:cubicBezTo>
                  <a:pt x="258" y="64"/>
                  <a:pt x="258" y="64"/>
                  <a:pt x="257" y="64"/>
                </a:cubicBezTo>
                <a:cubicBezTo>
                  <a:pt x="257" y="57"/>
                  <a:pt x="257" y="57"/>
                  <a:pt x="257" y="57"/>
                </a:cubicBezTo>
                <a:cubicBezTo>
                  <a:pt x="258" y="57"/>
                  <a:pt x="258" y="56"/>
                  <a:pt x="259" y="56"/>
                </a:cubicBezTo>
                <a:close/>
                <a:moveTo>
                  <a:pt x="230" y="91"/>
                </a:moveTo>
                <a:cubicBezTo>
                  <a:pt x="230" y="84"/>
                  <a:pt x="230" y="84"/>
                  <a:pt x="230" y="84"/>
                </a:cubicBezTo>
                <a:cubicBezTo>
                  <a:pt x="231" y="84"/>
                  <a:pt x="232" y="84"/>
                  <a:pt x="233" y="84"/>
                </a:cubicBezTo>
                <a:cubicBezTo>
                  <a:pt x="233" y="91"/>
                  <a:pt x="233" y="91"/>
                  <a:pt x="233" y="91"/>
                </a:cubicBezTo>
                <a:cubicBezTo>
                  <a:pt x="232" y="91"/>
                  <a:pt x="231" y="91"/>
                  <a:pt x="230" y="91"/>
                </a:cubicBezTo>
                <a:close/>
                <a:moveTo>
                  <a:pt x="243" y="84"/>
                </a:moveTo>
                <a:cubicBezTo>
                  <a:pt x="243" y="91"/>
                  <a:pt x="243" y="91"/>
                  <a:pt x="243" y="91"/>
                </a:cubicBezTo>
                <a:cubicBezTo>
                  <a:pt x="242" y="91"/>
                  <a:pt x="242" y="91"/>
                  <a:pt x="241" y="91"/>
                </a:cubicBezTo>
                <a:cubicBezTo>
                  <a:pt x="241" y="84"/>
                  <a:pt x="241" y="84"/>
                  <a:pt x="241" y="84"/>
                </a:cubicBezTo>
                <a:cubicBezTo>
                  <a:pt x="242" y="84"/>
                  <a:pt x="242" y="84"/>
                  <a:pt x="243" y="84"/>
                </a:cubicBezTo>
                <a:close/>
                <a:moveTo>
                  <a:pt x="221" y="90"/>
                </a:moveTo>
                <a:cubicBezTo>
                  <a:pt x="221" y="83"/>
                  <a:pt x="221" y="83"/>
                  <a:pt x="221" y="83"/>
                </a:cubicBezTo>
                <a:cubicBezTo>
                  <a:pt x="222" y="83"/>
                  <a:pt x="222" y="83"/>
                  <a:pt x="223" y="83"/>
                </a:cubicBezTo>
                <a:cubicBezTo>
                  <a:pt x="223" y="90"/>
                  <a:pt x="223" y="90"/>
                  <a:pt x="223" y="90"/>
                </a:cubicBezTo>
                <a:cubicBezTo>
                  <a:pt x="222" y="90"/>
                  <a:pt x="222" y="90"/>
                  <a:pt x="221" y="90"/>
                </a:cubicBezTo>
                <a:close/>
                <a:moveTo>
                  <a:pt x="218" y="82"/>
                </a:moveTo>
                <a:cubicBezTo>
                  <a:pt x="218" y="89"/>
                  <a:pt x="218" y="89"/>
                  <a:pt x="218" y="89"/>
                </a:cubicBezTo>
                <a:cubicBezTo>
                  <a:pt x="217" y="89"/>
                  <a:pt x="216" y="89"/>
                  <a:pt x="216" y="89"/>
                </a:cubicBezTo>
                <a:cubicBezTo>
                  <a:pt x="216" y="88"/>
                  <a:pt x="216" y="88"/>
                  <a:pt x="216" y="88"/>
                </a:cubicBezTo>
                <a:cubicBezTo>
                  <a:pt x="216" y="81"/>
                  <a:pt x="216" y="81"/>
                  <a:pt x="216" y="81"/>
                </a:cubicBezTo>
                <a:cubicBezTo>
                  <a:pt x="217" y="81"/>
                  <a:pt x="217" y="81"/>
                  <a:pt x="218" y="82"/>
                </a:cubicBezTo>
                <a:close/>
                <a:moveTo>
                  <a:pt x="255" y="89"/>
                </a:moveTo>
                <a:cubicBezTo>
                  <a:pt x="255" y="82"/>
                  <a:pt x="255" y="82"/>
                  <a:pt x="255" y="82"/>
                </a:cubicBezTo>
                <a:cubicBezTo>
                  <a:pt x="255" y="82"/>
                  <a:pt x="255" y="82"/>
                  <a:pt x="255" y="82"/>
                </a:cubicBezTo>
                <a:cubicBezTo>
                  <a:pt x="256" y="82"/>
                  <a:pt x="257" y="82"/>
                  <a:pt x="257" y="81"/>
                </a:cubicBezTo>
                <a:cubicBezTo>
                  <a:pt x="257" y="88"/>
                  <a:pt x="257" y="88"/>
                  <a:pt x="257" y="88"/>
                </a:cubicBezTo>
                <a:cubicBezTo>
                  <a:pt x="257" y="89"/>
                  <a:pt x="257" y="89"/>
                  <a:pt x="257" y="89"/>
                </a:cubicBezTo>
                <a:cubicBezTo>
                  <a:pt x="257" y="89"/>
                  <a:pt x="256" y="89"/>
                  <a:pt x="255" y="89"/>
                </a:cubicBezTo>
                <a:close/>
                <a:moveTo>
                  <a:pt x="252" y="83"/>
                </a:moveTo>
                <a:cubicBezTo>
                  <a:pt x="252" y="90"/>
                  <a:pt x="252" y="90"/>
                  <a:pt x="252" y="90"/>
                </a:cubicBezTo>
                <a:cubicBezTo>
                  <a:pt x="251" y="90"/>
                  <a:pt x="250" y="90"/>
                  <a:pt x="249" y="90"/>
                </a:cubicBezTo>
                <a:cubicBezTo>
                  <a:pt x="249" y="83"/>
                  <a:pt x="249" y="83"/>
                  <a:pt x="249" y="83"/>
                </a:cubicBezTo>
                <a:cubicBezTo>
                  <a:pt x="250" y="83"/>
                  <a:pt x="251" y="83"/>
                  <a:pt x="252" y="83"/>
                </a:cubicBezTo>
                <a:close/>
                <a:moveTo>
                  <a:pt x="237" y="117"/>
                </a:moveTo>
                <a:cubicBezTo>
                  <a:pt x="237" y="110"/>
                  <a:pt x="237" y="110"/>
                  <a:pt x="237" y="110"/>
                </a:cubicBezTo>
                <a:cubicBezTo>
                  <a:pt x="238" y="110"/>
                  <a:pt x="239" y="110"/>
                  <a:pt x="240" y="110"/>
                </a:cubicBezTo>
                <a:cubicBezTo>
                  <a:pt x="240" y="117"/>
                  <a:pt x="240" y="117"/>
                  <a:pt x="240" y="117"/>
                </a:cubicBezTo>
                <a:cubicBezTo>
                  <a:pt x="239" y="117"/>
                  <a:pt x="238" y="117"/>
                  <a:pt x="237" y="117"/>
                </a:cubicBezTo>
                <a:close/>
                <a:moveTo>
                  <a:pt x="250" y="110"/>
                </a:moveTo>
                <a:cubicBezTo>
                  <a:pt x="250" y="117"/>
                  <a:pt x="250" y="117"/>
                  <a:pt x="250" y="117"/>
                </a:cubicBezTo>
                <a:cubicBezTo>
                  <a:pt x="250" y="117"/>
                  <a:pt x="249" y="117"/>
                  <a:pt x="248" y="117"/>
                </a:cubicBezTo>
                <a:cubicBezTo>
                  <a:pt x="248" y="110"/>
                  <a:pt x="248" y="110"/>
                  <a:pt x="248" y="110"/>
                </a:cubicBezTo>
                <a:cubicBezTo>
                  <a:pt x="249" y="110"/>
                  <a:pt x="250" y="110"/>
                  <a:pt x="250" y="110"/>
                </a:cubicBezTo>
                <a:close/>
                <a:moveTo>
                  <a:pt x="228" y="116"/>
                </a:moveTo>
                <a:cubicBezTo>
                  <a:pt x="228" y="108"/>
                  <a:pt x="228" y="108"/>
                  <a:pt x="228" y="108"/>
                </a:cubicBezTo>
                <a:cubicBezTo>
                  <a:pt x="229" y="109"/>
                  <a:pt x="230" y="109"/>
                  <a:pt x="230" y="109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16"/>
                  <a:pt x="229" y="116"/>
                  <a:pt x="228" y="116"/>
                </a:cubicBezTo>
                <a:close/>
                <a:moveTo>
                  <a:pt x="225" y="108"/>
                </a:moveTo>
                <a:cubicBezTo>
                  <a:pt x="225" y="115"/>
                  <a:pt x="225" y="115"/>
                  <a:pt x="225" y="115"/>
                </a:cubicBezTo>
                <a:cubicBezTo>
                  <a:pt x="224" y="115"/>
                  <a:pt x="224" y="114"/>
                  <a:pt x="224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4" y="107"/>
                  <a:pt x="224" y="107"/>
                  <a:pt x="225" y="108"/>
                </a:cubicBezTo>
                <a:close/>
                <a:moveTo>
                  <a:pt x="262" y="115"/>
                </a:moveTo>
                <a:cubicBezTo>
                  <a:pt x="262" y="108"/>
                  <a:pt x="262" y="108"/>
                  <a:pt x="262" y="108"/>
                </a:cubicBezTo>
                <a:cubicBezTo>
                  <a:pt x="262" y="108"/>
                  <a:pt x="262" y="108"/>
                  <a:pt x="262" y="108"/>
                </a:cubicBezTo>
                <a:cubicBezTo>
                  <a:pt x="263" y="108"/>
                  <a:pt x="264" y="107"/>
                  <a:pt x="265" y="107"/>
                </a:cubicBezTo>
                <a:cubicBezTo>
                  <a:pt x="265" y="114"/>
                  <a:pt x="265" y="114"/>
                  <a:pt x="265" y="114"/>
                </a:cubicBezTo>
                <a:cubicBezTo>
                  <a:pt x="264" y="114"/>
                  <a:pt x="264" y="114"/>
                  <a:pt x="264" y="114"/>
                </a:cubicBezTo>
                <a:cubicBezTo>
                  <a:pt x="264" y="115"/>
                  <a:pt x="264" y="115"/>
                  <a:pt x="262" y="115"/>
                </a:cubicBezTo>
                <a:close/>
                <a:moveTo>
                  <a:pt x="259" y="109"/>
                </a:moveTo>
                <a:cubicBezTo>
                  <a:pt x="259" y="116"/>
                  <a:pt x="259" y="116"/>
                  <a:pt x="259" y="116"/>
                </a:cubicBezTo>
                <a:cubicBezTo>
                  <a:pt x="258" y="116"/>
                  <a:pt x="257" y="116"/>
                  <a:pt x="256" y="116"/>
                </a:cubicBezTo>
                <a:cubicBezTo>
                  <a:pt x="256" y="109"/>
                  <a:pt x="256" y="109"/>
                  <a:pt x="256" y="109"/>
                </a:cubicBezTo>
                <a:cubicBezTo>
                  <a:pt x="257" y="109"/>
                  <a:pt x="258" y="109"/>
                  <a:pt x="259" y="109"/>
                </a:cubicBezTo>
                <a:close/>
                <a:moveTo>
                  <a:pt x="225" y="99"/>
                </a:moveTo>
                <a:cubicBezTo>
                  <a:pt x="229" y="99"/>
                  <a:pt x="233" y="100"/>
                  <a:pt x="237" y="100"/>
                </a:cubicBezTo>
                <a:cubicBezTo>
                  <a:pt x="244" y="100"/>
                  <a:pt x="250" y="99"/>
                  <a:pt x="255" y="97"/>
                </a:cubicBezTo>
                <a:cubicBezTo>
                  <a:pt x="256" y="97"/>
                  <a:pt x="256" y="97"/>
                  <a:pt x="256" y="97"/>
                </a:cubicBezTo>
                <a:cubicBezTo>
                  <a:pt x="258" y="97"/>
                  <a:pt x="259" y="98"/>
                  <a:pt x="260" y="98"/>
                </a:cubicBezTo>
                <a:cubicBezTo>
                  <a:pt x="263" y="99"/>
                  <a:pt x="264" y="99"/>
                  <a:pt x="264" y="99"/>
                </a:cubicBezTo>
                <a:cubicBezTo>
                  <a:pt x="264" y="99"/>
                  <a:pt x="263" y="99"/>
                  <a:pt x="260" y="100"/>
                </a:cubicBezTo>
                <a:cubicBezTo>
                  <a:pt x="256" y="101"/>
                  <a:pt x="250" y="102"/>
                  <a:pt x="244" y="102"/>
                </a:cubicBezTo>
                <a:cubicBezTo>
                  <a:pt x="238" y="102"/>
                  <a:pt x="232" y="101"/>
                  <a:pt x="228" y="100"/>
                </a:cubicBezTo>
                <a:cubicBezTo>
                  <a:pt x="225" y="99"/>
                  <a:pt x="224" y="99"/>
                  <a:pt x="224" y="99"/>
                </a:cubicBezTo>
                <a:cubicBezTo>
                  <a:pt x="224" y="99"/>
                  <a:pt x="224" y="99"/>
                  <a:pt x="225" y="99"/>
                </a:cubicBezTo>
                <a:close/>
                <a:moveTo>
                  <a:pt x="226" y="71"/>
                </a:moveTo>
                <a:cubicBezTo>
                  <a:pt x="231" y="72"/>
                  <a:pt x="237" y="73"/>
                  <a:pt x="244" y="73"/>
                </a:cubicBezTo>
                <a:cubicBezTo>
                  <a:pt x="248" y="73"/>
                  <a:pt x="251" y="73"/>
                  <a:pt x="254" y="72"/>
                </a:cubicBezTo>
                <a:cubicBezTo>
                  <a:pt x="256" y="73"/>
                  <a:pt x="257" y="73"/>
                  <a:pt x="257" y="73"/>
                </a:cubicBezTo>
                <a:cubicBezTo>
                  <a:pt x="257" y="73"/>
                  <a:pt x="256" y="74"/>
                  <a:pt x="253" y="74"/>
                </a:cubicBezTo>
                <a:cubicBezTo>
                  <a:pt x="249" y="75"/>
                  <a:pt x="243" y="76"/>
                  <a:pt x="237" y="76"/>
                </a:cubicBezTo>
                <a:cubicBezTo>
                  <a:pt x="230" y="76"/>
                  <a:pt x="225" y="75"/>
                  <a:pt x="221" y="74"/>
                </a:cubicBezTo>
                <a:cubicBezTo>
                  <a:pt x="218" y="73"/>
                  <a:pt x="216" y="73"/>
                  <a:pt x="216" y="73"/>
                </a:cubicBezTo>
                <a:cubicBezTo>
                  <a:pt x="216" y="73"/>
                  <a:pt x="218" y="73"/>
                  <a:pt x="221" y="72"/>
                </a:cubicBezTo>
                <a:cubicBezTo>
                  <a:pt x="222" y="72"/>
                  <a:pt x="224" y="71"/>
                  <a:pt x="226" y="71"/>
                </a:cubicBezTo>
                <a:close/>
                <a:moveTo>
                  <a:pt x="229" y="45"/>
                </a:moveTo>
                <a:cubicBezTo>
                  <a:pt x="232" y="46"/>
                  <a:pt x="237" y="46"/>
                  <a:pt x="242" y="46"/>
                </a:cubicBezTo>
                <a:cubicBezTo>
                  <a:pt x="248" y="46"/>
                  <a:pt x="253" y="46"/>
                  <a:pt x="258" y="45"/>
                </a:cubicBezTo>
                <a:cubicBezTo>
                  <a:pt x="259" y="45"/>
                  <a:pt x="260" y="45"/>
                  <a:pt x="260" y="46"/>
                </a:cubicBezTo>
                <a:cubicBezTo>
                  <a:pt x="263" y="46"/>
                  <a:pt x="265" y="47"/>
                  <a:pt x="265" y="47"/>
                </a:cubicBezTo>
                <a:cubicBezTo>
                  <a:pt x="265" y="47"/>
                  <a:pt x="263" y="47"/>
                  <a:pt x="260" y="48"/>
                </a:cubicBezTo>
                <a:cubicBezTo>
                  <a:pt x="256" y="49"/>
                  <a:pt x="251" y="50"/>
                  <a:pt x="244" y="50"/>
                </a:cubicBezTo>
                <a:cubicBezTo>
                  <a:pt x="238" y="50"/>
                  <a:pt x="232" y="49"/>
                  <a:pt x="228" y="48"/>
                </a:cubicBezTo>
                <a:cubicBezTo>
                  <a:pt x="226" y="47"/>
                  <a:pt x="224" y="47"/>
                  <a:pt x="224" y="47"/>
                </a:cubicBezTo>
                <a:cubicBezTo>
                  <a:pt x="224" y="46"/>
                  <a:pt x="226" y="46"/>
                  <a:pt x="228" y="46"/>
                </a:cubicBezTo>
                <a:cubicBezTo>
                  <a:pt x="229" y="45"/>
                  <a:pt x="229" y="45"/>
                  <a:pt x="229" y="45"/>
                </a:cubicBezTo>
                <a:close/>
                <a:moveTo>
                  <a:pt x="181" y="19"/>
                </a:moveTo>
                <a:cubicBezTo>
                  <a:pt x="177" y="18"/>
                  <a:pt x="171" y="17"/>
                  <a:pt x="165" y="17"/>
                </a:cubicBezTo>
                <a:cubicBezTo>
                  <a:pt x="158" y="17"/>
                  <a:pt x="153" y="18"/>
                  <a:pt x="148" y="19"/>
                </a:cubicBezTo>
                <a:cubicBezTo>
                  <a:pt x="146" y="20"/>
                  <a:pt x="144" y="20"/>
                  <a:pt x="144" y="20"/>
                </a:cubicBezTo>
                <a:cubicBezTo>
                  <a:pt x="144" y="20"/>
                  <a:pt x="146" y="20"/>
                  <a:pt x="148" y="21"/>
                </a:cubicBezTo>
                <a:cubicBezTo>
                  <a:pt x="153" y="22"/>
                  <a:pt x="158" y="23"/>
                  <a:pt x="165" y="23"/>
                </a:cubicBezTo>
                <a:cubicBezTo>
                  <a:pt x="171" y="23"/>
                  <a:pt x="177" y="22"/>
                  <a:pt x="181" y="21"/>
                </a:cubicBezTo>
                <a:cubicBezTo>
                  <a:pt x="183" y="20"/>
                  <a:pt x="185" y="20"/>
                  <a:pt x="185" y="20"/>
                </a:cubicBezTo>
                <a:cubicBezTo>
                  <a:pt x="185" y="20"/>
                  <a:pt x="183" y="20"/>
                  <a:pt x="181" y="19"/>
                </a:cubicBezTo>
                <a:close/>
                <a:moveTo>
                  <a:pt x="172" y="38"/>
                </a:moveTo>
                <a:cubicBezTo>
                  <a:pt x="172" y="31"/>
                  <a:pt x="172" y="31"/>
                  <a:pt x="172" y="31"/>
                </a:cubicBezTo>
                <a:cubicBezTo>
                  <a:pt x="171" y="31"/>
                  <a:pt x="170" y="31"/>
                  <a:pt x="169" y="3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70" y="38"/>
                  <a:pt x="171" y="38"/>
                  <a:pt x="172" y="38"/>
                </a:cubicBezTo>
                <a:close/>
                <a:moveTo>
                  <a:pt x="158" y="31"/>
                </a:moveTo>
                <a:cubicBezTo>
                  <a:pt x="158" y="38"/>
                  <a:pt x="158" y="38"/>
                  <a:pt x="158" y="38"/>
                </a:cubicBezTo>
                <a:cubicBezTo>
                  <a:pt x="159" y="38"/>
                  <a:pt x="160" y="38"/>
                  <a:pt x="161" y="38"/>
                </a:cubicBezTo>
                <a:cubicBezTo>
                  <a:pt x="161" y="31"/>
                  <a:pt x="161" y="31"/>
                  <a:pt x="161" y="31"/>
                </a:cubicBezTo>
                <a:cubicBezTo>
                  <a:pt x="160" y="31"/>
                  <a:pt x="159" y="31"/>
                  <a:pt x="158" y="31"/>
                </a:cubicBezTo>
                <a:close/>
                <a:moveTo>
                  <a:pt x="181" y="37"/>
                </a:moveTo>
                <a:cubicBezTo>
                  <a:pt x="181" y="29"/>
                  <a:pt x="181" y="29"/>
                  <a:pt x="181" y="29"/>
                </a:cubicBezTo>
                <a:cubicBezTo>
                  <a:pt x="180" y="30"/>
                  <a:pt x="179" y="30"/>
                  <a:pt x="178" y="30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9" y="37"/>
                  <a:pt x="180" y="37"/>
                  <a:pt x="181" y="37"/>
                </a:cubicBezTo>
                <a:close/>
                <a:moveTo>
                  <a:pt x="184" y="29"/>
                </a:moveTo>
                <a:cubicBezTo>
                  <a:pt x="184" y="36"/>
                  <a:pt x="184" y="36"/>
                  <a:pt x="184" y="36"/>
                </a:cubicBezTo>
                <a:cubicBezTo>
                  <a:pt x="185" y="36"/>
                  <a:pt x="185" y="35"/>
                  <a:pt x="185" y="35"/>
                </a:cubicBezTo>
                <a:cubicBezTo>
                  <a:pt x="185" y="35"/>
                  <a:pt x="185" y="35"/>
                  <a:pt x="185" y="35"/>
                </a:cubicBezTo>
                <a:cubicBezTo>
                  <a:pt x="185" y="28"/>
                  <a:pt x="185" y="28"/>
                  <a:pt x="185" y="28"/>
                </a:cubicBezTo>
                <a:cubicBezTo>
                  <a:pt x="185" y="28"/>
                  <a:pt x="184" y="28"/>
                  <a:pt x="184" y="29"/>
                </a:cubicBezTo>
                <a:close/>
                <a:moveTo>
                  <a:pt x="146" y="36"/>
                </a:moveTo>
                <a:cubicBezTo>
                  <a:pt x="146" y="29"/>
                  <a:pt x="146" y="29"/>
                  <a:pt x="146" y="29"/>
                </a:cubicBezTo>
                <a:cubicBezTo>
                  <a:pt x="146" y="29"/>
                  <a:pt x="146" y="29"/>
                  <a:pt x="146" y="29"/>
                </a:cubicBezTo>
                <a:cubicBezTo>
                  <a:pt x="146" y="29"/>
                  <a:pt x="145" y="28"/>
                  <a:pt x="144" y="28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6"/>
                  <a:pt x="145" y="36"/>
                  <a:pt x="146" y="36"/>
                </a:cubicBezTo>
                <a:close/>
                <a:moveTo>
                  <a:pt x="150" y="30"/>
                </a:moveTo>
                <a:cubicBezTo>
                  <a:pt x="150" y="37"/>
                  <a:pt x="150" y="37"/>
                  <a:pt x="150" y="37"/>
                </a:cubicBezTo>
                <a:cubicBezTo>
                  <a:pt x="151" y="37"/>
                  <a:pt x="151" y="37"/>
                  <a:pt x="152" y="37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51" y="30"/>
                  <a:pt x="151" y="30"/>
                  <a:pt x="150" y="30"/>
                </a:cubicBezTo>
                <a:close/>
                <a:moveTo>
                  <a:pt x="169" y="65"/>
                </a:moveTo>
                <a:cubicBezTo>
                  <a:pt x="169" y="57"/>
                  <a:pt x="169" y="57"/>
                  <a:pt x="169" y="57"/>
                </a:cubicBezTo>
                <a:cubicBezTo>
                  <a:pt x="168" y="57"/>
                  <a:pt x="167" y="57"/>
                  <a:pt x="166" y="58"/>
                </a:cubicBezTo>
                <a:cubicBezTo>
                  <a:pt x="166" y="65"/>
                  <a:pt x="166" y="65"/>
                  <a:pt x="166" y="65"/>
                </a:cubicBezTo>
                <a:cubicBezTo>
                  <a:pt x="167" y="65"/>
                  <a:pt x="168" y="65"/>
                  <a:pt x="169" y="65"/>
                </a:cubicBezTo>
                <a:close/>
                <a:moveTo>
                  <a:pt x="156" y="57"/>
                </a:moveTo>
                <a:cubicBezTo>
                  <a:pt x="156" y="65"/>
                  <a:pt x="156" y="65"/>
                  <a:pt x="156" y="65"/>
                </a:cubicBezTo>
                <a:cubicBezTo>
                  <a:pt x="156" y="65"/>
                  <a:pt x="157" y="65"/>
                  <a:pt x="158" y="65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57" y="57"/>
                  <a:pt x="156" y="57"/>
                  <a:pt x="156" y="57"/>
                </a:cubicBezTo>
                <a:close/>
                <a:moveTo>
                  <a:pt x="178" y="63"/>
                </a:moveTo>
                <a:cubicBezTo>
                  <a:pt x="178" y="56"/>
                  <a:pt x="178" y="56"/>
                  <a:pt x="178" y="56"/>
                </a:cubicBezTo>
                <a:cubicBezTo>
                  <a:pt x="177" y="56"/>
                  <a:pt x="176" y="56"/>
                  <a:pt x="176" y="56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4"/>
                  <a:pt x="177" y="63"/>
                  <a:pt x="178" y="63"/>
                </a:cubicBezTo>
                <a:close/>
                <a:moveTo>
                  <a:pt x="181" y="55"/>
                </a:moveTo>
                <a:cubicBezTo>
                  <a:pt x="181" y="62"/>
                  <a:pt x="181" y="62"/>
                  <a:pt x="181" y="62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3" y="62"/>
                  <a:pt x="183" y="62"/>
                  <a:pt x="183" y="62"/>
                </a:cubicBezTo>
                <a:cubicBezTo>
                  <a:pt x="183" y="55"/>
                  <a:pt x="183" y="55"/>
                  <a:pt x="183" y="55"/>
                </a:cubicBezTo>
                <a:cubicBezTo>
                  <a:pt x="182" y="55"/>
                  <a:pt x="182" y="55"/>
                  <a:pt x="181" y="55"/>
                </a:cubicBezTo>
                <a:close/>
                <a:moveTo>
                  <a:pt x="144" y="63"/>
                </a:moveTo>
                <a:cubicBezTo>
                  <a:pt x="144" y="55"/>
                  <a:pt x="144" y="55"/>
                  <a:pt x="144" y="55"/>
                </a:cubicBezTo>
                <a:cubicBezTo>
                  <a:pt x="144" y="55"/>
                  <a:pt x="144" y="55"/>
                  <a:pt x="144" y="55"/>
                </a:cubicBezTo>
                <a:cubicBezTo>
                  <a:pt x="143" y="55"/>
                  <a:pt x="142" y="55"/>
                  <a:pt x="141" y="55"/>
                </a:cubicBezTo>
                <a:cubicBezTo>
                  <a:pt x="141" y="62"/>
                  <a:pt x="141" y="62"/>
                  <a:pt x="141" y="62"/>
                </a:cubicBezTo>
                <a:cubicBezTo>
                  <a:pt x="142" y="62"/>
                  <a:pt x="142" y="62"/>
                  <a:pt x="142" y="62"/>
                </a:cubicBezTo>
                <a:cubicBezTo>
                  <a:pt x="142" y="62"/>
                  <a:pt x="142" y="62"/>
                  <a:pt x="144" y="63"/>
                </a:cubicBezTo>
                <a:close/>
                <a:moveTo>
                  <a:pt x="147" y="56"/>
                </a:moveTo>
                <a:cubicBezTo>
                  <a:pt x="147" y="63"/>
                  <a:pt x="147" y="63"/>
                  <a:pt x="147" y="63"/>
                </a:cubicBezTo>
                <a:cubicBezTo>
                  <a:pt x="148" y="64"/>
                  <a:pt x="149" y="64"/>
                  <a:pt x="150" y="64"/>
                </a:cubicBezTo>
                <a:cubicBezTo>
                  <a:pt x="150" y="57"/>
                  <a:pt x="150" y="57"/>
                  <a:pt x="150" y="57"/>
                </a:cubicBezTo>
                <a:cubicBezTo>
                  <a:pt x="149" y="57"/>
                  <a:pt x="148" y="56"/>
                  <a:pt x="147" y="56"/>
                </a:cubicBezTo>
                <a:close/>
                <a:moveTo>
                  <a:pt x="176" y="91"/>
                </a:moveTo>
                <a:cubicBezTo>
                  <a:pt x="176" y="84"/>
                  <a:pt x="176" y="84"/>
                  <a:pt x="176" y="84"/>
                </a:cubicBezTo>
                <a:cubicBezTo>
                  <a:pt x="175" y="84"/>
                  <a:pt x="174" y="84"/>
                  <a:pt x="173" y="84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74" y="91"/>
                  <a:pt x="175" y="91"/>
                  <a:pt x="176" y="91"/>
                </a:cubicBezTo>
                <a:close/>
                <a:moveTo>
                  <a:pt x="163" y="84"/>
                </a:moveTo>
                <a:cubicBezTo>
                  <a:pt x="163" y="91"/>
                  <a:pt x="163" y="91"/>
                  <a:pt x="163" y="91"/>
                </a:cubicBezTo>
                <a:cubicBezTo>
                  <a:pt x="164" y="91"/>
                  <a:pt x="165" y="91"/>
                  <a:pt x="166" y="91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65" y="84"/>
                  <a:pt x="164" y="84"/>
                  <a:pt x="163" y="84"/>
                </a:cubicBezTo>
                <a:close/>
                <a:moveTo>
                  <a:pt x="185" y="90"/>
                </a:moveTo>
                <a:cubicBezTo>
                  <a:pt x="185" y="83"/>
                  <a:pt x="185" y="83"/>
                  <a:pt x="185" y="83"/>
                </a:cubicBezTo>
                <a:cubicBezTo>
                  <a:pt x="185" y="83"/>
                  <a:pt x="184" y="83"/>
                  <a:pt x="183" y="83"/>
                </a:cubicBezTo>
                <a:cubicBezTo>
                  <a:pt x="183" y="90"/>
                  <a:pt x="183" y="90"/>
                  <a:pt x="183" y="90"/>
                </a:cubicBezTo>
                <a:cubicBezTo>
                  <a:pt x="184" y="90"/>
                  <a:pt x="185" y="90"/>
                  <a:pt x="185" y="90"/>
                </a:cubicBezTo>
                <a:close/>
                <a:moveTo>
                  <a:pt x="189" y="82"/>
                </a:moveTo>
                <a:cubicBezTo>
                  <a:pt x="189" y="89"/>
                  <a:pt x="189" y="89"/>
                  <a:pt x="189" y="89"/>
                </a:cubicBezTo>
                <a:cubicBezTo>
                  <a:pt x="189" y="89"/>
                  <a:pt x="190" y="89"/>
                  <a:pt x="190" y="89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0" y="81"/>
                  <a:pt x="189" y="81"/>
                  <a:pt x="189" y="82"/>
                </a:cubicBezTo>
                <a:close/>
                <a:moveTo>
                  <a:pt x="151" y="89"/>
                </a:moveTo>
                <a:cubicBezTo>
                  <a:pt x="151" y="82"/>
                  <a:pt x="151" y="82"/>
                  <a:pt x="151" y="82"/>
                </a:cubicBezTo>
                <a:cubicBezTo>
                  <a:pt x="151" y="82"/>
                  <a:pt x="151" y="82"/>
                  <a:pt x="151" y="82"/>
                </a:cubicBezTo>
                <a:cubicBezTo>
                  <a:pt x="150" y="82"/>
                  <a:pt x="150" y="82"/>
                  <a:pt x="149" y="81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49" y="89"/>
                  <a:pt x="150" y="89"/>
                  <a:pt x="151" y="89"/>
                </a:cubicBezTo>
                <a:close/>
                <a:moveTo>
                  <a:pt x="155" y="83"/>
                </a:moveTo>
                <a:cubicBezTo>
                  <a:pt x="155" y="90"/>
                  <a:pt x="155" y="90"/>
                  <a:pt x="155" y="90"/>
                </a:cubicBezTo>
                <a:cubicBezTo>
                  <a:pt x="155" y="90"/>
                  <a:pt x="156" y="90"/>
                  <a:pt x="157" y="90"/>
                </a:cubicBezTo>
                <a:cubicBezTo>
                  <a:pt x="157" y="83"/>
                  <a:pt x="157" y="83"/>
                  <a:pt x="157" y="83"/>
                </a:cubicBezTo>
                <a:cubicBezTo>
                  <a:pt x="156" y="83"/>
                  <a:pt x="155" y="83"/>
                  <a:pt x="155" y="83"/>
                </a:cubicBezTo>
                <a:close/>
                <a:moveTo>
                  <a:pt x="169" y="117"/>
                </a:moveTo>
                <a:cubicBezTo>
                  <a:pt x="169" y="110"/>
                  <a:pt x="169" y="110"/>
                  <a:pt x="169" y="110"/>
                </a:cubicBezTo>
                <a:cubicBezTo>
                  <a:pt x="168" y="110"/>
                  <a:pt x="167" y="110"/>
                  <a:pt x="166" y="110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7" y="117"/>
                  <a:pt x="168" y="117"/>
                  <a:pt x="169" y="117"/>
                </a:cubicBezTo>
                <a:close/>
                <a:moveTo>
                  <a:pt x="156" y="110"/>
                </a:moveTo>
                <a:cubicBezTo>
                  <a:pt x="156" y="117"/>
                  <a:pt x="156" y="117"/>
                  <a:pt x="156" y="117"/>
                </a:cubicBezTo>
                <a:cubicBezTo>
                  <a:pt x="157" y="117"/>
                  <a:pt x="158" y="117"/>
                  <a:pt x="158" y="117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0"/>
                  <a:pt x="157" y="110"/>
                  <a:pt x="156" y="110"/>
                </a:cubicBezTo>
                <a:close/>
                <a:moveTo>
                  <a:pt x="178" y="116"/>
                </a:moveTo>
                <a:cubicBezTo>
                  <a:pt x="178" y="108"/>
                  <a:pt x="178" y="108"/>
                  <a:pt x="178" y="108"/>
                </a:cubicBezTo>
                <a:cubicBezTo>
                  <a:pt x="177" y="109"/>
                  <a:pt x="177" y="109"/>
                  <a:pt x="176" y="109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7" y="116"/>
                  <a:pt x="177" y="116"/>
                  <a:pt x="178" y="116"/>
                </a:cubicBezTo>
                <a:close/>
                <a:moveTo>
                  <a:pt x="182" y="108"/>
                </a:moveTo>
                <a:cubicBezTo>
                  <a:pt x="182" y="115"/>
                  <a:pt x="182" y="115"/>
                  <a:pt x="182" y="115"/>
                </a:cubicBezTo>
                <a:cubicBezTo>
                  <a:pt x="182" y="115"/>
                  <a:pt x="183" y="114"/>
                  <a:pt x="183" y="114"/>
                </a:cubicBezTo>
                <a:cubicBezTo>
                  <a:pt x="183" y="114"/>
                  <a:pt x="183" y="114"/>
                  <a:pt x="183" y="114"/>
                </a:cubicBezTo>
                <a:cubicBezTo>
                  <a:pt x="183" y="107"/>
                  <a:pt x="183" y="107"/>
                  <a:pt x="183" y="107"/>
                </a:cubicBezTo>
                <a:cubicBezTo>
                  <a:pt x="182" y="107"/>
                  <a:pt x="182" y="107"/>
                  <a:pt x="182" y="108"/>
                </a:cubicBezTo>
                <a:close/>
                <a:moveTo>
                  <a:pt x="144" y="115"/>
                </a:moveTo>
                <a:cubicBezTo>
                  <a:pt x="144" y="108"/>
                  <a:pt x="144" y="108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3" y="108"/>
                  <a:pt x="142" y="107"/>
                  <a:pt x="142" y="107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5"/>
                  <a:pt x="143" y="115"/>
                  <a:pt x="144" y="115"/>
                </a:cubicBezTo>
                <a:close/>
                <a:moveTo>
                  <a:pt x="147" y="109"/>
                </a:moveTo>
                <a:cubicBezTo>
                  <a:pt x="147" y="116"/>
                  <a:pt x="147" y="116"/>
                  <a:pt x="147" y="116"/>
                </a:cubicBezTo>
                <a:cubicBezTo>
                  <a:pt x="148" y="116"/>
                  <a:pt x="149" y="116"/>
                  <a:pt x="150" y="116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49" y="109"/>
                  <a:pt x="148" y="109"/>
                  <a:pt x="147" y="109"/>
                </a:cubicBezTo>
                <a:close/>
                <a:moveTo>
                  <a:pt x="181" y="99"/>
                </a:moveTo>
                <a:cubicBezTo>
                  <a:pt x="178" y="99"/>
                  <a:pt x="174" y="100"/>
                  <a:pt x="169" y="100"/>
                </a:cubicBezTo>
                <a:cubicBezTo>
                  <a:pt x="162" y="100"/>
                  <a:pt x="156" y="99"/>
                  <a:pt x="151" y="97"/>
                </a:cubicBezTo>
                <a:cubicBezTo>
                  <a:pt x="151" y="97"/>
                  <a:pt x="150" y="97"/>
                  <a:pt x="150" y="97"/>
                </a:cubicBezTo>
                <a:cubicBezTo>
                  <a:pt x="149" y="97"/>
                  <a:pt x="147" y="98"/>
                  <a:pt x="146" y="98"/>
                </a:cubicBezTo>
                <a:cubicBezTo>
                  <a:pt x="143" y="99"/>
                  <a:pt x="142" y="99"/>
                  <a:pt x="142" y="99"/>
                </a:cubicBezTo>
                <a:cubicBezTo>
                  <a:pt x="142" y="99"/>
                  <a:pt x="143" y="99"/>
                  <a:pt x="146" y="100"/>
                </a:cubicBezTo>
                <a:cubicBezTo>
                  <a:pt x="150" y="101"/>
                  <a:pt x="156" y="102"/>
                  <a:pt x="162" y="102"/>
                </a:cubicBezTo>
                <a:cubicBezTo>
                  <a:pt x="169" y="102"/>
                  <a:pt x="174" y="101"/>
                  <a:pt x="178" y="100"/>
                </a:cubicBezTo>
                <a:cubicBezTo>
                  <a:pt x="181" y="99"/>
                  <a:pt x="183" y="99"/>
                  <a:pt x="183" y="99"/>
                </a:cubicBezTo>
                <a:cubicBezTo>
                  <a:pt x="183" y="99"/>
                  <a:pt x="182" y="99"/>
                  <a:pt x="181" y="99"/>
                </a:cubicBezTo>
                <a:close/>
                <a:moveTo>
                  <a:pt x="180" y="71"/>
                </a:moveTo>
                <a:cubicBezTo>
                  <a:pt x="175" y="72"/>
                  <a:pt x="169" y="73"/>
                  <a:pt x="162" y="73"/>
                </a:cubicBezTo>
                <a:cubicBezTo>
                  <a:pt x="159" y="73"/>
                  <a:pt x="155" y="73"/>
                  <a:pt x="152" y="72"/>
                </a:cubicBezTo>
                <a:cubicBezTo>
                  <a:pt x="150" y="73"/>
                  <a:pt x="149" y="73"/>
                  <a:pt x="149" y="73"/>
                </a:cubicBezTo>
                <a:cubicBezTo>
                  <a:pt x="149" y="73"/>
                  <a:pt x="151" y="74"/>
                  <a:pt x="153" y="74"/>
                </a:cubicBezTo>
                <a:cubicBezTo>
                  <a:pt x="157" y="75"/>
                  <a:pt x="163" y="76"/>
                  <a:pt x="169" y="76"/>
                </a:cubicBezTo>
                <a:cubicBezTo>
                  <a:pt x="176" y="76"/>
                  <a:pt x="182" y="75"/>
                  <a:pt x="186" y="74"/>
                </a:cubicBezTo>
                <a:cubicBezTo>
                  <a:pt x="188" y="73"/>
                  <a:pt x="190" y="73"/>
                  <a:pt x="190" y="73"/>
                </a:cubicBezTo>
                <a:cubicBezTo>
                  <a:pt x="190" y="73"/>
                  <a:pt x="188" y="73"/>
                  <a:pt x="186" y="72"/>
                </a:cubicBezTo>
                <a:cubicBezTo>
                  <a:pt x="184" y="72"/>
                  <a:pt x="182" y="71"/>
                  <a:pt x="180" y="71"/>
                </a:cubicBezTo>
                <a:close/>
                <a:moveTo>
                  <a:pt x="178" y="45"/>
                </a:moveTo>
                <a:cubicBezTo>
                  <a:pt x="174" y="46"/>
                  <a:pt x="169" y="46"/>
                  <a:pt x="165" y="46"/>
                </a:cubicBezTo>
                <a:cubicBezTo>
                  <a:pt x="159" y="46"/>
                  <a:pt x="153" y="46"/>
                  <a:pt x="149" y="45"/>
                </a:cubicBezTo>
                <a:cubicBezTo>
                  <a:pt x="148" y="45"/>
                  <a:pt x="147" y="45"/>
                  <a:pt x="146" y="46"/>
                </a:cubicBezTo>
                <a:cubicBezTo>
                  <a:pt x="143" y="46"/>
                  <a:pt x="142" y="47"/>
                  <a:pt x="142" y="47"/>
                </a:cubicBezTo>
                <a:cubicBezTo>
                  <a:pt x="142" y="47"/>
                  <a:pt x="143" y="47"/>
                  <a:pt x="146" y="48"/>
                </a:cubicBezTo>
                <a:cubicBezTo>
                  <a:pt x="150" y="49"/>
                  <a:pt x="156" y="50"/>
                  <a:pt x="162" y="50"/>
                </a:cubicBezTo>
                <a:cubicBezTo>
                  <a:pt x="168" y="50"/>
                  <a:pt x="174" y="49"/>
                  <a:pt x="178" y="48"/>
                </a:cubicBezTo>
                <a:cubicBezTo>
                  <a:pt x="181" y="47"/>
                  <a:pt x="182" y="47"/>
                  <a:pt x="182" y="47"/>
                </a:cubicBezTo>
                <a:cubicBezTo>
                  <a:pt x="182" y="46"/>
                  <a:pt x="181" y="46"/>
                  <a:pt x="178" y="46"/>
                </a:cubicBezTo>
                <a:cubicBezTo>
                  <a:pt x="178" y="45"/>
                  <a:pt x="178" y="45"/>
                  <a:pt x="178" y="45"/>
                </a:cubicBezTo>
                <a:close/>
                <a:moveTo>
                  <a:pt x="165" y="9"/>
                </a:moveTo>
                <a:cubicBezTo>
                  <a:pt x="172" y="9"/>
                  <a:pt x="178" y="10"/>
                  <a:pt x="183" y="11"/>
                </a:cubicBezTo>
                <a:cubicBezTo>
                  <a:pt x="189" y="13"/>
                  <a:pt x="193" y="16"/>
                  <a:pt x="193" y="20"/>
                </a:cubicBezTo>
                <a:cubicBezTo>
                  <a:pt x="193" y="35"/>
                  <a:pt x="193" y="35"/>
                  <a:pt x="193" y="35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3" y="38"/>
                  <a:pt x="191" y="40"/>
                  <a:pt x="188" y="42"/>
                </a:cubicBezTo>
                <a:cubicBezTo>
                  <a:pt x="190" y="43"/>
                  <a:pt x="190" y="45"/>
                  <a:pt x="190" y="47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3"/>
                  <a:pt x="190" y="64"/>
                  <a:pt x="190" y="65"/>
                </a:cubicBezTo>
                <a:cubicBezTo>
                  <a:pt x="195" y="67"/>
                  <a:pt x="198" y="70"/>
                  <a:pt x="198" y="73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92"/>
                  <a:pt x="195" y="95"/>
                  <a:pt x="190" y="97"/>
                </a:cubicBezTo>
                <a:cubicBezTo>
                  <a:pt x="191" y="97"/>
                  <a:pt x="191" y="98"/>
                  <a:pt x="191" y="99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1" y="118"/>
                  <a:pt x="187" y="121"/>
                  <a:pt x="181" y="123"/>
                </a:cubicBezTo>
                <a:cubicBezTo>
                  <a:pt x="176" y="125"/>
                  <a:pt x="169" y="125"/>
                  <a:pt x="162" y="125"/>
                </a:cubicBezTo>
                <a:cubicBezTo>
                  <a:pt x="155" y="125"/>
                  <a:pt x="149" y="125"/>
                  <a:pt x="144" y="123"/>
                </a:cubicBezTo>
                <a:cubicBezTo>
                  <a:pt x="138" y="122"/>
                  <a:pt x="134" y="119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4" y="115"/>
                  <a:pt x="134" y="115"/>
                  <a:pt x="134" y="114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6"/>
                  <a:pt x="137" y="93"/>
                  <a:pt x="142" y="91"/>
                </a:cubicBezTo>
                <a:cubicBezTo>
                  <a:pt x="141" y="90"/>
                  <a:pt x="141" y="90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1" y="74"/>
                  <a:pt x="141" y="74"/>
                  <a:pt x="141" y="74"/>
                </a:cubicBezTo>
                <a:cubicBezTo>
                  <a:pt x="141" y="73"/>
                  <a:pt x="141" y="73"/>
                  <a:pt x="141" y="73"/>
                </a:cubicBezTo>
                <a:cubicBezTo>
                  <a:pt x="141" y="72"/>
                  <a:pt x="141" y="71"/>
                  <a:pt x="142" y="70"/>
                </a:cubicBezTo>
                <a:cubicBezTo>
                  <a:pt x="137" y="69"/>
                  <a:pt x="134" y="66"/>
                  <a:pt x="134" y="6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4"/>
                  <a:pt x="135" y="42"/>
                  <a:pt x="138" y="40"/>
                </a:cubicBezTo>
                <a:cubicBezTo>
                  <a:pt x="137" y="39"/>
                  <a:pt x="136" y="38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16"/>
                  <a:pt x="140" y="13"/>
                  <a:pt x="146" y="11"/>
                </a:cubicBezTo>
                <a:cubicBezTo>
                  <a:pt x="151" y="10"/>
                  <a:pt x="158" y="9"/>
                  <a:pt x="165" y="9"/>
                </a:cubicBezTo>
                <a:close/>
                <a:moveTo>
                  <a:pt x="242" y="9"/>
                </a:moveTo>
                <a:cubicBezTo>
                  <a:pt x="235" y="9"/>
                  <a:pt x="228" y="10"/>
                  <a:pt x="223" y="11"/>
                </a:cubicBezTo>
                <a:cubicBezTo>
                  <a:pt x="217" y="13"/>
                  <a:pt x="213" y="16"/>
                  <a:pt x="213" y="2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3" y="36"/>
                  <a:pt x="213" y="36"/>
                  <a:pt x="213" y="36"/>
                </a:cubicBezTo>
                <a:cubicBezTo>
                  <a:pt x="213" y="36"/>
                  <a:pt x="213" y="36"/>
                  <a:pt x="213" y="36"/>
                </a:cubicBezTo>
                <a:cubicBezTo>
                  <a:pt x="213" y="38"/>
                  <a:pt x="215" y="40"/>
                  <a:pt x="218" y="42"/>
                </a:cubicBezTo>
                <a:cubicBezTo>
                  <a:pt x="217" y="43"/>
                  <a:pt x="216" y="45"/>
                  <a:pt x="216" y="47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3"/>
                  <a:pt x="216" y="64"/>
                  <a:pt x="217" y="65"/>
                </a:cubicBezTo>
                <a:cubicBezTo>
                  <a:pt x="212" y="67"/>
                  <a:pt x="208" y="70"/>
                  <a:pt x="208" y="73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9" y="92"/>
                  <a:pt x="211" y="95"/>
                  <a:pt x="216" y="97"/>
                </a:cubicBezTo>
                <a:cubicBezTo>
                  <a:pt x="216" y="97"/>
                  <a:pt x="216" y="98"/>
                  <a:pt x="216" y="99"/>
                </a:cubicBezTo>
                <a:cubicBezTo>
                  <a:pt x="216" y="114"/>
                  <a:pt x="216" y="114"/>
                  <a:pt x="216" y="114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8"/>
                  <a:pt x="220" y="121"/>
                  <a:pt x="226" y="123"/>
                </a:cubicBezTo>
                <a:cubicBezTo>
                  <a:pt x="230" y="125"/>
                  <a:pt x="237" y="125"/>
                  <a:pt x="244" y="125"/>
                </a:cubicBezTo>
                <a:cubicBezTo>
                  <a:pt x="251" y="125"/>
                  <a:pt x="258" y="125"/>
                  <a:pt x="262" y="123"/>
                </a:cubicBezTo>
                <a:cubicBezTo>
                  <a:pt x="268" y="122"/>
                  <a:pt x="272" y="119"/>
                  <a:pt x="272" y="115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4"/>
                </a:cubicBezTo>
                <a:cubicBezTo>
                  <a:pt x="272" y="114"/>
                  <a:pt x="272" y="114"/>
                  <a:pt x="272" y="114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2" y="96"/>
                  <a:pt x="270" y="93"/>
                  <a:pt x="265" y="91"/>
                </a:cubicBezTo>
                <a:cubicBezTo>
                  <a:pt x="265" y="90"/>
                  <a:pt x="265" y="90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74"/>
                  <a:pt x="265" y="74"/>
                  <a:pt x="265" y="74"/>
                </a:cubicBezTo>
                <a:cubicBezTo>
                  <a:pt x="265" y="73"/>
                  <a:pt x="265" y="73"/>
                  <a:pt x="265" y="73"/>
                </a:cubicBezTo>
                <a:cubicBezTo>
                  <a:pt x="265" y="72"/>
                  <a:pt x="265" y="71"/>
                  <a:pt x="265" y="70"/>
                </a:cubicBezTo>
                <a:cubicBezTo>
                  <a:pt x="269" y="69"/>
                  <a:pt x="272" y="66"/>
                  <a:pt x="273" y="6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3" y="44"/>
                  <a:pt x="271" y="42"/>
                  <a:pt x="268" y="40"/>
                </a:cubicBezTo>
                <a:cubicBezTo>
                  <a:pt x="269" y="39"/>
                  <a:pt x="270" y="38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5"/>
                  <a:pt x="270" y="35"/>
                  <a:pt x="270" y="35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0"/>
                  <a:pt x="270" y="20"/>
                  <a:pt x="270" y="20"/>
                </a:cubicBezTo>
                <a:cubicBezTo>
                  <a:pt x="270" y="16"/>
                  <a:pt x="266" y="13"/>
                  <a:pt x="260" y="11"/>
                </a:cubicBezTo>
                <a:cubicBezTo>
                  <a:pt x="255" y="10"/>
                  <a:pt x="249" y="9"/>
                  <a:pt x="242" y="9"/>
                </a:cubicBezTo>
                <a:close/>
                <a:moveTo>
                  <a:pt x="99" y="89"/>
                </a:moveTo>
                <a:cubicBezTo>
                  <a:pt x="100" y="89"/>
                  <a:pt x="101" y="89"/>
                  <a:pt x="102" y="89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1" y="82"/>
                  <a:pt x="100" y="82"/>
                  <a:pt x="99" y="82"/>
                </a:cubicBezTo>
                <a:lnTo>
                  <a:pt x="99" y="8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Freeform 118"/>
          <p:cNvSpPr>
            <a:spLocks noEditPoints="1"/>
          </p:cNvSpPr>
          <p:nvPr/>
        </p:nvSpPr>
        <p:spPr bwMode="auto">
          <a:xfrm>
            <a:off x="3660352" y="5483469"/>
            <a:ext cx="147547" cy="173394"/>
          </a:xfrm>
          <a:custGeom>
            <a:avLst/>
            <a:gdLst>
              <a:gd name="T0" fmla="*/ 57 w 58"/>
              <a:gd name="T1" fmla="*/ 42 h 68"/>
              <a:gd name="T2" fmla="*/ 57 w 58"/>
              <a:gd name="T3" fmla="*/ 57 h 68"/>
              <a:gd name="T4" fmla="*/ 47 w 58"/>
              <a:gd name="T5" fmla="*/ 66 h 68"/>
              <a:gd name="T6" fmla="*/ 10 w 58"/>
              <a:gd name="T7" fmla="*/ 66 h 68"/>
              <a:gd name="T8" fmla="*/ 0 w 58"/>
              <a:gd name="T9" fmla="*/ 58 h 68"/>
              <a:gd name="T10" fmla="*/ 0 w 58"/>
              <a:gd name="T11" fmla="*/ 57 h 68"/>
              <a:gd name="T12" fmla="*/ 0 w 58"/>
              <a:gd name="T13" fmla="*/ 42 h 68"/>
              <a:gd name="T14" fmla="*/ 7 w 58"/>
              <a:gd name="T15" fmla="*/ 34 h 68"/>
              <a:gd name="T16" fmla="*/ 1 w 58"/>
              <a:gd name="T17" fmla="*/ 28 h 68"/>
              <a:gd name="T18" fmla="*/ 1 w 58"/>
              <a:gd name="T19" fmla="*/ 27 h 68"/>
              <a:gd name="T20" fmla="*/ 1 w 58"/>
              <a:gd name="T21" fmla="*/ 12 h 68"/>
              <a:gd name="T22" fmla="*/ 11 w 58"/>
              <a:gd name="T23" fmla="*/ 3 h 68"/>
              <a:gd name="T24" fmla="*/ 48 w 58"/>
              <a:gd name="T25" fmla="*/ 3 h 68"/>
              <a:gd name="T26" fmla="*/ 58 w 58"/>
              <a:gd name="T27" fmla="*/ 27 h 68"/>
              <a:gd name="T28" fmla="*/ 58 w 58"/>
              <a:gd name="T29" fmla="*/ 27 h 68"/>
              <a:gd name="T30" fmla="*/ 15 w 58"/>
              <a:gd name="T31" fmla="*/ 21 h 68"/>
              <a:gd name="T32" fmla="*/ 17 w 58"/>
              <a:gd name="T33" fmla="*/ 29 h 68"/>
              <a:gd name="T34" fmla="*/ 15 w 58"/>
              <a:gd name="T35" fmla="*/ 21 h 68"/>
              <a:gd name="T36" fmla="*/ 12 w 58"/>
              <a:gd name="T37" fmla="*/ 20 h 68"/>
              <a:gd name="T38" fmla="*/ 9 w 58"/>
              <a:gd name="T39" fmla="*/ 20 h 68"/>
              <a:gd name="T40" fmla="*/ 9 w 58"/>
              <a:gd name="T41" fmla="*/ 27 h 68"/>
              <a:gd name="T42" fmla="*/ 49 w 58"/>
              <a:gd name="T43" fmla="*/ 20 h 68"/>
              <a:gd name="T44" fmla="*/ 50 w 58"/>
              <a:gd name="T45" fmla="*/ 27 h 68"/>
              <a:gd name="T46" fmla="*/ 50 w 58"/>
              <a:gd name="T47" fmla="*/ 19 h 68"/>
              <a:gd name="T48" fmla="*/ 46 w 58"/>
              <a:gd name="T49" fmla="*/ 28 h 68"/>
              <a:gd name="T50" fmla="*/ 43 w 58"/>
              <a:gd name="T51" fmla="*/ 21 h 68"/>
              <a:gd name="T52" fmla="*/ 46 w 58"/>
              <a:gd name="T53" fmla="*/ 28 h 68"/>
              <a:gd name="T54" fmla="*/ 23 w 58"/>
              <a:gd name="T55" fmla="*/ 30 h 68"/>
              <a:gd name="T56" fmla="*/ 26 w 58"/>
              <a:gd name="T57" fmla="*/ 22 h 68"/>
              <a:gd name="T58" fmla="*/ 37 w 58"/>
              <a:gd name="T59" fmla="*/ 30 h 68"/>
              <a:gd name="T60" fmla="*/ 34 w 58"/>
              <a:gd name="T61" fmla="*/ 22 h 68"/>
              <a:gd name="T62" fmla="*/ 37 w 58"/>
              <a:gd name="T63" fmla="*/ 30 h 68"/>
              <a:gd name="T64" fmla="*/ 30 w 58"/>
              <a:gd name="T65" fmla="*/ 9 h 68"/>
              <a:gd name="T66" fmla="*/ 9 w 58"/>
              <a:gd name="T67" fmla="*/ 12 h 68"/>
              <a:gd name="T68" fmla="*/ 30 w 58"/>
              <a:gd name="T69" fmla="*/ 14 h 68"/>
              <a:gd name="T70" fmla="*/ 50 w 58"/>
              <a:gd name="T71" fmla="*/ 11 h 68"/>
              <a:gd name="T72" fmla="*/ 13 w 58"/>
              <a:gd name="T73" fmla="*/ 51 h 68"/>
              <a:gd name="T74" fmla="*/ 16 w 58"/>
              <a:gd name="T75" fmla="*/ 59 h 68"/>
              <a:gd name="T76" fmla="*/ 13 w 58"/>
              <a:gd name="T77" fmla="*/ 51 h 68"/>
              <a:gd name="T78" fmla="*/ 10 w 58"/>
              <a:gd name="T79" fmla="*/ 51 h 68"/>
              <a:gd name="T80" fmla="*/ 8 w 58"/>
              <a:gd name="T81" fmla="*/ 50 h 68"/>
              <a:gd name="T82" fmla="*/ 8 w 58"/>
              <a:gd name="T83" fmla="*/ 57 h 68"/>
              <a:gd name="T84" fmla="*/ 47 w 58"/>
              <a:gd name="T85" fmla="*/ 50 h 68"/>
              <a:gd name="T86" fmla="*/ 49 w 58"/>
              <a:gd name="T87" fmla="*/ 57 h 68"/>
              <a:gd name="T88" fmla="*/ 49 w 58"/>
              <a:gd name="T89" fmla="*/ 50 h 68"/>
              <a:gd name="T90" fmla="*/ 44 w 58"/>
              <a:gd name="T91" fmla="*/ 58 h 68"/>
              <a:gd name="T92" fmla="*/ 42 w 58"/>
              <a:gd name="T93" fmla="*/ 52 h 68"/>
              <a:gd name="T94" fmla="*/ 44 w 58"/>
              <a:gd name="T95" fmla="*/ 58 h 68"/>
              <a:gd name="T96" fmla="*/ 22 w 58"/>
              <a:gd name="T97" fmla="*/ 60 h 68"/>
              <a:gd name="T98" fmla="*/ 24 w 58"/>
              <a:gd name="T99" fmla="*/ 53 h 68"/>
              <a:gd name="T100" fmla="*/ 35 w 58"/>
              <a:gd name="T101" fmla="*/ 60 h 68"/>
              <a:gd name="T102" fmla="*/ 32 w 58"/>
              <a:gd name="T103" fmla="*/ 53 h 68"/>
              <a:gd name="T104" fmla="*/ 35 w 58"/>
              <a:gd name="T105" fmla="*/ 60 h 68"/>
              <a:gd name="T106" fmla="*/ 28 w 58"/>
              <a:gd name="T107" fmla="*/ 39 h 68"/>
              <a:gd name="T108" fmla="*/ 8 w 58"/>
              <a:gd name="T109" fmla="*/ 42 h 68"/>
              <a:gd name="T110" fmla="*/ 28 w 58"/>
              <a:gd name="T111" fmla="*/ 45 h 68"/>
              <a:gd name="T112" fmla="*/ 49 w 58"/>
              <a:gd name="T113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" h="68">
                <a:moveTo>
                  <a:pt x="51" y="35"/>
                </a:moveTo>
                <a:cubicBezTo>
                  <a:pt x="55" y="36"/>
                  <a:pt x="57" y="39"/>
                  <a:pt x="57" y="42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61"/>
                  <a:pt x="53" y="64"/>
                  <a:pt x="47" y="66"/>
                </a:cubicBezTo>
                <a:cubicBezTo>
                  <a:pt x="42" y="67"/>
                  <a:pt x="35" y="68"/>
                  <a:pt x="28" y="68"/>
                </a:cubicBezTo>
                <a:cubicBezTo>
                  <a:pt x="21" y="68"/>
                  <a:pt x="15" y="67"/>
                  <a:pt x="10" y="66"/>
                </a:cubicBezTo>
                <a:cubicBezTo>
                  <a:pt x="4" y="64"/>
                  <a:pt x="0" y="61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8"/>
                  <a:pt x="2" y="36"/>
                  <a:pt x="7" y="34"/>
                </a:cubicBezTo>
                <a:cubicBezTo>
                  <a:pt x="4" y="32"/>
                  <a:pt x="2" y="30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8"/>
                  <a:pt x="5" y="5"/>
                  <a:pt x="11" y="3"/>
                </a:cubicBezTo>
                <a:cubicBezTo>
                  <a:pt x="16" y="1"/>
                  <a:pt x="23" y="0"/>
                  <a:pt x="30" y="0"/>
                </a:cubicBezTo>
                <a:cubicBezTo>
                  <a:pt x="37" y="0"/>
                  <a:pt x="43" y="1"/>
                  <a:pt x="48" y="3"/>
                </a:cubicBezTo>
                <a:cubicBezTo>
                  <a:pt x="54" y="4"/>
                  <a:pt x="58" y="7"/>
                  <a:pt x="58" y="11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30"/>
                  <a:pt x="55" y="33"/>
                  <a:pt x="51" y="35"/>
                </a:cubicBezTo>
                <a:close/>
                <a:moveTo>
                  <a:pt x="15" y="21"/>
                </a:move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7" y="29"/>
                  <a:pt x="17" y="29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1"/>
                  <a:pt x="16" y="21"/>
                  <a:pt x="15" y="21"/>
                </a:cubicBezTo>
                <a:close/>
                <a:moveTo>
                  <a:pt x="12" y="27"/>
                </a:move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0" y="20"/>
                  <a:pt x="9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10" y="27"/>
                  <a:pt x="12" y="27"/>
                </a:cubicBezTo>
                <a:close/>
                <a:moveTo>
                  <a:pt x="49" y="20"/>
                </a:moveTo>
                <a:cubicBezTo>
                  <a:pt x="49" y="27"/>
                  <a:pt x="49" y="27"/>
                  <a:pt x="49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20"/>
                  <a:pt x="50" y="20"/>
                  <a:pt x="49" y="20"/>
                </a:cubicBezTo>
                <a:close/>
                <a:moveTo>
                  <a:pt x="46" y="28"/>
                </a:moveTo>
                <a:cubicBezTo>
                  <a:pt x="46" y="21"/>
                  <a:pt x="46" y="21"/>
                  <a:pt x="46" y="21"/>
                </a:cubicBezTo>
                <a:cubicBezTo>
                  <a:pt x="45" y="21"/>
                  <a:pt x="44" y="21"/>
                  <a:pt x="43" y="21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8"/>
                  <a:pt x="45" y="28"/>
                  <a:pt x="46" y="28"/>
                </a:cubicBezTo>
                <a:close/>
                <a:moveTo>
                  <a:pt x="23" y="22"/>
                </a:moveTo>
                <a:cubicBezTo>
                  <a:pt x="23" y="30"/>
                  <a:pt x="23" y="30"/>
                  <a:pt x="23" y="30"/>
                </a:cubicBezTo>
                <a:cubicBezTo>
                  <a:pt x="24" y="30"/>
                  <a:pt x="25" y="30"/>
                  <a:pt x="26" y="30"/>
                </a:cubicBezTo>
                <a:cubicBezTo>
                  <a:pt x="26" y="22"/>
                  <a:pt x="26" y="22"/>
                  <a:pt x="26" y="22"/>
                </a:cubicBezTo>
                <a:cubicBezTo>
                  <a:pt x="25" y="22"/>
                  <a:pt x="24" y="22"/>
                  <a:pt x="23" y="22"/>
                </a:cubicBezTo>
                <a:close/>
                <a:moveTo>
                  <a:pt x="37" y="30"/>
                </a:moveTo>
                <a:cubicBezTo>
                  <a:pt x="37" y="22"/>
                  <a:pt x="37" y="22"/>
                  <a:pt x="37" y="22"/>
                </a:cubicBezTo>
                <a:cubicBezTo>
                  <a:pt x="36" y="22"/>
                  <a:pt x="35" y="22"/>
                  <a:pt x="34" y="22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0"/>
                  <a:pt x="36" y="30"/>
                  <a:pt x="37" y="30"/>
                </a:cubicBezTo>
                <a:close/>
                <a:moveTo>
                  <a:pt x="46" y="10"/>
                </a:moveTo>
                <a:cubicBezTo>
                  <a:pt x="42" y="9"/>
                  <a:pt x="36" y="8"/>
                  <a:pt x="30" y="9"/>
                </a:cubicBezTo>
                <a:cubicBezTo>
                  <a:pt x="23" y="9"/>
                  <a:pt x="18" y="9"/>
                  <a:pt x="14" y="10"/>
                </a:cubicBezTo>
                <a:cubicBezTo>
                  <a:pt x="11" y="11"/>
                  <a:pt x="9" y="11"/>
                  <a:pt x="9" y="12"/>
                </a:cubicBezTo>
                <a:cubicBezTo>
                  <a:pt x="9" y="12"/>
                  <a:pt x="11" y="12"/>
                  <a:pt x="14" y="13"/>
                </a:cubicBezTo>
                <a:cubicBezTo>
                  <a:pt x="18" y="14"/>
                  <a:pt x="23" y="14"/>
                  <a:pt x="30" y="14"/>
                </a:cubicBezTo>
                <a:cubicBezTo>
                  <a:pt x="36" y="14"/>
                  <a:pt x="42" y="14"/>
                  <a:pt x="46" y="13"/>
                </a:cubicBezTo>
                <a:cubicBezTo>
                  <a:pt x="49" y="12"/>
                  <a:pt x="50" y="12"/>
                  <a:pt x="50" y="11"/>
                </a:cubicBezTo>
                <a:cubicBezTo>
                  <a:pt x="50" y="11"/>
                  <a:pt x="49" y="11"/>
                  <a:pt x="46" y="10"/>
                </a:cubicBezTo>
                <a:close/>
                <a:moveTo>
                  <a:pt x="13" y="51"/>
                </a:moveTo>
                <a:cubicBezTo>
                  <a:pt x="13" y="59"/>
                  <a:pt x="13" y="59"/>
                  <a:pt x="13" y="59"/>
                </a:cubicBezTo>
                <a:cubicBezTo>
                  <a:pt x="14" y="59"/>
                  <a:pt x="15" y="59"/>
                  <a:pt x="16" y="59"/>
                </a:cubicBezTo>
                <a:cubicBezTo>
                  <a:pt x="16" y="52"/>
                  <a:pt x="16" y="52"/>
                  <a:pt x="16" y="52"/>
                </a:cubicBezTo>
                <a:cubicBezTo>
                  <a:pt x="15" y="52"/>
                  <a:pt x="14" y="52"/>
                  <a:pt x="13" y="51"/>
                </a:cubicBezTo>
                <a:close/>
                <a:moveTo>
                  <a:pt x="10" y="58"/>
                </a:move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9" y="50"/>
                  <a:pt x="8" y="50"/>
                  <a:pt x="8" y="50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9" y="57"/>
                  <a:pt x="10" y="58"/>
                </a:cubicBezTo>
                <a:close/>
                <a:moveTo>
                  <a:pt x="47" y="50"/>
                </a:moveTo>
                <a:cubicBezTo>
                  <a:pt x="47" y="57"/>
                  <a:pt x="47" y="57"/>
                  <a:pt x="47" y="57"/>
                </a:cubicBezTo>
                <a:cubicBezTo>
                  <a:pt x="48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0"/>
                  <a:pt x="49" y="50"/>
                  <a:pt x="49" y="50"/>
                </a:cubicBezTo>
                <a:cubicBezTo>
                  <a:pt x="48" y="50"/>
                  <a:pt x="48" y="50"/>
                  <a:pt x="47" y="50"/>
                </a:cubicBezTo>
                <a:close/>
                <a:moveTo>
                  <a:pt x="44" y="58"/>
                </a:moveTo>
                <a:cubicBezTo>
                  <a:pt x="44" y="51"/>
                  <a:pt x="44" y="51"/>
                  <a:pt x="44" y="51"/>
                </a:cubicBezTo>
                <a:cubicBezTo>
                  <a:pt x="43" y="51"/>
                  <a:pt x="43" y="51"/>
                  <a:pt x="42" y="52"/>
                </a:cubicBezTo>
                <a:cubicBezTo>
                  <a:pt x="42" y="59"/>
                  <a:pt x="42" y="59"/>
                  <a:pt x="42" y="59"/>
                </a:cubicBezTo>
                <a:cubicBezTo>
                  <a:pt x="43" y="59"/>
                  <a:pt x="43" y="58"/>
                  <a:pt x="44" y="58"/>
                </a:cubicBezTo>
                <a:close/>
                <a:moveTo>
                  <a:pt x="22" y="52"/>
                </a:moveTo>
                <a:cubicBezTo>
                  <a:pt x="22" y="60"/>
                  <a:pt x="22" y="60"/>
                  <a:pt x="22" y="60"/>
                </a:cubicBezTo>
                <a:cubicBezTo>
                  <a:pt x="23" y="60"/>
                  <a:pt x="24" y="60"/>
                  <a:pt x="24" y="60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3"/>
                  <a:pt x="23" y="53"/>
                  <a:pt x="22" y="52"/>
                </a:cubicBezTo>
                <a:close/>
                <a:moveTo>
                  <a:pt x="35" y="60"/>
                </a:move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3" y="53"/>
                  <a:pt x="32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3" y="60"/>
                  <a:pt x="34" y="60"/>
                  <a:pt x="35" y="60"/>
                </a:cubicBezTo>
                <a:close/>
                <a:moveTo>
                  <a:pt x="44" y="41"/>
                </a:moveTo>
                <a:cubicBezTo>
                  <a:pt x="40" y="39"/>
                  <a:pt x="35" y="39"/>
                  <a:pt x="28" y="39"/>
                </a:cubicBezTo>
                <a:cubicBezTo>
                  <a:pt x="22" y="39"/>
                  <a:pt x="16" y="39"/>
                  <a:pt x="12" y="41"/>
                </a:cubicBezTo>
                <a:cubicBezTo>
                  <a:pt x="9" y="41"/>
                  <a:pt x="8" y="42"/>
                  <a:pt x="8" y="42"/>
                </a:cubicBezTo>
                <a:cubicBezTo>
                  <a:pt x="8" y="42"/>
                  <a:pt x="9" y="42"/>
                  <a:pt x="12" y="43"/>
                </a:cubicBezTo>
                <a:cubicBezTo>
                  <a:pt x="16" y="44"/>
                  <a:pt x="22" y="45"/>
                  <a:pt x="28" y="45"/>
                </a:cubicBezTo>
                <a:cubicBezTo>
                  <a:pt x="35" y="45"/>
                  <a:pt x="40" y="44"/>
                  <a:pt x="44" y="43"/>
                </a:cubicBezTo>
                <a:cubicBezTo>
                  <a:pt x="47" y="42"/>
                  <a:pt x="49" y="42"/>
                  <a:pt x="49" y="42"/>
                </a:cubicBezTo>
                <a:cubicBezTo>
                  <a:pt x="49" y="42"/>
                  <a:pt x="47" y="41"/>
                  <a:pt x="44" y="4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9" name="Freeform 119"/>
          <p:cNvSpPr>
            <a:spLocks noEditPoints="1"/>
          </p:cNvSpPr>
          <p:nvPr/>
        </p:nvSpPr>
        <p:spPr bwMode="auto">
          <a:xfrm>
            <a:off x="4203150" y="4518495"/>
            <a:ext cx="725885" cy="429715"/>
          </a:xfrm>
          <a:custGeom>
            <a:avLst/>
            <a:gdLst>
              <a:gd name="T0" fmla="*/ 281 w 285"/>
              <a:gd name="T1" fmla="*/ 128 h 169"/>
              <a:gd name="T2" fmla="*/ 222 w 285"/>
              <a:gd name="T3" fmla="*/ 105 h 169"/>
              <a:gd name="T4" fmla="*/ 231 w 285"/>
              <a:gd name="T5" fmla="*/ 114 h 169"/>
              <a:gd name="T6" fmla="*/ 246 w 285"/>
              <a:gd name="T7" fmla="*/ 104 h 169"/>
              <a:gd name="T8" fmla="*/ 245 w 285"/>
              <a:gd name="T9" fmla="*/ 83 h 169"/>
              <a:gd name="T10" fmla="*/ 231 w 285"/>
              <a:gd name="T11" fmla="*/ 71 h 169"/>
              <a:gd name="T12" fmla="*/ 235 w 285"/>
              <a:gd name="T13" fmla="*/ 68 h 169"/>
              <a:gd name="T14" fmla="*/ 247 w 285"/>
              <a:gd name="T15" fmla="*/ 74 h 169"/>
              <a:gd name="T16" fmla="*/ 236 w 285"/>
              <a:gd name="T17" fmla="*/ 60 h 169"/>
              <a:gd name="T18" fmla="*/ 231 w 285"/>
              <a:gd name="T19" fmla="*/ 60 h 169"/>
              <a:gd name="T20" fmla="*/ 220 w 285"/>
              <a:gd name="T21" fmla="*/ 79 h 169"/>
              <a:gd name="T22" fmla="*/ 235 w 285"/>
              <a:gd name="T23" fmla="*/ 92 h 169"/>
              <a:gd name="T24" fmla="*/ 233 w 285"/>
              <a:gd name="T25" fmla="*/ 102 h 169"/>
              <a:gd name="T26" fmla="*/ 231 w 285"/>
              <a:gd name="T27" fmla="*/ 91 h 169"/>
              <a:gd name="T28" fmla="*/ 215 w 285"/>
              <a:gd name="T29" fmla="*/ 39 h 169"/>
              <a:gd name="T30" fmla="*/ 207 w 285"/>
              <a:gd name="T31" fmla="*/ 7 h 169"/>
              <a:gd name="T32" fmla="*/ 228 w 285"/>
              <a:gd name="T33" fmla="*/ 2 h 169"/>
              <a:gd name="T34" fmla="*/ 246 w 285"/>
              <a:gd name="T35" fmla="*/ 2 h 169"/>
              <a:gd name="T36" fmla="*/ 249 w 285"/>
              <a:gd name="T37" fmla="*/ 29 h 169"/>
              <a:gd name="T38" fmla="*/ 89 w 285"/>
              <a:gd name="T39" fmla="*/ 55 h 169"/>
              <a:gd name="T40" fmla="*/ 4 w 285"/>
              <a:gd name="T41" fmla="*/ 128 h 169"/>
              <a:gd name="T42" fmla="*/ 33 w 285"/>
              <a:gd name="T43" fmla="*/ 29 h 169"/>
              <a:gd name="T44" fmla="*/ 39 w 285"/>
              <a:gd name="T45" fmla="*/ 3 h 169"/>
              <a:gd name="T46" fmla="*/ 58 w 285"/>
              <a:gd name="T47" fmla="*/ 4 h 169"/>
              <a:gd name="T48" fmla="*/ 76 w 285"/>
              <a:gd name="T49" fmla="*/ 8 h 169"/>
              <a:gd name="T50" fmla="*/ 67 w 285"/>
              <a:gd name="T51" fmla="*/ 38 h 169"/>
              <a:gd name="T52" fmla="*/ 63 w 285"/>
              <a:gd name="T53" fmla="*/ 64 h 169"/>
              <a:gd name="T54" fmla="*/ 49 w 285"/>
              <a:gd name="T55" fmla="*/ 56 h 169"/>
              <a:gd name="T56" fmla="*/ 36 w 285"/>
              <a:gd name="T57" fmla="*/ 72 h 169"/>
              <a:gd name="T58" fmla="*/ 49 w 285"/>
              <a:gd name="T59" fmla="*/ 89 h 169"/>
              <a:gd name="T60" fmla="*/ 53 w 285"/>
              <a:gd name="T61" fmla="*/ 101 h 169"/>
              <a:gd name="T62" fmla="*/ 49 w 285"/>
              <a:gd name="T63" fmla="*/ 94 h 169"/>
              <a:gd name="T64" fmla="*/ 37 w 285"/>
              <a:gd name="T65" fmla="*/ 94 h 169"/>
              <a:gd name="T66" fmla="*/ 49 w 285"/>
              <a:gd name="T67" fmla="*/ 114 h 169"/>
              <a:gd name="T68" fmla="*/ 64 w 285"/>
              <a:gd name="T69" fmla="*/ 104 h 169"/>
              <a:gd name="T70" fmla="*/ 63 w 285"/>
              <a:gd name="T71" fmla="*/ 83 h 169"/>
              <a:gd name="T72" fmla="*/ 49 w 285"/>
              <a:gd name="T73" fmla="*/ 71 h 169"/>
              <a:gd name="T74" fmla="*/ 53 w 285"/>
              <a:gd name="T75" fmla="*/ 68 h 169"/>
              <a:gd name="T76" fmla="*/ 65 w 285"/>
              <a:gd name="T77" fmla="*/ 74 h 169"/>
              <a:gd name="T78" fmla="*/ 162 w 285"/>
              <a:gd name="T79" fmla="*/ 35 h 169"/>
              <a:gd name="T80" fmla="*/ 151 w 285"/>
              <a:gd name="T81" fmla="*/ 14 h 169"/>
              <a:gd name="T82" fmla="*/ 132 w 285"/>
              <a:gd name="T83" fmla="*/ 11 h 169"/>
              <a:gd name="T84" fmla="*/ 124 w 285"/>
              <a:gd name="T85" fmla="*/ 35 h 169"/>
              <a:gd name="T86" fmla="*/ 78 w 285"/>
              <a:gd name="T87" fmla="*/ 126 h 169"/>
              <a:gd name="T88" fmla="*/ 210 w 285"/>
              <a:gd name="T89" fmla="*/ 126 h 169"/>
              <a:gd name="T90" fmla="*/ 146 w 285"/>
              <a:gd name="T91" fmla="*/ 92 h 169"/>
              <a:gd name="T92" fmla="*/ 143 w 285"/>
              <a:gd name="T93" fmla="*/ 83 h 169"/>
              <a:gd name="T94" fmla="*/ 142 w 285"/>
              <a:gd name="T95" fmla="*/ 93 h 169"/>
              <a:gd name="T96" fmla="*/ 162 w 285"/>
              <a:gd name="T97" fmla="*/ 109 h 169"/>
              <a:gd name="T98" fmla="*/ 148 w 285"/>
              <a:gd name="T99" fmla="*/ 136 h 169"/>
              <a:gd name="T100" fmla="*/ 140 w 285"/>
              <a:gd name="T101" fmla="*/ 136 h 169"/>
              <a:gd name="T102" fmla="*/ 125 w 285"/>
              <a:gd name="T103" fmla="*/ 114 h 169"/>
              <a:gd name="T104" fmla="*/ 141 w 285"/>
              <a:gd name="T105" fmla="*/ 126 h 169"/>
              <a:gd name="T106" fmla="*/ 146 w 285"/>
              <a:gd name="T107" fmla="*/ 123 h 169"/>
              <a:gd name="T108" fmla="*/ 131 w 285"/>
              <a:gd name="T109" fmla="*/ 104 h 169"/>
              <a:gd name="T110" fmla="*/ 129 w 285"/>
              <a:gd name="T111" fmla="*/ 79 h 169"/>
              <a:gd name="T112" fmla="*/ 148 w 285"/>
              <a:gd name="T113" fmla="*/ 69 h 169"/>
              <a:gd name="T114" fmla="*/ 162 w 285"/>
              <a:gd name="T115" fmla="*/ 8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5" h="169">
                <a:moveTo>
                  <a:pt x="249" y="38"/>
                </a:moveTo>
                <a:cubicBezTo>
                  <a:pt x="270" y="46"/>
                  <a:pt x="285" y="71"/>
                  <a:pt x="285" y="101"/>
                </a:cubicBezTo>
                <a:cubicBezTo>
                  <a:pt x="285" y="111"/>
                  <a:pt x="284" y="120"/>
                  <a:pt x="281" y="128"/>
                </a:cubicBezTo>
                <a:cubicBezTo>
                  <a:pt x="262" y="132"/>
                  <a:pt x="243" y="133"/>
                  <a:pt x="224" y="132"/>
                </a:cubicBezTo>
                <a:cubicBezTo>
                  <a:pt x="224" y="130"/>
                  <a:pt x="224" y="128"/>
                  <a:pt x="224" y="126"/>
                </a:cubicBezTo>
                <a:cubicBezTo>
                  <a:pt x="224" y="119"/>
                  <a:pt x="223" y="112"/>
                  <a:pt x="222" y="105"/>
                </a:cubicBezTo>
                <a:cubicBezTo>
                  <a:pt x="222" y="105"/>
                  <a:pt x="222" y="105"/>
                  <a:pt x="222" y="105"/>
                </a:cubicBezTo>
                <a:cubicBezTo>
                  <a:pt x="225" y="107"/>
                  <a:pt x="228" y="109"/>
                  <a:pt x="231" y="109"/>
                </a:cubicBezTo>
                <a:cubicBezTo>
                  <a:pt x="231" y="114"/>
                  <a:pt x="231" y="114"/>
                  <a:pt x="231" y="114"/>
                </a:cubicBezTo>
                <a:cubicBezTo>
                  <a:pt x="236" y="114"/>
                  <a:pt x="236" y="114"/>
                  <a:pt x="236" y="114"/>
                </a:cubicBezTo>
                <a:cubicBezTo>
                  <a:pt x="236" y="109"/>
                  <a:pt x="236" y="109"/>
                  <a:pt x="236" y="109"/>
                </a:cubicBezTo>
                <a:cubicBezTo>
                  <a:pt x="241" y="108"/>
                  <a:pt x="244" y="107"/>
                  <a:pt x="246" y="104"/>
                </a:cubicBezTo>
                <a:cubicBezTo>
                  <a:pt x="248" y="102"/>
                  <a:pt x="249" y="99"/>
                  <a:pt x="249" y="94"/>
                </a:cubicBezTo>
                <a:cubicBezTo>
                  <a:pt x="249" y="92"/>
                  <a:pt x="249" y="89"/>
                  <a:pt x="248" y="87"/>
                </a:cubicBezTo>
                <a:cubicBezTo>
                  <a:pt x="247" y="86"/>
                  <a:pt x="246" y="84"/>
                  <a:pt x="245" y="83"/>
                </a:cubicBezTo>
                <a:cubicBezTo>
                  <a:pt x="244" y="82"/>
                  <a:pt x="242" y="81"/>
                  <a:pt x="239" y="79"/>
                </a:cubicBezTo>
                <a:cubicBezTo>
                  <a:pt x="235" y="77"/>
                  <a:pt x="233" y="75"/>
                  <a:pt x="232" y="75"/>
                </a:cubicBezTo>
                <a:cubicBezTo>
                  <a:pt x="231" y="74"/>
                  <a:pt x="231" y="72"/>
                  <a:pt x="231" y="71"/>
                </a:cubicBezTo>
                <a:cubicBezTo>
                  <a:pt x="231" y="69"/>
                  <a:pt x="231" y="69"/>
                  <a:pt x="231" y="68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5" y="67"/>
                  <a:pt x="235" y="68"/>
                </a:cubicBezTo>
                <a:cubicBezTo>
                  <a:pt x="235" y="69"/>
                  <a:pt x="235" y="70"/>
                  <a:pt x="235" y="72"/>
                </a:cubicBezTo>
                <a:cubicBezTo>
                  <a:pt x="235" y="74"/>
                  <a:pt x="235" y="74"/>
                  <a:pt x="235" y="74"/>
                </a:cubicBezTo>
                <a:cubicBezTo>
                  <a:pt x="247" y="74"/>
                  <a:pt x="247" y="74"/>
                  <a:pt x="247" y="74"/>
                </a:cubicBezTo>
                <a:cubicBezTo>
                  <a:pt x="248" y="73"/>
                  <a:pt x="248" y="73"/>
                  <a:pt x="248" y="72"/>
                </a:cubicBezTo>
                <a:cubicBezTo>
                  <a:pt x="248" y="68"/>
                  <a:pt x="247" y="66"/>
                  <a:pt x="245" y="64"/>
                </a:cubicBezTo>
                <a:cubicBezTo>
                  <a:pt x="243" y="62"/>
                  <a:pt x="240" y="60"/>
                  <a:pt x="236" y="60"/>
                </a:cubicBezTo>
                <a:cubicBezTo>
                  <a:pt x="236" y="56"/>
                  <a:pt x="236" y="56"/>
                  <a:pt x="236" y="56"/>
                </a:cubicBezTo>
                <a:cubicBezTo>
                  <a:pt x="231" y="56"/>
                  <a:pt x="231" y="56"/>
                  <a:pt x="231" y="56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0"/>
                  <a:pt x="224" y="62"/>
                  <a:pt x="222" y="64"/>
                </a:cubicBezTo>
                <a:cubicBezTo>
                  <a:pt x="219" y="66"/>
                  <a:pt x="218" y="69"/>
                  <a:pt x="218" y="72"/>
                </a:cubicBezTo>
                <a:cubicBezTo>
                  <a:pt x="218" y="75"/>
                  <a:pt x="219" y="77"/>
                  <a:pt x="220" y="79"/>
                </a:cubicBezTo>
                <a:cubicBezTo>
                  <a:pt x="221" y="81"/>
                  <a:pt x="222" y="82"/>
                  <a:pt x="223" y="84"/>
                </a:cubicBezTo>
                <a:cubicBezTo>
                  <a:pt x="225" y="85"/>
                  <a:pt x="227" y="86"/>
                  <a:pt x="231" y="89"/>
                </a:cubicBezTo>
                <a:cubicBezTo>
                  <a:pt x="233" y="90"/>
                  <a:pt x="234" y="91"/>
                  <a:pt x="235" y="92"/>
                </a:cubicBezTo>
                <a:cubicBezTo>
                  <a:pt x="235" y="94"/>
                  <a:pt x="235" y="96"/>
                  <a:pt x="235" y="98"/>
                </a:cubicBezTo>
                <a:cubicBezTo>
                  <a:pt x="235" y="99"/>
                  <a:pt x="235" y="100"/>
                  <a:pt x="235" y="101"/>
                </a:cubicBezTo>
                <a:cubicBezTo>
                  <a:pt x="234" y="101"/>
                  <a:pt x="234" y="102"/>
                  <a:pt x="233" y="102"/>
                </a:cubicBezTo>
                <a:cubicBezTo>
                  <a:pt x="232" y="102"/>
                  <a:pt x="231" y="101"/>
                  <a:pt x="231" y="100"/>
                </a:cubicBezTo>
                <a:cubicBezTo>
                  <a:pt x="231" y="100"/>
                  <a:pt x="231" y="98"/>
                  <a:pt x="231" y="94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19" y="91"/>
                  <a:pt x="219" y="91"/>
                  <a:pt x="219" y="91"/>
                </a:cubicBezTo>
                <a:cubicBezTo>
                  <a:pt x="215" y="77"/>
                  <a:pt x="208" y="64"/>
                  <a:pt x="198" y="53"/>
                </a:cubicBezTo>
                <a:cubicBezTo>
                  <a:pt x="203" y="47"/>
                  <a:pt x="209" y="42"/>
                  <a:pt x="215" y="39"/>
                </a:cubicBezTo>
                <a:cubicBezTo>
                  <a:pt x="215" y="29"/>
                  <a:pt x="215" y="29"/>
                  <a:pt x="215" y="29"/>
                </a:cubicBezTo>
                <a:cubicBezTo>
                  <a:pt x="218" y="29"/>
                  <a:pt x="218" y="29"/>
                  <a:pt x="218" y="29"/>
                </a:cubicBezTo>
                <a:cubicBezTo>
                  <a:pt x="207" y="7"/>
                  <a:pt x="207" y="7"/>
                  <a:pt x="207" y="7"/>
                </a:cubicBezTo>
                <a:cubicBezTo>
                  <a:pt x="221" y="3"/>
                  <a:pt x="221" y="3"/>
                  <a:pt x="221" y="3"/>
                </a:cubicBezTo>
                <a:cubicBezTo>
                  <a:pt x="225" y="11"/>
                  <a:pt x="225" y="11"/>
                  <a:pt x="225" y="11"/>
                </a:cubicBezTo>
                <a:cubicBezTo>
                  <a:pt x="228" y="2"/>
                  <a:pt x="228" y="2"/>
                  <a:pt x="228" y="2"/>
                </a:cubicBezTo>
                <a:cubicBezTo>
                  <a:pt x="240" y="4"/>
                  <a:pt x="240" y="4"/>
                  <a:pt x="240" y="4"/>
                </a:cubicBezTo>
                <a:cubicBezTo>
                  <a:pt x="239" y="13"/>
                  <a:pt x="239" y="13"/>
                  <a:pt x="239" y="13"/>
                </a:cubicBezTo>
                <a:cubicBezTo>
                  <a:pt x="246" y="2"/>
                  <a:pt x="246" y="2"/>
                  <a:pt x="246" y="2"/>
                </a:cubicBezTo>
                <a:cubicBezTo>
                  <a:pt x="258" y="8"/>
                  <a:pt x="258" y="8"/>
                  <a:pt x="258" y="8"/>
                </a:cubicBezTo>
                <a:cubicBezTo>
                  <a:pt x="248" y="29"/>
                  <a:pt x="248" y="29"/>
                  <a:pt x="248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8"/>
                  <a:pt x="249" y="38"/>
                  <a:pt x="249" y="38"/>
                </a:cubicBezTo>
                <a:close/>
                <a:moveTo>
                  <a:pt x="67" y="38"/>
                </a:moveTo>
                <a:cubicBezTo>
                  <a:pt x="75" y="41"/>
                  <a:pt x="83" y="47"/>
                  <a:pt x="89" y="55"/>
                </a:cubicBezTo>
                <a:cubicBezTo>
                  <a:pt x="72" y="74"/>
                  <a:pt x="64" y="101"/>
                  <a:pt x="64" y="126"/>
                </a:cubicBezTo>
                <a:cubicBezTo>
                  <a:pt x="64" y="128"/>
                  <a:pt x="64" y="130"/>
                  <a:pt x="64" y="132"/>
                </a:cubicBezTo>
                <a:cubicBezTo>
                  <a:pt x="44" y="133"/>
                  <a:pt x="24" y="132"/>
                  <a:pt x="4" y="128"/>
                </a:cubicBezTo>
                <a:cubicBezTo>
                  <a:pt x="1" y="120"/>
                  <a:pt x="0" y="111"/>
                  <a:pt x="0" y="101"/>
                </a:cubicBezTo>
                <a:cubicBezTo>
                  <a:pt x="0" y="73"/>
                  <a:pt x="14" y="48"/>
                  <a:pt x="33" y="39"/>
                </a:cubicBezTo>
                <a:cubicBezTo>
                  <a:pt x="33" y="29"/>
                  <a:pt x="33" y="29"/>
                  <a:pt x="33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25" y="7"/>
                  <a:pt x="25" y="7"/>
                  <a:pt x="25" y="7"/>
                </a:cubicBezTo>
                <a:cubicBezTo>
                  <a:pt x="39" y="3"/>
                  <a:pt x="39" y="3"/>
                  <a:pt x="39" y="3"/>
                </a:cubicBezTo>
                <a:cubicBezTo>
                  <a:pt x="42" y="11"/>
                  <a:pt x="42" y="11"/>
                  <a:pt x="42" y="11"/>
                </a:cubicBezTo>
                <a:cubicBezTo>
                  <a:pt x="46" y="2"/>
                  <a:pt x="46" y="2"/>
                  <a:pt x="46" y="2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13"/>
                  <a:pt x="57" y="13"/>
                  <a:pt x="57" y="13"/>
                </a:cubicBezTo>
                <a:cubicBezTo>
                  <a:pt x="64" y="2"/>
                  <a:pt x="64" y="2"/>
                  <a:pt x="64" y="2"/>
                </a:cubicBezTo>
                <a:cubicBezTo>
                  <a:pt x="76" y="8"/>
                  <a:pt x="76" y="8"/>
                  <a:pt x="76" y="8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7" y="38"/>
                  <a:pt x="67" y="38"/>
                  <a:pt x="67" y="38"/>
                </a:cubicBezTo>
                <a:close/>
                <a:moveTo>
                  <a:pt x="65" y="74"/>
                </a:moveTo>
                <a:cubicBezTo>
                  <a:pt x="66" y="73"/>
                  <a:pt x="66" y="73"/>
                  <a:pt x="66" y="72"/>
                </a:cubicBezTo>
                <a:cubicBezTo>
                  <a:pt x="66" y="68"/>
                  <a:pt x="65" y="66"/>
                  <a:pt x="63" y="64"/>
                </a:cubicBezTo>
                <a:cubicBezTo>
                  <a:pt x="61" y="62"/>
                  <a:pt x="58" y="60"/>
                  <a:pt x="54" y="60"/>
                </a:cubicBezTo>
                <a:cubicBezTo>
                  <a:pt x="54" y="56"/>
                  <a:pt x="54" y="56"/>
                  <a:pt x="54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0"/>
                  <a:pt x="42" y="62"/>
                  <a:pt x="40" y="64"/>
                </a:cubicBezTo>
                <a:cubicBezTo>
                  <a:pt x="37" y="66"/>
                  <a:pt x="36" y="69"/>
                  <a:pt x="36" y="72"/>
                </a:cubicBezTo>
                <a:cubicBezTo>
                  <a:pt x="36" y="75"/>
                  <a:pt x="37" y="77"/>
                  <a:pt x="38" y="79"/>
                </a:cubicBezTo>
                <a:cubicBezTo>
                  <a:pt x="39" y="81"/>
                  <a:pt x="40" y="82"/>
                  <a:pt x="41" y="84"/>
                </a:cubicBezTo>
                <a:cubicBezTo>
                  <a:pt x="43" y="85"/>
                  <a:pt x="45" y="86"/>
                  <a:pt x="49" y="89"/>
                </a:cubicBezTo>
                <a:cubicBezTo>
                  <a:pt x="51" y="90"/>
                  <a:pt x="52" y="91"/>
                  <a:pt x="53" y="92"/>
                </a:cubicBezTo>
                <a:cubicBezTo>
                  <a:pt x="53" y="94"/>
                  <a:pt x="53" y="96"/>
                  <a:pt x="53" y="98"/>
                </a:cubicBezTo>
                <a:cubicBezTo>
                  <a:pt x="53" y="99"/>
                  <a:pt x="53" y="100"/>
                  <a:pt x="53" y="101"/>
                </a:cubicBezTo>
                <a:cubicBezTo>
                  <a:pt x="52" y="101"/>
                  <a:pt x="52" y="102"/>
                  <a:pt x="51" y="102"/>
                </a:cubicBezTo>
                <a:cubicBezTo>
                  <a:pt x="50" y="102"/>
                  <a:pt x="49" y="101"/>
                  <a:pt x="49" y="100"/>
                </a:cubicBezTo>
                <a:cubicBezTo>
                  <a:pt x="49" y="100"/>
                  <a:pt x="49" y="98"/>
                  <a:pt x="49" y="94"/>
                </a:cubicBezTo>
                <a:cubicBezTo>
                  <a:pt x="49" y="91"/>
                  <a:pt x="49" y="91"/>
                  <a:pt x="49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94"/>
                  <a:pt x="37" y="94"/>
                  <a:pt x="37" y="94"/>
                </a:cubicBezTo>
                <a:cubicBezTo>
                  <a:pt x="37" y="99"/>
                  <a:pt x="38" y="103"/>
                  <a:pt x="40" y="105"/>
                </a:cubicBezTo>
                <a:cubicBezTo>
                  <a:pt x="43" y="107"/>
                  <a:pt x="46" y="109"/>
                  <a:pt x="49" y="109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9" y="108"/>
                  <a:pt x="62" y="107"/>
                  <a:pt x="64" y="104"/>
                </a:cubicBezTo>
                <a:cubicBezTo>
                  <a:pt x="66" y="102"/>
                  <a:pt x="67" y="99"/>
                  <a:pt x="67" y="94"/>
                </a:cubicBezTo>
                <a:cubicBezTo>
                  <a:pt x="67" y="92"/>
                  <a:pt x="66" y="89"/>
                  <a:pt x="66" y="87"/>
                </a:cubicBezTo>
                <a:cubicBezTo>
                  <a:pt x="65" y="86"/>
                  <a:pt x="64" y="84"/>
                  <a:pt x="63" y="83"/>
                </a:cubicBezTo>
                <a:cubicBezTo>
                  <a:pt x="62" y="82"/>
                  <a:pt x="60" y="81"/>
                  <a:pt x="57" y="79"/>
                </a:cubicBezTo>
                <a:cubicBezTo>
                  <a:pt x="53" y="77"/>
                  <a:pt x="51" y="75"/>
                  <a:pt x="50" y="75"/>
                </a:cubicBezTo>
                <a:cubicBezTo>
                  <a:pt x="49" y="74"/>
                  <a:pt x="49" y="72"/>
                  <a:pt x="49" y="71"/>
                </a:cubicBezTo>
                <a:cubicBezTo>
                  <a:pt x="49" y="69"/>
                  <a:pt x="49" y="69"/>
                  <a:pt x="49" y="68"/>
                </a:cubicBezTo>
                <a:cubicBezTo>
                  <a:pt x="50" y="67"/>
                  <a:pt x="50" y="67"/>
                  <a:pt x="51" y="67"/>
                </a:cubicBezTo>
                <a:cubicBezTo>
                  <a:pt x="52" y="67"/>
                  <a:pt x="53" y="67"/>
                  <a:pt x="53" y="68"/>
                </a:cubicBezTo>
                <a:cubicBezTo>
                  <a:pt x="53" y="69"/>
                  <a:pt x="53" y="70"/>
                  <a:pt x="53" y="72"/>
                </a:cubicBezTo>
                <a:cubicBezTo>
                  <a:pt x="53" y="74"/>
                  <a:pt x="53" y="74"/>
                  <a:pt x="53" y="74"/>
                </a:cubicBezTo>
                <a:cubicBezTo>
                  <a:pt x="65" y="74"/>
                  <a:pt x="65" y="74"/>
                  <a:pt x="65" y="74"/>
                </a:cubicBezTo>
                <a:close/>
                <a:moveTo>
                  <a:pt x="164" y="45"/>
                </a:moveTo>
                <a:cubicBezTo>
                  <a:pt x="164" y="35"/>
                  <a:pt x="164" y="35"/>
                  <a:pt x="164" y="35"/>
                </a:cubicBezTo>
                <a:cubicBezTo>
                  <a:pt x="162" y="35"/>
                  <a:pt x="162" y="35"/>
                  <a:pt x="162" y="35"/>
                </a:cubicBezTo>
                <a:cubicBezTo>
                  <a:pt x="175" y="8"/>
                  <a:pt x="175" y="8"/>
                  <a:pt x="175" y="8"/>
                </a:cubicBezTo>
                <a:cubicBezTo>
                  <a:pt x="160" y="0"/>
                  <a:pt x="160" y="0"/>
                  <a:pt x="160" y="0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2" y="2"/>
                  <a:pt x="152" y="2"/>
                  <a:pt x="152" y="2"/>
                </a:cubicBezTo>
                <a:cubicBezTo>
                  <a:pt x="137" y="1"/>
                  <a:pt x="137" y="1"/>
                  <a:pt x="137" y="1"/>
                </a:cubicBezTo>
                <a:cubicBezTo>
                  <a:pt x="132" y="11"/>
                  <a:pt x="132" y="11"/>
                  <a:pt x="132" y="11"/>
                </a:cubicBezTo>
                <a:cubicBezTo>
                  <a:pt x="128" y="2"/>
                  <a:pt x="128" y="2"/>
                  <a:pt x="128" y="2"/>
                </a:cubicBezTo>
                <a:cubicBezTo>
                  <a:pt x="111" y="7"/>
                  <a:pt x="111" y="7"/>
                  <a:pt x="111" y="7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96" y="59"/>
                  <a:pt x="78" y="90"/>
                  <a:pt x="78" y="126"/>
                </a:cubicBezTo>
                <a:cubicBezTo>
                  <a:pt x="78" y="139"/>
                  <a:pt x="80" y="150"/>
                  <a:pt x="84" y="161"/>
                </a:cubicBezTo>
                <a:cubicBezTo>
                  <a:pt x="124" y="169"/>
                  <a:pt x="164" y="169"/>
                  <a:pt x="204" y="161"/>
                </a:cubicBezTo>
                <a:cubicBezTo>
                  <a:pt x="208" y="150"/>
                  <a:pt x="210" y="139"/>
                  <a:pt x="210" y="126"/>
                </a:cubicBezTo>
                <a:cubicBezTo>
                  <a:pt x="210" y="88"/>
                  <a:pt x="191" y="56"/>
                  <a:pt x="164" y="45"/>
                </a:cubicBezTo>
                <a:close/>
                <a:moveTo>
                  <a:pt x="162" y="92"/>
                </a:moveTo>
                <a:cubicBezTo>
                  <a:pt x="146" y="92"/>
                  <a:pt x="146" y="92"/>
                  <a:pt x="146" y="92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6" y="87"/>
                  <a:pt x="146" y="85"/>
                  <a:pt x="146" y="84"/>
                </a:cubicBezTo>
                <a:cubicBezTo>
                  <a:pt x="145" y="84"/>
                  <a:pt x="145" y="83"/>
                  <a:pt x="143" y="83"/>
                </a:cubicBezTo>
                <a:cubicBezTo>
                  <a:pt x="143" y="83"/>
                  <a:pt x="142" y="83"/>
                  <a:pt x="141" y="84"/>
                </a:cubicBezTo>
                <a:cubicBezTo>
                  <a:pt x="141" y="85"/>
                  <a:pt x="141" y="86"/>
                  <a:pt x="141" y="87"/>
                </a:cubicBezTo>
                <a:cubicBezTo>
                  <a:pt x="141" y="90"/>
                  <a:pt x="141" y="92"/>
                  <a:pt x="142" y="93"/>
                </a:cubicBezTo>
                <a:cubicBezTo>
                  <a:pt x="143" y="94"/>
                  <a:pt x="146" y="95"/>
                  <a:pt x="150" y="98"/>
                </a:cubicBezTo>
                <a:cubicBezTo>
                  <a:pt x="154" y="101"/>
                  <a:pt x="157" y="102"/>
                  <a:pt x="158" y="104"/>
                </a:cubicBezTo>
                <a:cubicBezTo>
                  <a:pt x="160" y="105"/>
                  <a:pt x="161" y="107"/>
                  <a:pt x="162" y="109"/>
                </a:cubicBezTo>
                <a:cubicBezTo>
                  <a:pt x="163" y="111"/>
                  <a:pt x="164" y="114"/>
                  <a:pt x="164" y="118"/>
                </a:cubicBezTo>
                <a:cubicBezTo>
                  <a:pt x="164" y="123"/>
                  <a:pt x="162" y="128"/>
                  <a:pt x="160" y="131"/>
                </a:cubicBezTo>
                <a:cubicBezTo>
                  <a:pt x="157" y="134"/>
                  <a:pt x="153" y="136"/>
                  <a:pt x="148" y="136"/>
                </a:cubicBezTo>
                <a:cubicBezTo>
                  <a:pt x="148" y="142"/>
                  <a:pt x="148" y="142"/>
                  <a:pt x="148" y="142"/>
                </a:cubicBezTo>
                <a:cubicBezTo>
                  <a:pt x="140" y="142"/>
                  <a:pt x="140" y="142"/>
                  <a:pt x="140" y="142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6" y="136"/>
                  <a:pt x="133" y="134"/>
                  <a:pt x="130" y="132"/>
                </a:cubicBezTo>
                <a:cubicBezTo>
                  <a:pt x="127" y="129"/>
                  <a:pt x="125" y="124"/>
                  <a:pt x="125" y="117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40" y="118"/>
                  <a:pt x="140" y="118"/>
                  <a:pt x="140" y="118"/>
                </a:cubicBezTo>
                <a:cubicBezTo>
                  <a:pt x="140" y="122"/>
                  <a:pt x="141" y="125"/>
                  <a:pt x="141" y="126"/>
                </a:cubicBezTo>
                <a:cubicBezTo>
                  <a:pt x="141" y="127"/>
                  <a:pt x="142" y="127"/>
                  <a:pt x="143" y="127"/>
                </a:cubicBezTo>
                <a:cubicBezTo>
                  <a:pt x="144" y="127"/>
                  <a:pt x="145" y="127"/>
                  <a:pt x="146" y="126"/>
                </a:cubicBezTo>
                <a:cubicBezTo>
                  <a:pt x="146" y="125"/>
                  <a:pt x="146" y="124"/>
                  <a:pt x="146" y="123"/>
                </a:cubicBezTo>
                <a:cubicBezTo>
                  <a:pt x="146" y="119"/>
                  <a:pt x="146" y="117"/>
                  <a:pt x="146" y="115"/>
                </a:cubicBezTo>
                <a:cubicBezTo>
                  <a:pt x="145" y="114"/>
                  <a:pt x="143" y="112"/>
                  <a:pt x="141" y="111"/>
                </a:cubicBezTo>
                <a:cubicBezTo>
                  <a:pt x="136" y="108"/>
                  <a:pt x="133" y="105"/>
                  <a:pt x="131" y="104"/>
                </a:cubicBezTo>
                <a:cubicBezTo>
                  <a:pt x="129" y="103"/>
                  <a:pt x="128" y="101"/>
                  <a:pt x="127" y="98"/>
                </a:cubicBezTo>
                <a:cubicBezTo>
                  <a:pt x="125" y="96"/>
                  <a:pt x="125" y="93"/>
                  <a:pt x="125" y="90"/>
                </a:cubicBezTo>
                <a:cubicBezTo>
                  <a:pt x="125" y="85"/>
                  <a:pt x="126" y="81"/>
                  <a:pt x="129" y="79"/>
                </a:cubicBezTo>
                <a:cubicBezTo>
                  <a:pt x="131" y="76"/>
                  <a:pt x="135" y="74"/>
                  <a:pt x="140" y="74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52" y="74"/>
                  <a:pt x="156" y="76"/>
                  <a:pt x="158" y="79"/>
                </a:cubicBezTo>
                <a:cubicBezTo>
                  <a:pt x="161" y="81"/>
                  <a:pt x="162" y="85"/>
                  <a:pt x="162" y="89"/>
                </a:cubicBezTo>
                <a:cubicBezTo>
                  <a:pt x="162" y="90"/>
                  <a:pt x="162" y="91"/>
                  <a:pt x="162" y="9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5" name="Freeform 125"/>
          <p:cNvSpPr>
            <a:spLocks noEditPoints="1"/>
          </p:cNvSpPr>
          <p:nvPr/>
        </p:nvSpPr>
        <p:spPr bwMode="auto">
          <a:xfrm>
            <a:off x="7423321" y="3260583"/>
            <a:ext cx="580493" cy="654804"/>
          </a:xfrm>
          <a:custGeom>
            <a:avLst/>
            <a:gdLst>
              <a:gd name="T0" fmla="*/ 70 w 228"/>
              <a:gd name="T1" fmla="*/ 231 h 257"/>
              <a:gd name="T2" fmla="*/ 67 w 228"/>
              <a:gd name="T3" fmla="*/ 234 h 257"/>
              <a:gd name="T4" fmla="*/ 67 w 228"/>
              <a:gd name="T5" fmla="*/ 239 h 257"/>
              <a:gd name="T6" fmla="*/ 70 w 228"/>
              <a:gd name="T7" fmla="*/ 242 h 257"/>
              <a:gd name="T8" fmla="*/ 106 w 228"/>
              <a:gd name="T9" fmla="*/ 242 h 257"/>
              <a:gd name="T10" fmla="*/ 110 w 228"/>
              <a:gd name="T11" fmla="*/ 239 h 257"/>
              <a:gd name="T12" fmla="*/ 110 w 228"/>
              <a:gd name="T13" fmla="*/ 234 h 257"/>
              <a:gd name="T14" fmla="*/ 106 w 228"/>
              <a:gd name="T15" fmla="*/ 231 h 257"/>
              <a:gd name="T16" fmla="*/ 70 w 228"/>
              <a:gd name="T17" fmla="*/ 231 h 257"/>
              <a:gd name="T18" fmla="*/ 95 w 228"/>
              <a:gd name="T19" fmla="*/ 77 h 257"/>
              <a:gd name="T20" fmla="*/ 95 w 228"/>
              <a:gd name="T21" fmla="*/ 86 h 257"/>
              <a:gd name="T22" fmla="*/ 191 w 228"/>
              <a:gd name="T23" fmla="*/ 86 h 257"/>
              <a:gd name="T24" fmla="*/ 191 w 228"/>
              <a:gd name="T25" fmla="*/ 77 h 257"/>
              <a:gd name="T26" fmla="*/ 95 w 228"/>
              <a:gd name="T27" fmla="*/ 77 h 257"/>
              <a:gd name="T28" fmla="*/ 88 w 228"/>
              <a:gd name="T29" fmla="*/ 98 h 257"/>
              <a:gd name="T30" fmla="*/ 88 w 228"/>
              <a:gd name="T31" fmla="*/ 107 h 257"/>
              <a:gd name="T32" fmla="*/ 202 w 228"/>
              <a:gd name="T33" fmla="*/ 107 h 257"/>
              <a:gd name="T34" fmla="*/ 202 w 228"/>
              <a:gd name="T35" fmla="*/ 98 h 257"/>
              <a:gd name="T36" fmla="*/ 88 w 228"/>
              <a:gd name="T37" fmla="*/ 98 h 257"/>
              <a:gd name="T38" fmla="*/ 95 w 228"/>
              <a:gd name="T39" fmla="*/ 120 h 257"/>
              <a:gd name="T40" fmla="*/ 95 w 228"/>
              <a:gd name="T41" fmla="*/ 129 h 257"/>
              <a:gd name="T42" fmla="*/ 191 w 228"/>
              <a:gd name="T43" fmla="*/ 129 h 257"/>
              <a:gd name="T44" fmla="*/ 191 w 228"/>
              <a:gd name="T45" fmla="*/ 120 h 257"/>
              <a:gd name="T46" fmla="*/ 95 w 228"/>
              <a:gd name="T47" fmla="*/ 120 h 257"/>
              <a:gd name="T48" fmla="*/ 142 w 228"/>
              <a:gd name="T49" fmla="*/ 44 h 257"/>
              <a:gd name="T50" fmla="*/ 142 w 228"/>
              <a:gd name="T51" fmla="*/ 44 h 257"/>
              <a:gd name="T52" fmla="*/ 228 w 228"/>
              <a:gd name="T53" fmla="*/ 105 h 257"/>
              <a:gd name="T54" fmla="*/ 142 w 228"/>
              <a:gd name="T55" fmla="*/ 165 h 257"/>
              <a:gd name="T56" fmla="*/ 113 w 228"/>
              <a:gd name="T57" fmla="*/ 162 h 257"/>
              <a:gd name="T58" fmla="*/ 86 w 228"/>
              <a:gd name="T59" fmla="*/ 182 h 257"/>
              <a:gd name="T60" fmla="*/ 95 w 228"/>
              <a:gd name="T61" fmla="*/ 156 h 257"/>
              <a:gd name="T62" fmla="*/ 55 w 228"/>
              <a:gd name="T63" fmla="*/ 105 h 257"/>
              <a:gd name="T64" fmla="*/ 142 w 228"/>
              <a:gd name="T65" fmla="*/ 44 h 257"/>
              <a:gd name="T66" fmla="*/ 10 w 228"/>
              <a:gd name="T67" fmla="*/ 0 h 257"/>
              <a:gd name="T68" fmla="*/ 165 w 228"/>
              <a:gd name="T69" fmla="*/ 0 h 257"/>
              <a:gd name="T70" fmla="*/ 175 w 228"/>
              <a:gd name="T71" fmla="*/ 10 h 257"/>
              <a:gd name="T72" fmla="*/ 175 w 228"/>
              <a:gd name="T73" fmla="*/ 33 h 257"/>
              <a:gd name="T74" fmla="*/ 153 w 228"/>
              <a:gd name="T75" fmla="*/ 30 h 257"/>
              <a:gd name="T76" fmla="*/ 153 w 228"/>
              <a:gd name="T77" fmla="*/ 22 h 257"/>
              <a:gd name="T78" fmla="*/ 23 w 228"/>
              <a:gd name="T79" fmla="*/ 22 h 257"/>
              <a:gd name="T80" fmla="*/ 23 w 228"/>
              <a:gd name="T81" fmla="*/ 216 h 257"/>
              <a:gd name="T82" fmla="*/ 153 w 228"/>
              <a:gd name="T83" fmla="*/ 216 h 257"/>
              <a:gd name="T84" fmla="*/ 153 w 228"/>
              <a:gd name="T85" fmla="*/ 180 h 257"/>
              <a:gd name="T86" fmla="*/ 175 w 228"/>
              <a:gd name="T87" fmla="*/ 176 h 257"/>
              <a:gd name="T88" fmla="*/ 175 w 228"/>
              <a:gd name="T89" fmla="*/ 247 h 257"/>
              <a:gd name="T90" fmla="*/ 165 w 228"/>
              <a:gd name="T91" fmla="*/ 257 h 257"/>
              <a:gd name="T92" fmla="*/ 10 w 228"/>
              <a:gd name="T93" fmla="*/ 257 h 257"/>
              <a:gd name="T94" fmla="*/ 0 w 228"/>
              <a:gd name="T95" fmla="*/ 247 h 257"/>
              <a:gd name="T96" fmla="*/ 0 w 228"/>
              <a:gd name="T97" fmla="*/ 10 h 257"/>
              <a:gd name="T98" fmla="*/ 10 w 228"/>
              <a:gd name="T9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" h="257">
                <a:moveTo>
                  <a:pt x="70" y="231"/>
                </a:moveTo>
                <a:cubicBezTo>
                  <a:pt x="68" y="231"/>
                  <a:pt x="67" y="233"/>
                  <a:pt x="67" y="234"/>
                </a:cubicBezTo>
                <a:cubicBezTo>
                  <a:pt x="67" y="239"/>
                  <a:pt x="67" y="239"/>
                  <a:pt x="67" y="239"/>
                </a:cubicBezTo>
                <a:cubicBezTo>
                  <a:pt x="67" y="241"/>
                  <a:pt x="68" y="242"/>
                  <a:pt x="70" y="242"/>
                </a:cubicBezTo>
                <a:cubicBezTo>
                  <a:pt x="106" y="242"/>
                  <a:pt x="106" y="242"/>
                  <a:pt x="106" y="242"/>
                </a:cubicBezTo>
                <a:cubicBezTo>
                  <a:pt x="108" y="242"/>
                  <a:pt x="110" y="241"/>
                  <a:pt x="110" y="239"/>
                </a:cubicBezTo>
                <a:cubicBezTo>
                  <a:pt x="110" y="234"/>
                  <a:pt x="110" y="234"/>
                  <a:pt x="110" y="234"/>
                </a:cubicBezTo>
                <a:cubicBezTo>
                  <a:pt x="110" y="233"/>
                  <a:pt x="108" y="231"/>
                  <a:pt x="106" y="231"/>
                </a:cubicBezTo>
                <a:cubicBezTo>
                  <a:pt x="70" y="231"/>
                  <a:pt x="70" y="231"/>
                  <a:pt x="70" y="231"/>
                </a:cubicBezTo>
                <a:close/>
                <a:moveTo>
                  <a:pt x="95" y="77"/>
                </a:moveTo>
                <a:cubicBezTo>
                  <a:pt x="95" y="86"/>
                  <a:pt x="95" y="86"/>
                  <a:pt x="95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95" y="77"/>
                  <a:pt x="95" y="77"/>
                  <a:pt x="95" y="77"/>
                </a:cubicBezTo>
                <a:close/>
                <a:moveTo>
                  <a:pt x="88" y="98"/>
                </a:moveTo>
                <a:cubicBezTo>
                  <a:pt x="88" y="107"/>
                  <a:pt x="88" y="107"/>
                  <a:pt x="88" y="107"/>
                </a:cubicBezTo>
                <a:cubicBezTo>
                  <a:pt x="202" y="107"/>
                  <a:pt x="202" y="107"/>
                  <a:pt x="202" y="107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88" y="98"/>
                  <a:pt x="88" y="98"/>
                  <a:pt x="88" y="98"/>
                </a:cubicBezTo>
                <a:close/>
                <a:moveTo>
                  <a:pt x="95" y="120"/>
                </a:moveTo>
                <a:cubicBezTo>
                  <a:pt x="95" y="129"/>
                  <a:pt x="95" y="129"/>
                  <a:pt x="95" y="129"/>
                </a:cubicBezTo>
                <a:cubicBezTo>
                  <a:pt x="191" y="129"/>
                  <a:pt x="191" y="129"/>
                  <a:pt x="191" y="129"/>
                </a:cubicBezTo>
                <a:cubicBezTo>
                  <a:pt x="191" y="120"/>
                  <a:pt x="191" y="120"/>
                  <a:pt x="191" y="120"/>
                </a:cubicBezTo>
                <a:cubicBezTo>
                  <a:pt x="95" y="120"/>
                  <a:pt x="95" y="120"/>
                  <a:pt x="95" y="120"/>
                </a:cubicBezTo>
                <a:close/>
                <a:moveTo>
                  <a:pt x="142" y="44"/>
                </a:moveTo>
                <a:cubicBezTo>
                  <a:pt x="142" y="44"/>
                  <a:pt x="142" y="44"/>
                  <a:pt x="142" y="44"/>
                </a:cubicBezTo>
                <a:cubicBezTo>
                  <a:pt x="190" y="44"/>
                  <a:pt x="228" y="71"/>
                  <a:pt x="228" y="105"/>
                </a:cubicBezTo>
                <a:cubicBezTo>
                  <a:pt x="228" y="138"/>
                  <a:pt x="190" y="165"/>
                  <a:pt x="142" y="165"/>
                </a:cubicBezTo>
                <a:cubicBezTo>
                  <a:pt x="132" y="165"/>
                  <a:pt x="122" y="164"/>
                  <a:pt x="113" y="162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71" y="145"/>
                  <a:pt x="55" y="126"/>
                  <a:pt x="55" y="105"/>
                </a:cubicBezTo>
                <a:cubicBezTo>
                  <a:pt x="55" y="71"/>
                  <a:pt x="94" y="44"/>
                  <a:pt x="142" y="44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5" y="4"/>
                  <a:pt x="175" y="10"/>
                </a:cubicBezTo>
                <a:cubicBezTo>
                  <a:pt x="175" y="33"/>
                  <a:pt x="175" y="33"/>
                  <a:pt x="175" y="33"/>
                </a:cubicBezTo>
                <a:cubicBezTo>
                  <a:pt x="168" y="31"/>
                  <a:pt x="160" y="30"/>
                  <a:pt x="153" y="30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6"/>
                  <a:pt x="23" y="216"/>
                  <a:pt x="23" y="216"/>
                </a:cubicBezTo>
                <a:cubicBezTo>
                  <a:pt x="65" y="216"/>
                  <a:pt x="100" y="216"/>
                  <a:pt x="153" y="216"/>
                </a:cubicBezTo>
                <a:cubicBezTo>
                  <a:pt x="153" y="180"/>
                  <a:pt x="153" y="180"/>
                  <a:pt x="153" y="180"/>
                </a:cubicBezTo>
                <a:cubicBezTo>
                  <a:pt x="160" y="179"/>
                  <a:pt x="168" y="178"/>
                  <a:pt x="175" y="176"/>
                </a:cubicBezTo>
                <a:cubicBezTo>
                  <a:pt x="175" y="247"/>
                  <a:pt x="175" y="247"/>
                  <a:pt x="175" y="247"/>
                </a:cubicBezTo>
                <a:cubicBezTo>
                  <a:pt x="175" y="252"/>
                  <a:pt x="171" y="257"/>
                  <a:pt x="165" y="257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4" y="257"/>
                  <a:pt x="0" y="252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7" name="Freeform 127"/>
          <p:cNvSpPr>
            <a:spLocks noEditPoints="1"/>
          </p:cNvSpPr>
          <p:nvPr/>
        </p:nvSpPr>
        <p:spPr bwMode="auto">
          <a:xfrm>
            <a:off x="2189196" y="3275660"/>
            <a:ext cx="448024" cy="656958"/>
          </a:xfrm>
          <a:custGeom>
            <a:avLst/>
            <a:gdLst>
              <a:gd name="T0" fmla="*/ 24 w 176"/>
              <a:gd name="T1" fmla="*/ 217 h 258"/>
              <a:gd name="T2" fmla="*/ 153 w 176"/>
              <a:gd name="T3" fmla="*/ 22 h 258"/>
              <a:gd name="T4" fmla="*/ 71 w 176"/>
              <a:gd name="T5" fmla="*/ 232 h 258"/>
              <a:gd name="T6" fmla="*/ 67 w 176"/>
              <a:gd name="T7" fmla="*/ 240 h 258"/>
              <a:gd name="T8" fmla="*/ 107 w 176"/>
              <a:gd name="T9" fmla="*/ 243 h 258"/>
              <a:gd name="T10" fmla="*/ 110 w 176"/>
              <a:gd name="T11" fmla="*/ 235 h 258"/>
              <a:gd name="T12" fmla="*/ 71 w 176"/>
              <a:gd name="T13" fmla="*/ 232 h 258"/>
              <a:gd name="T14" fmla="*/ 101 w 176"/>
              <a:gd name="T15" fmla="*/ 71 h 258"/>
              <a:gd name="T16" fmla="*/ 134 w 176"/>
              <a:gd name="T17" fmla="*/ 96 h 258"/>
              <a:gd name="T18" fmla="*/ 137 w 176"/>
              <a:gd name="T19" fmla="*/ 143 h 258"/>
              <a:gd name="T20" fmla="*/ 130 w 176"/>
              <a:gd name="T21" fmla="*/ 132 h 258"/>
              <a:gd name="T22" fmla="*/ 103 w 176"/>
              <a:gd name="T23" fmla="*/ 82 h 258"/>
              <a:gd name="T24" fmla="*/ 101 w 176"/>
              <a:gd name="T25" fmla="*/ 71 h 258"/>
              <a:gd name="T26" fmla="*/ 93 w 176"/>
              <a:gd name="T27" fmla="*/ 113 h 258"/>
              <a:gd name="T28" fmla="*/ 87 w 176"/>
              <a:gd name="T29" fmla="*/ 131 h 258"/>
              <a:gd name="T30" fmla="*/ 93 w 176"/>
              <a:gd name="T31" fmla="*/ 113 h 258"/>
              <a:gd name="T32" fmla="*/ 99 w 176"/>
              <a:gd name="T33" fmla="*/ 180 h 258"/>
              <a:gd name="T34" fmla="*/ 74 w 176"/>
              <a:gd name="T35" fmla="*/ 180 h 258"/>
              <a:gd name="T36" fmla="*/ 34 w 176"/>
              <a:gd name="T37" fmla="*/ 99 h 258"/>
              <a:gd name="T38" fmla="*/ 45 w 176"/>
              <a:gd name="T39" fmla="*/ 81 h 258"/>
              <a:gd name="T40" fmla="*/ 50 w 176"/>
              <a:gd name="T41" fmla="*/ 79 h 258"/>
              <a:gd name="T42" fmla="*/ 60 w 176"/>
              <a:gd name="T43" fmla="*/ 74 h 258"/>
              <a:gd name="T44" fmla="*/ 71 w 176"/>
              <a:gd name="T45" fmla="*/ 109 h 258"/>
              <a:gd name="T46" fmla="*/ 57 w 176"/>
              <a:gd name="T47" fmla="*/ 117 h 258"/>
              <a:gd name="T48" fmla="*/ 80 w 176"/>
              <a:gd name="T49" fmla="*/ 148 h 258"/>
              <a:gd name="T50" fmla="*/ 86 w 176"/>
              <a:gd name="T51" fmla="*/ 146 h 258"/>
              <a:gd name="T52" fmla="*/ 91 w 176"/>
              <a:gd name="T53" fmla="*/ 143 h 258"/>
              <a:gd name="T54" fmla="*/ 105 w 176"/>
              <a:gd name="T55" fmla="*/ 177 h 258"/>
              <a:gd name="T56" fmla="*/ 95 w 176"/>
              <a:gd name="T57" fmla="*/ 90 h 258"/>
              <a:gd name="T58" fmla="*/ 118 w 176"/>
              <a:gd name="T59" fmla="*/ 109 h 258"/>
              <a:gd name="T60" fmla="*/ 117 w 176"/>
              <a:gd name="T61" fmla="*/ 137 h 258"/>
              <a:gd name="T62" fmla="*/ 110 w 176"/>
              <a:gd name="T63" fmla="*/ 129 h 258"/>
              <a:gd name="T64" fmla="*/ 96 w 176"/>
              <a:gd name="T65" fmla="*/ 101 h 258"/>
              <a:gd name="T66" fmla="*/ 95 w 176"/>
              <a:gd name="T67" fmla="*/ 90 h 258"/>
              <a:gd name="T68" fmla="*/ 165 w 176"/>
              <a:gd name="T69" fmla="*/ 0 h 258"/>
              <a:gd name="T70" fmla="*/ 176 w 176"/>
              <a:gd name="T71" fmla="*/ 247 h 258"/>
              <a:gd name="T72" fmla="*/ 10 w 176"/>
              <a:gd name="T73" fmla="*/ 258 h 258"/>
              <a:gd name="T74" fmla="*/ 0 w 176"/>
              <a:gd name="T75" fmla="*/ 1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258">
                <a:moveTo>
                  <a:pt x="24" y="22"/>
                </a:moveTo>
                <a:cubicBezTo>
                  <a:pt x="24" y="217"/>
                  <a:pt x="24" y="217"/>
                  <a:pt x="2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71" y="232"/>
                </a:moveTo>
                <a:cubicBezTo>
                  <a:pt x="69" y="232"/>
                  <a:pt x="67" y="233"/>
                  <a:pt x="67" y="235"/>
                </a:cubicBezTo>
                <a:cubicBezTo>
                  <a:pt x="67" y="240"/>
                  <a:pt x="67" y="240"/>
                  <a:pt x="67" y="240"/>
                </a:cubicBezTo>
                <a:cubicBezTo>
                  <a:pt x="67" y="242"/>
                  <a:pt x="69" y="243"/>
                  <a:pt x="71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09" y="243"/>
                  <a:pt x="110" y="242"/>
                  <a:pt x="110" y="240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0" y="233"/>
                  <a:pt x="109" y="232"/>
                  <a:pt x="107" y="232"/>
                </a:cubicBezTo>
                <a:cubicBezTo>
                  <a:pt x="71" y="232"/>
                  <a:pt x="71" y="232"/>
                  <a:pt x="71" y="232"/>
                </a:cubicBezTo>
                <a:close/>
                <a:moveTo>
                  <a:pt x="101" y="71"/>
                </a:moveTo>
                <a:cubicBezTo>
                  <a:pt x="101" y="71"/>
                  <a:pt x="101" y="71"/>
                  <a:pt x="101" y="71"/>
                </a:cubicBezTo>
                <a:cubicBezTo>
                  <a:pt x="103" y="71"/>
                  <a:pt x="105" y="72"/>
                  <a:pt x="107" y="72"/>
                </a:cubicBezTo>
                <a:cubicBezTo>
                  <a:pt x="118" y="77"/>
                  <a:pt x="128" y="85"/>
                  <a:pt x="134" y="96"/>
                </a:cubicBezTo>
                <a:cubicBezTo>
                  <a:pt x="140" y="106"/>
                  <a:pt x="143" y="120"/>
                  <a:pt x="139" y="134"/>
                </a:cubicBezTo>
                <a:cubicBezTo>
                  <a:pt x="139" y="137"/>
                  <a:pt x="138" y="140"/>
                  <a:pt x="137" y="143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9" y="137"/>
                  <a:pt x="129" y="135"/>
                  <a:pt x="130" y="132"/>
                </a:cubicBezTo>
                <a:cubicBezTo>
                  <a:pt x="132" y="120"/>
                  <a:pt x="130" y="109"/>
                  <a:pt x="125" y="100"/>
                </a:cubicBezTo>
                <a:cubicBezTo>
                  <a:pt x="120" y="92"/>
                  <a:pt x="113" y="85"/>
                  <a:pt x="103" y="82"/>
                </a:cubicBezTo>
                <a:cubicBezTo>
                  <a:pt x="101" y="81"/>
                  <a:pt x="100" y="80"/>
                  <a:pt x="98" y="80"/>
                </a:cubicBezTo>
                <a:cubicBezTo>
                  <a:pt x="101" y="71"/>
                  <a:pt x="101" y="71"/>
                  <a:pt x="101" y="71"/>
                </a:cubicBezTo>
                <a:close/>
                <a:moveTo>
                  <a:pt x="93" y="113"/>
                </a:moveTo>
                <a:cubicBezTo>
                  <a:pt x="93" y="113"/>
                  <a:pt x="93" y="113"/>
                  <a:pt x="93" y="113"/>
                </a:cubicBezTo>
                <a:cubicBezTo>
                  <a:pt x="97" y="115"/>
                  <a:pt x="100" y="120"/>
                  <a:pt x="99" y="125"/>
                </a:cubicBezTo>
                <a:cubicBezTo>
                  <a:pt x="97" y="130"/>
                  <a:pt x="92" y="132"/>
                  <a:pt x="87" y="131"/>
                </a:cubicBezTo>
                <a:cubicBezTo>
                  <a:pt x="82" y="129"/>
                  <a:pt x="80" y="124"/>
                  <a:pt x="81" y="119"/>
                </a:cubicBezTo>
                <a:cubicBezTo>
                  <a:pt x="83" y="115"/>
                  <a:pt x="88" y="112"/>
                  <a:pt x="93" y="113"/>
                </a:cubicBezTo>
                <a:close/>
                <a:moveTo>
                  <a:pt x="105" y="177"/>
                </a:move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87" y="186"/>
                  <a:pt x="80" y="185"/>
                  <a:pt x="74" y="180"/>
                </a:cubicBezTo>
                <a:cubicBezTo>
                  <a:pt x="53" y="157"/>
                  <a:pt x="40" y="131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3" y="92"/>
                  <a:pt x="37" y="86"/>
                  <a:pt x="45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50" y="79"/>
                  <a:pt x="50" y="79"/>
                  <a:pt x="50" y="79"/>
                </a:cubicBezTo>
                <a:cubicBezTo>
                  <a:pt x="55" y="76"/>
                  <a:pt x="55" y="76"/>
                  <a:pt x="55" y="76"/>
                </a:cubicBezTo>
                <a:cubicBezTo>
                  <a:pt x="60" y="74"/>
                  <a:pt x="60" y="74"/>
                  <a:pt x="60" y="74"/>
                </a:cubicBezTo>
                <a:cubicBezTo>
                  <a:pt x="66" y="79"/>
                  <a:pt x="75" y="103"/>
                  <a:pt x="74" y="108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57" y="117"/>
                  <a:pt x="57" y="117"/>
                  <a:pt x="57" y="117"/>
                </a:cubicBezTo>
                <a:cubicBezTo>
                  <a:pt x="63" y="133"/>
                  <a:pt x="64" y="138"/>
                  <a:pt x="74" y="152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1" y="148"/>
                  <a:pt x="81" y="148"/>
                  <a:pt x="81" y="148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4" y="143"/>
                  <a:pt x="107" y="160"/>
                  <a:pt x="110" y="174"/>
                </a:cubicBezTo>
                <a:cubicBezTo>
                  <a:pt x="105" y="177"/>
                  <a:pt x="105" y="177"/>
                  <a:pt x="105" y="177"/>
                </a:cubicBezTo>
                <a:close/>
                <a:moveTo>
                  <a:pt x="95" y="90"/>
                </a:moveTo>
                <a:cubicBezTo>
                  <a:pt x="95" y="90"/>
                  <a:pt x="95" y="90"/>
                  <a:pt x="95" y="90"/>
                </a:cubicBezTo>
                <a:cubicBezTo>
                  <a:pt x="96" y="91"/>
                  <a:pt x="98" y="91"/>
                  <a:pt x="100" y="92"/>
                </a:cubicBezTo>
                <a:cubicBezTo>
                  <a:pt x="109" y="96"/>
                  <a:pt x="115" y="102"/>
                  <a:pt x="118" y="109"/>
                </a:cubicBezTo>
                <a:cubicBezTo>
                  <a:pt x="121" y="116"/>
                  <a:pt x="121" y="124"/>
                  <a:pt x="119" y="132"/>
                </a:cubicBezTo>
                <a:cubicBezTo>
                  <a:pt x="119" y="133"/>
                  <a:pt x="118" y="135"/>
                  <a:pt x="117" y="137"/>
                </a:cubicBezTo>
                <a:cubicBezTo>
                  <a:pt x="108" y="134"/>
                  <a:pt x="108" y="134"/>
                  <a:pt x="108" y="134"/>
                </a:cubicBezTo>
                <a:cubicBezTo>
                  <a:pt x="109" y="132"/>
                  <a:pt x="109" y="131"/>
                  <a:pt x="110" y="129"/>
                </a:cubicBezTo>
                <a:cubicBezTo>
                  <a:pt x="111" y="123"/>
                  <a:pt x="111" y="118"/>
                  <a:pt x="109" y="113"/>
                </a:cubicBezTo>
                <a:cubicBezTo>
                  <a:pt x="107" y="108"/>
                  <a:pt x="103" y="104"/>
                  <a:pt x="96" y="101"/>
                </a:cubicBezTo>
                <a:cubicBezTo>
                  <a:pt x="95" y="100"/>
                  <a:pt x="93" y="100"/>
                  <a:pt x="92" y="99"/>
                </a:cubicBezTo>
                <a:cubicBezTo>
                  <a:pt x="95" y="90"/>
                  <a:pt x="95" y="90"/>
                  <a:pt x="95" y="90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6" y="5"/>
                  <a:pt x="176" y="10"/>
                </a:cubicBezTo>
                <a:cubicBezTo>
                  <a:pt x="176" y="247"/>
                  <a:pt x="176" y="247"/>
                  <a:pt x="176" y="247"/>
                </a:cubicBezTo>
                <a:cubicBezTo>
                  <a:pt x="176" y="253"/>
                  <a:pt x="171" y="258"/>
                  <a:pt x="165" y="258"/>
                </a:cubicBezTo>
                <a:cubicBezTo>
                  <a:pt x="10" y="258"/>
                  <a:pt x="10" y="258"/>
                  <a:pt x="10" y="258"/>
                </a:cubicBezTo>
                <a:cubicBezTo>
                  <a:pt x="5" y="258"/>
                  <a:pt x="0" y="253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8" name="Freeform 128"/>
          <p:cNvSpPr>
            <a:spLocks noEditPoints="1"/>
          </p:cNvSpPr>
          <p:nvPr/>
        </p:nvSpPr>
        <p:spPr bwMode="auto">
          <a:xfrm>
            <a:off x="3266177" y="2257915"/>
            <a:ext cx="519105" cy="653727"/>
          </a:xfrm>
          <a:custGeom>
            <a:avLst/>
            <a:gdLst>
              <a:gd name="T0" fmla="*/ 67 w 204"/>
              <a:gd name="T1" fmla="*/ 235 h 257"/>
              <a:gd name="T2" fmla="*/ 70 w 204"/>
              <a:gd name="T3" fmla="*/ 243 h 257"/>
              <a:gd name="T4" fmla="*/ 110 w 204"/>
              <a:gd name="T5" fmla="*/ 239 h 257"/>
              <a:gd name="T6" fmla="*/ 107 w 204"/>
              <a:gd name="T7" fmla="*/ 231 h 257"/>
              <a:gd name="T8" fmla="*/ 203 w 204"/>
              <a:gd name="T9" fmla="*/ 106 h 257"/>
              <a:gd name="T10" fmla="*/ 203 w 204"/>
              <a:gd name="T11" fmla="*/ 181 h 257"/>
              <a:gd name="T12" fmla="*/ 204 w 204"/>
              <a:gd name="T13" fmla="*/ 108 h 257"/>
              <a:gd name="T14" fmla="*/ 203 w 204"/>
              <a:gd name="T15" fmla="*/ 106 h 257"/>
              <a:gd name="T16" fmla="*/ 57 w 204"/>
              <a:gd name="T17" fmla="*/ 182 h 257"/>
              <a:gd name="T18" fmla="*/ 56 w 204"/>
              <a:gd name="T19" fmla="*/ 107 h 257"/>
              <a:gd name="T20" fmla="*/ 56 w 204"/>
              <a:gd name="T21" fmla="*/ 108 h 257"/>
              <a:gd name="T22" fmla="*/ 169 w 204"/>
              <a:gd name="T23" fmla="*/ 120 h 257"/>
              <a:gd name="T24" fmla="*/ 90 w 204"/>
              <a:gd name="T25" fmla="*/ 93 h 257"/>
              <a:gd name="T26" fmla="*/ 62 w 204"/>
              <a:gd name="T27" fmla="*/ 99 h 257"/>
              <a:gd name="T28" fmla="*/ 196 w 204"/>
              <a:gd name="T29" fmla="*/ 100 h 257"/>
              <a:gd name="T30" fmla="*/ 99 w 204"/>
              <a:gd name="T31" fmla="*/ 103 h 257"/>
              <a:gd name="T32" fmla="*/ 159 w 204"/>
              <a:gd name="T33" fmla="*/ 100 h 257"/>
              <a:gd name="T34" fmla="*/ 99 w 204"/>
              <a:gd name="T35" fmla="*/ 110 h 257"/>
              <a:gd name="T36" fmla="*/ 159 w 204"/>
              <a:gd name="T37" fmla="*/ 113 h 257"/>
              <a:gd name="T38" fmla="*/ 99 w 204"/>
              <a:gd name="T39" fmla="*/ 110 h 257"/>
              <a:gd name="T40" fmla="*/ 159 w 204"/>
              <a:gd name="T41" fmla="*/ 121 h 257"/>
              <a:gd name="T42" fmla="*/ 99 w 204"/>
              <a:gd name="T43" fmla="*/ 124 h 257"/>
              <a:gd name="T44" fmla="*/ 195 w 204"/>
              <a:gd name="T45" fmla="*/ 189 h 257"/>
              <a:gd name="T46" fmla="*/ 191 w 204"/>
              <a:gd name="T47" fmla="*/ 190 h 257"/>
              <a:gd name="T48" fmla="*/ 66 w 204"/>
              <a:gd name="T49" fmla="*/ 190 h 257"/>
              <a:gd name="T50" fmla="*/ 126 w 204"/>
              <a:gd name="T51" fmla="*/ 160 h 257"/>
              <a:gd name="T52" fmla="*/ 133 w 204"/>
              <a:gd name="T53" fmla="*/ 160 h 257"/>
              <a:gd name="T54" fmla="*/ 195 w 204"/>
              <a:gd name="T55" fmla="*/ 189 h 257"/>
              <a:gd name="T56" fmla="*/ 165 w 204"/>
              <a:gd name="T57" fmla="*/ 0 h 257"/>
              <a:gd name="T58" fmla="*/ 176 w 204"/>
              <a:gd name="T59" fmla="*/ 65 h 257"/>
              <a:gd name="T60" fmla="*/ 153 w 204"/>
              <a:gd name="T61" fmla="*/ 22 h 257"/>
              <a:gd name="T62" fmla="*/ 24 w 204"/>
              <a:gd name="T63" fmla="*/ 217 h 257"/>
              <a:gd name="T64" fmla="*/ 153 w 204"/>
              <a:gd name="T65" fmla="*/ 205 h 257"/>
              <a:gd name="T66" fmla="*/ 176 w 204"/>
              <a:gd name="T67" fmla="*/ 247 h 257"/>
              <a:gd name="T68" fmla="*/ 10 w 204"/>
              <a:gd name="T69" fmla="*/ 257 h 257"/>
              <a:gd name="T70" fmla="*/ 0 w 204"/>
              <a:gd name="T71" fmla="*/ 1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4" h="257">
                <a:moveTo>
                  <a:pt x="70" y="231"/>
                </a:moveTo>
                <a:cubicBezTo>
                  <a:pt x="69" y="231"/>
                  <a:pt x="67" y="233"/>
                  <a:pt x="67" y="235"/>
                </a:cubicBezTo>
                <a:cubicBezTo>
                  <a:pt x="67" y="239"/>
                  <a:pt x="67" y="239"/>
                  <a:pt x="67" y="239"/>
                </a:cubicBezTo>
                <a:cubicBezTo>
                  <a:pt x="67" y="241"/>
                  <a:pt x="69" y="243"/>
                  <a:pt x="70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09" y="243"/>
                  <a:pt x="110" y="241"/>
                  <a:pt x="110" y="239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0" y="233"/>
                  <a:pt x="109" y="231"/>
                  <a:pt x="107" y="231"/>
                </a:cubicBezTo>
                <a:cubicBezTo>
                  <a:pt x="70" y="231"/>
                  <a:pt x="70" y="231"/>
                  <a:pt x="70" y="231"/>
                </a:cubicBezTo>
                <a:close/>
                <a:moveTo>
                  <a:pt x="203" y="106"/>
                </a:moveTo>
                <a:cubicBezTo>
                  <a:pt x="153" y="145"/>
                  <a:pt x="153" y="145"/>
                  <a:pt x="153" y="145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3" y="180"/>
                  <a:pt x="204" y="179"/>
                  <a:pt x="204" y="177"/>
                </a:cubicBezTo>
                <a:cubicBezTo>
                  <a:pt x="204" y="108"/>
                  <a:pt x="204" y="108"/>
                  <a:pt x="204" y="108"/>
                </a:cubicBezTo>
                <a:cubicBezTo>
                  <a:pt x="204" y="108"/>
                  <a:pt x="203" y="107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lose/>
                <a:moveTo>
                  <a:pt x="56" y="108"/>
                </a:moveTo>
                <a:cubicBezTo>
                  <a:pt x="57" y="182"/>
                  <a:pt x="57" y="182"/>
                  <a:pt x="57" y="182"/>
                </a:cubicBezTo>
                <a:cubicBezTo>
                  <a:pt x="106" y="145"/>
                  <a:pt x="106" y="145"/>
                  <a:pt x="106" y="145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6" y="108"/>
                  <a:pt x="56" y="108"/>
                </a:cubicBezTo>
                <a:close/>
                <a:moveTo>
                  <a:pt x="196" y="100"/>
                </a:moveTo>
                <a:cubicBezTo>
                  <a:pt x="169" y="120"/>
                  <a:pt x="169" y="120"/>
                  <a:pt x="169" y="120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90" y="93"/>
                  <a:pt x="90" y="93"/>
                  <a:pt x="90" y="93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62" y="99"/>
                  <a:pt x="62" y="99"/>
                  <a:pt x="62" y="99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96" y="100"/>
                  <a:pt x="196" y="100"/>
                  <a:pt x="196" y="100"/>
                </a:cubicBezTo>
                <a:close/>
                <a:moveTo>
                  <a:pt x="99" y="100"/>
                </a:moveTo>
                <a:cubicBezTo>
                  <a:pt x="99" y="103"/>
                  <a:pt x="99" y="103"/>
                  <a:pt x="99" y="103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99" y="100"/>
                  <a:pt x="99" y="100"/>
                  <a:pt x="99" y="100"/>
                </a:cubicBezTo>
                <a:close/>
                <a:moveTo>
                  <a:pt x="99" y="110"/>
                </a:moveTo>
                <a:cubicBezTo>
                  <a:pt x="159" y="110"/>
                  <a:pt x="159" y="110"/>
                  <a:pt x="159" y="110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99" y="110"/>
                  <a:pt x="99" y="110"/>
                  <a:pt x="99" y="110"/>
                </a:cubicBezTo>
                <a:close/>
                <a:moveTo>
                  <a:pt x="99" y="121"/>
                </a:moveTo>
                <a:cubicBezTo>
                  <a:pt x="159" y="121"/>
                  <a:pt x="159" y="121"/>
                  <a:pt x="159" y="121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1"/>
                  <a:pt x="99" y="121"/>
                  <a:pt x="99" y="121"/>
                </a:cubicBezTo>
                <a:close/>
                <a:moveTo>
                  <a:pt x="195" y="189"/>
                </a:moveTo>
                <a:cubicBezTo>
                  <a:pt x="195" y="189"/>
                  <a:pt x="195" y="189"/>
                  <a:pt x="195" y="189"/>
                </a:cubicBezTo>
                <a:cubicBezTo>
                  <a:pt x="193" y="190"/>
                  <a:pt x="192" y="190"/>
                  <a:pt x="191" y="190"/>
                </a:cubicBezTo>
                <a:cubicBezTo>
                  <a:pt x="68" y="190"/>
                  <a:pt x="68" y="190"/>
                  <a:pt x="68" y="190"/>
                </a:cubicBezTo>
                <a:cubicBezTo>
                  <a:pt x="67" y="190"/>
                  <a:pt x="66" y="190"/>
                  <a:pt x="66" y="190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33" y="160"/>
                  <a:pt x="133" y="160"/>
                  <a:pt x="133" y="160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95" y="189"/>
                  <a:pt x="195" y="189"/>
                  <a:pt x="195" y="189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6" y="5"/>
                  <a:pt x="176" y="10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7"/>
                  <a:pt x="24" y="217"/>
                  <a:pt x="2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05"/>
                  <a:pt x="153" y="205"/>
                  <a:pt x="153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47"/>
                  <a:pt x="176" y="247"/>
                  <a:pt x="176" y="247"/>
                </a:cubicBezTo>
                <a:cubicBezTo>
                  <a:pt x="176" y="253"/>
                  <a:pt x="171" y="257"/>
                  <a:pt x="165" y="257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5" y="257"/>
                  <a:pt x="0" y="253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9" name="Freeform 129"/>
          <p:cNvSpPr>
            <a:spLocks noEditPoints="1"/>
          </p:cNvSpPr>
          <p:nvPr/>
        </p:nvSpPr>
        <p:spPr bwMode="auto">
          <a:xfrm>
            <a:off x="1168218" y="2331149"/>
            <a:ext cx="432946" cy="537413"/>
          </a:xfrm>
          <a:custGeom>
            <a:avLst/>
            <a:gdLst>
              <a:gd name="T0" fmla="*/ 102 w 170"/>
              <a:gd name="T1" fmla="*/ 56 h 211"/>
              <a:gd name="T2" fmla="*/ 8 w 170"/>
              <a:gd name="T3" fmla="*/ 101 h 211"/>
              <a:gd name="T4" fmla="*/ 0 w 170"/>
              <a:gd name="T5" fmla="*/ 65 h 211"/>
              <a:gd name="T6" fmla="*/ 122 w 170"/>
              <a:gd name="T7" fmla="*/ 189 h 211"/>
              <a:gd name="T8" fmla="*/ 170 w 170"/>
              <a:gd name="T9" fmla="*/ 206 h 211"/>
              <a:gd name="T10" fmla="*/ 122 w 170"/>
              <a:gd name="T11" fmla="*/ 189 h 211"/>
              <a:gd name="T12" fmla="*/ 112 w 170"/>
              <a:gd name="T13" fmla="*/ 211 h 211"/>
              <a:gd name="T14" fmla="*/ 62 w 170"/>
              <a:gd name="T15" fmla="*/ 206 h 211"/>
              <a:gd name="T16" fmla="*/ 0 w 170"/>
              <a:gd name="T17" fmla="*/ 189 h 211"/>
              <a:gd name="T18" fmla="*/ 62 w 170"/>
              <a:gd name="T19" fmla="*/ 183 h 211"/>
              <a:gd name="T20" fmla="*/ 81 w 170"/>
              <a:gd name="T21" fmla="*/ 158 h 211"/>
              <a:gd name="T22" fmla="*/ 0 w 170"/>
              <a:gd name="T23" fmla="*/ 150 h 211"/>
              <a:gd name="T24" fmla="*/ 8 w 170"/>
              <a:gd name="T25" fmla="*/ 114 h 211"/>
              <a:gd name="T26" fmla="*/ 102 w 170"/>
              <a:gd name="T27" fmla="*/ 158 h 211"/>
              <a:gd name="T28" fmla="*/ 93 w 170"/>
              <a:gd name="T29" fmla="*/ 183 h 211"/>
              <a:gd name="T30" fmla="*/ 112 w 170"/>
              <a:gd name="T31" fmla="*/ 189 h 211"/>
              <a:gd name="T32" fmla="*/ 8 w 170"/>
              <a:gd name="T33" fmla="*/ 0 h 211"/>
              <a:gd name="T34" fmla="*/ 102 w 170"/>
              <a:gd name="T35" fmla="*/ 44 h 211"/>
              <a:gd name="T36" fmla="*/ 0 w 170"/>
              <a:gd name="T37" fmla="*/ 36 h 211"/>
              <a:gd name="T38" fmla="*/ 8 w 170"/>
              <a:gd name="T39" fmla="*/ 0 h 211"/>
              <a:gd name="T40" fmla="*/ 111 w 170"/>
              <a:gd name="T41" fmla="*/ 158 h 211"/>
              <a:gd name="T42" fmla="*/ 170 w 170"/>
              <a:gd name="T43" fmla="*/ 150 h 211"/>
              <a:gd name="T44" fmla="*/ 162 w 170"/>
              <a:gd name="T45" fmla="*/ 114 h 211"/>
              <a:gd name="T46" fmla="*/ 124 w 170"/>
              <a:gd name="T47" fmla="*/ 17 h 211"/>
              <a:gd name="T48" fmla="*/ 145 w 170"/>
              <a:gd name="T49" fmla="*/ 26 h 211"/>
              <a:gd name="T50" fmla="*/ 124 w 170"/>
              <a:gd name="T51" fmla="*/ 17 h 211"/>
              <a:gd name="T52" fmla="*/ 145 w 170"/>
              <a:gd name="T53" fmla="*/ 131 h 211"/>
              <a:gd name="T54" fmla="*/ 124 w 170"/>
              <a:gd name="T55" fmla="*/ 141 h 211"/>
              <a:gd name="T56" fmla="*/ 124 w 170"/>
              <a:gd name="T57" fmla="*/ 74 h 211"/>
              <a:gd name="T58" fmla="*/ 145 w 170"/>
              <a:gd name="T59" fmla="*/ 83 h 211"/>
              <a:gd name="T60" fmla="*/ 124 w 170"/>
              <a:gd name="T61" fmla="*/ 74 h 211"/>
              <a:gd name="T62" fmla="*/ 111 w 170"/>
              <a:gd name="T63" fmla="*/ 44 h 211"/>
              <a:gd name="T64" fmla="*/ 170 w 170"/>
              <a:gd name="T65" fmla="*/ 36 h 211"/>
              <a:gd name="T66" fmla="*/ 162 w 170"/>
              <a:gd name="T67" fmla="*/ 0 h 211"/>
              <a:gd name="T68" fmla="*/ 111 w 170"/>
              <a:gd name="T69" fmla="*/ 56 h 211"/>
              <a:gd name="T70" fmla="*/ 162 w 170"/>
              <a:gd name="T71" fmla="*/ 101 h 211"/>
              <a:gd name="T72" fmla="*/ 170 w 170"/>
              <a:gd name="T73" fmla="*/ 65 h 211"/>
              <a:gd name="T74" fmla="*/ 111 w 170"/>
              <a:gd name="T75" fmla="*/ 5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0" h="211">
                <a:moveTo>
                  <a:pt x="8" y="56"/>
                </a:moveTo>
                <a:cubicBezTo>
                  <a:pt x="102" y="56"/>
                  <a:pt x="102" y="56"/>
                  <a:pt x="102" y="56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8" y="101"/>
                  <a:pt x="8" y="101"/>
                  <a:pt x="8" y="101"/>
                </a:cubicBezTo>
                <a:cubicBezTo>
                  <a:pt x="4" y="101"/>
                  <a:pt x="0" y="97"/>
                  <a:pt x="0" y="9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0"/>
                  <a:pt x="4" y="56"/>
                  <a:pt x="8" y="56"/>
                </a:cubicBezTo>
                <a:close/>
                <a:moveTo>
                  <a:pt x="122" y="189"/>
                </a:moveTo>
                <a:cubicBezTo>
                  <a:pt x="170" y="189"/>
                  <a:pt x="170" y="189"/>
                  <a:pt x="170" y="189"/>
                </a:cubicBezTo>
                <a:cubicBezTo>
                  <a:pt x="170" y="206"/>
                  <a:pt x="170" y="206"/>
                  <a:pt x="170" y="206"/>
                </a:cubicBezTo>
                <a:cubicBezTo>
                  <a:pt x="122" y="206"/>
                  <a:pt x="122" y="206"/>
                  <a:pt x="122" y="206"/>
                </a:cubicBezTo>
                <a:cubicBezTo>
                  <a:pt x="122" y="189"/>
                  <a:pt x="122" y="189"/>
                  <a:pt x="122" y="189"/>
                </a:cubicBezTo>
                <a:close/>
                <a:moveTo>
                  <a:pt x="112" y="206"/>
                </a:moveTo>
                <a:cubicBezTo>
                  <a:pt x="112" y="211"/>
                  <a:pt x="112" y="211"/>
                  <a:pt x="112" y="211"/>
                </a:cubicBezTo>
                <a:cubicBezTo>
                  <a:pt x="62" y="211"/>
                  <a:pt x="62" y="211"/>
                  <a:pt x="62" y="211"/>
                </a:cubicBezTo>
                <a:cubicBezTo>
                  <a:pt x="62" y="206"/>
                  <a:pt x="62" y="206"/>
                  <a:pt x="62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89"/>
                  <a:pt x="0" y="189"/>
                  <a:pt x="0" y="189"/>
                </a:cubicBezTo>
                <a:cubicBezTo>
                  <a:pt x="62" y="189"/>
                  <a:pt x="62" y="189"/>
                  <a:pt x="62" y="189"/>
                </a:cubicBezTo>
                <a:cubicBezTo>
                  <a:pt x="62" y="183"/>
                  <a:pt x="62" y="183"/>
                  <a:pt x="62" y="183"/>
                </a:cubicBezTo>
                <a:cubicBezTo>
                  <a:pt x="81" y="183"/>
                  <a:pt x="81" y="183"/>
                  <a:pt x="81" y="183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8" y="158"/>
                  <a:pt x="8" y="158"/>
                  <a:pt x="8" y="158"/>
                </a:cubicBezTo>
                <a:cubicBezTo>
                  <a:pt x="4" y="158"/>
                  <a:pt x="0" y="154"/>
                  <a:pt x="0" y="15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17"/>
                  <a:pt x="4" y="114"/>
                  <a:pt x="8" y="114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2" y="158"/>
                  <a:pt x="102" y="158"/>
                  <a:pt x="102" y="158"/>
                </a:cubicBezTo>
                <a:cubicBezTo>
                  <a:pt x="93" y="158"/>
                  <a:pt x="93" y="158"/>
                  <a:pt x="93" y="158"/>
                </a:cubicBezTo>
                <a:cubicBezTo>
                  <a:pt x="93" y="183"/>
                  <a:pt x="93" y="183"/>
                  <a:pt x="93" y="183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9"/>
                  <a:pt x="112" y="189"/>
                  <a:pt x="112" y="189"/>
                </a:cubicBezTo>
                <a:cubicBezTo>
                  <a:pt x="112" y="206"/>
                  <a:pt x="112" y="206"/>
                  <a:pt x="112" y="206"/>
                </a:cubicBezTo>
                <a:close/>
                <a:moveTo>
                  <a:pt x="8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4" y="44"/>
                  <a:pt x="0" y="40"/>
                  <a:pt x="0" y="3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11" y="114"/>
                </a:moveTo>
                <a:cubicBezTo>
                  <a:pt x="111" y="158"/>
                  <a:pt x="111" y="158"/>
                  <a:pt x="111" y="158"/>
                </a:cubicBezTo>
                <a:cubicBezTo>
                  <a:pt x="162" y="158"/>
                  <a:pt x="162" y="158"/>
                  <a:pt x="162" y="158"/>
                </a:cubicBezTo>
                <a:cubicBezTo>
                  <a:pt x="167" y="158"/>
                  <a:pt x="170" y="154"/>
                  <a:pt x="170" y="150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170" y="117"/>
                  <a:pt x="167" y="114"/>
                  <a:pt x="162" y="114"/>
                </a:cubicBezTo>
                <a:cubicBezTo>
                  <a:pt x="111" y="114"/>
                  <a:pt x="111" y="114"/>
                  <a:pt x="111" y="114"/>
                </a:cubicBezTo>
                <a:close/>
                <a:moveTo>
                  <a:pt x="124" y="17"/>
                </a:moveTo>
                <a:cubicBezTo>
                  <a:pt x="145" y="17"/>
                  <a:pt x="145" y="17"/>
                  <a:pt x="145" y="17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17"/>
                  <a:pt x="124" y="17"/>
                  <a:pt x="124" y="17"/>
                </a:cubicBezTo>
                <a:close/>
                <a:moveTo>
                  <a:pt x="124" y="131"/>
                </a:moveTo>
                <a:cubicBezTo>
                  <a:pt x="145" y="131"/>
                  <a:pt x="145" y="131"/>
                  <a:pt x="145" y="131"/>
                </a:cubicBezTo>
                <a:cubicBezTo>
                  <a:pt x="145" y="141"/>
                  <a:pt x="145" y="141"/>
                  <a:pt x="145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31"/>
                  <a:pt x="124" y="131"/>
                  <a:pt x="124" y="131"/>
                </a:cubicBezTo>
                <a:close/>
                <a:moveTo>
                  <a:pt x="124" y="74"/>
                </a:moveTo>
                <a:cubicBezTo>
                  <a:pt x="145" y="74"/>
                  <a:pt x="145" y="74"/>
                  <a:pt x="145" y="74"/>
                </a:cubicBezTo>
                <a:cubicBezTo>
                  <a:pt x="145" y="83"/>
                  <a:pt x="145" y="83"/>
                  <a:pt x="145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74"/>
                  <a:pt x="124" y="74"/>
                  <a:pt x="124" y="74"/>
                </a:cubicBezTo>
                <a:close/>
                <a:moveTo>
                  <a:pt x="111" y="0"/>
                </a:moveTo>
                <a:cubicBezTo>
                  <a:pt x="111" y="44"/>
                  <a:pt x="111" y="44"/>
                  <a:pt x="111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7" y="44"/>
                  <a:pt x="170" y="40"/>
                  <a:pt x="170" y="36"/>
                </a:cubicBezTo>
                <a:cubicBezTo>
                  <a:pt x="170" y="8"/>
                  <a:pt x="170" y="8"/>
                  <a:pt x="170" y="8"/>
                </a:cubicBezTo>
                <a:cubicBezTo>
                  <a:pt x="170" y="4"/>
                  <a:pt x="167" y="0"/>
                  <a:pt x="162" y="0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111" y="56"/>
                </a:moveTo>
                <a:cubicBezTo>
                  <a:pt x="111" y="101"/>
                  <a:pt x="111" y="101"/>
                  <a:pt x="111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7" y="101"/>
                  <a:pt x="170" y="97"/>
                  <a:pt x="170" y="93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60"/>
                  <a:pt x="167" y="56"/>
                  <a:pt x="162" y="56"/>
                </a:cubicBezTo>
                <a:lnTo>
                  <a:pt x="111" y="5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2118115" y="2306378"/>
            <a:ext cx="644034" cy="491103"/>
          </a:xfrm>
          <a:custGeom>
            <a:avLst/>
            <a:gdLst>
              <a:gd name="T0" fmla="*/ 106 w 253"/>
              <a:gd name="T1" fmla="*/ 70 h 193"/>
              <a:gd name="T2" fmla="*/ 119 w 253"/>
              <a:gd name="T3" fmla="*/ 46 h 193"/>
              <a:gd name="T4" fmla="*/ 162 w 253"/>
              <a:gd name="T5" fmla="*/ 6 h 193"/>
              <a:gd name="T6" fmla="*/ 241 w 253"/>
              <a:gd name="T7" fmla="*/ 10 h 193"/>
              <a:gd name="T8" fmla="*/ 175 w 253"/>
              <a:gd name="T9" fmla="*/ 28 h 193"/>
              <a:gd name="T10" fmla="*/ 136 w 253"/>
              <a:gd name="T11" fmla="*/ 36 h 193"/>
              <a:gd name="T12" fmla="*/ 140 w 253"/>
              <a:gd name="T13" fmla="*/ 46 h 193"/>
              <a:gd name="T14" fmla="*/ 233 w 253"/>
              <a:gd name="T15" fmla="*/ 70 h 193"/>
              <a:gd name="T16" fmla="*/ 248 w 253"/>
              <a:gd name="T17" fmla="*/ 179 h 193"/>
              <a:gd name="T18" fmla="*/ 15 w 253"/>
              <a:gd name="T19" fmla="*/ 193 h 193"/>
              <a:gd name="T20" fmla="*/ 0 w 253"/>
              <a:gd name="T21" fmla="*/ 85 h 193"/>
              <a:gd name="T22" fmla="*/ 23 w 253"/>
              <a:gd name="T23" fmla="*/ 101 h 193"/>
              <a:gd name="T24" fmla="*/ 48 w 253"/>
              <a:gd name="T25" fmla="*/ 116 h 193"/>
              <a:gd name="T26" fmla="*/ 23 w 253"/>
              <a:gd name="T27" fmla="*/ 101 h 193"/>
              <a:gd name="T28" fmla="*/ 205 w 253"/>
              <a:gd name="T29" fmla="*/ 169 h 193"/>
              <a:gd name="T30" fmla="*/ 230 w 253"/>
              <a:gd name="T31" fmla="*/ 153 h 193"/>
              <a:gd name="T32" fmla="*/ 168 w 253"/>
              <a:gd name="T33" fmla="*/ 153 h 193"/>
              <a:gd name="T34" fmla="*/ 193 w 253"/>
              <a:gd name="T35" fmla="*/ 169 h 193"/>
              <a:gd name="T36" fmla="*/ 168 w 253"/>
              <a:gd name="T37" fmla="*/ 153 h 193"/>
              <a:gd name="T38" fmla="*/ 60 w 253"/>
              <a:gd name="T39" fmla="*/ 169 h 193"/>
              <a:gd name="T40" fmla="*/ 157 w 253"/>
              <a:gd name="T41" fmla="*/ 153 h 193"/>
              <a:gd name="T42" fmla="*/ 23 w 253"/>
              <a:gd name="T43" fmla="*/ 153 h 193"/>
              <a:gd name="T44" fmla="*/ 48 w 253"/>
              <a:gd name="T45" fmla="*/ 169 h 193"/>
              <a:gd name="T46" fmla="*/ 23 w 253"/>
              <a:gd name="T47" fmla="*/ 153 h 193"/>
              <a:gd name="T48" fmla="*/ 190 w 253"/>
              <a:gd name="T49" fmla="*/ 143 h 193"/>
              <a:gd name="T50" fmla="*/ 230 w 253"/>
              <a:gd name="T51" fmla="*/ 128 h 193"/>
              <a:gd name="T52" fmla="*/ 154 w 253"/>
              <a:gd name="T53" fmla="*/ 128 h 193"/>
              <a:gd name="T54" fmla="*/ 179 w 253"/>
              <a:gd name="T55" fmla="*/ 143 h 193"/>
              <a:gd name="T56" fmla="*/ 154 w 253"/>
              <a:gd name="T57" fmla="*/ 128 h 193"/>
              <a:gd name="T58" fmla="*/ 118 w 253"/>
              <a:gd name="T59" fmla="*/ 143 h 193"/>
              <a:gd name="T60" fmla="*/ 143 w 253"/>
              <a:gd name="T61" fmla="*/ 128 h 193"/>
              <a:gd name="T62" fmla="*/ 82 w 253"/>
              <a:gd name="T63" fmla="*/ 128 h 193"/>
              <a:gd name="T64" fmla="*/ 106 w 253"/>
              <a:gd name="T65" fmla="*/ 143 h 193"/>
              <a:gd name="T66" fmla="*/ 82 w 253"/>
              <a:gd name="T67" fmla="*/ 128 h 193"/>
              <a:gd name="T68" fmla="*/ 45 w 253"/>
              <a:gd name="T69" fmla="*/ 143 h 193"/>
              <a:gd name="T70" fmla="*/ 70 w 253"/>
              <a:gd name="T71" fmla="*/ 128 h 193"/>
              <a:gd name="T72" fmla="*/ 23 w 253"/>
              <a:gd name="T73" fmla="*/ 128 h 193"/>
              <a:gd name="T74" fmla="*/ 33 w 253"/>
              <a:gd name="T75" fmla="*/ 143 h 193"/>
              <a:gd name="T76" fmla="*/ 23 w 253"/>
              <a:gd name="T77" fmla="*/ 128 h 193"/>
              <a:gd name="T78" fmla="*/ 205 w 253"/>
              <a:gd name="T79" fmla="*/ 116 h 193"/>
              <a:gd name="T80" fmla="*/ 230 w 253"/>
              <a:gd name="T81" fmla="*/ 101 h 193"/>
              <a:gd name="T82" fmla="*/ 60 w 253"/>
              <a:gd name="T83" fmla="*/ 101 h 193"/>
              <a:gd name="T84" fmla="*/ 84 w 253"/>
              <a:gd name="T85" fmla="*/ 116 h 193"/>
              <a:gd name="T86" fmla="*/ 60 w 253"/>
              <a:gd name="T87" fmla="*/ 101 h 193"/>
              <a:gd name="T88" fmla="*/ 96 w 253"/>
              <a:gd name="T89" fmla="*/ 116 h 193"/>
              <a:gd name="T90" fmla="*/ 121 w 253"/>
              <a:gd name="T91" fmla="*/ 101 h 193"/>
              <a:gd name="T92" fmla="*/ 132 w 253"/>
              <a:gd name="T93" fmla="*/ 101 h 193"/>
              <a:gd name="T94" fmla="*/ 157 w 253"/>
              <a:gd name="T95" fmla="*/ 116 h 193"/>
              <a:gd name="T96" fmla="*/ 132 w 253"/>
              <a:gd name="T97" fmla="*/ 101 h 193"/>
              <a:gd name="T98" fmla="*/ 168 w 253"/>
              <a:gd name="T99" fmla="*/ 116 h 193"/>
              <a:gd name="T100" fmla="*/ 193 w 253"/>
              <a:gd name="T101" fmla="*/ 10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3" h="193">
                <a:moveTo>
                  <a:pt x="15" y="70"/>
                </a:moveTo>
                <a:cubicBezTo>
                  <a:pt x="106" y="70"/>
                  <a:pt x="106" y="70"/>
                  <a:pt x="106" y="70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19" y="42"/>
                  <a:pt x="120" y="37"/>
                  <a:pt x="122" y="31"/>
                </a:cubicBezTo>
                <a:cubicBezTo>
                  <a:pt x="132" y="3"/>
                  <a:pt x="146" y="0"/>
                  <a:pt x="162" y="6"/>
                </a:cubicBezTo>
                <a:cubicBezTo>
                  <a:pt x="169" y="8"/>
                  <a:pt x="175" y="12"/>
                  <a:pt x="182" y="16"/>
                </a:cubicBezTo>
                <a:cubicBezTo>
                  <a:pt x="200" y="27"/>
                  <a:pt x="221" y="40"/>
                  <a:pt x="241" y="10"/>
                </a:cubicBezTo>
                <a:cubicBezTo>
                  <a:pt x="253" y="17"/>
                  <a:pt x="253" y="17"/>
                  <a:pt x="253" y="17"/>
                </a:cubicBezTo>
                <a:cubicBezTo>
                  <a:pt x="226" y="59"/>
                  <a:pt x="199" y="43"/>
                  <a:pt x="175" y="28"/>
                </a:cubicBezTo>
                <a:cubicBezTo>
                  <a:pt x="169" y="25"/>
                  <a:pt x="163" y="21"/>
                  <a:pt x="158" y="19"/>
                </a:cubicBezTo>
                <a:cubicBezTo>
                  <a:pt x="149" y="16"/>
                  <a:pt x="142" y="19"/>
                  <a:pt x="136" y="36"/>
                </a:cubicBezTo>
                <a:cubicBezTo>
                  <a:pt x="134" y="40"/>
                  <a:pt x="133" y="43"/>
                  <a:pt x="133" y="46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233" y="70"/>
                  <a:pt x="233" y="70"/>
                  <a:pt x="233" y="70"/>
                </a:cubicBezTo>
                <a:cubicBezTo>
                  <a:pt x="241" y="70"/>
                  <a:pt x="248" y="77"/>
                  <a:pt x="248" y="85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87"/>
                  <a:pt x="241" y="193"/>
                  <a:pt x="233" y="193"/>
                </a:cubicBezTo>
                <a:cubicBezTo>
                  <a:pt x="15" y="193"/>
                  <a:pt x="15" y="193"/>
                  <a:pt x="15" y="193"/>
                </a:cubicBezTo>
                <a:cubicBezTo>
                  <a:pt x="7" y="193"/>
                  <a:pt x="0" y="187"/>
                  <a:pt x="0" y="17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7"/>
                  <a:pt x="7" y="70"/>
                  <a:pt x="15" y="70"/>
                </a:cubicBezTo>
                <a:close/>
                <a:moveTo>
                  <a:pt x="23" y="101"/>
                </a:moveTo>
                <a:cubicBezTo>
                  <a:pt x="23" y="116"/>
                  <a:pt x="23" y="116"/>
                  <a:pt x="23" y="116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23" y="101"/>
                  <a:pt x="23" y="101"/>
                  <a:pt x="23" y="101"/>
                </a:cubicBezTo>
                <a:close/>
                <a:moveTo>
                  <a:pt x="205" y="153"/>
                </a:moveTo>
                <a:cubicBezTo>
                  <a:pt x="205" y="169"/>
                  <a:pt x="205" y="169"/>
                  <a:pt x="205" y="169"/>
                </a:cubicBezTo>
                <a:cubicBezTo>
                  <a:pt x="230" y="169"/>
                  <a:pt x="230" y="169"/>
                  <a:pt x="230" y="169"/>
                </a:cubicBezTo>
                <a:cubicBezTo>
                  <a:pt x="230" y="153"/>
                  <a:pt x="230" y="153"/>
                  <a:pt x="230" y="153"/>
                </a:cubicBezTo>
                <a:cubicBezTo>
                  <a:pt x="205" y="153"/>
                  <a:pt x="205" y="153"/>
                  <a:pt x="205" y="153"/>
                </a:cubicBezTo>
                <a:close/>
                <a:moveTo>
                  <a:pt x="168" y="153"/>
                </a:moveTo>
                <a:cubicBezTo>
                  <a:pt x="168" y="159"/>
                  <a:pt x="168" y="164"/>
                  <a:pt x="168" y="169"/>
                </a:cubicBezTo>
                <a:cubicBezTo>
                  <a:pt x="177" y="169"/>
                  <a:pt x="185" y="169"/>
                  <a:pt x="193" y="169"/>
                </a:cubicBezTo>
                <a:cubicBezTo>
                  <a:pt x="193" y="164"/>
                  <a:pt x="193" y="159"/>
                  <a:pt x="193" y="153"/>
                </a:cubicBezTo>
                <a:cubicBezTo>
                  <a:pt x="185" y="153"/>
                  <a:pt x="177" y="153"/>
                  <a:pt x="168" y="153"/>
                </a:cubicBezTo>
                <a:close/>
                <a:moveTo>
                  <a:pt x="60" y="153"/>
                </a:moveTo>
                <a:cubicBezTo>
                  <a:pt x="60" y="159"/>
                  <a:pt x="60" y="164"/>
                  <a:pt x="60" y="169"/>
                </a:cubicBezTo>
                <a:cubicBezTo>
                  <a:pt x="92" y="169"/>
                  <a:pt x="124" y="169"/>
                  <a:pt x="157" y="169"/>
                </a:cubicBezTo>
                <a:cubicBezTo>
                  <a:pt x="157" y="164"/>
                  <a:pt x="157" y="159"/>
                  <a:pt x="157" y="153"/>
                </a:cubicBezTo>
                <a:cubicBezTo>
                  <a:pt x="124" y="153"/>
                  <a:pt x="92" y="153"/>
                  <a:pt x="60" y="153"/>
                </a:cubicBezTo>
                <a:close/>
                <a:moveTo>
                  <a:pt x="23" y="153"/>
                </a:moveTo>
                <a:cubicBezTo>
                  <a:pt x="23" y="169"/>
                  <a:pt x="23" y="169"/>
                  <a:pt x="23" y="169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23" y="153"/>
                  <a:pt x="23" y="153"/>
                  <a:pt x="23" y="153"/>
                </a:cubicBezTo>
                <a:close/>
                <a:moveTo>
                  <a:pt x="190" y="128"/>
                </a:moveTo>
                <a:cubicBezTo>
                  <a:pt x="190" y="143"/>
                  <a:pt x="190" y="143"/>
                  <a:pt x="190" y="143"/>
                </a:cubicBezTo>
                <a:cubicBezTo>
                  <a:pt x="230" y="143"/>
                  <a:pt x="230" y="143"/>
                  <a:pt x="230" y="143"/>
                </a:cubicBezTo>
                <a:cubicBezTo>
                  <a:pt x="230" y="128"/>
                  <a:pt x="230" y="128"/>
                  <a:pt x="230" y="128"/>
                </a:cubicBezTo>
                <a:cubicBezTo>
                  <a:pt x="190" y="128"/>
                  <a:pt x="190" y="128"/>
                  <a:pt x="190" y="128"/>
                </a:cubicBezTo>
                <a:close/>
                <a:moveTo>
                  <a:pt x="154" y="128"/>
                </a:moveTo>
                <a:cubicBezTo>
                  <a:pt x="154" y="133"/>
                  <a:pt x="154" y="138"/>
                  <a:pt x="154" y="143"/>
                </a:cubicBezTo>
                <a:cubicBezTo>
                  <a:pt x="162" y="143"/>
                  <a:pt x="171" y="143"/>
                  <a:pt x="179" y="143"/>
                </a:cubicBezTo>
                <a:cubicBezTo>
                  <a:pt x="179" y="138"/>
                  <a:pt x="179" y="133"/>
                  <a:pt x="179" y="128"/>
                </a:cubicBezTo>
                <a:cubicBezTo>
                  <a:pt x="171" y="128"/>
                  <a:pt x="162" y="128"/>
                  <a:pt x="154" y="128"/>
                </a:cubicBezTo>
                <a:close/>
                <a:moveTo>
                  <a:pt x="118" y="128"/>
                </a:moveTo>
                <a:cubicBezTo>
                  <a:pt x="118" y="133"/>
                  <a:pt x="118" y="138"/>
                  <a:pt x="118" y="143"/>
                </a:cubicBezTo>
                <a:cubicBezTo>
                  <a:pt x="126" y="143"/>
                  <a:pt x="134" y="143"/>
                  <a:pt x="143" y="143"/>
                </a:cubicBezTo>
                <a:cubicBezTo>
                  <a:pt x="143" y="138"/>
                  <a:pt x="143" y="133"/>
                  <a:pt x="143" y="128"/>
                </a:cubicBezTo>
                <a:cubicBezTo>
                  <a:pt x="134" y="128"/>
                  <a:pt x="126" y="128"/>
                  <a:pt x="118" y="128"/>
                </a:cubicBezTo>
                <a:close/>
                <a:moveTo>
                  <a:pt x="82" y="128"/>
                </a:moveTo>
                <a:cubicBezTo>
                  <a:pt x="82" y="133"/>
                  <a:pt x="82" y="138"/>
                  <a:pt x="82" y="143"/>
                </a:cubicBezTo>
                <a:cubicBezTo>
                  <a:pt x="90" y="143"/>
                  <a:pt x="98" y="143"/>
                  <a:pt x="106" y="143"/>
                </a:cubicBezTo>
                <a:cubicBezTo>
                  <a:pt x="106" y="138"/>
                  <a:pt x="106" y="133"/>
                  <a:pt x="106" y="128"/>
                </a:cubicBezTo>
                <a:cubicBezTo>
                  <a:pt x="98" y="128"/>
                  <a:pt x="90" y="128"/>
                  <a:pt x="82" y="128"/>
                </a:cubicBezTo>
                <a:close/>
                <a:moveTo>
                  <a:pt x="45" y="128"/>
                </a:moveTo>
                <a:cubicBezTo>
                  <a:pt x="45" y="133"/>
                  <a:pt x="45" y="138"/>
                  <a:pt x="45" y="143"/>
                </a:cubicBezTo>
                <a:cubicBezTo>
                  <a:pt x="54" y="143"/>
                  <a:pt x="62" y="143"/>
                  <a:pt x="70" y="143"/>
                </a:cubicBezTo>
                <a:cubicBezTo>
                  <a:pt x="70" y="138"/>
                  <a:pt x="70" y="133"/>
                  <a:pt x="70" y="128"/>
                </a:cubicBezTo>
                <a:cubicBezTo>
                  <a:pt x="62" y="128"/>
                  <a:pt x="54" y="128"/>
                  <a:pt x="45" y="128"/>
                </a:cubicBezTo>
                <a:close/>
                <a:moveTo>
                  <a:pt x="23" y="128"/>
                </a:moveTo>
                <a:cubicBezTo>
                  <a:pt x="23" y="143"/>
                  <a:pt x="23" y="143"/>
                  <a:pt x="23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23" y="128"/>
                  <a:pt x="23" y="128"/>
                  <a:pt x="23" y="128"/>
                </a:cubicBezTo>
                <a:close/>
                <a:moveTo>
                  <a:pt x="205" y="101"/>
                </a:moveTo>
                <a:cubicBezTo>
                  <a:pt x="205" y="116"/>
                  <a:pt x="205" y="116"/>
                  <a:pt x="205" y="116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01"/>
                  <a:pt x="230" y="101"/>
                  <a:pt x="230" y="101"/>
                </a:cubicBezTo>
                <a:cubicBezTo>
                  <a:pt x="205" y="101"/>
                  <a:pt x="205" y="101"/>
                  <a:pt x="205" y="101"/>
                </a:cubicBezTo>
                <a:close/>
                <a:moveTo>
                  <a:pt x="60" y="101"/>
                </a:moveTo>
                <a:cubicBezTo>
                  <a:pt x="60" y="106"/>
                  <a:pt x="60" y="111"/>
                  <a:pt x="60" y="116"/>
                </a:cubicBezTo>
                <a:cubicBezTo>
                  <a:pt x="68" y="116"/>
                  <a:pt x="76" y="116"/>
                  <a:pt x="84" y="116"/>
                </a:cubicBezTo>
                <a:cubicBezTo>
                  <a:pt x="84" y="111"/>
                  <a:pt x="84" y="106"/>
                  <a:pt x="84" y="101"/>
                </a:cubicBezTo>
                <a:cubicBezTo>
                  <a:pt x="76" y="101"/>
                  <a:pt x="68" y="101"/>
                  <a:pt x="60" y="101"/>
                </a:cubicBezTo>
                <a:close/>
                <a:moveTo>
                  <a:pt x="96" y="101"/>
                </a:moveTo>
                <a:cubicBezTo>
                  <a:pt x="96" y="106"/>
                  <a:pt x="96" y="111"/>
                  <a:pt x="96" y="116"/>
                </a:cubicBezTo>
                <a:cubicBezTo>
                  <a:pt x="104" y="116"/>
                  <a:pt x="112" y="116"/>
                  <a:pt x="121" y="116"/>
                </a:cubicBezTo>
                <a:cubicBezTo>
                  <a:pt x="121" y="111"/>
                  <a:pt x="121" y="106"/>
                  <a:pt x="121" y="101"/>
                </a:cubicBezTo>
                <a:cubicBezTo>
                  <a:pt x="112" y="101"/>
                  <a:pt x="104" y="101"/>
                  <a:pt x="96" y="101"/>
                </a:cubicBezTo>
                <a:close/>
                <a:moveTo>
                  <a:pt x="132" y="101"/>
                </a:moveTo>
                <a:cubicBezTo>
                  <a:pt x="132" y="106"/>
                  <a:pt x="132" y="111"/>
                  <a:pt x="132" y="116"/>
                </a:cubicBezTo>
                <a:cubicBezTo>
                  <a:pt x="140" y="116"/>
                  <a:pt x="149" y="116"/>
                  <a:pt x="157" y="116"/>
                </a:cubicBezTo>
                <a:cubicBezTo>
                  <a:pt x="157" y="111"/>
                  <a:pt x="157" y="106"/>
                  <a:pt x="157" y="101"/>
                </a:cubicBezTo>
                <a:cubicBezTo>
                  <a:pt x="149" y="101"/>
                  <a:pt x="140" y="101"/>
                  <a:pt x="132" y="101"/>
                </a:cubicBezTo>
                <a:close/>
                <a:moveTo>
                  <a:pt x="168" y="101"/>
                </a:moveTo>
                <a:cubicBezTo>
                  <a:pt x="168" y="106"/>
                  <a:pt x="168" y="111"/>
                  <a:pt x="168" y="116"/>
                </a:cubicBezTo>
                <a:cubicBezTo>
                  <a:pt x="177" y="116"/>
                  <a:pt x="185" y="116"/>
                  <a:pt x="193" y="116"/>
                </a:cubicBezTo>
                <a:cubicBezTo>
                  <a:pt x="193" y="111"/>
                  <a:pt x="193" y="106"/>
                  <a:pt x="193" y="101"/>
                </a:cubicBezTo>
                <a:cubicBezTo>
                  <a:pt x="185" y="101"/>
                  <a:pt x="177" y="101"/>
                  <a:pt x="168" y="10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1" name="Freeform 131"/>
          <p:cNvSpPr>
            <a:spLocks noEditPoints="1"/>
          </p:cNvSpPr>
          <p:nvPr/>
        </p:nvSpPr>
        <p:spPr bwMode="auto">
          <a:xfrm>
            <a:off x="1145602" y="3262736"/>
            <a:ext cx="516951" cy="639726"/>
          </a:xfrm>
          <a:custGeom>
            <a:avLst/>
            <a:gdLst>
              <a:gd name="T0" fmla="*/ 190 w 203"/>
              <a:gd name="T1" fmla="*/ 227 h 251"/>
              <a:gd name="T2" fmla="*/ 140 w 203"/>
              <a:gd name="T3" fmla="*/ 245 h 251"/>
              <a:gd name="T4" fmla="*/ 102 w 203"/>
              <a:gd name="T5" fmla="*/ 0 h 251"/>
              <a:gd name="T6" fmla="*/ 0 w 203"/>
              <a:gd name="T7" fmla="*/ 101 h 251"/>
              <a:gd name="T8" fmla="*/ 96 w 203"/>
              <a:gd name="T9" fmla="*/ 203 h 251"/>
              <a:gd name="T10" fmla="*/ 77 w 203"/>
              <a:gd name="T11" fmla="*/ 221 h 251"/>
              <a:gd name="T12" fmla="*/ 11 w 203"/>
              <a:gd name="T13" fmla="*/ 227 h 251"/>
              <a:gd name="T14" fmla="*/ 77 w 203"/>
              <a:gd name="T15" fmla="*/ 245 h 251"/>
              <a:gd name="T16" fmla="*/ 129 w 203"/>
              <a:gd name="T17" fmla="*/ 251 h 251"/>
              <a:gd name="T18" fmla="*/ 129 w 203"/>
              <a:gd name="T19" fmla="*/ 227 h 251"/>
              <a:gd name="T20" fmla="*/ 109 w 203"/>
              <a:gd name="T21" fmla="*/ 221 h 251"/>
              <a:gd name="T22" fmla="*/ 173 w 203"/>
              <a:gd name="T23" fmla="*/ 173 h 251"/>
              <a:gd name="T24" fmla="*/ 173 w 203"/>
              <a:gd name="T25" fmla="*/ 29 h 251"/>
              <a:gd name="T26" fmla="*/ 180 w 203"/>
              <a:gd name="T27" fmla="*/ 110 h 251"/>
              <a:gd name="T28" fmla="*/ 158 w 203"/>
              <a:gd name="T29" fmla="*/ 128 h 251"/>
              <a:gd name="T30" fmla="*/ 180 w 203"/>
              <a:gd name="T31" fmla="*/ 110 h 251"/>
              <a:gd name="T32" fmla="*/ 135 w 203"/>
              <a:gd name="T33" fmla="*/ 135 h 251"/>
              <a:gd name="T34" fmla="*/ 112 w 203"/>
              <a:gd name="T35" fmla="*/ 110 h 251"/>
              <a:gd name="T36" fmla="*/ 93 w 203"/>
              <a:gd name="T37" fmla="*/ 110 h 251"/>
              <a:gd name="T38" fmla="*/ 68 w 203"/>
              <a:gd name="T39" fmla="*/ 135 h 251"/>
              <a:gd name="T40" fmla="*/ 93 w 203"/>
              <a:gd name="T41" fmla="*/ 110 h 251"/>
              <a:gd name="T42" fmla="*/ 46 w 203"/>
              <a:gd name="T43" fmla="*/ 128 h 251"/>
              <a:gd name="T44" fmla="*/ 24 w 203"/>
              <a:gd name="T45" fmla="*/ 110 h 251"/>
              <a:gd name="T46" fmla="*/ 24 w 203"/>
              <a:gd name="T47" fmla="*/ 92 h 251"/>
              <a:gd name="T48" fmla="*/ 46 w 203"/>
              <a:gd name="T49" fmla="*/ 75 h 251"/>
              <a:gd name="T50" fmla="*/ 24 w 203"/>
              <a:gd name="T51" fmla="*/ 92 h 251"/>
              <a:gd name="T52" fmla="*/ 68 w 203"/>
              <a:gd name="T53" fmla="*/ 68 h 251"/>
              <a:gd name="T54" fmla="*/ 93 w 203"/>
              <a:gd name="T55" fmla="*/ 92 h 251"/>
              <a:gd name="T56" fmla="*/ 112 w 203"/>
              <a:gd name="T57" fmla="*/ 92 h 251"/>
              <a:gd name="T58" fmla="*/ 135 w 203"/>
              <a:gd name="T59" fmla="*/ 68 h 251"/>
              <a:gd name="T60" fmla="*/ 112 w 203"/>
              <a:gd name="T61" fmla="*/ 92 h 251"/>
              <a:gd name="T62" fmla="*/ 158 w 203"/>
              <a:gd name="T63" fmla="*/ 75 h 251"/>
              <a:gd name="T64" fmla="*/ 180 w 203"/>
              <a:gd name="T65" fmla="*/ 92 h 251"/>
              <a:gd name="T66" fmla="*/ 112 w 203"/>
              <a:gd name="T67" fmla="*/ 24 h 251"/>
              <a:gd name="T68" fmla="*/ 128 w 203"/>
              <a:gd name="T69" fmla="*/ 45 h 251"/>
              <a:gd name="T70" fmla="*/ 112 w 203"/>
              <a:gd name="T71" fmla="*/ 24 h 251"/>
              <a:gd name="T72" fmla="*/ 128 w 203"/>
              <a:gd name="T73" fmla="*/ 157 h 251"/>
              <a:gd name="T74" fmla="*/ 112 w 203"/>
              <a:gd name="T75" fmla="*/ 179 h 251"/>
              <a:gd name="T76" fmla="*/ 93 w 203"/>
              <a:gd name="T77" fmla="*/ 180 h 251"/>
              <a:gd name="T78" fmla="*/ 75 w 203"/>
              <a:gd name="T79" fmla="*/ 157 h 251"/>
              <a:gd name="T80" fmla="*/ 93 w 203"/>
              <a:gd name="T81" fmla="*/ 180 h 251"/>
              <a:gd name="T82" fmla="*/ 75 w 203"/>
              <a:gd name="T83" fmla="*/ 45 h 251"/>
              <a:gd name="T84" fmla="*/ 93 w 203"/>
              <a:gd name="T85" fmla="*/ 23 h 251"/>
              <a:gd name="T86" fmla="*/ 170 w 203"/>
              <a:gd name="T87" fmla="*/ 145 h 251"/>
              <a:gd name="T88" fmla="*/ 145 w 203"/>
              <a:gd name="T89" fmla="*/ 169 h 251"/>
              <a:gd name="T90" fmla="*/ 170 w 203"/>
              <a:gd name="T91" fmla="*/ 145 h 251"/>
              <a:gd name="T92" fmla="*/ 58 w 203"/>
              <a:gd name="T93" fmla="*/ 169 h 251"/>
              <a:gd name="T94" fmla="*/ 33 w 203"/>
              <a:gd name="T95" fmla="*/ 145 h 251"/>
              <a:gd name="T96" fmla="*/ 33 w 203"/>
              <a:gd name="T97" fmla="*/ 58 h 251"/>
              <a:gd name="T98" fmla="*/ 58 w 203"/>
              <a:gd name="T99" fmla="*/ 33 h 251"/>
              <a:gd name="T100" fmla="*/ 33 w 203"/>
              <a:gd name="T101" fmla="*/ 58 h 251"/>
              <a:gd name="T102" fmla="*/ 145 w 203"/>
              <a:gd name="T103" fmla="*/ 33 h 251"/>
              <a:gd name="T104" fmla="*/ 170 w 203"/>
              <a:gd name="T105" fmla="*/ 5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3" h="251">
                <a:moveTo>
                  <a:pt x="140" y="227"/>
                </a:moveTo>
                <a:cubicBezTo>
                  <a:pt x="190" y="227"/>
                  <a:pt x="190" y="227"/>
                  <a:pt x="190" y="227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40" y="245"/>
                  <a:pt x="140" y="245"/>
                  <a:pt x="140" y="245"/>
                </a:cubicBezTo>
                <a:cubicBezTo>
                  <a:pt x="140" y="227"/>
                  <a:pt x="140" y="227"/>
                  <a:pt x="140" y="227"/>
                </a:cubicBezTo>
                <a:close/>
                <a:moveTo>
                  <a:pt x="102" y="0"/>
                </a:moveTo>
                <a:cubicBezTo>
                  <a:pt x="74" y="0"/>
                  <a:pt x="48" y="11"/>
                  <a:pt x="30" y="29"/>
                </a:cubicBezTo>
                <a:cubicBezTo>
                  <a:pt x="11" y="48"/>
                  <a:pt x="0" y="73"/>
                  <a:pt x="0" y="101"/>
                </a:cubicBezTo>
                <a:cubicBezTo>
                  <a:pt x="0" y="129"/>
                  <a:pt x="11" y="155"/>
                  <a:pt x="30" y="173"/>
                </a:cubicBezTo>
                <a:cubicBezTo>
                  <a:pt x="47" y="190"/>
                  <a:pt x="70" y="201"/>
                  <a:pt x="96" y="203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77" y="221"/>
                  <a:pt x="77" y="221"/>
                  <a:pt x="77" y="221"/>
                </a:cubicBezTo>
                <a:cubicBezTo>
                  <a:pt x="77" y="227"/>
                  <a:pt x="77" y="227"/>
                  <a:pt x="77" y="227"/>
                </a:cubicBezTo>
                <a:cubicBezTo>
                  <a:pt x="11" y="227"/>
                  <a:pt x="11" y="227"/>
                  <a:pt x="11" y="227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77" y="245"/>
                  <a:pt x="77" y="245"/>
                  <a:pt x="77" y="245"/>
                </a:cubicBezTo>
                <a:cubicBezTo>
                  <a:pt x="77" y="251"/>
                  <a:pt x="77" y="251"/>
                  <a:pt x="77" y="251"/>
                </a:cubicBezTo>
                <a:cubicBezTo>
                  <a:pt x="129" y="251"/>
                  <a:pt x="129" y="251"/>
                  <a:pt x="129" y="251"/>
                </a:cubicBezTo>
                <a:cubicBezTo>
                  <a:pt x="129" y="245"/>
                  <a:pt x="129" y="245"/>
                  <a:pt x="129" y="245"/>
                </a:cubicBezTo>
                <a:cubicBezTo>
                  <a:pt x="129" y="227"/>
                  <a:pt x="129" y="227"/>
                  <a:pt x="129" y="227"/>
                </a:cubicBezTo>
                <a:cubicBezTo>
                  <a:pt x="129" y="221"/>
                  <a:pt x="129" y="221"/>
                  <a:pt x="129" y="221"/>
                </a:cubicBezTo>
                <a:cubicBezTo>
                  <a:pt x="109" y="221"/>
                  <a:pt x="109" y="221"/>
                  <a:pt x="109" y="221"/>
                </a:cubicBezTo>
                <a:cubicBezTo>
                  <a:pt x="109" y="203"/>
                  <a:pt x="109" y="203"/>
                  <a:pt x="109" y="203"/>
                </a:cubicBezTo>
                <a:cubicBezTo>
                  <a:pt x="134" y="201"/>
                  <a:pt x="157" y="190"/>
                  <a:pt x="173" y="173"/>
                </a:cubicBezTo>
                <a:cubicBezTo>
                  <a:pt x="192" y="155"/>
                  <a:pt x="203" y="129"/>
                  <a:pt x="203" y="101"/>
                </a:cubicBezTo>
                <a:cubicBezTo>
                  <a:pt x="203" y="73"/>
                  <a:pt x="192" y="48"/>
                  <a:pt x="173" y="29"/>
                </a:cubicBezTo>
                <a:cubicBezTo>
                  <a:pt x="155" y="11"/>
                  <a:pt x="130" y="0"/>
                  <a:pt x="102" y="0"/>
                </a:cubicBezTo>
                <a:close/>
                <a:moveTo>
                  <a:pt x="180" y="110"/>
                </a:moveTo>
                <a:cubicBezTo>
                  <a:pt x="176" y="116"/>
                  <a:pt x="170" y="121"/>
                  <a:pt x="161" y="126"/>
                </a:cubicBezTo>
                <a:cubicBezTo>
                  <a:pt x="160" y="126"/>
                  <a:pt x="159" y="127"/>
                  <a:pt x="158" y="128"/>
                </a:cubicBezTo>
                <a:cubicBezTo>
                  <a:pt x="159" y="122"/>
                  <a:pt x="159" y="116"/>
                  <a:pt x="159" y="110"/>
                </a:cubicBezTo>
                <a:cubicBezTo>
                  <a:pt x="180" y="110"/>
                  <a:pt x="180" y="110"/>
                  <a:pt x="180" y="110"/>
                </a:cubicBezTo>
                <a:close/>
                <a:moveTo>
                  <a:pt x="139" y="110"/>
                </a:moveTo>
                <a:cubicBezTo>
                  <a:pt x="138" y="119"/>
                  <a:pt x="137" y="127"/>
                  <a:pt x="135" y="135"/>
                </a:cubicBezTo>
                <a:cubicBezTo>
                  <a:pt x="128" y="137"/>
                  <a:pt x="120" y="138"/>
                  <a:pt x="112" y="138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39" y="110"/>
                  <a:pt x="139" y="110"/>
                  <a:pt x="139" y="110"/>
                </a:cubicBezTo>
                <a:close/>
                <a:moveTo>
                  <a:pt x="93" y="110"/>
                </a:moveTo>
                <a:cubicBezTo>
                  <a:pt x="93" y="138"/>
                  <a:pt x="93" y="138"/>
                  <a:pt x="93" y="138"/>
                </a:cubicBezTo>
                <a:cubicBezTo>
                  <a:pt x="84" y="138"/>
                  <a:pt x="76" y="137"/>
                  <a:pt x="68" y="135"/>
                </a:cubicBezTo>
                <a:cubicBezTo>
                  <a:pt x="66" y="127"/>
                  <a:pt x="65" y="119"/>
                  <a:pt x="65" y="110"/>
                </a:cubicBezTo>
                <a:cubicBezTo>
                  <a:pt x="93" y="110"/>
                  <a:pt x="93" y="110"/>
                  <a:pt x="93" y="110"/>
                </a:cubicBezTo>
                <a:close/>
                <a:moveTo>
                  <a:pt x="44" y="110"/>
                </a:moveTo>
                <a:cubicBezTo>
                  <a:pt x="44" y="116"/>
                  <a:pt x="45" y="122"/>
                  <a:pt x="46" y="128"/>
                </a:cubicBezTo>
                <a:cubicBezTo>
                  <a:pt x="44" y="127"/>
                  <a:pt x="43" y="126"/>
                  <a:pt x="42" y="126"/>
                </a:cubicBezTo>
                <a:cubicBezTo>
                  <a:pt x="33" y="121"/>
                  <a:pt x="27" y="116"/>
                  <a:pt x="24" y="110"/>
                </a:cubicBezTo>
                <a:cubicBezTo>
                  <a:pt x="44" y="110"/>
                  <a:pt x="44" y="110"/>
                  <a:pt x="44" y="110"/>
                </a:cubicBezTo>
                <a:close/>
                <a:moveTo>
                  <a:pt x="24" y="92"/>
                </a:moveTo>
                <a:cubicBezTo>
                  <a:pt x="27" y="86"/>
                  <a:pt x="34" y="81"/>
                  <a:pt x="42" y="77"/>
                </a:cubicBezTo>
                <a:cubicBezTo>
                  <a:pt x="43" y="76"/>
                  <a:pt x="44" y="76"/>
                  <a:pt x="46" y="75"/>
                </a:cubicBezTo>
                <a:cubicBezTo>
                  <a:pt x="45" y="80"/>
                  <a:pt x="44" y="86"/>
                  <a:pt x="44" y="92"/>
                </a:cubicBezTo>
                <a:cubicBezTo>
                  <a:pt x="24" y="92"/>
                  <a:pt x="24" y="92"/>
                  <a:pt x="24" y="92"/>
                </a:cubicBezTo>
                <a:close/>
                <a:moveTo>
                  <a:pt x="65" y="92"/>
                </a:moveTo>
                <a:cubicBezTo>
                  <a:pt x="65" y="83"/>
                  <a:pt x="66" y="75"/>
                  <a:pt x="68" y="68"/>
                </a:cubicBezTo>
                <a:cubicBezTo>
                  <a:pt x="76" y="66"/>
                  <a:pt x="84" y="65"/>
                  <a:pt x="93" y="64"/>
                </a:cubicBezTo>
                <a:cubicBezTo>
                  <a:pt x="93" y="92"/>
                  <a:pt x="93" y="92"/>
                  <a:pt x="93" y="92"/>
                </a:cubicBezTo>
                <a:cubicBezTo>
                  <a:pt x="65" y="92"/>
                  <a:pt x="65" y="92"/>
                  <a:pt x="65" y="92"/>
                </a:cubicBezTo>
                <a:close/>
                <a:moveTo>
                  <a:pt x="112" y="92"/>
                </a:moveTo>
                <a:cubicBezTo>
                  <a:pt x="112" y="64"/>
                  <a:pt x="112" y="64"/>
                  <a:pt x="112" y="64"/>
                </a:cubicBezTo>
                <a:cubicBezTo>
                  <a:pt x="120" y="65"/>
                  <a:pt x="128" y="66"/>
                  <a:pt x="135" y="68"/>
                </a:cubicBezTo>
                <a:cubicBezTo>
                  <a:pt x="137" y="75"/>
                  <a:pt x="138" y="83"/>
                  <a:pt x="139" y="92"/>
                </a:cubicBezTo>
                <a:cubicBezTo>
                  <a:pt x="112" y="92"/>
                  <a:pt x="112" y="92"/>
                  <a:pt x="112" y="92"/>
                </a:cubicBezTo>
                <a:close/>
                <a:moveTo>
                  <a:pt x="159" y="92"/>
                </a:moveTo>
                <a:cubicBezTo>
                  <a:pt x="159" y="86"/>
                  <a:pt x="159" y="80"/>
                  <a:pt x="158" y="75"/>
                </a:cubicBezTo>
                <a:cubicBezTo>
                  <a:pt x="159" y="76"/>
                  <a:pt x="160" y="76"/>
                  <a:pt x="161" y="77"/>
                </a:cubicBezTo>
                <a:cubicBezTo>
                  <a:pt x="170" y="81"/>
                  <a:pt x="176" y="86"/>
                  <a:pt x="180" y="92"/>
                </a:cubicBezTo>
                <a:cubicBezTo>
                  <a:pt x="159" y="92"/>
                  <a:pt x="159" y="92"/>
                  <a:pt x="159" y="92"/>
                </a:cubicBezTo>
                <a:close/>
                <a:moveTo>
                  <a:pt x="112" y="24"/>
                </a:moveTo>
                <a:cubicBezTo>
                  <a:pt x="117" y="27"/>
                  <a:pt x="122" y="34"/>
                  <a:pt x="126" y="42"/>
                </a:cubicBezTo>
                <a:cubicBezTo>
                  <a:pt x="127" y="43"/>
                  <a:pt x="127" y="44"/>
                  <a:pt x="128" y="45"/>
                </a:cubicBezTo>
                <a:cubicBezTo>
                  <a:pt x="123" y="44"/>
                  <a:pt x="117" y="44"/>
                  <a:pt x="112" y="44"/>
                </a:cubicBezTo>
                <a:cubicBezTo>
                  <a:pt x="112" y="24"/>
                  <a:pt x="112" y="24"/>
                  <a:pt x="112" y="24"/>
                </a:cubicBezTo>
                <a:close/>
                <a:moveTo>
                  <a:pt x="112" y="159"/>
                </a:moveTo>
                <a:cubicBezTo>
                  <a:pt x="117" y="159"/>
                  <a:pt x="123" y="158"/>
                  <a:pt x="128" y="157"/>
                </a:cubicBezTo>
                <a:cubicBezTo>
                  <a:pt x="127" y="159"/>
                  <a:pt x="127" y="160"/>
                  <a:pt x="126" y="161"/>
                </a:cubicBezTo>
                <a:cubicBezTo>
                  <a:pt x="122" y="169"/>
                  <a:pt x="117" y="175"/>
                  <a:pt x="112" y="179"/>
                </a:cubicBezTo>
                <a:cubicBezTo>
                  <a:pt x="112" y="159"/>
                  <a:pt x="112" y="159"/>
                  <a:pt x="112" y="159"/>
                </a:cubicBezTo>
                <a:close/>
                <a:moveTo>
                  <a:pt x="93" y="180"/>
                </a:moveTo>
                <a:cubicBezTo>
                  <a:pt x="87" y="177"/>
                  <a:pt x="82" y="170"/>
                  <a:pt x="77" y="161"/>
                </a:cubicBezTo>
                <a:cubicBezTo>
                  <a:pt x="77" y="160"/>
                  <a:pt x="76" y="159"/>
                  <a:pt x="75" y="157"/>
                </a:cubicBezTo>
                <a:cubicBezTo>
                  <a:pt x="81" y="158"/>
                  <a:pt x="87" y="159"/>
                  <a:pt x="93" y="159"/>
                </a:cubicBezTo>
                <a:cubicBezTo>
                  <a:pt x="93" y="180"/>
                  <a:pt x="93" y="180"/>
                  <a:pt x="93" y="180"/>
                </a:cubicBezTo>
                <a:close/>
                <a:moveTo>
                  <a:pt x="93" y="43"/>
                </a:moveTo>
                <a:cubicBezTo>
                  <a:pt x="87" y="44"/>
                  <a:pt x="81" y="44"/>
                  <a:pt x="75" y="45"/>
                </a:cubicBezTo>
                <a:cubicBezTo>
                  <a:pt x="76" y="44"/>
                  <a:pt x="77" y="43"/>
                  <a:pt x="77" y="42"/>
                </a:cubicBezTo>
                <a:cubicBezTo>
                  <a:pt x="82" y="33"/>
                  <a:pt x="87" y="26"/>
                  <a:pt x="93" y="23"/>
                </a:cubicBezTo>
                <a:cubicBezTo>
                  <a:pt x="93" y="43"/>
                  <a:pt x="93" y="43"/>
                  <a:pt x="93" y="43"/>
                </a:cubicBezTo>
                <a:close/>
                <a:moveTo>
                  <a:pt x="170" y="145"/>
                </a:moveTo>
                <a:cubicBezTo>
                  <a:pt x="167" y="150"/>
                  <a:pt x="163" y="154"/>
                  <a:pt x="159" y="158"/>
                </a:cubicBezTo>
                <a:cubicBezTo>
                  <a:pt x="155" y="163"/>
                  <a:pt x="150" y="166"/>
                  <a:pt x="145" y="169"/>
                </a:cubicBezTo>
                <a:cubicBezTo>
                  <a:pt x="148" y="164"/>
                  <a:pt x="150" y="158"/>
                  <a:pt x="152" y="152"/>
                </a:cubicBezTo>
                <a:cubicBezTo>
                  <a:pt x="159" y="150"/>
                  <a:pt x="165" y="147"/>
                  <a:pt x="170" y="145"/>
                </a:cubicBezTo>
                <a:close/>
                <a:moveTo>
                  <a:pt x="51" y="152"/>
                </a:moveTo>
                <a:cubicBezTo>
                  <a:pt x="53" y="158"/>
                  <a:pt x="56" y="164"/>
                  <a:pt x="58" y="169"/>
                </a:cubicBezTo>
                <a:cubicBezTo>
                  <a:pt x="53" y="166"/>
                  <a:pt x="49" y="163"/>
                  <a:pt x="45" y="158"/>
                </a:cubicBezTo>
                <a:cubicBezTo>
                  <a:pt x="40" y="154"/>
                  <a:pt x="37" y="150"/>
                  <a:pt x="33" y="145"/>
                </a:cubicBezTo>
                <a:cubicBezTo>
                  <a:pt x="39" y="147"/>
                  <a:pt x="45" y="150"/>
                  <a:pt x="51" y="152"/>
                </a:cubicBezTo>
                <a:close/>
                <a:moveTo>
                  <a:pt x="33" y="58"/>
                </a:moveTo>
                <a:cubicBezTo>
                  <a:pt x="37" y="53"/>
                  <a:pt x="40" y="48"/>
                  <a:pt x="45" y="44"/>
                </a:cubicBezTo>
                <a:cubicBezTo>
                  <a:pt x="49" y="40"/>
                  <a:pt x="53" y="36"/>
                  <a:pt x="58" y="33"/>
                </a:cubicBezTo>
                <a:cubicBezTo>
                  <a:pt x="56" y="38"/>
                  <a:pt x="53" y="44"/>
                  <a:pt x="51" y="51"/>
                </a:cubicBezTo>
                <a:cubicBezTo>
                  <a:pt x="45" y="53"/>
                  <a:pt x="39" y="55"/>
                  <a:pt x="33" y="58"/>
                </a:cubicBezTo>
                <a:close/>
                <a:moveTo>
                  <a:pt x="152" y="51"/>
                </a:moveTo>
                <a:cubicBezTo>
                  <a:pt x="150" y="44"/>
                  <a:pt x="148" y="38"/>
                  <a:pt x="145" y="33"/>
                </a:cubicBezTo>
                <a:cubicBezTo>
                  <a:pt x="150" y="36"/>
                  <a:pt x="155" y="40"/>
                  <a:pt x="159" y="44"/>
                </a:cubicBezTo>
                <a:cubicBezTo>
                  <a:pt x="163" y="48"/>
                  <a:pt x="167" y="53"/>
                  <a:pt x="170" y="58"/>
                </a:cubicBezTo>
                <a:cubicBezTo>
                  <a:pt x="165" y="55"/>
                  <a:pt x="159" y="53"/>
                  <a:pt x="152" y="5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3" name="Freeform 133"/>
          <p:cNvSpPr>
            <a:spLocks noEditPoints="1"/>
          </p:cNvSpPr>
          <p:nvPr/>
        </p:nvSpPr>
        <p:spPr bwMode="auto">
          <a:xfrm>
            <a:off x="1117600" y="4388181"/>
            <a:ext cx="572954" cy="542798"/>
          </a:xfrm>
          <a:custGeom>
            <a:avLst/>
            <a:gdLst>
              <a:gd name="T0" fmla="*/ 62 w 225"/>
              <a:gd name="T1" fmla="*/ 84 h 213"/>
              <a:gd name="T2" fmla="*/ 166 w 225"/>
              <a:gd name="T3" fmla="*/ 84 h 213"/>
              <a:gd name="T4" fmla="*/ 166 w 225"/>
              <a:gd name="T5" fmla="*/ 29 h 213"/>
              <a:gd name="T6" fmla="*/ 159 w 225"/>
              <a:gd name="T7" fmla="*/ 38 h 213"/>
              <a:gd name="T8" fmla="*/ 157 w 225"/>
              <a:gd name="T9" fmla="*/ 40 h 213"/>
              <a:gd name="T10" fmla="*/ 156 w 225"/>
              <a:gd name="T11" fmla="*/ 39 h 213"/>
              <a:gd name="T12" fmla="*/ 93 w 225"/>
              <a:gd name="T13" fmla="*/ 15 h 213"/>
              <a:gd name="T14" fmla="*/ 62 w 225"/>
              <a:gd name="T15" fmla="*/ 15 h 213"/>
              <a:gd name="T16" fmla="*/ 62 w 225"/>
              <a:gd name="T17" fmla="*/ 84 h 213"/>
              <a:gd name="T18" fmla="*/ 198 w 225"/>
              <a:gd name="T19" fmla="*/ 182 h 213"/>
              <a:gd name="T20" fmla="*/ 198 w 225"/>
              <a:gd name="T21" fmla="*/ 203 h 213"/>
              <a:gd name="T22" fmla="*/ 198 w 225"/>
              <a:gd name="T23" fmla="*/ 213 h 213"/>
              <a:gd name="T24" fmla="*/ 188 w 225"/>
              <a:gd name="T25" fmla="*/ 213 h 213"/>
              <a:gd name="T26" fmla="*/ 41 w 225"/>
              <a:gd name="T27" fmla="*/ 213 h 213"/>
              <a:gd name="T28" fmla="*/ 32 w 225"/>
              <a:gd name="T29" fmla="*/ 213 h 213"/>
              <a:gd name="T30" fmla="*/ 32 w 225"/>
              <a:gd name="T31" fmla="*/ 203 h 213"/>
              <a:gd name="T32" fmla="*/ 32 w 225"/>
              <a:gd name="T33" fmla="*/ 182 h 213"/>
              <a:gd name="T34" fmla="*/ 24 w 225"/>
              <a:gd name="T35" fmla="*/ 182 h 213"/>
              <a:gd name="T36" fmla="*/ 0 w 225"/>
              <a:gd name="T37" fmla="*/ 157 h 213"/>
              <a:gd name="T38" fmla="*/ 0 w 225"/>
              <a:gd name="T39" fmla="*/ 94 h 213"/>
              <a:gd name="T40" fmla="*/ 24 w 225"/>
              <a:gd name="T41" fmla="*/ 69 h 213"/>
              <a:gd name="T42" fmla="*/ 47 w 225"/>
              <a:gd name="T43" fmla="*/ 69 h 213"/>
              <a:gd name="T44" fmla="*/ 47 w 225"/>
              <a:gd name="T45" fmla="*/ 8 h 213"/>
              <a:gd name="T46" fmla="*/ 47 w 225"/>
              <a:gd name="T47" fmla="*/ 0 h 213"/>
              <a:gd name="T48" fmla="*/ 55 w 225"/>
              <a:gd name="T49" fmla="*/ 0 h 213"/>
              <a:gd name="T50" fmla="*/ 95 w 225"/>
              <a:gd name="T51" fmla="*/ 0 h 213"/>
              <a:gd name="T52" fmla="*/ 95 w 225"/>
              <a:gd name="T53" fmla="*/ 0 h 213"/>
              <a:gd name="T54" fmla="*/ 96 w 225"/>
              <a:gd name="T55" fmla="*/ 0 h 213"/>
              <a:gd name="T56" fmla="*/ 174 w 225"/>
              <a:gd name="T57" fmla="*/ 10 h 213"/>
              <a:gd name="T58" fmla="*/ 180 w 225"/>
              <a:gd name="T59" fmla="*/ 11 h 213"/>
              <a:gd name="T60" fmla="*/ 180 w 225"/>
              <a:gd name="T61" fmla="*/ 17 h 213"/>
              <a:gd name="T62" fmla="*/ 180 w 225"/>
              <a:gd name="T63" fmla="*/ 69 h 213"/>
              <a:gd name="T64" fmla="*/ 201 w 225"/>
              <a:gd name="T65" fmla="*/ 69 h 213"/>
              <a:gd name="T66" fmla="*/ 225 w 225"/>
              <a:gd name="T67" fmla="*/ 94 h 213"/>
              <a:gd name="T68" fmla="*/ 225 w 225"/>
              <a:gd name="T69" fmla="*/ 157 h 213"/>
              <a:gd name="T70" fmla="*/ 201 w 225"/>
              <a:gd name="T71" fmla="*/ 182 h 213"/>
              <a:gd name="T72" fmla="*/ 198 w 225"/>
              <a:gd name="T73" fmla="*/ 182 h 213"/>
              <a:gd name="T74" fmla="*/ 51 w 225"/>
              <a:gd name="T75" fmla="*/ 182 h 213"/>
              <a:gd name="T76" fmla="*/ 51 w 225"/>
              <a:gd name="T77" fmla="*/ 194 h 213"/>
              <a:gd name="T78" fmla="*/ 178 w 225"/>
              <a:gd name="T79" fmla="*/ 194 h 213"/>
              <a:gd name="T80" fmla="*/ 178 w 225"/>
              <a:gd name="T81" fmla="*/ 182 h 213"/>
              <a:gd name="T82" fmla="*/ 51 w 225"/>
              <a:gd name="T83" fmla="*/ 182 h 213"/>
              <a:gd name="T84" fmla="*/ 80 w 225"/>
              <a:gd name="T85" fmla="*/ 64 h 213"/>
              <a:gd name="T86" fmla="*/ 152 w 225"/>
              <a:gd name="T87" fmla="*/ 64 h 213"/>
              <a:gd name="T88" fmla="*/ 152 w 225"/>
              <a:gd name="T89" fmla="*/ 69 h 213"/>
              <a:gd name="T90" fmla="*/ 80 w 225"/>
              <a:gd name="T91" fmla="*/ 69 h 213"/>
              <a:gd name="T92" fmla="*/ 80 w 225"/>
              <a:gd name="T93" fmla="*/ 64 h 213"/>
              <a:gd name="T94" fmla="*/ 80 w 225"/>
              <a:gd name="T95" fmla="*/ 48 h 213"/>
              <a:gd name="T96" fmla="*/ 148 w 225"/>
              <a:gd name="T97" fmla="*/ 48 h 213"/>
              <a:gd name="T98" fmla="*/ 148 w 225"/>
              <a:gd name="T99" fmla="*/ 53 h 213"/>
              <a:gd name="T100" fmla="*/ 80 w 225"/>
              <a:gd name="T101" fmla="*/ 53 h 213"/>
              <a:gd name="T102" fmla="*/ 80 w 225"/>
              <a:gd name="T103" fmla="*/ 48 h 213"/>
              <a:gd name="T104" fmla="*/ 80 w 225"/>
              <a:gd name="T105" fmla="*/ 33 h 213"/>
              <a:gd name="T106" fmla="*/ 111 w 225"/>
              <a:gd name="T107" fmla="*/ 33 h 213"/>
              <a:gd name="T108" fmla="*/ 111 w 225"/>
              <a:gd name="T109" fmla="*/ 38 h 213"/>
              <a:gd name="T110" fmla="*/ 80 w 225"/>
              <a:gd name="T111" fmla="*/ 38 h 213"/>
              <a:gd name="T112" fmla="*/ 80 w 225"/>
              <a:gd name="T113" fmla="*/ 33 h 213"/>
              <a:gd name="T114" fmla="*/ 163 w 225"/>
              <a:gd name="T115" fmla="*/ 24 h 213"/>
              <a:gd name="T116" fmla="*/ 156 w 225"/>
              <a:gd name="T117" fmla="*/ 34 h 213"/>
              <a:gd name="T118" fmla="*/ 112 w 225"/>
              <a:gd name="T119" fmla="*/ 17 h 213"/>
              <a:gd name="T120" fmla="*/ 163 w 225"/>
              <a:gd name="T121" fmla="*/ 2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5" h="213">
                <a:moveTo>
                  <a:pt x="62" y="84"/>
                </a:moveTo>
                <a:cubicBezTo>
                  <a:pt x="166" y="84"/>
                  <a:pt x="166" y="84"/>
                  <a:pt x="166" y="84"/>
                </a:cubicBezTo>
                <a:cubicBezTo>
                  <a:pt x="166" y="29"/>
                  <a:pt x="166" y="29"/>
                  <a:pt x="166" y="29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7" y="40"/>
                  <a:pt x="157" y="40"/>
                  <a:pt x="157" y="40"/>
                </a:cubicBezTo>
                <a:cubicBezTo>
                  <a:pt x="156" y="39"/>
                  <a:pt x="156" y="39"/>
                  <a:pt x="156" y="39"/>
                </a:cubicBezTo>
                <a:cubicBezTo>
                  <a:pt x="93" y="15"/>
                  <a:pt x="93" y="15"/>
                  <a:pt x="93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84"/>
                  <a:pt x="62" y="84"/>
                  <a:pt x="62" y="84"/>
                </a:cubicBezTo>
                <a:close/>
                <a:moveTo>
                  <a:pt x="198" y="182"/>
                </a:moveTo>
                <a:cubicBezTo>
                  <a:pt x="198" y="203"/>
                  <a:pt x="198" y="203"/>
                  <a:pt x="198" y="203"/>
                </a:cubicBezTo>
                <a:cubicBezTo>
                  <a:pt x="198" y="213"/>
                  <a:pt x="198" y="213"/>
                  <a:pt x="19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41" y="213"/>
                  <a:pt x="41" y="213"/>
                  <a:pt x="41" y="213"/>
                </a:cubicBezTo>
                <a:cubicBezTo>
                  <a:pt x="32" y="213"/>
                  <a:pt x="32" y="213"/>
                  <a:pt x="32" y="213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11" y="182"/>
                  <a:pt x="0" y="171"/>
                  <a:pt x="0" y="15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80"/>
                  <a:pt x="11" y="69"/>
                  <a:pt x="24" y="69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0"/>
                  <a:pt x="47" y="0"/>
                  <a:pt x="4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80" y="11"/>
                  <a:pt x="180" y="11"/>
                  <a:pt x="180" y="11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201" y="69"/>
                  <a:pt x="201" y="69"/>
                  <a:pt x="201" y="69"/>
                </a:cubicBezTo>
                <a:cubicBezTo>
                  <a:pt x="214" y="69"/>
                  <a:pt x="225" y="80"/>
                  <a:pt x="225" y="94"/>
                </a:cubicBezTo>
                <a:cubicBezTo>
                  <a:pt x="225" y="157"/>
                  <a:pt x="225" y="157"/>
                  <a:pt x="225" y="157"/>
                </a:cubicBezTo>
                <a:cubicBezTo>
                  <a:pt x="225" y="171"/>
                  <a:pt x="214" y="182"/>
                  <a:pt x="201" y="182"/>
                </a:cubicBezTo>
                <a:cubicBezTo>
                  <a:pt x="198" y="182"/>
                  <a:pt x="198" y="182"/>
                  <a:pt x="198" y="182"/>
                </a:cubicBezTo>
                <a:close/>
                <a:moveTo>
                  <a:pt x="51" y="182"/>
                </a:moveTo>
                <a:cubicBezTo>
                  <a:pt x="51" y="194"/>
                  <a:pt x="51" y="194"/>
                  <a:pt x="51" y="194"/>
                </a:cubicBezTo>
                <a:cubicBezTo>
                  <a:pt x="178" y="194"/>
                  <a:pt x="178" y="194"/>
                  <a:pt x="178" y="194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51" y="182"/>
                  <a:pt x="51" y="182"/>
                  <a:pt x="51" y="182"/>
                </a:cubicBezTo>
                <a:close/>
                <a:moveTo>
                  <a:pt x="80" y="64"/>
                </a:moveTo>
                <a:cubicBezTo>
                  <a:pt x="152" y="64"/>
                  <a:pt x="152" y="64"/>
                  <a:pt x="152" y="64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4"/>
                  <a:pt x="80" y="64"/>
                  <a:pt x="80" y="64"/>
                </a:cubicBezTo>
                <a:close/>
                <a:moveTo>
                  <a:pt x="80" y="48"/>
                </a:moveTo>
                <a:cubicBezTo>
                  <a:pt x="148" y="48"/>
                  <a:pt x="148" y="48"/>
                  <a:pt x="148" y="48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48"/>
                  <a:pt x="80" y="48"/>
                  <a:pt x="80" y="48"/>
                </a:cubicBezTo>
                <a:close/>
                <a:moveTo>
                  <a:pt x="80" y="33"/>
                </a:moveTo>
                <a:cubicBezTo>
                  <a:pt x="111" y="33"/>
                  <a:pt x="111" y="33"/>
                  <a:pt x="111" y="33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3"/>
                  <a:pt x="80" y="33"/>
                  <a:pt x="80" y="33"/>
                </a:cubicBezTo>
                <a:close/>
                <a:moveTo>
                  <a:pt x="163" y="24"/>
                </a:moveTo>
                <a:cubicBezTo>
                  <a:pt x="156" y="34"/>
                  <a:pt x="156" y="34"/>
                  <a:pt x="156" y="34"/>
                </a:cubicBezTo>
                <a:cubicBezTo>
                  <a:pt x="112" y="17"/>
                  <a:pt x="112" y="17"/>
                  <a:pt x="112" y="17"/>
                </a:cubicBezTo>
                <a:lnTo>
                  <a:pt x="163" y="2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" name="Freeform 134"/>
          <p:cNvSpPr>
            <a:spLocks noEditPoints="1"/>
          </p:cNvSpPr>
          <p:nvPr/>
        </p:nvSpPr>
        <p:spPr bwMode="auto">
          <a:xfrm>
            <a:off x="1145602" y="5493162"/>
            <a:ext cx="549260" cy="455563"/>
          </a:xfrm>
          <a:custGeom>
            <a:avLst/>
            <a:gdLst>
              <a:gd name="T0" fmla="*/ 16 w 216"/>
              <a:gd name="T1" fmla="*/ 0 h 179"/>
              <a:gd name="T2" fmla="*/ 96 w 216"/>
              <a:gd name="T3" fmla="*/ 0 h 179"/>
              <a:gd name="T4" fmla="*/ 112 w 216"/>
              <a:gd name="T5" fmla="*/ 17 h 179"/>
              <a:gd name="T6" fmla="*/ 161 w 216"/>
              <a:gd name="T7" fmla="*/ 17 h 179"/>
              <a:gd name="T8" fmla="*/ 177 w 216"/>
              <a:gd name="T9" fmla="*/ 30 h 179"/>
              <a:gd name="T10" fmla="*/ 39 w 216"/>
              <a:gd name="T11" fmla="*/ 30 h 179"/>
              <a:gd name="T12" fmla="*/ 13 w 216"/>
              <a:gd name="T13" fmla="*/ 53 h 179"/>
              <a:gd name="T14" fmla="*/ 0 w 216"/>
              <a:gd name="T15" fmla="*/ 132 h 179"/>
              <a:gd name="T16" fmla="*/ 0 w 216"/>
              <a:gd name="T17" fmla="*/ 17 h 179"/>
              <a:gd name="T18" fmla="*/ 16 w 216"/>
              <a:gd name="T19" fmla="*/ 0 h 179"/>
              <a:gd name="T20" fmla="*/ 53 w 216"/>
              <a:gd name="T21" fmla="*/ 49 h 179"/>
              <a:gd name="T22" fmla="*/ 27 w 216"/>
              <a:gd name="T23" fmla="*/ 72 h 179"/>
              <a:gd name="T24" fmla="*/ 10 w 216"/>
              <a:gd name="T25" fmla="*/ 179 h 179"/>
              <a:gd name="T26" fmla="*/ 197 w 216"/>
              <a:gd name="T27" fmla="*/ 179 h 179"/>
              <a:gd name="T28" fmla="*/ 214 w 216"/>
              <a:gd name="T29" fmla="*/ 72 h 179"/>
              <a:gd name="T30" fmla="*/ 195 w 216"/>
              <a:gd name="T31" fmla="*/ 49 h 179"/>
              <a:gd name="T32" fmla="*/ 53 w 216"/>
              <a:gd name="T33" fmla="*/ 4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6" h="179">
                <a:moveTo>
                  <a:pt x="16" y="0"/>
                </a:moveTo>
                <a:cubicBezTo>
                  <a:pt x="96" y="0"/>
                  <a:pt x="96" y="0"/>
                  <a:pt x="96" y="0"/>
                </a:cubicBezTo>
                <a:cubicBezTo>
                  <a:pt x="108" y="0"/>
                  <a:pt x="111" y="7"/>
                  <a:pt x="112" y="17"/>
                </a:cubicBezTo>
                <a:cubicBezTo>
                  <a:pt x="161" y="17"/>
                  <a:pt x="161" y="17"/>
                  <a:pt x="161" y="17"/>
                </a:cubicBezTo>
                <a:cubicBezTo>
                  <a:pt x="169" y="17"/>
                  <a:pt x="175" y="23"/>
                  <a:pt x="177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27" y="30"/>
                  <a:pt x="15" y="40"/>
                  <a:pt x="13" y="53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7" y="0"/>
                  <a:pt x="16" y="0"/>
                </a:cubicBezTo>
                <a:close/>
                <a:moveTo>
                  <a:pt x="53" y="49"/>
                </a:moveTo>
                <a:cubicBezTo>
                  <a:pt x="41" y="49"/>
                  <a:pt x="29" y="59"/>
                  <a:pt x="27" y="72"/>
                </a:cubicBezTo>
                <a:cubicBezTo>
                  <a:pt x="10" y="179"/>
                  <a:pt x="10" y="179"/>
                  <a:pt x="10" y="179"/>
                </a:cubicBezTo>
                <a:cubicBezTo>
                  <a:pt x="197" y="179"/>
                  <a:pt x="197" y="179"/>
                  <a:pt x="197" y="179"/>
                </a:cubicBezTo>
                <a:cubicBezTo>
                  <a:pt x="214" y="72"/>
                  <a:pt x="214" y="72"/>
                  <a:pt x="214" y="72"/>
                </a:cubicBezTo>
                <a:cubicBezTo>
                  <a:pt x="216" y="59"/>
                  <a:pt x="207" y="49"/>
                  <a:pt x="195" y="49"/>
                </a:cubicBezTo>
                <a:lnTo>
                  <a:pt x="53" y="4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5" name="Freeform 135"/>
          <p:cNvSpPr>
            <a:spLocks noEditPoints="1"/>
          </p:cNvSpPr>
          <p:nvPr/>
        </p:nvSpPr>
        <p:spPr bwMode="auto">
          <a:xfrm>
            <a:off x="2125654" y="4436644"/>
            <a:ext cx="603109" cy="476025"/>
          </a:xfrm>
          <a:custGeom>
            <a:avLst/>
            <a:gdLst>
              <a:gd name="T0" fmla="*/ 352 w 560"/>
              <a:gd name="T1" fmla="*/ 69 h 442"/>
              <a:gd name="T2" fmla="*/ 354 w 560"/>
              <a:gd name="T3" fmla="*/ 24 h 442"/>
              <a:gd name="T4" fmla="*/ 378 w 560"/>
              <a:gd name="T5" fmla="*/ 0 h 442"/>
              <a:gd name="T6" fmla="*/ 560 w 560"/>
              <a:gd name="T7" fmla="*/ 0 h 442"/>
              <a:gd name="T8" fmla="*/ 560 w 560"/>
              <a:gd name="T9" fmla="*/ 419 h 442"/>
              <a:gd name="T10" fmla="*/ 536 w 560"/>
              <a:gd name="T11" fmla="*/ 442 h 442"/>
              <a:gd name="T12" fmla="*/ 354 w 560"/>
              <a:gd name="T13" fmla="*/ 442 h 442"/>
              <a:gd name="T14" fmla="*/ 354 w 560"/>
              <a:gd name="T15" fmla="*/ 360 h 442"/>
              <a:gd name="T16" fmla="*/ 253 w 560"/>
              <a:gd name="T17" fmla="*/ 360 h 442"/>
              <a:gd name="T18" fmla="*/ 276 w 560"/>
              <a:gd name="T19" fmla="*/ 404 h 442"/>
              <a:gd name="T20" fmla="*/ 85 w 560"/>
              <a:gd name="T21" fmla="*/ 442 h 442"/>
              <a:gd name="T22" fmla="*/ 116 w 560"/>
              <a:gd name="T23" fmla="*/ 404 h 442"/>
              <a:gd name="T24" fmla="*/ 23 w 560"/>
              <a:gd name="T25" fmla="*/ 360 h 442"/>
              <a:gd name="T26" fmla="*/ 0 w 560"/>
              <a:gd name="T27" fmla="*/ 336 h 442"/>
              <a:gd name="T28" fmla="*/ 0 w 560"/>
              <a:gd name="T29" fmla="*/ 69 h 442"/>
              <a:gd name="T30" fmla="*/ 23 w 560"/>
              <a:gd name="T31" fmla="*/ 69 h 442"/>
              <a:gd name="T32" fmla="*/ 123 w 560"/>
              <a:gd name="T33" fmla="*/ 277 h 442"/>
              <a:gd name="T34" fmla="*/ 97 w 560"/>
              <a:gd name="T35" fmla="*/ 201 h 442"/>
              <a:gd name="T36" fmla="*/ 97 w 560"/>
              <a:gd name="T37" fmla="*/ 277 h 442"/>
              <a:gd name="T38" fmla="*/ 276 w 560"/>
              <a:gd name="T39" fmla="*/ 277 h 442"/>
              <a:gd name="T40" fmla="*/ 250 w 560"/>
              <a:gd name="T41" fmla="*/ 147 h 442"/>
              <a:gd name="T42" fmla="*/ 250 w 560"/>
              <a:gd name="T43" fmla="*/ 277 h 442"/>
              <a:gd name="T44" fmla="*/ 236 w 560"/>
              <a:gd name="T45" fmla="*/ 277 h 442"/>
              <a:gd name="T46" fmla="*/ 213 w 560"/>
              <a:gd name="T47" fmla="*/ 227 h 442"/>
              <a:gd name="T48" fmla="*/ 213 w 560"/>
              <a:gd name="T49" fmla="*/ 277 h 442"/>
              <a:gd name="T50" fmla="*/ 198 w 560"/>
              <a:gd name="T51" fmla="*/ 277 h 442"/>
              <a:gd name="T52" fmla="*/ 172 w 560"/>
              <a:gd name="T53" fmla="*/ 215 h 442"/>
              <a:gd name="T54" fmla="*/ 172 w 560"/>
              <a:gd name="T55" fmla="*/ 277 h 442"/>
              <a:gd name="T56" fmla="*/ 161 w 560"/>
              <a:gd name="T57" fmla="*/ 277 h 442"/>
              <a:gd name="T58" fmla="*/ 137 w 560"/>
              <a:gd name="T59" fmla="*/ 180 h 442"/>
              <a:gd name="T60" fmla="*/ 137 w 560"/>
              <a:gd name="T61" fmla="*/ 277 h 442"/>
              <a:gd name="T62" fmla="*/ 515 w 560"/>
              <a:gd name="T63" fmla="*/ 154 h 442"/>
              <a:gd name="T64" fmla="*/ 423 w 560"/>
              <a:gd name="T65" fmla="*/ 128 h 442"/>
              <a:gd name="T66" fmla="*/ 515 w 560"/>
              <a:gd name="T67" fmla="*/ 81 h 442"/>
              <a:gd name="T68" fmla="*/ 402 w 560"/>
              <a:gd name="T69" fmla="*/ 45 h 442"/>
              <a:gd name="T70" fmla="*/ 515 w 560"/>
              <a:gd name="T71" fmla="*/ 397 h 442"/>
              <a:gd name="T72" fmla="*/ 423 w 560"/>
              <a:gd name="T73" fmla="*/ 201 h 442"/>
              <a:gd name="T74" fmla="*/ 423 w 560"/>
              <a:gd name="T75" fmla="*/ 154 h 442"/>
              <a:gd name="T76" fmla="*/ 47 w 560"/>
              <a:gd name="T77" fmla="*/ 116 h 442"/>
              <a:gd name="T78" fmla="*/ 331 w 560"/>
              <a:gd name="T79" fmla="*/ 31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0" h="442">
                <a:moveTo>
                  <a:pt x="23" y="69"/>
                </a:moveTo>
                <a:lnTo>
                  <a:pt x="352" y="69"/>
                </a:lnTo>
                <a:lnTo>
                  <a:pt x="354" y="69"/>
                </a:lnTo>
                <a:lnTo>
                  <a:pt x="354" y="24"/>
                </a:lnTo>
                <a:lnTo>
                  <a:pt x="354" y="0"/>
                </a:lnTo>
                <a:lnTo>
                  <a:pt x="378" y="0"/>
                </a:lnTo>
                <a:lnTo>
                  <a:pt x="536" y="0"/>
                </a:lnTo>
                <a:lnTo>
                  <a:pt x="560" y="0"/>
                </a:lnTo>
                <a:lnTo>
                  <a:pt x="560" y="24"/>
                </a:lnTo>
                <a:lnTo>
                  <a:pt x="560" y="419"/>
                </a:lnTo>
                <a:lnTo>
                  <a:pt x="560" y="442"/>
                </a:lnTo>
                <a:lnTo>
                  <a:pt x="536" y="442"/>
                </a:lnTo>
                <a:lnTo>
                  <a:pt x="378" y="442"/>
                </a:lnTo>
                <a:lnTo>
                  <a:pt x="354" y="442"/>
                </a:lnTo>
                <a:lnTo>
                  <a:pt x="354" y="419"/>
                </a:lnTo>
                <a:lnTo>
                  <a:pt x="354" y="360"/>
                </a:lnTo>
                <a:lnTo>
                  <a:pt x="352" y="360"/>
                </a:lnTo>
                <a:lnTo>
                  <a:pt x="253" y="360"/>
                </a:lnTo>
                <a:lnTo>
                  <a:pt x="253" y="404"/>
                </a:lnTo>
                <a:lnTo>
                  <a:pt x="276" y="404"/>
                </a:lnTo>
                <a:lnTo>
                  <a:pt x="276" y="442"/>
                </a:lnTo>
                <a:lnTo>
                  <a:pt x="85" y="442"/>
                </a:lnTo>
                <a:lnTo>
                  <a:pt x="85" y="404"/>
                </a:lnTo>
                <a:lnTo>
                  <a:pt x="116" y="404"/>
                </a:lnTo>
                <a:lnTo>
                  <a:pt x="116" y="360"/>
                </a:lnTo>
                <a:lnTo>
                  <a:pt x="23" y="360"/>
                </a:lnTo>
                <a:lnTo>
                  <a:pt x="0" y="360"/>
                </a:lnTo>
                <a:lnTo>
                  <a:pt x="0" y="336"/>
                </a:lnTo>
                <a:lnTo>
                  <a:pt x="0" y="92"/>
                </a:lnTo>
                <a:lnTo>
                  <a:pt x="0" y="69"/>
                </a:lnTo>
                <a:lnTo>
                  <a:pt x="23" y="69"/>
                </a:lnTo>
                <a:lnTo>
                  <a:pt x="23" y="69"/>
                </a:lnTo>
                <a:close/>
                <a:moveTo>
                  <a:pt x="97" y="277"/>
                </a:moveTo>
                <a:lnTo>
                  <a:pt x="123" y="277"/>
                </a:lnTo>
                <a:lnTo>
                  <a:pt x="123" y="201"/>
                </a:lnTo>
                <a:lnTo>
                  <a:pt x="97" y="201"/>
                </a:lnTo>
                <a:lnTo>
                  <a:pt x="97" y="277"/>
                </a:lnTo>
                <a:lnTo>
                  <a:pt x="97" y="277"/>
                </a:lnTo>
                <a:close/>
                <a:moveTo>
                  <a:pt x="250" y="277"/>
                </a:moveTo>
                <a:lnTo>
                  <a:pt x="276" y="277"/>
                </a:lnTo>
                <a:lnTo>
                  <a:pt x="276" y="147"/>
                </a:lnTo>
                <a:lnTo>
                  <a:pt x="250" y="147"/>
                </a:lnTo>
                <a:lnTo>
                  <a:pt x="250" y="277"/>
                </a:lnTo>
                <a:lnTo>
                  <a:pt x="250" y="277"/>
                </a:lnTo>
                <a:close/>
                <a:moveTo>
                  <a:pt x="213" y="277"/>
                </a:moveTo>
                <a:lnTo>
                  <a:pt x="236" y="277"/>
                </a:lnTo>
                <a:lnTo>
                  <a:pt x="236" y="227"/>
                </a:lnTo>
                <a:lnTo>
                  <a:pt x="213" y="227"/>
                </a:lnTo>
                <a:lnTo>
                  <a:pt x="213" y="277"/>
                </a:lnTo>
                <a:lnTo>
                  <a:pt x="213" y="277"/>
                </a:lnTo>
                <a:close/>
                <a:moveTo>
                  <a:pt x="172" y="277"/>
                </a:moveTo>
                <a:lnTo>
                  <a:pt x="198" y="277"/>
                </a:lnTo>
                <a:lnTo>
                  <a:pt x="198" y="215"/>
                </a:lnTo>
                <a:lnTo>
                  <a:pt x="172" y="215"/>
                </a:lnTo>
                <a:lnTo>
                  <a:pt x="172" y="277"/>
                </a:lnTo>
                <a:lnTo>
                  <a:pt x="172" y="277"/>
                </a:lnTo>
                <a:close/>
                <a:moveTo>
                  <a:pt x="137" y="277"/>
                </a:moveTo>
                <a:lnTo>
                  <a:pt x="161" y="277"/>
                </a:lnTo>
                <a:lnTo>
                  <a:pt x="161" y="180"/>
                </a:lnTo>
                <a:lnTo>
                  <a:pt x="137" y="180"/>
                </a:lnTo>
                <a:lnTo>
                  <a:pt x="137" y="277"/>
                </a:lnTo>
                <a:lnTo>
                  <a:pt x="137" y="277"/>
                </a:lnTo>
                <a:close/>
                <a:moveTo>
                  <a:pt x="423" y="154"/>
                </a:moveTo>
                <a:lnTo>
                  <a:pt x="515" y="154"/>
                </a:lnTo>
                <a:lnTo>
                  <a:pt x="515" y="128"/>
                </a:lnTo>
                <a:lnTo>
                  <a:pt x="423" y="128"/>
                </a:lnTo>
                <a:lnTo>
                  <a:pt x="423" y="81"/>
                </a:lnTo>
                <a:lnTo>
                  <a:pt x="515" y="81"/>
                </a:lnTo>
                <a:lnTo>
                  <a:pt x="515" y="45"/>
                </a:lnTo>
                <a:lnTo>
                  <a:pt x="402" y="45"/>
                </a:lnTo>
                <a:lnTo>
                  <a:pt x="402" y="397"/>
                </a:lnTo>
                <a:lnTo>
                  <a:pt x="515" y="397"/>
                </a:lnTo>
                <a:lnTo>
                  <a:pt x="515" y="201"/>
                </a:lnTo>
                <a:lnTo>
                  <a:pt x="423" y="201"/>
                </a:lnTo>
                <a:lnTo>
                  <a:pt x="423" y="154"/>
                </a:lnTo>
                <a:lnTo>
                  <a:pt x="423" y="154"/>
                </a:lnTo>
                <a:close/>
                <a:moveTo>
                  <a:pt x="331" y="116"/>
                </a:moveTo>
                <a:lnTo>
                  <a:pt x="47" y="116"/>
                </a:lnTo>
                <a:lnTo>
                  <a:pt x="47" y="312"/>
                </a:lnTo>
                <a:lnTo>
                  <a:pt x="331" y="312"/>
                </a:lnTo>
                <a:lnTo>
                  <a:pt x="331" y="11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>
            <a:spLocks noEditPoints="1"/>
          </p:cNvSpPr>
          <p:nvPr/>
        </p:nvSpPr>
        <p:spPr bwMode="auto">
          <a:xfrm>
            <a:off x="9348963" y="2369920"/>
            <a:ext cx="689268" cy="491103"/>
          </a:xfrm>
          <a:custGeom>
            <a:avLst/>
            <a:gdLst>
              <a:gd name="T0" fmla="*/ 23 w 271"/>
              <a:gd name="T1" fmla="*/ 12 h 193"/>
              <a:gd name="T2" fmla="*/ 35 w 271"/>
              <a:gd name="T3" fmla="*/ 0 h 193"/>
              <a:gd name="T4" fmla="*/ 253 w 271"/>
              <a:gd name="T5" fmla="*/ 0 h 193"/>
              <a:gd name="T6" fmla="*/ 253 w 271"/>
              <a:gd name="T7" fmla="*/ 116 h 193"/>
              <a:gd name="T8" fmla="*/ 271 w 271"/>
              <a:gd name="T9" fmla="*/ 184 h 193"/>
              <a:gd name="T10" fmla="*/ 13 w 271"/>
              <a:gd name="T11" fmla="*/ 193 h 193"/>
              <a:gd name="T12" fmla="*/ 0 w 271"/>
              <a:gd name="T13" fmla="*/ 157 h 193"/>
              <a:gd name="T14" fmla="*/ 96 w 271"/>
              <a:gd name="T15" fmla="*/ 125 h 193"/>
              <a:gd name="T16" fmla="*/ 116 w 271"/>
              <a:gd name="T17" fmla="*/ 131 h 193"/>
              <a:gd name="T18" fmla="*/ 96 w 271"/>
              <a:gd name="T19" fmla="*/ 125 h 193"/>
              <a:gd name="T20" fmla="*/ 88 w 271"/>
              <a:gd name="T21" fmla="*/ 153 h 193"/>
              <a:gd name="T22" fmla="*/ 113 w 271"/>
              <a:gd name="T23" fmla="*/ 146 h 193"/>
              <a:gd name="T24" fmla="*/ 55 w 271"/>
              <a:gd name="T25" fmla="*/ 146 h 193"/>
              <a:gd name="T26" fmla="*/ 76 w 271"/>
              <a:gd name="T27" fmla="*/ 153 h 193"/>
              <a:gd name="T28" fmla="*/ 55 w 271"/>
              <a:gd name="T29" fmla="*/ 146 h 193"/>
              <a:gd name="T30" fmla="*/ 124 w 271"/>
              <a:gd name="T31" fmla="*/ 153 h 193"/>
              <a:gd name="T32" fmla="*/ 148 w 271"/>
              <a:gd name="T33" fmla="*/ 146 h 193"/>
              <a:gd name="T34" fmla="*/ 160 w 271"/>
              <a:gd name="T35" fmla="*/ 146 h 193"/>
              <a:gd name="T36" fmla="*/ 184 w 271"/>
              <a:gd name="T37" fmla="*/ 153 h 193"/>
              <a:gd name="T38" fmla="*/ 160 w 271"/>
              <a:gd name="T39" fmla="*/ 146 h 193"/>
              <a:gd name="T40" fmla="*/ 197 w 271"/>
              <a:gd name="T41" fmla="*/ 153 h 193"/>
              <a:gd name="T42" fmla="*/ 219 w 271"/>
              <a:gd name="T43" fmla="*/ 146 h 193"/>
              <a:gd name="T44" fmla="*/ 84 w 271"/>
              <a:gd name="T45" fmla="*/ 135 h 193"/>
              <a:gd name="T46" fmla="*/ 105 w 271"/>
              <a:gd name="T47" fmla="*/ 141 h 193"/>
              <a:gd name="T48" fmla="*/ 84 w 271"/>
              <a:gd name="T49" fmla="*/ 135 h 193"/>
              <a:gd name="T50" fmla="*/ 57 w 271"/>
              <a:gd name="T51" fmla="*/ 141 h 193"/>
              <a:gd name="T52" fmla="*/ 73 w 271"/>
              <a:gd name="T53" fmla="*/ 135 h 193"/>
              <a:gd name="T54" fmla="*/ 118 w 271"/>
              <a:gd name="T55" fmla="*/ 135 h 193"/>
              <a:gd name="T56" fmla="*/ 139 w 271"/>
              <a:gd name="T57" fmla="*/ 141 h 193"/>
              <a:gd name="T58" fmla="*/ 118 w 271"/>
              <a:gd name="T59" fmla="*/ 135 h 193"/>
              <a:gd name="T60" fmla="*/ 151 w 271"/>
              <a:gd name="T61" fmla="*/ 141 h 193"/>
              <a:gd name="T62" fmla="*/ 173 w 271"/>
              <a:gd name="T63" fmla="*/ 135 h 193"/>
              <a:gd name="T64" fmla="*/ 187 w 271"/>
              <a:gd name="T65" fmla="*/ 135 h 193"/>
              <a:gd name="T66" fmla="*/ 217 w 271"/>
              <a:gd name="T67" fmla="*/ 141 h 193"/>
              <a:gd name="T68" fmla="*/ 187 w 271"/>
              <a:gd name="T69" fmla="*/ 135 h 193"/>
              <a:gd name="T70" fmla="*/ 62 w 271"/>
              <a:gd name="T71" fmla="*/ 131 h 193"/>
              <a:gd name="T72" fmla="*/ 85 w 271"/>
              <a:gd name="T73" fmla="*/ 125 h 193"/>
              <a:gd name="T74" fmla="*/ 128 w 271"/>
              <a:gd name="T75" fmla="*/ 125 h 193"/>
              <a:gd name="T76" fmla="*/ 149 w 271"/>
              <a:gd name="T77" fmla="*/ 131 h 193"/>
              <a:gd name="T78" fmla="*/ 128 w 271"/>
              <a:gd name="T79" fmla="*/ 125 h 193"/>
              <a:gd name="T80" fmla="*/ 160 w 271"/>
              <a:gd name="T81" fmla="*/ 131 h 193"/>
              <a:gd name="T82" fmla="*/ 181 w 271"/>
              <a:gd name="T83" fmla="*/ 125 h 193"/>
              <a:gd name="T84" fmla="*/ 192 w 271"/>
              <a:gd name="T85" fmla="*/ 125 h 193"/>
              <a:gd name="T86" fmla="*/ 215 w 271"/>
              <a:gd name="T87" fmla="*/ 131 h 193"/>
              <a:gd name="T88" fmla="*/ 192 w 271"/>
              <a:gd name="T89" fmla="*/ 125 h 193"/>
              <a:gd name="T90" fmla="*/ 229 w 271"/>
              <a:gd name="T91" fmla="*/ 24 h 193"/>
              <a:gd name="T92" fmla="*/ 47 w 271"/>
              <a:gd name="T93" fmla="*/ 116 h 193"/>
              <a:gd name="T94" fmla="*/ 22 w 271"/>
              <a:gd name="T95" fmla="*/ 166 h 193"/>
              <a:gd name="T96" fmla="*/ 43 w 271"/>
              <a:gd name="T97" fmla="*/ 177 h 193"/>
              <a:gd name="T98" fmla="*/ 22 w 271"/>
              <a:gd name="T99" fmla="*/ 166 h 193"/>
              <a:gd name="T100" fmla="*/ 228 w 271"/>
              <a:gd name="T101" fmla="*/ 177 h 193"/>
              <a:gd name="T102" fmla="*/ 248 w 271"/>
              <a:gd name="T103" fmla="*/ 166 h 193"/>
              <a:gd name="T104" fmla="*/ 85 w 271"/>
              <a:gd name="T105" fmla="*/ 166 h 193"/>
              <a:gd name="T106" fmla="*/ 106 w 271"/>
              <a:gd name="T107" fmla="*/ 177 h 193"/>
              <a:gd name="T108" fmla="*/ 85 w 271"/>
              <a:gd name="T109" fmla="*/ 166 h 193"/>
              <a:gd name="T110" fmla="*/ 54 w 271"/>
              <a:gd name="T111" fmla="*/ 177 h 193"/>
              <a:gd name="T112" fmla="*/ 75 w 271"/>
              <a:gd name="T113" fmla="*/ 16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1" h="193">
                <a:moveTo>
                  <a:pt x="23" y="116"/>
                </a:moveTo>
                <a:cubicBezTo>
                  <a:pt x="23" y="12"/>
                  <a:pt x="23" y="12"/>
                  <a:pt x="23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53" y="12"/>
                  <a:pt x="253" y="12"/>
                  <a:pt x="253" y="12"/>
                </a:cubicBezTo>
                <a:cubicBezTo>
                  <a:pt x="253" y="116"/>
                  <a:pt x="253" y="116"/>
                  <a:pt x="253" y="116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71" y="184"/>
                  <a:pt x="271" y="184"/>
                  <a:pt x="271" y="184"/>
                </a:cubicBezTo>
                <a:cubicBezTo>
                  <a:pt x="259" y="193"/>
                  <a:pt x="259" y="193"/>
                  <a:pt x="259" y="193"/>
                </a:cubicBezTo>
                <a:cubicBezTo>
                  <a:pt x="13" y="193"/>
                  <a:pt x="13" y="193"/>
                  <a:pt x="13" y="193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57"/>
                  <a:pt x="0" y="157"/>
                  <a:pt x="0" y="157"/>
                </a:cubicBezTo>
                <a:cubicBezTo>
                  <a:pt x="23" y="116"/>
                  <a:pt x="23" y="116"/>
                  <a:pt x="23" y="116"/>
                </a:cubicBezTo>
                <a:close/>
                <a:moveTo>
                  <a:pt x="96" y="125"/>
                </a:moveTo>
                <a:cubicBezTo>
                  <a:pt x="95" y="127"/>
                  <a:pt x="95" y="129"/>
                  <a:pt x="94" y="131"/>
                </a:cubicBezTo>
                <a:cubicBezTo>
                  <a:pt x="102" y="131"/>
                  <a:pt x="109" y="131"/>
                  <a:pt x="116" y="131"/>
                </a:cubicBezTo>
                <a:cubicBezTo>
                  <a:pt x="116" y="129"/>
                  <a:pt x="117" y="127"/>
                  <a:pt x="117" y="125"/>
                </a:cubicBezTo>
                <a:cubicBezTo>
                  <a:pt x="110" y="125"/>
                  <a:pt x="103" y="125"/>
                  <a:pt x="96" y="125"/>
                </a:cubicBezTo>
                <a:close/>
                <a:moveTo>
                  <a:pt x="90" y="146"/>
                </a:moveTo>
                <a:cubicBezTo>
                  <a:pt x="89" y="149"/>
                  <a:pt x="89" y="151"/>
                  <a:pt x="88" y="153"/>
                </a:cubicBezTo>
                <a:cubicBezTo>
                  <a:pt x="96" y="153"/>
                  <a:pt x="104" y="153"/>
                  <a:pt x="112" y="153"/>
                </a:cubicBezTo>
                <a:cubicBezTo>
                  <a:pt x="112" y="151"/>
                  <a:pt x="113" y="149"/>
                  <a:pt x="113" y="146"/>
                </a:cubicBezTo>
                <a:cubicBezTo>
                  <a:pt x="105" y="146"/>
                  <a:pt x="98" y="146"/>
                  <a:pt x="90" y="146"/>
                </a:cubicBezTo>
                <a:close/>
                <a:moveTo>
                  <a:pt x="55" y="146"/>
                </a:moveTo>
                <a:cubicBezTo>
                  <a:pt x="54" y="149"/>
                  <a:pt x="53" y="151"/>
                  <a:pt x="52" y="153"/>
                </a:cubicBezTo>
                <a:cubicBezTo>
                  <a:pt x="60" y="153"/>
                  <a:pt x="68" y="153"/>
                  <a:pt x="76" y="153"/>
                </a:cubicBezTo>
                <a:cubicBezTo>
                  <a:pt x="76" y="151"/>
                  <a:pt x="77" y="149"/>
                  <a:pt x="78" y="146"/>
                </a:cubicBezTo>
                <a:cubicBezTo>
                  <a:pt x="70" y="146"/>
                  <a:pt x="63" y="146"/>
                  <a:pt x="55" y="146"/>
                </a:cubicBezTo>
                <a:close/>
                <a:moveTo>
                  <a:pt x="125" y="146"/>
                </a:moveTo>
                <a:cubicBezTo>
                  <a:pt x="125" y="149"/>
                  <a:pt x="125" y="151"/>
                  <a:pt x="124" y="153"/>
                </a:cubicBezTo>
                <a:cubicBezTo>
                  <a:pt x="132" y="153"/>
                  <a:pt x="140" y="153"/>
                  <a:pt x="148" y="153"/>
                </a:cubicBezTo>
                <a:cubicBezTo>
                  <a:pt x="148" y="151"/>
                  <a:pt x="148" y="149"/>
                  <a:pt x="148" y="146"/>
                </a:cubicBezTo>
                <a:cubicBezTo>
                  <a:pt x="141" y="146"/>
                  <a:pt x="133" y="146"/>
                  <a:pt x="125" y="146"/>
                </a:cubicBezTo>
                <a:close/>
                <a:moveTo>
                  <a:pt x="160" y="146"/>
                </a:moveTo>
                <a:cubicBezTo>
                  <a:pt x="160" y="149"/>
                  <a:pt x="160" y="151"/>
                  <a:pt x="160" y="153"/>
                </a:cubicBezTo>
                <a:cubicBezTo>
                  <a:pt x="168" y="153"/>
                  <a:pt x="176" y="153"/>
                  <a:pt x="184" y="153"/>
                </a:cubicBezTo>
                <a:cubicBezTo>
                  <a:pt x="184" y="151"/>
                  <a:pt x="184" y="149"/>
                  <a:pt x="183" y="146"/>
                </a:cubicBezTo>
                <a:cubicBezTo>
                  <a:pt x="176" y="146"/>
                  <a:pt x="168" y="146"/>
                  <a:pt x="160" y="146"/>
                </a:cubicBezTo>
                <a:close/>
                <a:moveTo>
                  <a:pt x="196" y="146"/>
                </a:moveTo>
                <a:cubicBezTo>
                  <a:pt x="196" y="149"/>
                  <a:pt x="196" y="151"/>
                  <a:pt x="197" y="153"/>
                </a:cubicBezTo>
                <a:cubicBezTo>
                  <a:pt x="204" y="153"/>
                  <a:pt x="212" y="153"/>
                  <a:pt x="220" y="153"/>
                </a:cubicBezTo>
                <a:cubicBezTo>
                  <a:pt x="220" y="151"/>
                  <a:pt x="219" y="149"/>
                  <a:pt x="219" y="146"/>
                </a:cubicBezTo>
                <a:cubicBezTo>
                  <a:pt x="211" y="146"/>
                  <a:pt x="203" y="146"/>
                  <a:pt x="196" y="146"/>
                </a:cubicBezTo>
                <a:close/>
                <a:moveTo>
                  <a:pt x="84" y="135"/>
                </a:moveTo>
                <a:cubicBezTo>
                  <a:pt x="84" y="137"/>
                  <a:pt x="83" y="139"/>
                  <a:pt x="82" y="141"/>
                </a:cubicBezTo>
                <a:cubicBezTo>
                  <a:pt x="90" y="141"/>
                  <a:pt x="97" y="141"/>
                  <a:pt x="105" y="141"/>
                </a:cubicBezTo>
                <a:cubicBezTo>
                  <a:pt x="105" y="139"/>
                  <a:pt x="106" y="137"/>
                  <a:pt x="106" y="135"/>
                </a:cubicBezTo>
                <a:cubicBezTo>
                  <a:pt x="99" y="135"/>
                  <a:pt x="92" y="135"/>
                  <a:pt x="84" y="135"/>
                </a:cubicBezTo>
                <a:close/>
                <a:moveTo>
                  <a:pt x="60" y="135"/>
                </a:moveTo>
                <a:cubicBezTo>
                  <a:pt x="59" y="137"/>
                  <a:pt x="58" y="139"/>
                  <a:pt x="57" y="141"/>
                </a:cubicBezTo>
                <a:cubicBezTo>
                  <a:pt x="62" y="141"/>
                  <a:pt x="66" y="141"/>
                  <a:pt x="71" y="141"/>
                </a:cubicBezTo>
                <a:cubicBezTo>
                  <a:pt x="71" y="139"/>
                  <a:pt x="72" y="137"/>
                  <a:pt x="73" y="135"/>
                </a:cubicBezTo>
                <a:cubicBezTo>
                  <a:pt x="68" y="135"/>
                  <a:pt x="64" y="135"/>
                  <a:pt x="60" y="135"/>
                </a:cubicBezTo>
                <a:close/>
                <a:moveTo>
                  <a:pt x="118" y="135"/>
                </a:moveTo>
                <a:cubicBezTo>
                  <a:pt x="118" y="137"/>
                  <a:pt x="117" y="139"/>
                  <a:pt x="117" y="141"/>
                </a:cubicBezTo>
                <a:cubicBezTo>
                  <a:pt x="124" y="141"/>
                  <a:pt x="132" y="141"/>
                  <a:pt x="139" y="141"/>
                </a:cubicBezTo>
                <a:cubicBezTo>
                  <a:pt x="139" y="139"/>
                  <a:pt x="140" y="137"/>
                  <a:pt x="140" y="135"/>
                </a:cubicBezTo>
                <a:cubicBezTo>
                  <a:pt x="132" y="135"/>
                  <a:pt x="125" y="135"/>
                  <a:pt x="118" y="135"/>
                </a:cubicBezTo>
                <a:close/>
                <a:moveTo>
                  <a:pt x="151" y="135"/>
                </a:moveTo>
                <a:cubicBezTo>
                  <a:pt x="151" y="137"/>
                  <a:pt x="151" y="139"/>
                  <a:pt x="151" y="141"/>
                </a:cubicBezTo>
                <a:cubicBezTo>
                  <a:pt x="159" y="141"/>
                  <a:pt x="166" y="141"/>
                  <a:pt x="174" y="141"/>
                </a:cubicBezTo>
                <a:cubicBezTo>
                  <a:pt x="174" y="139"/>
                  <a:pt x="173" y="137"/>
                  <a:pt x="173" y="135"/>
                </a:cubicBezTo>
                <a:cubicBezTo>
                  <a:pt x="166" y="135"/>
                  <a:pt x="159" y="135"/>
                  <a:pt x="151" y="135"/>
                </a:cubicBezTo>
                <a:close/>
                <a:moveTo>
                  <a:pt x="187" y="135"/>
                </a:moveTo>
                <a:cubicBezTo>
                  <a:pt x="187" y="137"/>
                  <a:pt x="188" y="139"/>
                  <a:pt x="188" y="141"/>
                </a:cubicBezTo>
                <a:cubicBezTo>
                  <a:pt x="198" y="141"/>
                  <a:pt x="207" y="141"/>
                  <a:pt x="217" y="141"/>
                </a:cubicBezTo>
                <a:cubicBezTo>
                  <a:pt x="217" y="139"/>
                  <a:pt x="216" y="137"/>
                  <a:pt x="216" y="135"/>
                </a:cubicBezTo>
                <a:cubicBezTo>
                  <a:pt x="206" y="135"/>
                  <a:pt x="197" y="135"/>
                  <a:pt x="187" y="135"/>
                </a:cubicBezTo>
                <a:close/>
                <a:moveTo>
                  <a:pt x="64" y="125"/>
                </a:moveTo>
                <a:cubicBezTo>
                  <a:pt x="63" y="127"/>
                  <a:pt x="62" y="129"/>
                  <a:pt x="62" y="131"/>
                </a:cubicBezTo>
                <a:cubicBezTo>
                  <a:pt x="69" y="131"/>
                  <a:pt x="76" y="131"/>
                  <a:pt x="83" y="131"/>
                </a:cubicBezTo>
                <a:cubicBezTo>
                  <a:pt x="84" y="129"/>
                  <a:pt x="84" y="127"/>
                  <a:pt x="85" y="125"/>
                </a:cubicBezTo>
                <a:cubicBezTo>
                  <a:pt x="78" y="125"/>
                  <a:pt x="71" y="125"/>
                  <a:pt x="64" y="125"/>
                </a:cubicBezTo>
                <a:close/>
                <a:moveTo>
                  <a:pt x="128" y="125"/>
                </a:moveTo>
                <a:cubicBezTo>
                  <a:pt x="128" y="127"/>
                  <a:pt x="128" y="129"/>
                  <a:pt x="127" y="131"/>
                </a:cubicBezTo>
                <a:cubicBezTo>
                  <a:pt x="134" y="131"/>
                  <a:pt x="142" y="131"/>
                  <a:pt x="149" y="131"/>
                </a:cubicBezTo>
                <a:cubicBezTo>
                  <a:pt x="149" y="129"/>
                  <a:pt x="149" y="127"/>
                  <a:pt x="149" y="125"/>
                </a:cubicBezTo>
                <a:cubicBezTo>
                  <a:pt x="142" y="125"/>
                  <a:pt x="135" y="125"/>
                  <a:pt x="128" y="125"/>
                </a:cubicBezTo>
                <a:close/>
                <a:moveTo>
                  <a:pt x="160" y="125"/>
                </a:moveTo>
                <a:cubicBezTo>
                  <a:pt x="160" y="127"/>
                  <a:pt x="160" y="129"/>
                  <a:pt x="160" y="131"/>
                </a:cubicBezTo>
                <a:cubicBezTo>
                  <a:pt x="167" y="131"/>
                  <a:pt x="175" y="131"/>
                  <a:pt x="182" y="131"/>
                </a:cubicBezTo>
                <a:cubicBezTo>
                  <a:pt x="182" y="129"/>
                  <a:pt x="181" y="127"/>
                  <a:pt x="181" y="125"/>
                </a:cubicBezTo>
                <a:cubicBezTo>
                  <a:pt x="174" y="125"/>
                  <a:pt x="167" y="125"/>
                  <a:pt x="160" y="125"/>
                </a:cubicBezTo>
                <a:close/>
                <a:moveTo>
                  <a:pt x="192" y="125"/>
                </a:moveTo>
                <a:cubicBezTo>
                  <a:pt x="193" y="127"/>
                  <a:pt x="193" y="129"/>
                  <a:pt x="193" y="131"/>
                </a:cubicBezTo>
                <a:cubicBezTo>
                  <a:pt x="200" y="131"/>
                  <a:pt x="207" y="131"/>
                  <a:pt x="215" y="131"/>
                </a:cubicBezTo>
                <a:cubicBezTo>
                  <a:pt x="214" y="129"/>
                  <a:pt x="214" y="127"/>
                  <a:pt x="213" y="125"/>
                </a:cubicBezTo>
                <a:cubicBezTo>
                  <a:pt x="206" y="125"/>
                  <a:pt x="199" y="125"/>
                  <a:pt x="192" y="125"/>
                </a:cubicBezTo>
                <a:close/>
                <a:moveTo>
                  <a:pt x="229" y="116"/>
                </a:moveTo>
                <a:cubicBezTo>
                  <a:pt x="229" y="24"/>
                  <a:pt x="229" y="24"/>
                  <a:pt x="229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116"/>
                  <a:pt x="47" y="116"/>
                  <a:pt x="47" y="116"/>
                </a:cubicBezTo>
                <a:cubicBezTo>
                  <a:pt x="229" y="116"/>
                  <a:pt x="229" y="116"/>
                  <a:pt x="229" y="116"/>
                </a:cubicBezTo>
                <a:close/>
                <a:moveTo>
                  <a:pt x="22" y="166"/>
                </a:moveTo>
                <a:cubicBezTo>
                  <a:pt x="22" y="177"/>
                  <a:pt x="22" y="177"/>
                  <a:pt x="22" y="177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22" y="166"/>
                  <a:pt x="22" y="166"/>
                  <a:pt x="22" y="166"/>
                </a:cubicBezTo>
                <a:close/>
                <a:moveTo>
                  <a:pt x="228" y="166"/>
                </a:moveTo>
                <a:cubicBezTo>
                  <a:pt x="228" y="177"/>
                  <a:pt x="228" y="177"/>
                  <a:pt x="228" y="177"/>
                </a:cubicBezTo>
                <a:cubicBezTo>
                  <a:pt x="248" y="177"/>
                  <a:pt x="248" y="177"/>
                  <a:pt x="248" y="177"/>
                </a:cubicBezTo>
                <a:cubicBezTo>
                  <a:pt x="248" y="166"/>
                  <a:pt x="248" y="166"/>
                  <a:pt x="248" y="166"/>
                </a:cubicBezTo>
                <a:cubicBezTo>
                  <a:pt x="228" y="166"/>
                  <a:pt x="228" y="166"/>
                  <a:pt x="228" y="166"/>
                </a:cubicBezTo>
                <a:close/>
                <a:moveTo>
                  <a:pt x="85" y="166"/>
                </a:moveTo>
                <a:cubicBezTo>
                  <a:pt x="85" y="177"/>
                  <a:pt x="85" y="177"/>
                  <a:pt x="85" y="177"/>
                </a:cubicBezTo>
                <a:cubicBezTo>
                  <a:pt x="106" y="177"/>
                  <a:pt x="106" y="177"/>
                  <a:pt x="106" y="177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85" y="166"/>
                  <a:pt x="85" y="166"/>
                  <a:pt x="85" y="166"/>
                </a:cubicBezTo>
                <a:close/>
                <a:moveTo>
                  <a:pt x="54" y="166"/>
                </a:moveTo>
                <a:cubicBezTo>
                  <a:pt x="54" y="177"/>
                  <a:pt x="54" y="177"/>
                  <a:pt x="54" y="177"/>
                </a:cubicBezTo>
                <a:cubicBezTo>
                  <a:pt x="75" y="177"/>
                  <a:pt x="75" y="177"/>
                  <a:pt x="75" y="177"/>
                </a:cubicBezTo>
                <a:cubicBezTo>
                  <a:pt x="75" y="166"/>
                  <a:pt x="75" y="166"/>
                  <a:pt x="75" y="166"/>
                </a:cubicBezTo>
                <a:lnTo>
                  <a:pt x="54" y="16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8322600" y="2194372"/>
            <a:ext cx="722654" cy="722654"/>
          </a:xfrm>
          <a:custGeom>
            <a:avLst/>
            <a:gdLst>
              <a:gd name="T0" fmla="*/ 259 w 284"/>
              <a:gd name="T1" fmla="*/ 0 h 284"/>
              <a:gd name="T2" fmla="*/ 284 w 284"/>
              <a:gd name="T3" fmla="*/ 72 h 284"/>
              <a:gd name="T4" fmla="*/ 188 w 284"/>
              <a:gd name="T5" fmla="*/ 97 h 284"/>
              <a:gd name="T6" fmla="*/ 167 w 284"/>
              <a:gd name="T7" fmla="*/ 97 h 284"/>
              <a:gd name="T8" fmla="*/ 139 w 284"/>
              <a:gd name="T9" fmla="*/ 72 h 284"/>
              <a:gd name="T10" fmla="*/ 164 w 284"/>
              <a:gd name="T11" fmla="*/ 0 h 284"/>
              <a:gd name="T12" fmla="*/ 166 w 284"/>
              <a:gd name="T13" fmla="*/ 177 h 284"/>
              <a:gd name="T14" fmla="*/ 184 w 284"/>
              <a:gd name="T15" fmla="*/ 129 h 284"/>
              <a:gd name="T16" fmla="*/ 129 w 284"/>
              <a:gd name="T17" fmla="*/ 101 h 284"/>
              <a:gd name="T18" fmla="*/ 112 w 284"/>
              <a:gd name="T19" fmla="*/ 100 h 284"/>
              <a:gd name="T20" fmla="*/ 114 w 284"/>
              <a:gd name="T21" fmla="*/ 80 h 284"/>
              <a:gd name="T22" fmla="*/ 118 w 284"/>
              <a:gd name="T23" fmla="*/ 68 h 284"/>
              <a:gd name="T24" fmla="*/ 117 w 284"/>
              <a:gd name="T25" fmla="*/ 67 h 284"/>
              <a:gd name="T26" fmla="*/ 110 w 284"/>
              <a:gd name="T27" fmla="*/ 41 h 284"/>
              <a:gd name="T28" fmla="*/ 69 w 284"/>
              <a:gd name="T29" fmla="*/ 66 h 284"/>
              <a:gd name="T30" fmla="*/ 67 w 284"/>
              <a:gd name="T31" fmla="*/ 67 h 284"/>
              <a:gd name="T32" fmla="*/ 69 w 284"/>
              <a:gd name="T33" fmla="*/ 76 h 284"/>
              <a:gd name="T34" fmla="*/ 78 w 284"/>
              <a:gd name="T35" fmla="*/ 91 h 284"/>
              <a:gd name="T36" fmla="*/ 68 w 284"/>
              <a:gd name="T37" fmla="*/ 101 h 284"/>
              <a:gd name="T38" fmla="*/ 44 w 284"/>
              <a:gd name="T39" fmla="*/ 129 h 284"/>
              <a:gd name="T40" fmla="*/ 0 w 284"/>
              <a:gd name="T41" fmla="*/ 146 h 284"/>
              <a:gd name="T42" fmla="*/ 37 w 284"/>
              <a:gd name="T43" fmla="*/ 177 h 284"/>
              <a:gd name="T44" fmla="*/ 148 w 284"/>
              <a:gd name="T45" fmla="*/ 284 h 284"/>
              <a:gd name="T46" fmla="*/ 87 w 284"/>
              <a:gd name="T47" fmla="*/ 129 h 284"/>
              <a:gd name="T48" fmla="*/ 89 w 284"/>
              <a:gd name="T49" fmla="*/ 107 h 284"/>
              <a:gd name="T50" fmla="*/ 94 w 284"/>
              <a:gd name="T51" fmla="*/ 102 h 284"/>
              <a:gd name="T52" fmla="*/ 100 w 284"/>
              <a:gd name="T53" fmla="*/ 107 h 284"/>
              <a:gd name="T54" fmla="*/ 102 w 284"/>
              <a:gd name="T55" fmla="*/ 129 h 284"/>
              <a:gd name="T56" fmla="*/ 171 w 284"/>
              <a:gd name="T57" fmla="*/ 22 h 284"/>
              <a:gd name="T58" fmla="*/ 258 w 284"/>
              <a:gd name="T59" fmla="*/ 29 h 284"/>
              <a:gd name="T60" fmla="*/ 171 w 284"/>
              <a:gd name="T61" fmla="*/ 22 h 284"/>
              <a:gd name="T62" fmla="*/ 171 w 284"/>
              <a:gd name="T63" fmla="*/ 71 h 284"/>
              <a:gd name="T64" fmla="*/ 258 w 284"/>
              <a:gd name="T65" fmla="*/ 64 h 284"/>
              <a:gd name="T66" fmla="*/ 171 w 284"/>
              <a:gd name="T67" fmla="*/ 43 h 284"/>
              <a:gd name="T68" fmla="*/ 258 w 284"/>
              <a:gd name="T69" fmla="*/ 50 h 284"/>
              <a:gd name="T70" fmla="*/ 171 w 284"/>
              <a:gd name="T71" fmla="*/ 4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4" h="284">
                <a:moveTo>
                  <a:pt x="164" y="0"/>
                </a:moveTo>
                <a:cubicBezTo>
                  <a:pt x="259" y="0"/>
                  <a:pt x="259" y="0"/>
                  <a:pt x="259" y="0"/>
                </a:cubicBezTo>
                <a:cubicBezTo>
                  <a:pt x="273" y="0"/>
                  <a:pt x="284" y="12"/>
                  <a:pt x="284" y="25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85"/>
                  <a:pt x="273" y="97"/>
                  <a:pt x="259" y="97"/>
                </a:cubicBezTo>
                <a:cubicBezTo>
                  <a:pt x="188" y="97"/>
                  <a:pt x="188" y="97"/>
                  <a:pt x="188" y="97"/>
                </a:cubicBezTo>
                <a:cubicBezTo>
                  <a:pt x="167" y="117"/>
                  <a:pt x="167" y="117"/>
                  <a:pt x="167" y="117"/>
                </a:cubicBezTo>
                <a:cubicBezTo>
                  <a:pt x="167" y="97"/>
                  <a:pt x="167" y="97"/>
                  <a:pt x="167" y="97"/>
                </a:cubicBezTo>
                <a:cubicBezTo>
                  <a:pt x="164" y="97"/>
                  <a:pt x="164" y="97"/>
                  <a:pt x="164" y="97"/>
                </a:cubicBezTo>
                <a:cubicBezTo>
                  <a:pt x="150" y="97"/>
                  <a:pt x="139" y="85"/>
                  <a:pt x="139" y="72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9" y="12"/>
                  <a:pt x="150" y="0"/>
                  <a:pt x="164" y="0"/>
                </a:cubicBezTo>
                <a:close/>
                <a:moveTo>
                  <a:pt x="148" y="177"/>
                </a:moveTo>
                <a:cubicBezTo>
                  <a:pt x="166" y="177"/>
                  <a:pt x="166" y="177"/>
                  <a:pt x="166" y="177"/>
                </a:cubicBezTo>
                <a:cubicBezTo>
                  <a:pt x="184" y="144"/>
                  <a:pt x="184" y="144"/>
                  <a:pt x="184" y="144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42" y="129"/>
                  <a:pt x="142" y="129"/>
                  <a:pt x="142" y="129"/>
                </a:cubicBezTo>
                <a:cubicBezTo>
                  <a:pt x="140" y="118"/>
                  <a:pt x="135" y="107"/>
                  <a:pt x="129" y="101"/>
                </a:cubicBezTo>
                <a:cubicBezTo>
                  <a:pt x="125" y="101"/>
                  <a:pt x="122" y="101"/>
                  <a:pt x="119" y="101"/>
                </a:cubicBezTo>
                <a:cubicBezTo>
                  <a:pt x="116" y="101"/>
                  <a:pt x="114" y="101"/>
                  <a:pt x="112" y="100"/>
                </a:cubicBezTo>
                <a:cubicBezTo>
                  <a:pt x="110" y="98"/>
                  <a:pt x="109" y="94"/>
                  <a:pt x="108" y="90"/>
                </a:cubicBezTo>
                <a:cubicBezTo>
                  <a:pt x="111" y="87"/>
                  <a:pt x="113" y="84"/>
                  <a:pt x="114" y="80"/>
                </a:cubicBezTo>
                <a:cubicBezTo>
                  <a:pt x="115" y="79"/>
                  <a:pt x="116" y="78"/>
                  <a:pt x="117" y="76"/>
                </a:cubicBezTo>
                <a:cubicBezTo>
                  <a:pt x="118" y="74"/>
                  <a:pt x="118" y="71"/>
                  <a:pt x="118" y="68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8" y="54"/>
                  <a:pt x="116" y="46"/>
                  <a:pt x="110" y="41"/>
                </a:cubicBezTo>
                <a:cubicBezTo>
                  <a:pt x="101" y="35"/>
                  <a:pt x="83" y="35"/>
                  <a:pt x="74" y="42"/>
                </a:cubicBezTo>
                <a:cubicBezTo>
                  <a:pt x="68" y="47"/>
                  <a:pt x="67" y="53"/>
                  <a:pt x="69" y="66"/>
                </a:cubicBezTo>
                <a:cubicBezTo>
                  <a:pt x="69" y="66"/>
                  <a:pt x="68" y="67"/>
                  <a:pt x="68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71"/>
                  <a:pt x="68" y="74"/>
                  <a:pt x="69" y="76"/>
                </a:cubicBezTo>
                <a:cubicBezTo>
                  <a:pt x="69" y="78"/>
                  <a:pt x="70" y="79"/>
                  <a:pt x="72" y="80"/>
                </a:cubicBezTo>
                <a:cubicBezTo>
                  <a:pt x="73" y="84"/>
                  <a:pt x="76" y="88"/>
                  <a:pt x="78" y="91"/>
                </a:cubicBezTo>
                <a:cubicBezTo>
                  <a:pt x="78" y="94"/>
                  <a:pt x="77" y="97"/>
                  <a:pt x="75" y="99"/>
                </a:cubicBezTo>
                <a:cubicBezTo>
                  <a:pt x="74" y="101"/>
                  <a:pt x="71" y="102"/>
                  <a:pt x="68" y="101"/>
                </a:cubicBezTo>
                <a:cubicBezTo>
                  <a:pt x="64" y="101"/>
                  <a:pt x="61" y="101"/>
                  <a:pt x="57" y="101"/>
                </a:cubicBezTo>
                <a:cubicBezTo>
                  <a:pt x="49" y="108"/>
                  <a:pt x="46" y="119"/>
                  <a:pt x="44" y="129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6"/>
                  <a:pt x="0" y="146"/>
                  <a:pt x="0" y="146"/>
                </a:cubicBezTo>
                <a:cubicBezTo>
                  <a:pt x="21" y="177"/>
                  <a:pt x="21" y="177"/>
                  <a:pt x="21" y="177"/>
                </a:cubicBezTo>
                <a:cubicBezTo>
                  <a:pt x="37" y="177"/>
                  <a:pt x="37" y="177"/>
                  <a:pt x="37" y="177"/>
                </a:cubicBezTo>
                <a:cubicBezTo>
                  <a:pt x="37" y="284"/>
                  <a:pt x="37" y="284"/>
                  <a:pt x="37" y="284"/>
                </a:cubicBezTo>
                <a:cubicBezTo>
                  <a:pt x="148" y="284"/>
                  <a:pt x="148" y="284"/>
                  <a:pt x="148" y="284"/>
                </a:cubicBezTo>
                <a:cubicBezTo>
                  <a:pt x="148" y="177"/>
                  <a:pt x="148" y="177"/>
                  <a:pt x="148" y="177"/>
                </a:cubicBezTo>
                <a:close/>
                <a:moveTo>
                  <a:pt x="87" y="129"/>
                </a:moveTo>
                <a:cubicBezTo>
                  <a:pt x="92" y="110"/>
                  <a:pt x="92" y="110"/>
                  <a:pt x="92" y="110"/>
                </a:cubicBezTo>
                <a:cubicBezTo>
                  <a:pt x="89" y="107"/>
                  <a:pt x="89" y="107"/>
                  <a:pt x="89" y="107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87" y="129"/>
                  <a:pt x="87" y="129"/>
                  <a:pt x="87" y="129"/>
                </a:cubicBezTo>
                <a:close/>
                <a:moveTo>
                  <a:pt x="171" y="22"/>
                </a:moveTo>
                <a:cubicBezTo>
                  <a:pt x="171" y="29"/>
                  <a:pt x="171" y="29"/>
                  <a:pt x="171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22"/>
                  <a:pt x="258" y="22"/>
                  <a:pt x="258" y="22"/>
                </a:cubicBezTo>
                <a:cubicBezTo>
                  <a:pt x="171" y="22"/>
                  <a:pt x="171" y="22"/>
                  <a:pt x="171" y="22"/>
                </a:cubicBezTo>
                <a:close/>
                <a:moveTo>
                  <a:pt x="171" y="64"/>
                </a:moveTo>
                <a:cubicBezTo>
                  <a:pt x="171" y="71"/>
                  <a:pt x="171" y="71"/>
                  <a:pt x="171" y="71"/>
                </a:cubicBezTo>
                <a:cubicBezTo>
                  <a:pt x="258" y="71"/>
                  <a:pt x="258" y="71"/>
                  <a:pt x="258" y="71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171" y="64"/>
                  <a:pt x="171" y="64"/>
                  <a:pt x="171" y="64"/>
                </a:cubicBezTo>
                <a:close/>
                <a:moveTo>
                  <a:pt x="171" y="43"/>
                </a:moveTo>
                <a:cubicBezTo>
                  <a:pt x="171" y="50"/>
                  <a:pt x="171" y="50"/>
                  <a:pt x="171" y="50"/>
                </a:cubicBezTo>
                <a:cubicBezTo>
                  <a:pt x="258" y="50"/>
                  <a:pt x="258" y="50"/>
                  <a:pt x="258" y="50"/>
                </a:cubicBezTo>
                <a:cubicBezTo>
                  <a:pt x="258" y="43"/>
                  <a:pt x="258" y="43"/>
                  <a:pt x="258" y="43"/>
                </a:cubicBezTo>
                <a:lnTo>
                  <a:pt x="171" y="4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7290853" y="2278376"/>
            <a:ext cx="746348" cy="608494"/>
          </a:xfrm>
          <a:custGeom>
            <a:avLst/>
            <a:gdLst>
              <a:gd name="T0" fmla="*/ 69 w 293"/>
              <a:gd name="T1" fmla="*/ 166 h 239"/>
              <a:gd name="T2" fmla="*/ 102 w 293"/>
              <a:gd name="T3" fmla="*/ 183 h 239"/>
              <a:gd name="T4" fmla="*/ 1 w 293"/>
              <a:gd name="T5" fmla="*/ 221 h 239"/>
              <a:gd name="T6" fmla="*/ 38 w 293"/>
              <a:gd name="T7" fmla="*/ 177 h 239"/>
              <a:gd name="T8" fmla="*/ 29 w 293"/>
              <a:gd name="T9" fmla="*/ 151 h 239"/>
              <a:gd name="T10" fmla="*/ 27 w 293"/>
              <a:gd name="T11" fmla="*/ 94 h 239"/>
              <a:gd name="T12" fmla="*/ 94 w 293"/>
              <a:gd name="T13" fmla="*/ 150 h 239"/>
              <a:gd name="T14" fmla="*/ 183 w 293"/>
              <a:gd name="T15" fmla="*/ 85 h 239"/>
              <a:gd name="T16" fmla="*/ 206 w 293"/>
              <a:gd name="T17" fmla="*/ 81 h 239"/>
              <a:gd name="T18" fmla="*/ 202 w 293"/>
              <a:gd name="T19" fmla="*/ 58 h 239"/>
              <a:gd name="T20" fmla="*/ 196 w 293"/>
              <a:gd name="T21" fmla="*/ 43 h 239"/>
              <a:gd name="T22" fmla="*/ 197 w 293"/>
              <a:gd name="T23" fmla="*/ 41 h 239"/>
              <a:gd name="T24" fmla="*/ 205 w 293"/>
              <a:gd name="T25" fmla="*/ 10 h 239"/>
              <a:gd name="T26" fmla="*/ 258 w 293"/>
              <a:gd name="T27" fmla="*/ 40 h 239"/>
              <a:gd name="T28" fmla="*/ 260 w 293"/>
              <a:gd name="T29" fmla="*/ 41 h 239"/>
              <a:gd name="T30" fmla="*/ 259 w 293"/>
              <a:gd name="T31" fmla="*/ 53 h 239"/>
              <a:gd name="T32" fmla="*/ 248 w 293"/>
              <a:gd name="T33" fmla="*/ 70 h 239"/>
              <a:gd name="T34" fmla="*/ 261 w 293"/>
              <a:gd name="T35" fmla="*/ 84 h 239"/>
              <a:gd name="T36" fmla="*/ 291 w 293"/>
              <a:gd name="T37" fmla="*/ 138 h 239"/>
              <a:gd name="T38" fmla="*/ 183 w 293"/>
              <a:gd name="T39" fmla="*/ 85 h 239"/>
              <a:gd name="T40" fmla="*/ 223 w 293"/>
              <a:gd name="T41" fmla="*/ 92 h 239"/>
              <a:gd name="T42" fmla="*/ 218 w 293"/>
              <a:gd name="T43" fmla="*/ 129 h 239"/>
              <a:gd name="T44" fmla="*/ 230 w 293"/>
              <a:gd name="T45" fmla="*/ 139 h 239"/>
              <a:gd name="T46" fmla="*/ 231 w 293"/>
              <a:gd name="T47" fmla="*/ 139 h 239"/>
              <a:gd name="T48" fmla="*/ 243 w 293"/>
              <a:gd name="T49" fmla="*/ 129 h 239"/>
              <a:gd name="T50" fmla="*/ 237 w 293"/>
              <a:gd name="T51" fmla="*/ 92 h 239"/>
              <a:gd name="T52" fmla="*/ 230 w 293"/>
              <a:gd name="T53" fmla="*/ 85 h 239"/>
              <a:gd name="T54" fmla="*/ 142 w 293"/>
              <a:gd name="T55" fmla="*/ 239 h 239"/>
              <a:gd name="T56" fmla="*/ 186 w 293"/>
              <a:gd name="T57" fmla="*/ 173 h 239"/>
              <a:gd name="T58" fmla="*/ 230 w 293"/>
              <a:gd name="T59" fmla="*/ 177 h 239"/>
              <a:gd name="T60" fmla="*/ 246 w 293"/>
              <a:gd name="T61" fmla="*/ 167 h 239"/>
              <a:gd name="T62" fmla="*/ 154 w 293"/>
              <a:gd name="T63" fmla="*/ 222 h 239"/>
              <a:gd name="T64" fmla="*/ 152 w 293"/>
              <a:gd name="T65" fmla="*/ 1 h 239"/>
              <a:gd name="T66" fmla="*/ 59 w 293"/>
              <a:gd name="T67" fmla="*/ 39 h 239"/>
              <a:gd name="T68" fmla="*/ 58 w 293"/>
              <a:gd name="T69" fmla="*/ 76 h 239"/>
              <a:gd name="T70" fmla="*/ 121 w 293"/>
              <a:gd name="T71" fmla="*/ 48 h 239"/>
              <a:gd name="T72" fmla="*/ 174 w 293"/>
              <a:gd name="T73" fmla="*/ 6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3" h="239">
                <a:moveTo>
                  <a:pt x="82" y="151"/>
                </a:moveTo>
                <a:cubicBezTo>
                  <a:pt x="79" y="157"/>
                  <a:pt x="75" y="162"/>
                  <a:pt x="69" y="166"/>
                </a:cubicBezTo>
                <a:cubicBezTo>
                  <a:pt x="71" y="172"/>
                  <a:pt x="71" y="174"/>
                  <a:pt x="73" y="177"/>
                </a:cubicBezTo>
                <a:cubicBezTo>
                  <a:pt x="76" y="178"/>
                  <a:pt x="101" y="179"/>
                  <a:pt x="102" y="183"/>
                </a:cubicBezTo>
                <a:cubicBezTo>
                  <a:pt x="111" y="193"/>
                  <a:pt x="111" y="211"/>
                  <a:pt x="110" y="221"/>
                </a:cubicBezTo>
                <a:cubicBezTo>
                  <a:pt x="84" y="232"/>
                  <a:pt x="27" y="232"/>
                  <a:pt x="1" y="221"/>
                </a:cubicBezTo>
                <a:cubicBezTo>
                  <a:pt x="0" y="211"/>
                  <a:pt x="0" y="193"/>
                  <a:pt x="9" y="183"/>
                </a:cubicBezTo>
                <a:cubicBezTo>
                  <a:pt x="11" y="179"/>
                  <a:pt x="35" y="178"/>
                  <a:pt x="38" y="177"/>
                </a:cubicBezTo>
                <a:cubicBezTo>
                  <a:pt x="39" y="174"/>
                  <a:pt x="40" y="170"/>
                  <a:pt x="41" y="166"/>
                </a:cubicBezTo>
                <a:cubicBezTo>
                  <a:pt x="36" y="162"/>
                  <a:pt x="32" y="157"/>
                  <a:pt x="29" y="151"/>
                </a:cubicBezTo>
                <a:cubicBezTo>
                  <a:pt x="27" y="151"/>
                  <a:pt x="20" y="151"/>
                  <a:pt x="18" y="151"/>
                </a:cubicBezTo>
                <a:cubicBezTo>
                  <a:pt x="14" y="130"/>
                  <a:pt x="19" y="101"/>
                  <a:pt x="27" y="94"/>
                </a:cubicBezTo>
                <a:cubicBezTo>
                  <a:pt x="40" y="84"/>
                  <a:pt x="69" y="83"/>
                  <a:pt x="82" y="92"/>
                </a:cubicBezTo>
                <a:cubicBezTo>
                  <a:pt x="91" y="99"/>
                  <a:pt x="97" y="131"/>
                  <a:pt x="94" y="150"/>
                </a:cubicBezTo>
                <a:cubicBezTo>
                  <a:pt x="92" y="151"/>
                  <a:pt x="83" y="150"/>
                  <a:pt x="82" y="151"/>
                </a:cubicBezTo>
                <a:close/>
                <a:moveTo>
                  <a:pt x="183" y="85"/>
                </a:moveTo>
                <a:cubicBezTo>
                  <a:pt x="188" y="85"/>
                  <a:pt x="193" y="85"/>
                  <a:pt x="197" y="85"/>
                </a:cubicBezTo>
                <a:cubicBezTo>
                  <a:pt x="201" y="85"/>
                  <a:pt x="204" y="84"/>
                  <a:pt x="206" y="81"/>
                </a:cubicBezTo>
                <a:cubicBezTo>
                  <a:pt x="208" y="79"/>
                  <a:pt x="209" y="75"/>
                  <a:pt x="210" y="71"/>
                </a:cubicBezTo>
                <a:cubicBezTo>
                  <a:pt x="206" y="68"/>
                  <a:pt x="204" y="63"/>
                  <a:pt x="202" y="58"/>
                </a:cubicBezTo>
                <a:cubicBezTo>
                  <a:pt x="200" y="57"/>
                  <a:pt x="199" y="55"/>
                  <a:pt x="198" y="53"/>
                </a:cubicBezTo>
                <a:cubicBezTo>
                  <a:pt x="197" y="50"/>
                  <a:pt x="196" y="47"/>
                  <a:pt x="196" y="43"/>
                </a:cubicBezTo>
                <a:cubicBezTo>
                  <a:pt x="196" y="41"/>
                  <a:pt x="196" y="41"/>
                  <a:pt x="196" y="41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97" y="41"/>
                  <a:pt x="198" y="41"/>
                  <a:pt x="198" y="40"/>
                </a:cubicBezTo>
                <a:cubicBezTo>
                  <a:pt x="196" y="24"/>
                  <a:pt x="197" y="16"/>
                  <a:pt x="205" y="10"/>
                </a:cubicBezTo>
                <a:cubicBezTo>
                  <a:pt x="216" y="0"/>
                  <a:pt x="238" y="0"/>
                  <a:pt x="250" y="9"/>
                </a:cubicBezTo>
                <a:cubicBezTo>
                  <a:pt x="257" y="14"/>
                  <a:pt x="260" y="25"/>
                  <a:pt x="258" y="40"/>
                </a:cubicBezTo>
                <a:cubicBezTo>
                  <a:pt x="259" y="40"/>
                  <a:pt x="259" y="41"/>
                  <a:pt x="259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7"/>
                  <a:pt x="260" y="50"/>
                  <a:pt x="259" y="53"/>
                </a:cubicBezTo>
                <a:cubicBezTo>
                  <a:pt x="258" y="55"/>
                  <a:pt x="257" y="57"/>
                  <a:pt x="255" y="58"/>
                </a:cubicBezTo>
                <a:cubicBezTo>
                  <a:pt x="253" y="63"/>
                  <a:pt x="251" y="67"/>
                  <a:pt x="248" y="70"/>
                </a:cubicBezTo>
                <a:cubicBezTo>
                  <a:pt x="249" y="76"/>
                  <a:pt x="250" y="80"/>
                  <a:pt x="253" y="83"/>
                </a:cubicBezTo>
                <a:cubicBezTo>
                  <a:pt x="255" y="84"/>
                  <a:pt x="258" y="84"/>
                  <a:pt x="261" y="84"/>
                </a:cubicBezTo>
                <a:cubicBezTo>
                  <a:pt x="265" y="84"/>
                  <a:pt x="269" y="84"/>
                  <a:pt x="274" y="84"/>
                </a:cubicBezTo>
                <a:cubicBezTo>
                  <a:pt x="285" y="95"/>
                  <a:pt x="293" y="121"/>
                  <a:pt x="291" y="138"/>
                </a:cubicBezTo>
                <a:cubicBezTo>
                  <a:pt x="272" y="151"/>
                  <a:pt x="180" y="152"/>
                  <a:pt x="165" y="138"/>
                </a:cubicBezTo>
                <a:cubicBezTo>
                  <a:pt x="166" y="123"/>
                  <a:pt x="168" y="97"/>
                  <a:pt x="183" y="85"/>
                </a:cubicBezTo>
                <a:close/>
                <a:moveTo>
                  <a:pt x="226" y="85"/>
                </a:moveTo>
                <a:cubicBezTo>
                  <a:pt x="223" y="92"/>
                  <a:pt x="223" y="92"/>
                  <a:pt x="223" y="92"/>
                </a:cubicBezTo>
                <a:cubicBezTo>
                  <a:pt x="227" y="95"/>
                  <a:pt x="227" y="95"/>
                  <a:pt x="227" y="95"/>
                </a:cubicBezTo>
                <a:cubicBezTo>
                  <a:pt x="218" y="129"/>
                  <a:pt x="218" y="129"/>
                  <a:pt x="218" y="129"/>
                </a:cubicBezTo>
                <a:cubicBezTo>
                  <a:pt x="230" y="138"/>
                  <a:pt x="230" y="138"/>
                  <a:pt x="230" y="138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1" y="139"/>
                  <a:pt x="231" y="139"/>
                  <a:pt x="231" y="139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43" y="129"/>
                  <a:pt x="243" y="129"/>
                  <a:pt x="243" y="129"/>
                </a:cubicBezTo>
                <a:cubicBezTo>
                  <a:pt x="234" y="95"/>
                  <a:pt x="234" y="95"/>
                  <a:pt x="234" y="95"/>
                </a:cubicBezTo>
                <a:cubicBezTo>
                  <a:pt x="237" y="92"/>
                  <a:pt x="237" y="92"/>
                  <a:pt x="237" y="92"/>
                </a:cubicBezTo>
                <a:cubicBezTo>
                  <a:pt x="234" y="85"/>
                  <a:pt x="234" y="85"/>
                  <a:pt x="234" y="85"/>
                </a:cubicBezTo>
                <a:cubicBezTo>
                  <a:pt x="230" y="85"/>
                  <a:pt x="230" y="85"/>
                  <a:pt x="230" y="85"/>
                </a:cubicBezTo>
                <a:cubicBezTo>
                  <a:pt x="226" y="85"/>
                  <a:pt x="226" y="85"/>
                  <a:pt x="226" y="85"/>
                </a:cubicBezTo>
                <a:close/>
                <a:moveTo>
                  <a:pt x="142" y="239"/>
                </a:moveTo>
                <a:cubicBezTo>
                  <a:pt x="120" y="180"/>
                  <a:pt x="120" y="180"/>
                  <a:pt x="120" y="180"/>
                </a:cubicBezTo>
                <a:cubicBezTo>
                  <a:pt x="186" y="173"/>
                  <a:pt x="186" y="173"/>
                  <a:pt x="186" y="173"/>
                </a:cubicBezTo>
                <a:cubicBezTo>
                  <a:pt x="173" y="193"/>
                  <a:pt x="173" y="193"/>
                  <a:pt x="173" y="193"/>
                </a:cubicBezTo>
                <a:cubicBezTo>
                  <a:pt x="193" y="203"/>
                  <a:pt x="218" y="196"/>
                  <a:pt x="230" y="177"/>
                </a:cubicBezTo>
                <a:cubicBezTo>
                  <a:pt x="233" y="173"/>
                  <a:pt x="235" y="169"/>
                  <a:pt x="236" y="164"/>
                </a:cubicBezTo>
                <a:cubicBezTo>
                  <a:pt x="246" y="167"/>
                  <a:pt x="246" y="167"/>
                  <a:pt x="246" y="167"/>
                </a:cubicBezTo>
                <a:cubicBezTo>
                  <a:pt x="246" y="178"/>
                  <a:pt x="242" y="191"/>
                  <a:pt x="235" y="201"/>
                </a:cubicBezTo>
                <a:cubicBezTo>
                  <a:pt x="217" y="229"/>
                  <a:pt x="182" y="237"/>
                  <a:pt x="154" y="222"/>
                </a:cubicBezTo>
                <a:cubicBezTo>
                  <a:pt x="142" y="239"/>
                  <a:pt x="142" y="239"/>
                  <a:pt x="142" y="239"/>
                </a:cubicBezTo>
                <a:close/>
                <a:moveTo>
                  <a:pt x="152" y="1"/>
                </a:moveTo>
                <a:cubicBezTo>
                  <a:pt x="140" y="18"/>
                  <a:pt x="140" y="18"/>
                  <a:pt x="140" y="18"/>
                </a:cubicBezTo>
                <a:cubicBezTo>
                  <a:pt x="112" y="3"/>
                  <a:pt x="77" y="12"/>
                  <a:pt x="59" y="39"/>
                </a:cubicBezTo>
                <a:cubicBezTo>
                  <a:pt x="52" y="50"/>
                  <a:pt x="48" y="62"/>
                  <a:pt x="48" y="74"/>
                </a:cubicBezTo>
                <a:cubicBezTo>
                  <a:pt x="58" y="76"/>
                  <a:pt x="58" y="76"/>
                  <a:pt x="58" y="76"/>
                </a:cubicBezTo>
                <a:cubicBezTo>
                  <a:pt x="59" y="72"/>
                  <a:pt x="61" y="67"/>
                  <a:pt x="64" y="63"/>
                </a:cubicBezTo>
                <a:cubicBezTo>
                  <a:pt x="76" y="44"/>
                  <a:pt x="101" y="38"/>
                  <a:pt x="121" y="4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74" y="61"/>
                  <a:pt x="174" y="61"/>
                  <a:pt x="174" y="61"/>
                </a:cubicBezTo>
                <a:lnTo>
                  <a:pt x="152" y="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8289214" y="4398951"/>
            <a:ext cx="789427" cy="556799"/>
          </a:xfrm>
          <a:custGeom>
            <a:avLst/>
            <a:gdLst>
              <a:gd name="T0" fmla="*/ 29 w 310"/>
              <a:gd name="T1" fmla="*/ 157 h 219"/>
              <a:gd name="T2" fmla="*/ 42 w 310"/>
              <a:gd name="T3" fmla="*/ 145 h 219"/>
              <a:gd name="T4" fmla="*/ 30 w 310"/>
              <a:gd name="T5" fmla="*/ 128 h 219"/>
              <a:gd name="T6" fmla="*/ 29 w 310"/>
              <a:gd name="T7" fmla="*/ 117 h 219"/>
              <a:gd name="T8" fmla="*/ 30 w 310"/>
              <a:gd name="T9" fmla="*/ 116 h 219"/>
              <a:gd name="T10" fmla="*/ 78 w 310"/>
              <a:gd name="T11" fmla="*/ 87 h 219"/>
              <a:gd name="T12" fmla="*/ 87 w 310"/>
              <a:gd name="T13" fmla="*/ 117 h 219"/>
              <a:gd name="T14" fmla="*/ 88 w 310"/>
              <a:gd name="T15" fmla="*/ 118 h 219"/>
              <a:gd name="T16" fmla="*/ 83 w 310"/>
              <a:gd name="T17" fmla="*/ 132 h 219"/>
              <a:gd name="T18" fmla="*/ 81 w 310"/>
              <a:gd name="T19" fmla="*/ 155 h 219"/>
              <a:gd name="T20" fmla="*/ 100 w 310"/>
              <a:gd name="T21" fmla="*/ 156 h 219"/>
              <a:gd name="T22" fmla="*/ 0 w 310"/>
              <a:gd name="T23" fmla="*/ 206 h 219"/>
              <a:gd name="T24" fmla="*/ 148 w 310"/>
              <a:gd name="T25" fmla="*/ 176 h 219"/>
              <a:gd name="T26" fmla="*/ 159 w 310"/>
              <a:gd name="T27" fmla="*/ 174 h 219"/>
              <a:gd name="T28" fmla="*/ 157 w 310"/>
              <a:gd name="T29" fmla="*/ 163 h 219"/>
              <a:gd name="T30" fmla="*/ 155 w 310"/>
              <a:gd name="T31" fmla="*/ 155 h 219"/>
              <a:gd name="T32" fmla="*/ 155 w 310"/>
              <a:gd name="T33" fmla="*/ 154 h 219"/>
              <a:gd name="T34" fmla="*/ 159 w 310"/>
              <a:gd name="T35" fmla="*/ 139 h 219"/>
              <a:gd name="T36" fmla="*/ 185 w 310"/>
              <a:gd name="T37" fmla="*/ 154 h 219"/>
              <a:gd name="T38" fmla="*/ 186 w 310"/>
              <a:gd name="T39" fmla="*/ 155 h 219"/>
              <a:gd name="T40" fmla="*/ 185 w 310"/>
              <a:gd name="T41" fmla="*/ 160 h 219"/>
              <a:gd name="T42" fmla="*/ 180 w 310"/>
              <a:gd name="T43" fmla="*/ 169 h 219"/>
              <a:gd name="T44" fmla="*/ 186 w 310"/>
              <a:gd name="T45" fmla="*/ 176 h 219"/>
              <a:gd name="T46" fmla="*/ 197 w 310"/>
              <a:gd name="T47" fmla="*/ 182 h 219"/>
              <a:gd name="T48" fmla="*/ 210 w 310"/>
              <a:gd name="T49" fmla="*/ 175 h 219"/>
              <a:gd name="T50" fmla="*/ 196 w 310"/>
              <a:gd name="T51" fmla="*/ 166 h 219"/>
              <a:gd name="T52" fmla="*/ 233 w 310"/>
              <a:gd name="T53" fmla="*/ 133 h 219"/>
              <a:gd name="T54" fmla="*/ 233 w 310"/>
              <a:gd name="T55" fmla="*/ 166 h 219"/>
              <a:gd name="T56" fmla="*/ 228 w 310"/>
              <a:gd name="T57" fmla="*/ 181 h 219"/>
              <a:gd name="T58" fmla="*/ 240 w 310"/>
              <a:gd name="T59" fmla="*/ 173 h 219"/>
              <a:gd name="T60" fmla="*/ 255 w 310"/>
              <a:gd name="T61" fmla="*/ 171 h 219"/>
              <a:gd name="T62" fmla="*/ 252 w 310"/>
              <a:gd name="T63" fmla="*/ 156 h 219"/>
              <a:gd name="T64" fmla="*/ 248 w 310"/>
              <a:gd name="T65" fmla="*/ 146 h 219"/>
              <a:gd name="T66" fmla="*/ 249 w 310"/>
              <a:gd name="T67" fmla="*/ 145 h 219"/>
              <a:gd name="T68" fmla="*/ 254 w 310"/>
              <a:gd name="T69" fmla="*/ 125 h 219"/>
              <a:gd name="T70" fmla="*/ 288 w 310"/>
              <a:gd name="T71" fmla="*/ 144 h 219"/>
              <a:gd name="T72" fmla="*/ 290 w 310"/>
              <a:gd name="T73" fmla="*/ 145 h 219"/>
              <a:gd name="T74" fmla="*/ 289 w 310"/>
              <a:gd name="T75" fmla="*/ 152 h 219"/>
              <a:gd name="T76" fmla="*/ 281 w 310"/>
              <a:gd name="T77" fmla="*/ 164 h 219"/>
              <a:gd name="T78" fmla="*/ 290 w 310"/>
              <a:gd name="T79" fmla="*/ 172 h 219"/>
              <a:gd name="T80" fmla="*/ 309 w 310"/>
              <a:gd name="T81" fmla="*/ 207 h 219"/>
              <a:gd name="T82" fmla="*/ 190 w 310"/>
              <a:gd name="T83" fmla="*/ 207 h 219"/>
              <a:gd name="T84" fmla="*/ 148 w 310"/>
              <a:gd name="T85" fmla="*/ 176 h 219"/>
              <a:gd name="T86" fmla="*/ 70 w 310"/>
              <a:gd name="T87" fmla="*/ 53 h 219"/>
              <a:gd name="T88" fmla="*/ 105 w 310"/>
              <a:gd name="T89" fmla="*/ 112 h 219"/>
              <a:gd name="T90" fmla="*/ 96 w 310"/>
              <a:gd name="T91" fmla="*/ 133 h 219"/>
              <a:gd name="T92" fmla="*/ 130 w 310"/>
              <a:gd name="T93" fmla="*/ 111 h 219"/>
              <a:gd name="T94" fmla="*/ 147 w 310"/>
              <a:gd name="T95" fmla="*/ 105 h 219"/>
              <a:gd name="T96" fmla="*/ 147 w 310"/>
              <a:gd name="T97" fmla="*/ 0 h 219"/>
              <a:gd name="T98" fmla="*/ 54 w 310"/>
              <a:gd name="T99" fmla="*/ 164 h 219"/>
              <a:gd name="T100" fmla="*/ 49 w 310"/>
              <a:gd name="T101" fmla="*/ 198 h 219"/>
              <a:gd name="T102" fmla="*/ 60 w 310"/>
              <a:gd name="T103" fmla="*/ 207 h 219"/>
              <a:gd name="T104" fmla="*/ 61 w 310"/>
              <a:gd name="T105" fmla="*/ 207 h 219"/>
              <a:gd name="T106" fmla="*/ 72 w 310"/>
              <a:gd name="T107" fmla="*/ 198 h 219"/>
              <a:gd name="T108" fmla="*/ 67 w 310"/>
              <a:gd name="T109" fmla="*/ 164 h 219"/>
              <a:gd name="T110" fmla="*/ 60 w 310"/>
              <a:gd name="T111" fmla="*/ 15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0" h="219">
                <a:moveTo>
                  <a:pt x="17" y="157"/>
                </a:moveTo>
                <a:cubicBezTo>
                  <a:pt x="21" y="157"/>
                  <a:pt x="26" y="157"/>
                  <a:pt x="29" y="157"/>
                </a:cubicBezTo>
                <a:cubicBezTo>
                  <a:pt x="33" y="157"/>
                  <a:pt x="36" y="156"/>
                  <a:pt x="38" y="154"/>
                </a:cubicBezTo>
                <a:cubicBezTo>
                  <a:pt x="40" y="152"/>
                  <a:pt x="41" y="149"/>
                  <a:pt x="42" y="145"/>
                </a:cubicBezTo>
                <a:cubicBezTo>
                  <a:pt x="38" y="141"/>
                  <a:pt x="36" y="137"/>
                  <a:pt x="34" y="132"/>
                </a:cubicBezTo>
                <a:cubicBezTo>
                  <a:pt x="33" y="131"/>
                  <a:pt x="31" y="130"/>
                  <a:pt x="30" y="128"/>
                </a:cubicBezTo>
                <a:cubicBezTo>
                  <a:pt x="29" y="125"/>
                  <a:pt x="29" y="122"/>
                  <a:pt x="29" y="118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0" y="117"/>
                  <a:pt x="30" y="116"/>
                  <a:pt x="30" y="116"/>
                </a:cubicBezTo>
                <a:cubicBezTo>
                  <a:pt x="28" y="101"/>
                  <a:pt x="30" y="94"/>
                  <a:pt x="37" y="88"/>
                </a:cubicBezTo>
                <a:cubicBezTo>
                  <a:pt x="47" y="79"/>
                  <a:pt x="67" y="79"/>
                  <a:pt x="78" y="87"/>
                </a:cubicBezTo>
                <a:cubicBezTo>
                  <a:pt x="85" y="92"/>
                  <a:pt x="88" y="102"/>
                  <a:pt x="86" y="116"/>
                </a:cubicBezTo>
                <a:cubicBezTo>
                  <a:pt x="86" y="116"/>
                  <a:pt x="87" y="116"/>
                  <a:pt x="87" y="117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8" y="122"/>
                  <a:pt x="88" y="125"/>
                  <a:pt x="87" y="127"/>
                </a:cubicBezTo>
                <a:cubicBezTo>
                  <a:pt x="86" y="130"/>
                  <a:pt x="84" y="131"/>
                  <a:pt x="83" y="132"/>
                </a:cubicBezTo>
                <a:cubicBezTo>
                  <a:pt x="81" y="137"/>
                  <a:pt x="79" y="141"/>
                  <a:pt x="76" y="144"/>
                </a:cubicBezTo>
                <a:cubicBezTo>
                  <a:pt x="77" y="149"/>
                  <a:pt x="79" y="153"/>
                  <a:pt x="81" y="155"/>
                </a:cubicBezTo>
                <a:cubicBezTo>
                  <a:pt x="83" y="156"/>
                  <a:pt x="86" y="157"/>
                  <a:pt x="89" y="156"/>
                </a:cubicBezTo>
                <a:cubicBezTo>
                  <a:pt x="92" y="156"/>
                  <a:pt x="96" y="156"/>
                  <a:pt x="100" y="156"/>
                </a:cubicBezTo>
                <a:cubicBezTo>
                  <a:pt x="111" y="166"/>
                  <a:pt x="118" y="190"/>
                  <a:pt x="116" y="206"/>
                </a:cubicBezTo>
                <a:cubicBezTo>
                  <a:pt x="99" y="218"/>
                  <a:pt x="14" y="219"/>
                  <a:pt x="0" y="206"/>
                </a:cubicBezTo>
                <a:cubicBezTo>
                  <a:pt x="1" y="192"/>
                  <a:pt x="3" y="169"/>
                  <a:pt x="17" y="157"/>
                </a:cubicBezTo>
                <a:close/>
                <a:moveTo>
                  <a:pt x="148" y="176"/>
                </a:moveTo>
                <a:cubicBezTo>
                  <a:pt x="151" y="176"/>
                  <a:pt x="153" y="176"/>
                  <a:pt x="155" y="176"/>
                </a:cubicBezTo>
                <a:cubicBezTo>
                  <a:pt x="157" y="176"/>
                  <a:pt x="158" y="176"/>
                  <a:pt x="159" y="174"/>
                </a:cubicBezTo>
                <a:cubicBezTo>
                  <a:pt x="160" y="173"/>
                  <a:pt x="161" y="171"/>
                  <a:pt x="161" y="169"/>
                </a:cubicBezTo>
                <a:cubicBezTo>
                  <a:pt x="160" y="168"/>
                  <a:pt x="158" y="165"/>
                  <a:pt x="157" y="163"/>
                </a:cubicBezTo>
                <a:cubicBezTo>
                  <a:pt x="157" y="162"/>
                  <a:pt x="156" y="161"/>
                  <a:pt x="155" y="160"/>
                </a:cubicBezTo>
                <a:cubicBezTo>
                  <a:pt x="155" y="159"/>
                  <a:pt x="155" y="157"/>
                  <a:pt x="155" y="155"/>
                </a:cubicBezTo>
                <a:cubicBezTo>
                  <a:pt x="155" y="155"/>
                  <a:pt x="155" y="155"/>
                  <a:pt x="155" y="155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4" y="146"/>
                  <a:pt x="155" y="142"/>
                  <a:pt x="159" y="139"/>
                </a:cubicBezTo>
                <a:cubicBezTo>
                  <a:pt x="164" y="135"/>
                  <a:pt x="175" y="135"/>
                  <a:pt x="181" y="139"/>
                </a:cubicBezTo>
                <a:cubicBezTo>
                  <a:pt x="185" y="142"/>
                  <a:pt x="186" y="147"/>
                  <a:pt x="185" y="154"/>
                </a:cubicBezTo>
                <a:cubicBezTo>
                  <a:pt x="185" y="154"/>
                  <a:pt x="185" y="154"/>
                  <a:pt x="186" y="154"/>
                </a:cubicBezTo>
                <a:cubicBezTo>
                  <a:pt x="186" y="155"/>
                  <a:pt x="186" y="155"/>
                  <a:pt x="186" y="155"/>
                </a:cubicBezTo>
                <a:cubicBezTo>
                  <a:pt x="186" y="155"/>
                  <a:pt x="186" y="155"/>
                  <a:pt x="186" y="155"/>
                </a:cubicBezTo>
                <a:cubicBezTo>
                  <a:pt x="186" y="157"/>
                  <a:pt x="186" y="159"/>
                  <a:pt x="185" y="160"/>
                </a:cubicBezTo>
                <a:cubicBezTo>
                  <a:pt x="185" y="161"/>
                  <a:pt x="184" y="162"/>
                  <a:pt x="183" y="163"/>
                </a:cubicBezTo>
                <a:cubicBezTo>
                  <a:pt x="183" y="165"/>
                  <a:pt x="181" y="167"/>
                  <a:pt x="180" y="169"/>
                </a:cubicBezTo>
                <a:cubicBezTo>
                  <a:pt x="180" y="172"/>
                  <a:pt x="181" y="174"/>
                  <a:pt x="182" y="175"/>
                </a:cubicBezTo>
                <a:cubicBezTo>
                  <a:pt x="183" y="176"/>
                  <a:pt x="185" y="176"/>
                  <a:pt x="186" y="176"/>
                </a:cubicBezTo>
                <a:cubicBezTo>
                  <a:pt x="188" y="176"/>
                  <a:pt x="190" y="176"/>
                  <a:pt x="193" y="176"/>
                </a:cubicBezTo>
                <a:cubicBezTo>
                  <a:pt x="194" y="177"/>
                  <a:pt x="196" y="180"/>
                  <a:pt x="197" y="182"/>
                </a:cubicBezTo>
                <a:cubicBezTo>
                  <a:pt x="202" y="181"/>
                  <a:pt x="207" y="181"/>
                  <a:pt x="208" y="181"/>
                </a:cubicBezTo>
                <a:cubicBezTo>
                  <a:pt x="209" y="179"/>
                  <a:pt x="209" y="177"/>
                  <a:pt x="210" y="175"/>
                </a:cubicBezTo>
                <a:cubicBezTo>
                  <a:pt x="207" y="173"/>
                  <a:pt x="204" y="170"/>
                  <a:pt x="203" y="166"/>
                </a:cubicBezTo>
                <a:cubicBezTo>
                  <a:pt x="201" y="166"/>
                  <a:pt x="198" y="166"/>
                  <a:pt x="196" y="166"/>
                </a:cubicBezTo>
                <a:cubicBezTo>
                  <a:pt x="195" y="155"/>
                  <a:pt x="197" y="138"/>
                  <a:pt x="202" y="134"/>
                </a:cubicBezTo>
                <a:cubicBezTo>
                  <a:pt x="209" y="128"/>
                  <a:pt x="226" y="128"/>
                  <a:pt x="233" y="133"/>
                </a:cubicBezTo>
                <a:cubicBezTo>
                  <a:pt x="238" y="137"/>
                  <a:pt x="241" y="155"/>
                  <a:pt x="239" y="166"/>
                </a:cubicBezTo>
                <a:cubicBezTo>
                  <a:pt x="238" y="166"/>
                  <a:pt x="233" y="166"/>
                  <a:pt x="233" y="166"/>
                </a:cubicBezTo>
                <a:cubicBezTo>
                  <a:pt x="231" y="170"/>
                  <a:pt x="229" y="172"/>
                  <a:pt x="225" y="175"/>
                </a:cubicBezTo>
                <a:cubicBezTo>
                  <a:pt x="226" y="178"/>
                  <a:pt x="227" y="179"/>
                  <a:pt x="228" y="181"/>
                </a:cubicBezTo>
                <a:cubicBezTo>
                  <a:pt x="228" y="181"/>
                  <a:pt x="231" y="181"/>
                  <a:pt x="234" y="182"/>
                </a:cubicBezTo>
                <a:cubicBezTo>
                  <a:pt x="235" y="178"/>
                  <a:pt x="237" y="175"/>
                  <a:pt x="240" y="173"/>
                </a:cubicBezTo>
                <a:cubicBezTo>
                  <a:pt x="243" y="173"/>
                  <a:pt x="246" y="173"/>
                  <a:pt x="249" y="173"/>
                </a:cubicBezTo>
                <a:cubicBezTo>
                  <a:pt x="251" y="173"/>
                  <a:pt x="253" y="172"/>
                  <a:pt x="255" y="171"/>
                </a:cubicBezTo>
                <a:cubicBezTo>
                  <a:pt x="256" y="169"/>
                  <a:pt x="257" y="167"/>
                  <a:pt x="257" y="164"/>
                </a:cubicBezTo>
                <a:cubicBezTo>
                  <a:pt x="255" y="162"/>
                  <a:pt x="253" y="159"/>
                  <a:pt x="252" y="156"/>
                </a:cubicBezTo>
                <a:cubicBezTo>
                  <a:pt x="251" y="155"/>
                  <a:pt x="250" y="154"/>
                  <a:pt x="249" y="152"/>
                </a:cubicBezTo>
                <a:cubicBezTo>
                  <a:pt x="249" y="151"/>
                  <a:pt x="248" y="149"/>
                  <a:pt x="248" y="146"/>
                </a:cubicBezTo>
                <a:cubicBezTo>
                  <a:pt x="248" y="145"/>
                  <a:pt x="248" y="145"/>
                  <a:pt x="248" y="145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5"/>
                  <a:pt x="249" y="145"/>
                  <a:pt x="250" y="145"/>
                </a:cubicBezTo>
                <a:cubicBezTo>
                  <a:pt x="248" y="134"/>
                  <a:pt x="249" y="129"/>
                  <a:pt x="254" y="125"/>
                </a:cubicBezTo>
                <a:cubicBezTo>
                  <a:pt x="261" y="119"/>
                  <a:pt x="275" y="119"/>
                  <a:pt x="283" y="124"/>
                </a:cubicBezTo>
                <a:cubicBezTo>
                  <a:pt x="288" y="128"/>
                  <a:pt x="289" y="135"/>
                  <a:pt x="288" y="144"/>
                </a:cubicBezTo>
                <a:cubicBezTo>
                  <a:pt x="288" y="145"/>
                  <a:pt x="289" y="145"/>
                  <a:pt x="289" y="145"/>
                </a:cubicBezTo>
                <a:cubicBezTo>
                  <a:pt x="290" y="145"/>
                  <a:pt x="290" y="145"/>
                  <a:pt x="290" y="145"/>
                </a:cubicBezTo>
                <a:cubicBezTo>
                  <a:pt x="290" y="146"/>
                  <a:pt x="290" y="146"/>
                  <a:pt x="290" y="146"/>
                </a:cubicBezTo>
                <a:cubicBezTo>
                  <a:pt x="290" y="149"/>
                  <a:pt x="289" y="151"/>
                  <a:pt x="289" y="152"/>
                </a:cubicBezTo>
                <a:cubicBezTo>
                  <a:pt x="288" y="154"/>
                  <a:pt x="287" y="155"/>
                  <a:pt x="286" y="156"/>
                </a:cubicBezTo>
                <a:cubicBezTo>
                  <a:pt x="285" y="159"/>
                  <a:pt x="283" y="162"/>
                  <a:pt x="281" y="164"/>
                </a:cubicBezTo>
                <a:cubicBezTo>
                  <a:pt x="282" y="167"/>
                  <a:pt x="283" y="170"/>
                  <a:pt x="285" y="172"/>
                </a:cubicBezTo>
                <a:cubicBezTo>
                  <a:pt x="286" y="172"/>
                  <a:pt x="288" y="173"/>
                  <a:pt x="290" y="172"/>
                </a:cubicBezTo>
                <a:cubicBezTo>
                  <a:pt x="293" y="172"/>
                  <a:pt x="295" y="172"/>
                  <a:pt x="298" y="172"/>
                </a:cubicBezTo>
                <a:cubicBezTo>
                  <a:pt x="306" y="179"/>
                  <a:pt x="310" y="196"/>
                  <a:pt x="309" y="207"/>
                </a:cubicBezTo>
                <a:cubicBezTo>
                  <a:pt x="301" y="216"/>
                  <a:pt x="249" y="219"/>
                  <a:pt x="232" y="210"/>
                </a:cubicBezTo>
                <a:cubicBezTo>
                  <a:pt x="218" y="211"/>
                  <a:pt x="201" y="210"/>
                  <a:pt x="190" y="207"/>
                </a:cubicBezTo>
                <a:cubicBezTo>
                  <a:pt x="174" y="210"/>
                  <a:pt x="146" y="210"/>
                  <a:pt x="139" y="202"/>
                </a:cubicBezTo>
                <a:cubicBezTo>
                  <a:pt x="140" y="195"/>
                  <a:pt x="141" y="182"/>
                  <a:pt x="148" y="176"/>
                </a:cubicBezTo>
                <a:close/>
                <a:moveTo>
                  <a:pt x="147" y="0"/>
                </a:moveTo>
                <a:cubicBezTo>
                  <a:pt x="104" y="0"/>
                  <a:pt x="70" y="24"/>
                  <a:pt x="70" y="53"/>
                </a:cubicBezTo>
                <a:cubicBezTo>
                  <a:pt x="70" y="74"/>
                  <a:pt x="87" y="92"/>
                  <a:pt x="113" y="100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22" y="117"/>
                  <a:pt x="122" y="117"/>
                  <a:pt x="122" y="117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139" y="123"/>
                  <a:pt x="139" y="123"/>
                  <a:pt x="139" y="123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5" y="105"/>
                  <a:pt x="146" y="105"/>
                  <a:pt x="147" y="105"/>
                </a:cubicBezTo>
                <a:cubicBezTo>
                  <a:pt x="190" y="105"/>
                  <a:pt x="225" y="82"/>
                  <a:pt x="225" y="53"/>
                </a:cubicBezTo>
                <a:cubicBezTo>
                  <a:pt x="225" y="24"/>
                  <a:pt x="190" y="0"/>
                  <a:pt x="147" y="0"/>
                </a:cubicBezTo>
                <a:close/>
                <a:moveTo>
                  <a:pt x="57" y="157"/>
                </a:moveTo>
                <a:cubicBezTo>
                  <a:pt x="54" y="164"/>
                  <a:pt x="54" y="164"/>
                  <a:pt x="54" y="164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60" y="206"/>
                  <a:pt x="60" y="206"/>
                  <a:pt x="60" y="206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1" y="207"/>
                  <a:pt x="61" y="207"/>
                  <a:pt x="61" y="207"/>
                </a:cubicBezTo>
                <a:cubicBezTo>
                  <a:pt x="61" y="206"/>
                  <a:pt x="61" y="206"/>
                  <a:pt x="61" y="206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7" y="164"/>
                  <a:pt x="67" y="164"/>
                  <a:pt x="67" y="164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60" y="157"/>
                  <a:pt x="60" y="157"/>
                  <a:pt x="60" y="157"/>
                </a:cubicBezTo>
                <a:lnTo>
                  <a:pt x="57" y="15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5239205" y="2237451"/>
            <a:ext cx="662344" cy="687113"/>
          </a:xfrm>
          <a:custGeom>
            <a:avLst/>
            <a:gdLst>
              <a:gd name="T0" fmla="*/ 197 w 260"/>
              <a:gd name="T1" fmla="*/ 270 h 270"/>
              <a:gd name="T2" fmla="*/ 131 w 260"/>
              <a:gd name="T3" fmla="*/ 231 h 270"/>
              <a:gd name="T4" fmla="*/ 188 w 260"/>
              <a:gd name="T5" fmla="*/ 175 h 270"/>
              <a:gd name="T6" fmla="*/ 191 w 260"/>
              <a:gd name="T7" fmla="*/ 204 h 270"/>
              <a:gd name="T8" fmla="*/ 233 w 260"/>
              <a:gd name="T9" fmla="*/ 145 h 270"/>
              <a:gd name="T10" fmla="*/ 229 w 260"/>
              <a:gd name="T11" fmla="*/ 129 h 270"/>
              <a:gd name="T12" fmla="*/ 240 w 260"/>
              <a:gd name="T13" fmla="*/ 124 h 270"/>
              <a:gd name="T14" fmla="*/ 257 w 260"/>
              <a:gd name="T15" fmla="*/ 164 h 270"/>
              <a:gd name="T16" fmla="*/ 195 w 260"/>
              <a:gd name="T17" fmla="*/ 246 h 270"/>
              <a:gd name="T18" fmla="*/ 197 w 260"/>
              <a:gd name="T19" fmla="*/ 270 h 270"/>
              <a:gd name="T20" fmla="*/ 0 w 260"/>
              <a:gd name="T21" fmla="*/ 120 h 270"/>
              <a:gd name="T22" fmla="*/ 65 w 260"/>
              <a:gd name="T23" fmla="*/ 78 h 270"/>
              <a:gd name="T24" fmla="*/ 90 w 260"/>
              <a:gd name="T25" fmla="*/ 154 h 270"/>
              <a:gd name="T26" fmla="*/ 63 w 260"/>
              <a:gd name="T27" fmla="*/ 144 h 270"/>
              <a:gd name="T28" fmla="*/ 97 w 260"/>
              <a:gd name="T29" fmla="*/ 207 h 270"/>
              <a:gd name="T30" fmla="*/ 113 w 260"/>
              <a:gd name="T31" fmla="*/ 211 h 270"/>
              <a:gd name="T32" fmla="*/ 113 w 260"/>
              <a:gd name="T33" fmla="*/ 223 h 270"/>
              <a:gd name="T34" fmla="*/ 70 w 260"/>
              <a:gd name="T35" fmla="*/ 220 h 270"/>
              <a:gd name="T36" fmla="*/ 23 w 260"/>
              <a:gd name="T37" fmla="*/ 129 h 270"/>
              <a:gd name="T38" fmla="*/ 0 w 260"/>
              <a:gd name="T39" fmla="*/ 120 h 270"/>
              <a:gd name="T40" fmla="*/ 235 w 260"/>
              <a:gd name="T41" fmla="*/ 18 h 270"/>
              <a:gd name="T42" fmla="*/ 215 w 260"/>
              <a:gd name="T43" fmla="*/ 33 h 270"/>
              <a:gd name="T44" fmla="*/ 114 w 260"/>
              <a:gd name="T45" fmla="*/ 23 h 270"/>
              <a:gd name="T46" fmla="*/ 88 w 260"/>
              <a:gd name="T47" fmla="*/ 59 h 270"/>
              <a:gd name="T48" fmla="*/ 98 w 260"/>
              <a:gd name="T49" fmla="*/ 65 h 270"/>
              <a:gd name="T50" fmla="*/ 110 w 260"/>
              <a:gd name="T51" fmla="*/ 53 h 270"/>
              <a:gd name="T52" fmla="*/ 181 w 260"/>
              <a:gd name="T53" fmla="*/ 58 h 270"/>
              <a:gd name="T54" fmla="*/ 158 w 260"/>
              <a:gd name="T55" fmla="*/ 76 h 270"/>
              <a:gd name="T56" fmla="*/ 236 w 260"/>
              <a:gd name="T57" fmla="*/ 95 h 270"/>
              <a:gd name="T58" fmla="*/ 235 w 260"/>
              <a:gd name="T59" fmla="*/ 18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0" h="270">
                <a:moveTo>
                  <a:pt x="197" y="270"/>
                </a:moveTo>
                <a:cubicBezTo>
                  <a:pt x="131" y="231"/>
                  <a:pt x="131" y="231"/>
                  <a:pt x="131" y="231"/>
                </a:cubicBezTo>
                <a:cubicBezTo>
                  <a:pt x="188" y="175"/>
                  <a:pt x="188" y="175"/>
                  <a:pt x="188" y="175"/>
                </a:cubicBezTo>
                <a:cubicBezTo>
                  <a:pt x="191" y="204"/>
                  <a:pt x="191" y="204"/>
                  <a:pt x="191" y="204"/>
                </a:cubicBezTo>
                <a:cubicBezTo>
                  <a:pt x="218" y="198"/>
                  <a:pt x="236" y="173"/>
                  <a:pt x="233" y="145"/>
                </a:cubicBezTo>
                <a:cubicBezTo>
                  <a:pt x="233" y="140"/>
                  <a:pt x="231" y="134"/>
                  <a:pt x="229" y="129"/>
                </a:cubicBezTo>
                <a:cubicBezTo>
                  <a:pt x="240" y="124"/>
                  <a:pt x="240" y="124"/>
                  <a:pt x="240" y="124"/>
                </a:cubicBezTo>
                <a:cubicBezTo>
                  <a:pt x="249" y="135"/>
                  <a:pt x="255" y="149"/>
                  <a:pt x="257" y="164"/>
                </a:cubicBezTo>
                <a:cubicBezTo>
                  <a:pt x="260" y="204"/>
                  <a:pt x="233" y="239"/>
                  <a:pt x="195" y="246"/>
                </a:cubicBezTo>
                <a:cubicBezTo>
                  <a:pt x="197" y="270"/>
                  <a:pt x="197" y="270"/>
                  <a:pt x="197" y="270"/>
                </a:cubicBezTo>
                <a:close/>
                <a:moveTo>
                  <a:pt x="0" y="120"/>
                </a:moveTo>
                <a:cubicBezTo>
                  <a:pt x="65" y="78"/>
                  <a:pt x="65" y="78"/>
                  <a:pt x="65" y="78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57" y="170"/>
                  <a:pt x="71" y="198"/>
                  <a:pt x="97" y="207"/>
                </a:cubicBezTo>
                <a:cubicBezTo>
                  <a:pt x="102" y="210"/>
                  <a:pt x="108" y="211"/>
                  <a:pt x="113" y="211"/>
                </a:cubicBezTo>
                <a:cubicBezTo>
                  <a:pt x="113" y="223"/>
                  <a:pt x="113" y="223"/>
                  <a:pt x="113" y="223"/>
                </a:cubicBezTo>
                <a:cubicBezTo>
                  <a:pt x="99" y="226"/>
                  <a:pt x="84" y="225"/>
                  <a:pt x="70" y="220"/>
                </a:cubicBezTo>
                <a:cubicBezTo>
                  <a:pt x="33" y="206"/>
                  <a:pt x="13" y="166"/>
                  <a:pt x="23" y="129"/>
                </a:cubicBezTo>
                <a:cubicBezTo>
                  <a:pt x="0" y="120"/>
                  <a:pt x="0" y="120"/>
                  <a:pt x="0" y="120"/>
                </a:cubicBezTo>
                <a:close/>
                <a:moveTo>
                  <a:pt x="235" y="18"/>
                </a:moveTo>
                <a:cubicBezTo>
                  <a:pt x="215" y="33"/>
                  <a:pt x="215" y="33"/>
                  <a:pt x="215" y="33"/>
                </a:cubicBezTo>
                <a:cubicBezTo>
                  <a:pt x="189" y="4"/>
                  <a:pt x="145" y="0"/>
                  <a:pt x="114" y="23"/>
                </a:cubicBezTo>
                <a:cubicBezTo>
                  <a:pt x="101" y="33"/>
                  <a:pt x="93" y="45"/>
                  <a:pt x="88" y="59"/>
                </a:cubicBezTo>
                <a:cubicBezTo>
                  <a:pt x="98" y="65"/>
                  <a:pt x="98" y="65"/>
                  <a:pt x="98" y="65"/>
                </a:cubicBezTo>
                <a:cubicBezTo>
                  <a:pt x="101" y="61"/>
                  <a:pt x="105" y="56"/>
                  <a:pt x="110" y="53"/>
                </a:cubicBezTo>
                <a:cubicBezTo>
                  <a:pt x="132" y="36"/>
                  <a:pt x="163" y="39"/>
                  <a:pt x="181" y="58"/>
                </a:cubicBezTo>
                <a:cubicBezTo>
                  <a:pt x="158" y="76"/>
                  <a:pt x="158" y="76"/>
                  <a:pt x="158" y="76"/>
                </a:cubicBezTo>
                <a:cubicBezTo>
                  <a:pt x="236" y="95"/>
                  <a:pt x="236" y="95"/>
                  <a:pt x="236" y="95"/>
                </a:cubicBezTo>
                <a:lnTo>
                  <a:pt x="235" y="1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4223612" y="2285915"/>
            <a:ext cx="672036" cy="646188"/>
          </a:xfrm>
          <a:custGeom>
            <a:avLst/>
            <a:gdLst>
              <a:gd name="T0" fmla="*/ 123 w 264"/>
              <a:gd name="T1" fmla="*/ 0 h 254"/>
              <a:gd name="T2" fmla="*/ 234 w 264"/>
              <a:gd name="T3" fmla="*/ 0 h 254"/>
              <a:gd name="T4" fmla="*/ 255 w 264"/>
              <a:gd name="T5" fmla="*/ 9 h 254"/>
              <a:gd name="T6" fmla="*/ 264 w 264"/>
              <a:gd name="T7" fmla="*/ 30 h 254"/>
              <a:gd name="T8" fmla="*/ 264 w 264"/>
              <a:gd name="T9" fmla="*/ 93 h 254"/>
              <a:gd name="T10" fmla="*/ 255 w 264"/>
              <a:gd name="T11" fmla="*/ 114 h 254"/>
              <a:gd name="T12" fmla="*/ 234 w 264"/>
              <a:gd name="T13" fmla="*/ 123 h 254"/>
              <a:gd name="T14" fmla="*/ 171 w 264"/>
              <a:gd name="T15" fmla="*/ 123 h 254"/>
              <a:gd name="T16" fmla="*/ 140 w 264"/>
              <a:gd name="T17" fmla="*/ 150 h 254"/>
              <a:gd name="T18" fmla="*/ 137 w 264"/>
              <a:gd name="T19" fmla="*/ 148 h 254"/>
              <a:gd name="T20" fmla="*/ 129 w 264"/>
              <a:gd name="T21" fmla="*/ 142 h 254"/>
              <a:gd name="T22" fmla="*/ 135 w 264"/>
              <a:gd name="T23" fmla="*/ 123 h 254"/>
              <a:gd name="T24" fmla="*/ 132 w 264"/>
              <a:gd name="T25" fmla="*/ 123 h 254"/>
              <a:gd name="T26" fmla="*/ 137 w 264"/>
              <a:gd name="T27" fmla="*/ 109 h 254"/>
              <a:gd name="T28" fmla="*/ 143 w 264"/>
              <a:gd name="T29" fmla="*/ 109 h 254"/>
              <a:gd name="T30" fmla="*/ 152 w 264"/>
              <a:gd name="T31" fmla="*/ 109 h 254"/>
              <a:gd name="T32" fmla="*/ 150 w 264"/>
              <a:gd name="T33" fmla="*/ 118 h 254"/>
              <a:gd name="T34" fmla="*/ 148 w 264"/>
              <a:gd name="T35" fmla="*/ 126 h 254"/>
              <a:gd name="T36" fmla="*/ 164 w 264"/>
              <a:gd name="T37" fmla="*/ 111 h 254"/>
              <a:gd name="T38" fmla="*/ 166 w 264"/>
              <a:gd name="T39" fmla="*/ 109 h 254"/>
              <a:gd name="T40" fmla="*/ 169 w 264"/>
              <a:gd name="T41" fmla="*/ 109 h 254"/>
              <a:gd name="T42" fmla="*/ 234 w 264"/>
              <a:gd name="T43" fmla="*/ 109 h 254"/>
              <a:gd name="T44" fmla="*/ 246 w 264"/>
              <a:gd name="T45" fmla="*/ 104 h 254"/>
              <a:gd name="T46" fmla="*/ 251 w 264"/>
              <a:gd name="T47" fmla="*/ 93 h 254"/>
              <a:gd name="T48" fmla="*/ 251 w 264"/>
              <a:gd name="T49" fmla="*/ 30 h 254"/>
              <a:gd name="T50" fmla="*/ 246 w 264"/>
              <a:gd name="T51" fmla="*/ 19 h 254"/>
              <a:gd name="T52" fmla="*/ 234 w 264"/>
              <a:gd name="T53" fmla="*/ 14 h 254"/>
              <a:gd name="T54" fmla="*/ 123 w 264"/>
              <a:gd name="T55" fmla="*/ 14 h 254"/>
              <a:gd name="T56" fmla="*/ 111 w 264"/>
              <a:gd name="T57" fmla="*/ 19 h 254"/>
              <a:gd name="T58" fmla="*/ 106 w 264"/>
              <a:gd name="T59" fmla="*/ 30 h 254"/>
              <a:gd name="T60" fmla="*/ 106 w 264"/>
              <a:gd name="T61" fmla="*/ 39 h 254"/>
              <a:gd name="T62" fmla="*/ 93 w 264"/>
              <a:gd name="T63" fmla="*/ 34 h 254"/>
              <a:gd name="T64" fmla="*/ 93 w 264"/>
              <a:gd name="T65" fmla="*/ 30 h 254"/>
              <a:gd name="T66" fmla="*/ 102 w 264"/>
              <a:gd name="T67" fmla="*/ 9 h 254"/>
              <a:gd name="T68" fmla="*/ 123 w 264"/>
              <a:gd name="T69" fmla="*/ 0 h 254"/>
              <a:gd name="T70" fmla="*/ 213 w 264"/>
              <a:gd name="T71" fmla="*/ 50 h 254"/>
              <a:gd name="T72" fmla="*/ 202 w 264"/>
              <a:gd name="T73" fmla="*/ 61 h 254"/>
              <a:gd name="T74" fmla="*/ 213 w 264"/>
              <a:gd name="T75" fmla="*/ 72 h 254"/>
              <a:gd name="T76" fmla="*/ 224 w 264"/>
              <a:gd name="T77" fmla="*/ 61 h 254"/>
              <a:gd name="T78" fmla="*/ 213 w 264"/>
              <a:gd name="T79" fmla="*/ 50 h 254"/>
              <a:gd name="T80" fmla="*/ 179 w 264"/>
              <a:gd name="T81" fmla="*/ 50 h 254"/>
              <a:gd name="T82" fmla="*/ 168 w 264"/>
              <a:gd name="T83" fmla="*/ 61 h 254"/>
              <a:gd name="T84" fmla="*/ 179 w 264"/>
              <a:gd name="T85" fmla="*/ 72 h 254"/>
              <a:gd name="T86" fmla="*/ 189 w 264"/>
              <a:gd name="T87" fmla="*/ 61 h 254"/>
              <a:gd name="T88" fmla="*/ 179 w 264"/>
              <a:gd name="T89" fmla="*/ 50 h 254"/>
              <a:gd name="T90" fmla="*/ 145 w 264"/>
              <a:gd name="T91" fmla="*/ 50 h 254"/>
              <a:gd name="T92" fmla="*/ 135 w 264"/>
              <a:gd name="T93" fmla="*/ 61 h 254"/>
              <a:gd name="T94" fmla="*/ 145 w 264"/>
              <a:gd name="T95" fmla="*/ 72 h 254"/>
              <a:gd name="T96" fmla="*/ 156 w 264"/>
              <a:gd name="T97" fmla="*/ 61 h 254"/>
              <a:gd name="T98" fmla="*/ 145 w 264"/>
              <a:gd name="T99" fmla="*/ 50 h 254"/>
              <a:gd name="T100" fmla="*/ 77 w 264"/>
              <a:gd name="T101" fmla="*/ 50 h 254"/>
              <a:gd name="T102" fmla="*/ 33 w 264"/>
              <a:gd name="T103" fmla="*/ 94 h 254"/>
              <a:gd name="T104" fmla="*/ 77 w 264"/>
              <a:gd name="T105" fmla="*/ 137 h 254"/>
              <a:gd name="T106" fmla="*/ 121 w 264"/>
              <a:gd name="T107" fmla="*/ 94 h 254"/>
              <a:gd name="T108" fmla="*/ 77 w 264"/>
              <a:gd name="T109" fmla="*/ 50 h 254"/>
              <a:gd name="T110" fmla="*/ 156 w 264"/>
              <a:gd name="T111" fmla="*/ 234 h 254"/>
              <a:gd name="T112" fmla="*/ 108 w 264"/>
              <a:gd name="T113" fmla="*/ 151 h 254"/>
              <a:gd name="T114" fmla="*/ 78 w 264"/>
              <a:gd name="T115" fmla="*/ 197 h 254"/>
              <a:gd name="T116" fmla="*/ 49 w 264"/>
              <a:gd name="T117" fmla="*/ 150 h 254"/>
              <a:gd name="T118" fmla="*/ 0 w 264"/>
              <a:gd name="T119" fmla="*/ 234 h 254"/>
              <a:gd name="T120" fmla="*/ 156 w 264"/>
              <a:gd name="T121" fmla="*/ 23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4" h="254">
                <a:moveTo>
                  <a:pt x="123" y="0"/>
                </a:moveTo>
                <a:cubicBezTo>
                  <a:pt x="234" y="0"/>
                  <a:pt x="234" y="0"/>
                  <a:pt x="234" y="0"/>
                </a:cubicBezTo>
                <a:cubicBezTo>
                  <a:pt x="242" y="0"/>
                  <a:pt x="250" y="4"/>
                  <a:pt x="255" y="9"/>
                </a:cubicBezTo>
                <a:cubicBezTo>
                  <a:pt x="261" y="14"/>
                  <a:pt x="264" y="22"/>
                  <a:pt x="264" y="30"/>
                </a:cubicBezTo>
                <a:cubicBezTo>
                  <a:pt x="264" y="93"/>
                  <a:pt x="264" y="93"/>
                  <a:pt x="264" y="93"/>
                </a:cubicBezTo>
                <a:cubicBezTo>
                  <a:pt x="264" y="101"/>
                  <a:pt x="261" y="108"/>
                  <a:pt x="255" y="114"/>
                </a:cubicBezTo>
                <a:cubicBezTo>
                  <a:pt x="250" y="119"/>
                  <a:pt x="242" y="123"/>
                  <a:pt x="234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5" y="146"/>
                  <a:pt x="132" y="144"/>
                  <a:pt x="129" y="142"/>
                </a:cubicBezTo>
                <a:cubicBezTo>
                  <a:pt x="135" y="123"/>
                  <a:pt x="135" y="123"/>
                  <a:pt x="135" y="123"/>
                </a:cubicBezTo>
                <a:cubicBezTo>
                  <a:pt x="132" y="123"/>
                  <a:pt x="132" y="123"/>
                  <a:pt x="132" y="123"/>
                </a:cubicBezTo>
                <a:cubicBezTo>
                  <a:pt x="134" y="119"/>
                  <a:pt x="136" y="114"/>
                  <a:pt x="137" y="109"/>
                </a:cubicBezTo>
                <a:cubicBezTo>
                  <a:pt x="143" y="109"/>
                  <a:pt x="143" y="109"/>
                  <a:pt x="143" y="109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0" y="118"/>
                  <a:pt x="150" y="118"/>
                  <a:pt x="150" y="118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64" y="111"/>
                  <a:pt x="164" y="111"/>
                  <a:pt x="164" y="111"/>
                </a:cubicBezTo>
                <a:cubicBezTo>
                  <a:pt x="166" y="109"/>
                  <a:pt x="166" y="109"/>
                  <a:pt x="166" y="109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234" y="109"/>
                  <a:pt x="234" y="109"/>
                  <a:pt x="234" y="109"/>
                </a:cubicBezTo>
                <a:cubicBezTo>
                  <a:pt x="239" y="109"/>
                  <a:pt x="243" y="107"/>
                  <a:pt x="246" y="104"/>
                </a:cubicBezTo>
                <a:cubicBezTo>
                  <a:pt x="249" y="101"/>
                  <a:pt x="251" y="97"/>
                  <a:pt x="251" y="9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51" y="26"/>
                  <a:pt x="249" y="22"/>
                  <a:pt x="246" y="19"/>
                </a:cubicBezTo>
                <a:cubicBezTo>
                  <a:pt x="243" y="16"/>
                  <a:pt x="239" y="14"/>
                  <a:pt x="234" y="14"/>
                </a:cubicBezTo>
                <a:cubicBezTo>
                  <a:pt x="123" y="14"/>
                  <a:pt x="123" y="14"/>
                  <a:pt x="123" y="14"/>
                </a:cubicBezTo>
                <a:cubicBezTo>
                  <a:pt x="118" y="14"/>
                  <a:pt x="114" y="16"/>
                  <a:pt x="111" y="19"/>
                </a:cubicBezTo>
                <a:cubicBezTo>
                  <a:pt x="108" y="22"/>
                  <a:pt x="106" y="26"/>
                  <a:pt x="106" y="30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2" y="37"/>
                  <a:pt x="97" y="35"/>
                  <a:pt x="93" y="34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22"/>
                  <a:pt x="96" y="14"/>
                  <a:pt x="102" y="9"/>
                </a:cubicBezTo>
                <a:cubicBezTo>
                  <a:pt x="107" y="4"/>
                  <a:pt x="115" y="0"/>
                  <a:pt x="123" y="0"/>
                </a:cubicBezTo>
                <a:close/>
                <a:moveTo>
                  <a:pt x="213" y="50"/>
                </a:moveTo>
                <a:cubicBezTo>
                  <a:pt x="207" y="50"/>
                  <a:pt x="202" y="55"/>
                  <a:pt x="202" y="61"/>
                </a:cubicBezTo>
                <a:cubicBezTo>
                  <a:pt x="202" y="67"/>
                  <a:pt x="207" y="72"/>
                  <a:pt x="213" y="72"/>
                </a:cubicBezTo>
                <a:cubicBezTo>
                  <a:pt x="219" y="72"/>
                  <a:pt x="224" y="67"/>
                  <a:pt x="224" y="61"/>
                </a:cubicBezTo>
                <a:cubicBezTo>
                  <a:pt x="224" y="55"/>
                  <a:pt x="219" y="50"/>
                  <a:pt x="213" y="50"/>
                </a:cubicBezTo>
                <a:close/>
                <a:moveTo>
                  <a:pt x="179" y="50"/>
                </a:moveTo>
                <a:cubicBezTo>
                  <a:pt x="173" y="50"/>
                  <a:pt x="168" y="55"/>
                  <a:pt x="168" y="61"/>
                </a:cubicBezTo>
                <a:cubicBezTo>
                  <a:pt x="168" y="67"/>
                  <a:pt x="173" y="72"/>
                  <a:pt x="179" y="72"/>
                </a:cubicBezTo>
                <a:cubicBezTo>
                  <a:pt x="185" y="72"/>
                  <a:pt x="189" y="67"/>
                  <a:pt x="189" y="61"/>
                </a:cubicBezTo>
                <a:cubicBezTo>
                  <a:pt x="189" y="55"/>
                  <a:pt x="185" y="50"/>
                  <a:pt x="179" y="50"/>
                </a:cubicBezTo>
                <a:close/>
                <a:moveTo>
                  <a:pt x="145" y="50"/>
                </a:moveTo>
                <a:cubicBezTo>
                  <a:pt x="139" y="50"/>
                  <a:pt x="135" y="55"/>
                  <a:pt x="135" y="61"/>
                </a:cubicBezTo>
                <a:cubicBezTo>
                  <a:pt x="135" y="67"/>
                  <a:pt x="139" y="72"/>
                  <a:pt x="145" y="72"/>
                </a:cubicBezTo>
                <a:cubicBezTo>
                  <a:pt x="151" y="72"/>
                  <a:pt x="156" y="67"/>
                  <a:pt x="156" y="61"/>
                </a:cubicBezTo>
                <a:cubicBezTo>
                  <a:pt x="156" y="55"/>
                  <a:pt x="151" y="50"/>
                  <a:pt x="145" y="50"/>
                </a:cubicBezTo>
                <a:close/>
                <a:moveTo>
                  <a:pt x="77" y="50"/>
                </a:moveTo>
                <a:cubicBezTo>
                  <a:pt x="53" y="50"/>
                  <a:pt x="33" y="69"/>
                  <a:pt x="33" y="94"/>
                </a:cubicBezTo>
                <a:cubicBezTo>
                  <a:pt x="33" y="118"/>
                  <a:pt x="53" y="137"/>
                  <a:pt x="77" y="137"/>
                </a:cubicBezTo>
                <a:cubicBezTo>
                  <a:pt x="101" y="137"/>
                  <a:pt x="121" y="118"/>
                  <a:pt x="121" y="94"/>
                </a:cubicBezTo>
                <a:cubicBezTo>
                  <a:pt x="121" y="69"/>
                  <a:pt x="101" y="50"/>
                  <a:pt x="77" y="50"/>
                </a:cubicBezTo>
                <a:close/>
                <a:moveTo>
                  <a:pt x="156" y="234"/>
                </a:moveTo>
                <a:cubicBezTo>
                  <a:pt x="155" y="190"/>
                  <a:pt x="134" y="162"/>
                  <a:pt x="108" y="151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49" y="150"/>
                  <a:pt x="49" y="150"/>
                  <a:pt x="49" y="150"/>
                </a:cubicBezTo>
                <a:cubicBezTo>
                  <a:pt x="22" y="161"/>
                  <a:pt x="0" y="189"/>
                  <a:pt x="0" y="234"/>
                </a:cubicBezTo>
                <a:cubicBezTo>
                  <a:pt x="55" y="254"/>
                  <a:pt x="107" y="253"/>
                  <a:pt x="156" y="2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1" name="Freeform 171"/>
          <p:cNvSpPr>
            <a:spLocks noEditPoints="1"/>
          </p:cNvSpPr>
          <p:nvPr/>
        </p:nvSpPr>
        <p:spPr bwMode="auto">
          <a:xfrm>
            <a:off x="9496509" y="3283199"/>
            <a:ext cx="521258" cy="619264"/>
          </a:xfrm>
          <a:custGeom>
            <a:avLst/>
            <a:gdLst>
              <a:gd name="T0" fmla="*/ 16 w 205"/>
              <a:gd name="T1" fmla="*/ 0 h 243"/>
              <a:gd name="T2" fmla="*/ 189 w 205"/>
              <a:gd name="T3" fmla="*/ 0 h 243"/>
              <a:gd name="T4" fmla="*/ 205 w 205"/>
              <a:gd name="T5" fmla="*/ 16 h 243"/>
              <a:gd name="T6" fmla="*/ 205 w 205"/>
              <a:gd name="T7" fmla="*/ 226 h 243"/>
              <a:gd name="T8" fmla="*/ 189 w 205"/>
              <a:gd name="T9" fmla="*/ 243 h 243"/>
              <a:gd name="T10" fmla="*/ 16 w 205"/>
              <a:gd name="T11" fmla="*/ 243 h 243"/>
              <a:gd name="T12" fmla="*/ 0 w 205"/>
              <a:gd name="T13" fmla="*/ 226 h 243"/>
              <a:gd name="T14" fmla="*/ 0 w 205"/>
              <a:gd name="T15" fmla="*/ 198 h 243"/>
              <a:gd name="T16" fmla="*/ 17 w 205"/>
              <a:gd name="T17" fmla="*/ 198 h 243"/>
              <a:gd name="T18" fmla="*/ 31 w 205"/>
              <a:gd name="T19" fmla="*/ 207 h 243"/>
              <a:gd name="T20" fmla="*/ 46 w 205"/>
              <a:gd name="T21" fmla="*/ 191 h 243"/>
              <a:gd name="T22" fmla="*/ 31 w 205"/>
              <a:gd name="T23" fmla="*/ 176 h 243"/>
              <a:gd name="T24" fmla="*/ 17 w 205"/>
              <a:gd name="T25" fmla="*/ 185 h 243"/>
              <a:gd name="T26" fmla="*/ 0 w 205"/>
              <a:gd name="T27" fmla="*/ 185 h 243"/>
              <a:gd name="T28" fmla="*/ 0 w 205"/>
              <a:gd name="T29" fmla="*/ 148 h 243"/>
              <a:gd name="T30" fmla="*/ 17 w 205"/>
              <a:gd name="T31" fmla="*/ 148 h 243"/>
              <a:gd name="T32" fmla="*/ 31 w 205"/>
              <a:gd name="T33" fmla="*/ 157 h 243"/>
              <a:gd name="T34" fmla="*/ 46 w 205"/>
              <a:gd name="T35" fmla="*/ 142 h 243"/>
              <a:gd name="T36" fmla="*/ 31 w 205"/>
              <a:gd name="T37" fmla="*/ 126 h 243"/>
              <a:gd name="T38" fmla="*/ 17 w 205"/>
              <a:gd name="T39" fmla="*/ 135 h 243"/>
              <a:gd name="T40" fmla="*/ 0 w 205"/>
              <a:gd name="T41" fmla="*/ 135 h 243"/>
              <a:gd name="T42" fmla="*/ 0 w 205"/>
              <a:gd name="T43" fmla="*/ 100 h 243"/>
              <a:gd name="T44" fmla="*/ 17 w 205"/>
              <a:gd name="T45" fmla="*/ 100 h 243"/>
              <a:gd name="T46" fmla="*/ 31 w 205"/>
              <a:gd name="T47" fmla="*/ 109 h 243"/>
              <a:gd name="T48" fmla="*/ 46 w 205"/>
              <a:gd name="T49" fmla="*/ 94 h 243"/>
              <a:gd name="T50" fmla="*/ 31 w 205"/>
              <a:gd name="T51" fmla="*/ 78 h 243"/>
              <a:gd name="T52" fmla="*/ 17 w 205"/>
              <a:gd name="T53" fmla="*/ 87 h 243"/>
              <a:gd name="T54" fmla="*/ 0 w 205"/>
              <a:gd name="T55" fmla="*/ 87 h 243"/>
              <a:gd name="T56" fmla="*/ 0 w 205"/>
              <a:gd name="T57" fmla="*/ 53 h 243"/>
              <a:gd name="T58" fmla="*/ 17 w 205"/>
              <a:gd name="T59" fmla="*/ 53 h 243"/>
              <a:gd name="T60" fmla="*/ 31 w 205"/>
              <a:gd name="T61" fmla="*/ 62 h 243"/>
              <a:gd name="T62" fmla="*/ 46 w 205"/>
              <a:gd name="T63" fmla="*/ 46 h 243"/>
              <a:gd name="T64" fmla="*/ 31 w 205"/>
              <a:gd name="T65" fmla="*/ 31 h 243"/>
              <a:gd name="T66" fmla="*/ 17 w 205"/>
              <a:gd name="T67" fmla="*/ 40 h 243"/>
              <a:gd name="T68" fmla="*/ 0 w 205"/>
              <a:gd name="T69" fmla="*/ 40 h 243"/>
              <a:gd name="T70" fmla="*/ 0 w 205"/>
              <a:gd name="T71" fmla="*/ 16 h 243"/>
              <a:gd name="T72" fmla="*/ 16 w 205"/>
              <a:gd name="T73" fmla="*/ 0 h 243"/>
              <a:gd name="T74" fmla="*/ 148 w 205"/>
              <a:gd name="T75" fmla="*/ 117 h 243"/>
              <a:gd name="T76" fmla="*/ 159 w 205"/>
              <a:gd name="T77" fmla="*/ 116 h 243"/>
              <a:gd name="T78" fmla="*/ 148 w 205"/>
              <a:gd name="T79" fmla="*/ 62 h 243"/>
              <a:gd name="T80" fmla="*/ 96 w 205"/>
              <a:gd name="T81" fmla="*/ 63 h 243"/>
              <a:gd name="T82" fmla="*/ 87 w 205"/>
              <a:gd name="T83" fmla="*/ 117 h 243"/>
              <a:gd name="T84" fmla="*/ 98 w 205"/>
              <a:gd name="T85" fmla="*/ 117 h 243"/>
              <a:gd name="T86" fmla="*/ 109 w 205"/>
              <a:gd name="T87" fmla="*/ 131 h 243"/>
              <a:gd name="T88" fmla="*/ 107 w 205"/>
              <a:gd name="T89" fmla="*/ 142 h 243"/>
              <a:gd name="T90" fmla="*/ 79 w 205"/>
              <a:gd name="T91" fmla="*/ 147 h 243"/>
              <a:gd name="T92" fmla="*/ 72 w 205"/>
              <a:gd name="T93" fmla="*/ 183 h 243"/>
              <a:gd name="T94" fmla="*/ 174 w 205"/>
              <a:gd name="T95" fmla="*/ 183 h 243"/>
              <a:gd name="T96" fmla="*/ 167 w 205"/>
              <a:gd name="T97" fmla="*/ 147 h 243"/>
              <a:gd name="T98" fmla="*/ 139 w 205"/>
              <a:gd name="T99" fmla="*/ 142 h 243"/>
              <a:gd name="T100" fmla="*/ 136 w 205"/>
              <a:gd name="T101" fmla="*/ 131 h 243"/>
              <a:gd name="T102" fmla="*/ 148 w 205"/>
              <a:gd name="T103" fmla="*/ 117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5" h="243">
                <a:moveTo>
                  <a:pt x="16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98" y="0"/>
                  <a:pt x="205" y="7"/>
                  <a:pt x="205" y="16"/>
                </a:cubicBezTo>
                <a:cubicBezTo>
                  <a:pt x="205" y="226"/>
                  <a:pt x="205" y="226"/>
                  <a:pt x="205" y="226"/>
                </a:cubicBezTo>
                <a:cubicBezTo>
                  <a:pt x="205" y="235"/>
                  <a:pt x="198" y="243"/>
                  <a:pt x="189" y="243"/>
                </a:cubicBezTo>
                <a:cubicBezTo>
                  <a:pt x="16" y="243"/>
                  <a:pt x="16" y="243"/>
                  <a:pt x="16" y="243"/>
                </a:cubicBezTo>
                <a:cubicBezTo>
                  <a:pt x="7" y="243"/>
                  <a:pt x="0" y="235"/>
                  <a:pt x="0" y="226"/>
                </a:cubicBezTo>
                <a:cubicBezTo>
                  <a:pt x="0" y="198"/>
                  <a:pt x="0" y="198"/>
                  <a:pt x="0" y="198"/>
                </a:cubicBezTo>
                <a:cubicBezTo>
                  <a:pt x="17" y="198"/>
                  <a:pt x="17" y="198"/>
                  <a:pt x="17" y="198"/>
                </a:cubicBezTo>
                <a:cubicBezTo>
                  <a:pt x="19" y="203"/>
                  <a:pt x="25" y="207"/>
                  <a:pt x="31" y="207"/>
                </a:cubicBezTo>
                <a:cubicBezTo>
                  <a:pt x="39" y="207"/>
                  <a:pt x="46" y="200"/>
                  <a:pt x="46" y="191"/>
                </a:cubicBezTo>
                <a:cubicBezTo>
                  <a:pt x="46" y="183"/>
                  <a:pt x="39" y="176"/>
                  <a:pt x="31" y="176"/>
                </a:cubicBezTo>
                <a:cubicBezTo>
                  <a:pt x="25" y="176"/>
                  <a:pt x="19" y="180"/>
                  <a:pt x="17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48"/>
                  <a:pt x="0" y="148"/>
                  <a:pt x="0" y="148"/>
                </a:cubicBezTo>
                <a:cubicBezTo>
                  <a:pt x="17" y="148"/>
                  <a:pt x="17" y="148"/>
                  <a:pt x="17" y="148"/>
                </a:cubicBezTo>
                <a:cubicBezTo>
                  <a:pt x="19" y="153"/>
                  <a:pt x="25" y="157"/>
                  <a:pt x="31" y="157"/>
                </a:cubicBezTo>
                <a:cubicBezTo>
                  <a:pt x="39" y="157"/>
                  <a:pt x="46" y="150"/>
                  <a:pt x="46" y="142"/>
                </a:cubicBezTo>
                <a:cubicBezTo>
                  <a:pt x="46" y="133"/>
                  <a:pt x="39" y="126"/>
                  <a:pt x="31" y="126"/>
                </a:cubicBezTo>
                <a:cubicBezTo>
                  <a:pt x="25" y="126"/>
                  <a:pt x="19" y="130"/>
                  <a:pt x="17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00"/>
                  <a:pt x="0" y="100"/>
                  <a:pt x="0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9" y="105"/>
                  <a:pt x="25" y="109"/>
                  <a:pt x="31" y="109"/>
                </a:cubicBezTo>
                <a:cubicBezTo>
                  <a:pt x="39" y="109"/>
                  <a:pt x="46" y="102"/>
                  <a:pt x="46" y="94"/>
                </a:cubicBezTo>
                <a:cubicBezTo>
                  <a:pt x="46" y="85"/>
                  <a:pt x="39" y="78"/>
                  <a:pt x="31" y="78"/>
                </a:cubicBezTo>
                <a:cubicBezTo>
                  <a:pt x="25" y="78"/>
                  <a:pt x="19" y="82"/>
                  <a:pt x="17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53"/>
                  <a:pt x="0" y="53"/>
                  <a:pt x="0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9" y="58"/>
                  <a:pt x="25" y="62"/>
                  <a:pt x="31" y="62"/>
                </a:cubicBezTo>
                <a:cubicBezTo>
                  <a:pt x="39" y="62"/>
                  <a:pt x="46" y="55"/>
                  <a:pt x="46" y="46"/>
                </a:cubicBezTo>
                <a:cubicBezTo>
                  <a:pt x="46" y="38"/>
                  <a:pt x="39" y="31"/>
                  <a:pt x="31" y="31"/>
                </a:cubicBezTo>
                <a:cubicBezTo>
                  <a:pt x="25" y="31"/>
                  <a:pt x="19" y="35"/>
                  <a:pt x="17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  <a:moveTo>
                  <a:pt x="148" y="117"/>
                </a:moveTo>
                <a:cubicBezTo>
                  <a:pt x="149" y="116"/>
                  <a:pt x="158" y="117"/>
                  <a:pt x="159" y="116"/>
                </a:cubicBezTo>
                <a:cubicBezTo>
                  <a:pt x="162" y="98"/>
                  <a:pt x="156" y="68"/>
                  <a:pt x="148" y="62"/>
                </a:cubicBezTo>
                <a:cubicBezTo>
                  <a:pt x="136" y="53"/>
                  <a:pt x="108" y="53"/>
                  <a:pt x="96" y="63"/>
                </a:cubicBezTo>
                <a:cubicBezTo>
                  <a:pt x="88" y="69"/>
                  <a:pt x="84" y="97"/>
                  <a:pt x="87" y="117"/>
                </a:cubicBezTo>
                <a:cubicBezTo>
                  <a:pt x="90" y="117"/>
                  <a:pt x="96" y="117"/>
                  <a:pt x="98" y="117"/>
                </a:cubicBezTo>
                <a:cubicBezTo>
                  <a:pt x="100" y="123"/>
                  <a:pt x="104" y="128"/>
                  <a:pt x="109" y="131"/>
                </a:cubicBezTo>
                <a:cubicBezTo>
                  <a:pt x="109" y="135"/>
                  <a:pt x="108" y="138"/>
                  <a:pt x="107" y="142"/>
                </a:cubicBezTo>
                <a:cubicBezTo>
                  <a:pt x="103" y="142"/>
                  <a:pt x="80" y="143"/>
                  <a:pt x="79" y="147"/>
                </a:cubicBezTo>
                <a:cubicBezTo>
                  <a:pt x="71" y="157"/>
                  <a:pt x="70" y="174"/>
                  <a:pt x="72" y="183"/>
                </a:cubicBezTo>
                <a:cubicBezTo>
                  <a:pt x="96" y="194"/>
                  <a:pt x="150" y="194"/>
                  <a:pt x="174" y="183"/>
                </a:cubicBezTo>
                <a:cubicBezTo>
                  <a:pt x="176" y="174"/>
                  <a:pt x="175" y="157"/>
                  <a:pt x="167" y="147"/>
                </a:cubicBezTo>
                <a:cubicBezTo>
                  <a:pt x="166" y="143"/>
                  <a:pt x="143" y="142"/>
                  <a:pt x="139" y="142"/>
                </a:cubicBezTo>
                <a:cubicBezTo>
                  <a:pt x="138" y="139"/>
                  <a:pt x="137" y="137"/>
                  <a:pt x="136" y="131"/>
                </a:cubicBezTo>
                <a:cubicBezTo>
                  <a:pt x="141" y="127"/>
                  <a:pt x="145" y="122"/>
                  <a:pt x="148" y="11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3" name="Freeform 173"/>
          <p:cNvSpPr>
            <a:spLocks noEditPoints="1"/>
          </p:cNvSpPr>
          <p:nvPr/>
        </p:nvSpPr>
        <p:spPr bwMode="auto">
          <a:xfrm>
            <a:off x="2148271" y="5391927"/>
            <a:ext cx="578339" cy="605263"/>
          </a:xfrm>
          <a:custGeom>
            <a:avLst/>
            <a:gdLst>
              <a:gd name="T0" fmla="*/ 127 w 227"/>
              <a:gd name="T1" fmla="*/ 40 h 238"/>
              <a:gd name="T2" fmla="*/ 138 w 227"/>
              <a:gd name="T3" fmla="*/ 44 h 238"/>
              <a:gd name="T4" fmla="*/ 175 w 227"/>
              <a:gd name="T5" fmla="*/ 79 h 238"/>
              <a:gd name="T6" fmla="*/ 178 w 227"/>
              <a:gd name="T7" fmla="*/ 126 h 238"/>
              <a:gd name="T8" fmla="*/ 175 w 227"/>
              <a:gd name="T9" fmla="*/ 137 h 238"/>
              <a:gd name="T10" fmla="*/ 155 w 227"/>
              <a:gd name="T11" fmla="*/ 131 h 238"/>
              <a:gd name="T12" fmla="*/ 159 w 227"/>
              <a:gd name="T13" fmla="*/ 121 h 238"/>
              <a:gd name="T14" fmla="*/ 157 w 227"/>
              <a:gd name="T15" fmla="*/ 87 h 238"/>
              <a:gd name="T16" fmla="*/ 130 w 227"/>
              <a:gd name="T17" fmla="*/ 63 h 238"/>
              <a:gd name="T18" fmla="*/ 121 w 227"/>
              <a:gd name="T19" fmla="*/ 60 h 238"/>
              <a:gd name="T20" fmla="*/ 127 w 227"/>
              <a:gd name="T21" fmla="*/ 40 h 238"/>
              <a:gd name="T22" fmla="*/ 149 w 227"/>
              <a:gd name="T23" fmla="*/ 219 h 238"/>
              <a:gd name="T24" fmla="*/ 160 w 227"/>
              <a:gd name="T25" fmla="*/ 214 h 238"/>
              <a:gd name="T26" fmla="*/ 121 w 227"/>
              <a:gd name="T27" fmla="*/ 149 h 238"/>
              <a:gd name="T28" fmla="*/ 115 w 227"/>
              <a:gd name="T29" fmla="*/ 152 h 238"/>
              <a:gd name="T30" fmla="*/ 109 w 227"/>
              <a:gd name="T31" fmla="*/ 155 h 238"/>
              <a:gd name="T32" fmla="*/ 100 w 227"/>
              <a:gd name="T33" fmla="*/ 160 h 238"/>
              <a:gd name="T34" fmla="*/ 98 w 227"/>
              <a:gd name="T35" fmla="*/ 161 h 238"/>
              <a:gd name="T36" fmla="*/ 84 w 227"/>
              <a:gd name="T37" fmla="*/ 168 h 238"/>
              <a:gd name="T38" fmla="*/ 49 w 227"/>
              <a:gd name="T39" fmla="*/ 95 h 238"/>
              <a:gd name="T40" fmla="*/ 61 w 227"/>
              <a:gd name="T41" fmla="*/ 89 h 238"/>
              <a:gd name="T42" fmla="*/ 79 w 227"/>
              <a:gd name="T43" fmla="*/ 80 h 238"/>
              <a:gd name="T44" fmla="*/ 84 w 227"/>
              <a:gd name="T45" fmla="*/ 77 h 238"/>
              <a:gd name="T46" fmla="*/ 55 w 227"/>
              <a:gd name="T47" fmla="*/ 7 h 238"/>
              <a:gd name="T48" fmla="*/ 45 w 227"/>
              <a:gd name="T49" fmla="*/ 12 h 238"/>
              <a:gd name="T50" fmla="*/ 36 w 227"/>
              <a:gd name="T51" fmla="*/ 17 h 238"/>
              <a:gd name="T52" fmla="*/ 31 w 227"/>
              <a:gd name="T53" fmla="*/ 20 h 238"/>
              <a:gd name="T54" fmla="*/ 26 w 227"/>
              <a:gd name="T55" fmla="*/ 22 h 238"/>
              <a:gd name="T56" fmla="*/ 2 w 227"/>
              <a:gd name="T57" fmla="*/ 59 h 238"/>
              <a:gd name="T58" fmla="*/ 2 w 227"/>
              <a:gd name="T59" fmla="*/ 60 h 238"/>
              <a:gd name="T60" fmla="*/ 2 w 227"/>
              <a:gd name="T61" fmla="*/ 60 h 238"/>
              <a:gd name="T62" fmla="*/ 86 w 227"/>
              <a:gd name="T63" fmla="*/ 227 h 238"/>
              <a:gd name="T64" fmla="*/ 129 w 227"/>
              <a:gd name="T65" fmla="*/ 229 h 238"/>
              <a:gd name="T66" fmla="*/ 136 w 227"/>
              <a:gd name="T67" fmla="*/ 226 h 238"/>
              <a:gd name="T68" fmla="*/ 149 w 227"/>
              <a:gd name="T69" fmla="*/ 219 h 238"/>
              <a:gd name="T70" fmla="*/ 149 w 227"/>
              <a:gd name="T71" fmla="*/ 219 h 238"/>
              <a:gd name="T72" fmla="*/ 123 w 227"/>
              <a:gd name="T73" fmla="*/ 89 h 238"/>
              <a:gd name="T74" fmla="*/ 100 w 227"/>
              <a:gd name="T75" fmla="*/ 101 h 238"/>
              <a:gd name="T76" fmla="*/ 112 w 227"/>
              <a:gd name="T77" fmla="*/ 125 h 238"/>
              <a:gd name="T78" fmla="*/ 136 w 227"/>
              <a:gd name="T79" fmla="*/ 113 h 238"/>
              <a:gd name="T80" fmla="*/ 123 w 227"/>
              <a:gd name="T81" fmla="*/ 89 h 238"/>
              <a:gd name="T82" fmla="*/ 140 w 227"/>
              <a:gd name="T83" fmla="*/ 0 h 238"/>
              <a:gd name="T84" fmla="*/ 134 w 227"/>
              <a:gd name="T85" fmla="*/ 19 h 238"/>
              <a:gd name="T86" fmla="*/ 145 w 227"/>
              <a:gd name="T87" fmla="*/ 23 h 238"/>
              <a:gd name="T88" fmla="*/ 191 w 227"/>
              <a:gd name="T89" fmla="*/ 62 h 238"/>
              <a:gd name="T90" fmla="*/ 200 w 227"/>
              <a:gd name="T91" fmla="*/ 128 h 238"/>
              <a:gd name="T92" fmla="*/ 196 w 227"/>
              <a:gd name="T93" fmla="*/ 144 h 238"/>
              <a:gd name="T94" fmla="*/ 215 w 227"/>
              <a:gd name="T95" fmla="*/ 150 h 238"/>
              <a:gd name="T96" fmla="*/ 220 w 227"/>
              <a:gd name="T97" fmla="*/ 132 h 238"/>
              <a:gd name="T98" fmla="*/ 209 w 227"/>
              <a:gd name="T99" fmla="*/ 52 h 238"/>
              <a:gd name="T100" fmla="*/ 153 w 227"/>
              <a:gd name="T101" fmla="*/ 4 h 238"/>
              <a:gd name="T102" fmla="*/ 140 w 227"/>
              <a:gd name="T10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7" h="238">
                <a:moveTo>
                  <a:pt x="127" y="40"/>
                </a:moveTo>
                <a:cubicBezTo>
                  <a:pt x="131" y="42"/>
                  <a:pt x="135" y="43"/>
                  <a:pt x="138" y="44"/>
                </a:cubicBezTo>
                <a:cubicBezTo>
                  <a:pt x="157" y="52"/>
                  <a:pt x="169" y="65"/>
                  <a:pt x="175" y="79"/>
                </a:cubicBezTo>
                <a:cubicBezTo>
                  <a:pt x="182" y="94"/>
                  <a:pt x="182" y="110"/>
                  <a:pt x="178" y="126"/>
                </a:cubicBezTo>
                <a:cubicBezTo>
                  <a:pt x="177" y="130"/>
                  <a:pt x="176" y="134"/>
                  <a:pt x="175" y="13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7" y="128"/>
                  <a:pt x="158" y="125"/>
                  <a:pt x="159" y="121"/>
                </a:cubicBezTo>
                <a:cubicBezTo>
                  <a:pt x="162" y="109"/>
                  <a:pt x="161" y="98"/>
                  <a:pt x="157" y="87"/>
                </a:cubicBezTo>
                <a:cubicBezTo>
                  <a:pt x="152" y="77"/>
                  <a:pt x="144" y="69"/>
                  <a:pt x="130" y="63"/>
                </a:cubicBezTo>
                <a:cubicBezTo>
                  <a:pt x="128" y="62"/>
                  <a:pt x="125" y="61"/>
                  <a:pt x="121" y="60"/>
                </a:cubicBezTo>
                <a:cubicBezTo>
                  <a:pt x="127" y="40"/>
                  <a:pt x="127" y="40"/>
                  <a:pt x="127" y="40"/>
                </a:cubicBezTo>
                <a:close/>
                <a:moveTo>
                  <a:pt x="149" y="219"/>
                </a:moveTo>
                <a:cubicBezTo>
                  <a:pt x="160" y="214"/>
                  <a:pt x="160" y="214"/>
                  <a:pt x="160" y="214"/>
                </a:cubicBezTo>
                <a:cubicBezTo>
                  <a:pt x="154" y="184"/>
                  <a:pt x="127" y="151"/>
                  <a:pt x="121" y="149"/>
                </a:cubicBezTo>
                <a:cubicBezTo>
                  <a:pt x="115" y="152"/>
                  <a:pt x="115" y="152"/>
                  <a:pt x="115" y="152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00" y="160"/>
                  <a:pt x="100" y="160"/>
                  <a:pt x="100" y="160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65" y="139"/>
                  <a:pt x="62" y="129"/>
                  <a:pt x="49" y="95"/>
                </a:cubicBezTo>
                <a:cubicBezTo>
                  <a:pt x="61" y="89"/>
                  <a:pt x="61" y="89"/>
                  <a:pt x="61" y="89"/>
                </a:cubicBezTo>
                <a:cubicBezTo>
                  <a:pt x="79" y="80"/>
                  <a:pt x="79" y="80"/>
                  <a:pt x="79" y="80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67"/>
                  <a:pt x="69" y="18"/>
                  <a:pt x="55" y="7"/>
                </a:cubicBezTo>
                <a:cubicBezTo>
                  <a:pt x="45" y="12"/>
                  <a:pt x="45" y="12"/>
                  <a:pt x="45" y="12"/>
                </a:cubicBezTo>
                <a:cubicBezTo>
                  <a:pt x="36" y="17"/>
                  <a:pt x="36" y="17"/>
                  <a:pt x="36" y="17"/>
                </a:cubicBezTo>
                <a:cubicBezTo>
                  <a:pt x="31" y="20"/>
                  <a:pt x="31" y="20"/>
                  <a:pt x="31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8" y="32"/>
                  <a:pt x="0" y="44"/>
                  <a:pt x="2" y="59"/>
                </a:cubicBezTo>
                <a:cubicBezTo>
                  <a:pt x="2" y="60"/>
                  <a:pt x="2" y="60"/>
                  <a:pt x="2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15" y="126"/>
                  <a:pt x="41" y="178"/>
                  <a:pt x="86" y="227"/>
                </a:cubicBezTo>
                <a:cubicBezTo>
                  <a:pt x="97" y="237"/>
                  <a:pt x="111" y="238"/>
                  <a:pt x="129" y="229"/>
                </a:cubicBezTo>
                <a:cubicBezTo>
                  <a:pt x="136" y="226"/>
                  <a:pt x="136" y="226"/>
                  <a:pt x="136" y="226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9" y="219"/>
                  <a:pt x="149" y="219"/>
                </a:cubicBezTo>
                <a:close/>
                <a:moveTo>
                  <a:pt x="123" y="89"/>
                </a:moveTo>
                <a:cubicBezTo>
                  <a:pt x="113" y="86"/>
                  <a:pt x="103" y="91"/>
                  <a:pt x="100" y="101"/>
                </a:cubicBezTo>
                <a:cubicBezTo>
                  <a:pt x="96" y="111"/>
                  <a:pt x="102" y="122"/>
                  <a:pt x="112" y="125"/>
                </a:cubicBezTo>
                <a:cubicBezTo>
                  <a:pt x="122" y="128"/>
                  <a:pt x="132" y="123"/>
                  <a:pt x="136" y="113"/>
                </a:cubicBezTo>
                <a:cubicBezTo>
                  <a:pt x="139" y="103"/>
                  <a:pt x="133" y="92"/>
                  <a:pt x="123" y="89"/>
                </a:cubicBezTo>
                <a:close/>
                <a:moveTo>
                  <a:pt x="140" y="0"/>
                </a:moveTo>
                <a:cubicBezTo>
                  <a:pt x="134" y="19"/>
                  <a:pt x="134" y="19"/>
                  <a:pt x="134" y="19"/>
                </a:cubicBezTo>
                <a:cubicBezTo>
                  <a:pt x="138" y="20"/>
                  <a:pt x="142" y="21"/>
                  <a:pt x="145" y="23"/>
                </a:cubicBezTo>
                <a:cubicBezTo>
                  <a:pt x="165" y="30"/>
                  <a:pt x="181" y="44"/>
                  <a:pt x="191" y="62"/>
                </a:cubicBezTo>
                <a:cubicBezTo>
                  <a:pt x="201" y="80"/>
                  <a:pt x="206" y="103"/>
                  <a:pt x="200" y="128"/>
                </a:cubicBezTo>
                <a:cubicBezTo>
                  <a:pt x="199" y="133"/>
                  <a:pt x="198" y="138"/>
                  <a:pt x="196" y="144"/>
                </a:cubicBezTo>
                <a:cubicBezTo>
                  <a:pt x="215" y="150"/>
                  <a:pt x="215" y="150"/>
                  <a:pt x="215" y="150"/>
                </a:cubicBezTo>
                <a:cubicBezTo>
                  <a:pt x="217" y="144"/>
                  <a:pt x="219" y="138"/>
                  <a:pt x="220" y="132"/>
                </a:cubicBezTo>
                <a:cubicBezTo>
                  <a:pt x="227" y="102"/>
                  <a:pt x="221" y="74"/>
                  <a:pt x="209" y="52"/>
                </a:cubicBezTo>
                <a:cubicBezTo>
                  <a:pt x="196" y="30"/>
                  <a:pt x="176" y="13"/>
                  <a:pt x="153" y="4"/>
                </a:cubicBezTo>
                <a:cubicBezTo>
                  <a:pt x="149" y="2"/>
                  <a:pt x="144" y="1"/>
                  <a:pt x="14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5" name="Freeform 175"/>
          <p:cNvSpPr>
            <a:spLocks noEditPoints="1"/>
          </p:cNvSpPr>
          <p:nvPr/>
        </p:nvSpPr>
        <p:spPr bwMode="auto">
          <a:xfrm>
            <a:off x="10458253" y="2298839"/>
            <a:ext cx="591263" cy="595571"/>
          </a:xfrm>
          <a:custGeom>
            <a:avLst/>
            <a:gdLst>
              <a:gd name="T0" fmla="*/ 24 w 232"/>
              <a:gd name="T1" fmla="*/ 0 h 234"/>
              <a:gd name="T2" fmla="*/ 124 w 232"/>
              <a:gd name="T3" fmla="*/ 0 h 234"/>
              <a:gd name="T4" fmla="*/ 145 w 232"/>
              <a:gd name="T5" fmla="*/ 12 h 234"/>
              <a:gd name="T6" fmla="*/ 89 w 232"/>
              <a:gd name="T7" fmla="*/ 12 h 234"/>
              <a:gd name="T8" fmla="*/ 58 w 232"/>
              <a:gd name="T9" fmla="*/ 24 h 234"/>
              <a:gd name="T10" fmla="*/ 18 w 232"/>
              <a:gd name="T11" fmla="*/ 24 h 234"/>
              <a:gd name="T12" fmla="*/ 18 w 232"/>
              <a:gd name="T13" fmla="*/ 202 h 234"/>
              <a:gd name="T14" fmla="*/ 130 w 232"/>
              <a:gd name="T15" fmla="*/ 202 h 234"/>
              <a:gd name="T16" fmla="*/ 130 w 232"/>
              <a:gd name="T17" fmla="*/ 156 h 234"/>
              <a:gd name="T18" fmla="*/ 148 w 232"/>
              <a:gd name="T19" fmla="*/ 156 h 234"/>
              <a:gd name="T20" fmla="*/ 148 w 232"/>
              <a:gd name="T21" fmla="*/ 211 h 234"/>
              <a:gd name="T22" fmla="*/ 124 w 232"/>
              <a:gd name="T23" fmla="*/ 234 h 234"/>
              <a:gd name="T24" fmla="*/ 24 w 232"/>
              <a:gd name="T25" fmla="*/ 234 h 234"/>
              <a:gd name="T26" fmla="*/ 0 w 232"/>
              <a:gd name="T27" fmla="*/ 211 h 234"/>
              <a:gd name="T28" fmla="*/ 0 w 232"/>
              <a:gd name="T29" fmla="*/ 23 h 234"/>
              <a:gd name="T30" fmla="*/ 24 w 232"/>
              <a:gd name="T31" fmla="*/ 0 h 234"/>
              <a:gd name="T32" fmla="*/ 148 w 232"/>
              <a:gd name="T33" fmla="*/ 72 h 234"/>
              <a:gd name="T34" fmla="*/ 137 w 232"/>
              <a:gd name="T35" fmla="*/ 82 h 234"/>
              <a:gd name="T36" fmla="*/ 148 w 232"/>
              <a:gd name="T37" fmla="*/ 92 h 234"/>
              <a:gd name="T38" fmla="*/ 158 w 232"/>
              <a:gd name="T39" fmla="*/ 82 h 234"/>
              <a:gd name="T40" fmla="*/ 148 w 232"/>
              <a:gd name="T41" fmla="*/ 72 h 234"/>
              <a:gd name="T42" fmla="*/ 193 w 232"/>
              <a:gd name="T43" fmla="*/ 72 h 234"/>
              <a:gd name="T44" fmla="*/ 204 w 232"/>
              <a:gd name="T45" fmla="*/ 82 h 234"/>
              <a:gd name="T46" fmla="*/ 193 w 232"/>
              <a:gd name="T47" fmla="*/ 92 h 234"/>
              <a:gd name="T48" fmla="*/ 183 w 232"/>
              <a:gd name="T49" fmla="*/ 82 h 234"/>
              <a:gd name="T50" fmla="*/ 193 w 232"/>
              <a:gd name="T51" fmla="*/ 72 h 234"/>
              <a:gd name="T52" fmla="*/ 104 w 232"/>
              <a:gd name="T53" fmla="*/ 72 h 234"/>
              <a:gd name="T54" fmla="*/ 94 w 232"/>
              <a:gd name="T55" fmla="*/ 82 h 234"/>
              <a:gd name="T56" fmla="*/ 104 w 232"/>
              <a:gd name="T57" fmla="*/ 92 h 234"/>
              <a:gd name="T58" fmla="*/ 115 w 232"/>
              <a:gd name="T59" fmla="*/ 82 h 234"/>
              <a:gd name="T60" fmla="*/ 104 w 232"/>
              <a:gd name="T61" fmla="*/ 72 h 234"/>
              <a:gd name="T62" fmla="*/ 89 w 232"/>
              <a:gd name="T63" fmla="*/ 27 h 234"/>
              <a:gd name="T64" fmla="*/ 59 w 232"/>
              <a:gd name="T65" fmla="*/ 57 h 234"/>
              <a:gd name="T66" fmla="*/ 59 w 232"/>
              <a:gd name="T67" fmla="*/ 111 h 234"/>
              <a:gd name="T68" fmla="*/ 89 w 232"/>
              <a:gd name="T69" fmla="*/ 141 h 234"/>
              <a:gd name="T70" fmla="*/ 93 w 232"/>
              <a:gd name="T71" fmla="*/ 141 h 234"/>
              <a:gd name="T72" fmla="*/ 93 w 232"/>
              <a:gd name="T73" fmla="*/ 165 h 234"/>
              <a:gd name="T74" fmla="*/ 117 w 232"/>
              <a:gd name="T75" fmla="*/ 141 h 234"/>
              <a:gd name="T76" fmla="*/ 202 w 232"/>
              <a:gd name="T77" fmla="*/ 141 h 234"/>
              <a:gd name="T78" fmla="*/ 232 w 232"/>
              <a:gd name="T79" fmla="*/ 111 h 234"/>
              <a:gd name="T80" fmla="*/ 232 w 232"/>
              <a:gd name="T81" fmla="*/ 57 h 234"/>
              <a:gd name="T82" fmla="*/ 202 w 232"/>
              <a:gd name="T83" fmla="*/ 27 h 234"/>
              <a:gd name="T84" fmla="*/ 89 w 232"/>
              <a:gd name="T85" fmla="*/ 27 h 234"/>
              <a:gd name="T86" fmla="*/ 60 w 232"/>
              <a:gd name="T87" fmla="*/ 210 h 234"/>
              <a:gd name="T88" fmla="*/ 60 w 232"/>
              <a:gd name="T89" fmla="*/ 226 h 234"/>
              <a:gd name="T90" fmla="*/ 88 w 232"/>
              <a:gd name="T91" fmla="*/ 226 h 234"/>
              <a:gd name="T92" fmla="*/ 88 w 232"/>
              <a:gd name="T93" fmla="*/ 210 h 234"/>
              <a:gd name="T94" fmla="*/ 60 w 232"/>
              <a:gd name="T95" fmla="*/ 21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2" h="234">
                <a:moveTo>
                  <a:pt x="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133" y="0"/>
                  <a:pt x="141" y="5"/>
                  <a:pt x="145" y="12"/>
                </a:cubicBezTo>
                <a:cubicBezTo>
                  <a:pt x="89" y="12"/>
                  <a:pt x="89" y="12"/>
                  <a:pt x="89" y="12"/>
                </a:cubicBezTo>
                <a:cubicBezTo>
                  <a:pt x="77" y="12"/>
                  <a:pt x="66" y="17"/>
                  <a:pt x="5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02"/>
                  <a:pt x="18" y="202"/>
                  <a:pt x="18" y="202"/>
                </a:cubicBezTo>
                <a:cubicBezTo>
                  <a:pt x="130" y="202"/>
                  <a:pt x="130" y="202"/>
                  <a:pt x="130" y="202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211"/>
                  <a:pt x="148" y="211"/>
                  <a:pt x="148" y="211"/>
                </a:cubicBezTo>
                <a:cubicBezTo>
                  <a:pt x="148" y="224"/>
                  <a:pt x="137" y="234"/>
                  <a:pt x="124" y="234"/>
                </a:cubicBezTo>
                <a:cubicBezTo>
                  <a:pt x="24" y="234"/>
                  <a:pt x="24" y="234"/>
                  <a:pt x="24" y="234"/>
                </a:cubicBezTo>
                <a:cubicBezTo>
                  <a:pt x="11" y="234"/>
                  <a:pt x="0" y="224"/>
                  <a:pt x="0" y="21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148" y="72"/>
                </a:moveTo>
                <a:cubicBezTo>
                  <a:pt x="142" y="72"/>
                  <a:pt x="137" y="76"/>
                  <a:pt x="137" y="82"/>
                </a:cubicBezTo>
                <a:cubicBezTo>
                  <a:pt x="137" y="88"/>
                  <a:pt x="142" y="92"/>
                  <a:pt x="148" y="92"/>
                </a:cubicBezTo>
                <a:cubicBezTo>
                  <a:pt x="153" y="92"/>
                  <a:pt x="158" y="88"/>
                  <a:pt x="158" y="82"/>
                </a:cubicBezTo>
                <a:cubicBezTo>
                  <a:pt x="158" y="76"/>
                  <a:pt x="153" y="72"/>
                  <a:pt x="148" y="72"/>
                </a:cubicBezTo>
                <a:close/>
                <a:moveTo>
                  <a:pt x="193" y="72"/>
                </a:moveTo>
                <a:cubicBezTo>
                  <a:pt x="199" y="72"/>
                  <a:pt x="204" y="76"/>
                  <a:pt x="204" y="82"/>
                </a:cubicBezTo>
                <a:cubicBezTo>
                  <a:pt x="204" y="88"/>
                  <a:pt x="199" y="92"/>
                  <a:pt x="193" y="92"/>
                </a:cubicBezTo>
                <a:cubicBezTo>
                  <a:pt x="187" y="92"/>
                  <a:pt x="183" y="88"/>
                  <a:pt x="183" y="82"/>
                </a:cubicBezTo>
                <a:cubicBezTo>
                  <a:pt x="183" y="76"/>
                  <a:pt x="187" y="72"/>
                  <a:pt x="193" y="72"/>
                </a:cubicBezTo>
                <a:close/>
                <a:moveTo>
                  <a:pt x="104" y="72"/>
                </a:moveTo>
                <a:cubicBezTo>
                  <a:pt x="98" y="72"/>
                  <a:pt x="94" y="76"/>
                  <a:pt x="94" y="82"/>
                </a:cubicBezTo>
                <a:cubicBezTo>
                  <a:pt x="94" y="88"/>
                  <a:pt x="98" y="92"/>
                  <a:pt x="104" y="92"/>
                </a:cubicBezTo>
                <a:cubicBezTo>
                  <a:pt x="110" y="92"/>
                  <a:pt x="115" y="88"/>
                  <a:pt x="115" y="82"/>
                </a:cubicBezTo>
                <a:cubicBezTo>
                  <a:pt x="115" y="76"/>
                  <a:pt x="110" y="72"/>
                  <a:pt x="104" y="72"/>
                </a:cubicBezTo>
                <a:close/>
                <a:moveTo>
                  <a:pt x="89" y="27"/>
                </a:moveTo>
                <a:cubicBezTo>
                  <a:pt x="73" y="27"/>
                  <a:pt x="59" y="40"/>
                  <a:pt x="59" y="57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28"/>
                  <a:pt x="73" y="141"/>
                  <a:pt x="89" y="141"/>
                </a:cubicBezTo>
                <a:cubicBezTo>
                  <a:pt x="93" y="141"/>
                  <a:pt x="93" y="141"/>
                  <a:pt x="93" y="141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117" y="141"/>
                  <a:pt x="117" y="141"/>
                  <a:pt x="117" y="141"/>
                </a:cubicBezTo>
                <a:cubicBezTo>
                  <a:pt x="202" y="141"/>
                  <a:pt x="202" y="141"/>
                  <a:pt x="202" y="141"/>
                </a:cubicBezTo>
                <a:cubicBezTo>
                  <a:pt x="218" y="141"/>
                  <a:pt x="232" y="128"/>
                  <a:pt x="232" y="111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2" y="40"/>
                  <a:pt x="218" y="27"/>
                  <a:pt x="202" y="27"/>
                </a:cubicBezTo>
                <a:cubicBezTo>
                  <a:pt x="89" y="27"/>
                  <a:pt x="89" y="27"/>
                  <a:pt x="89" y="27"/>
                </a:cubicBezTo>
                <a:close/>
                <a:moveTo>
                  <a:pt x="60" y="210"/>
                </a:moveTo>
                <a:cubicBezTo>
                  <a:pt x="60" y="226"/>
                  <a:pt x="60" y="226"/>
                  <a:pt x="60" y="226"/>
                </a:cubicBezTo>
                <a:cubicBezTo>
                  <a:pt x="88" y="226"/>
                  <a:pt x="88" y="226"/>
                  <a:pt x="88" y="226"/>
                </a:cubicBezTo>
                <a:cubicBezTo>
                  <a:pt x="88" y="210"/>
                  <a:pt x="88" y="210"/>
                  <a:pt x="88" y="210"/>
                </a:cubicBezTo>
                <a:lnTo>
                  <a:pt x="60" y="2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7" name="Freeform 177"/>
          <p:cNvSpPr>
            <a:spLocks noEditPoints="1"/>
          </p:cNvSpPr>
          <p:nvPr/>
        </p:nvSpPr>
        <p:spPr bwMode="auto">
          <a:xfrm>
            <a:off x="5300593" y="5384387"/>
            <a:ext cx="618187" cy="616032"/>
          </a:xfrm>
          <a:custGeom>
            <a:avLst/>
            <a:gdLst>
              <a:gd name="T0" fmla="*/ 35 w 243"/>
              <a:gd name="T1" fmla="*/ 157 h 242"/>
              <a:gd name="T2" fmla="*/ 0 w 243"/>
              <a:gd name="T3" fmla="*/ 101 h 242"/>
              <a:gd name="T4" fmla="*/ 58 w 243"/>
              <a:gd name="T5" fmla="*/ 39 h 242"/>
              <a:gd name="T6" fmla="*/ 116 w 243"/>
              <a:gd name="T7" fmla="*/ 0 h 242"/>
              <a:gd name="T8" fmla="*/ 173 w 243"/>
              <a:gd name="T9" fmla="*/ 38 h 242"/>
              <a:gd name="T10" fmla="*/ 180 w 243"/>
              <a:gd name="T11" fmla="*/ 38 h 242"/>
              <a:gd name="T12" fmla="*/ 243 w 243"/>
              <a:gd name="T13" fmla="*/ 101 h 242"/>
              <a:gd name="T14" fmla="*/ 206 w 243"/>
              <a:gd name="T15" fmla="*/ 157 h 242"/>
              <a:gd name="T16" fmla="*/ 168 w 243"/>
              <a:gd name="T17" fmla="*/ 157 h 242"/>
              <a:gd name="T18" fmla="*/ 168 w 243"/>
              <a:gd name="T19" fmla="*/ 79 h 242"/>
              <a:gd name="T20" fmla="*/ 69 w 243"/>
              <a:gd name="T21" fmla="*/ 79 h 242"/>
              <a:gd name="T22" fmla="*/ 69 w 243"/>
              <a:gd name="T23" fmla="*/ 157 h 242"/>
              <a:gd name="T24" fmla="*/ 35 w 243"/>
              <a:gd name="T25" fmla="*/ 157 h 242"/>
              <a:gd name="T26" fmla="*/ 91 w 243"/>
              <a:gd name="T27" fmla="*/ 97 h 242"/>
              <a:gd name="T28" fmla="*/ 91 w 243"/>
              <a:gd name="T29" fmla="*/ 173 h 242"/>
              <a:gd name="T30" fmla="*/ 65 w 243"/>
              <a:gd name="T31" fmla="*/ 173 h 242"/>
              <a:gd name="T32" fmla="*/ 118 w 243"/>
              <a:gd name="T33" fmla="*/ 242 h 242"/>
              <a:gd name="T34" fmla="*/ 172 w 243"/>
              <a:gd name="T35" fmla="*/ 173 h 242"/>
              <a:gd name="T36" fmla="*/ 145 w 243"/>
              <a:gd name="T37" fmla="*/ 173 h 242"/>
              <a:gd name="T38" fmla="*/ 145 w 243"/>
              <a:gd name="T39" fmla="*/ 97 h 242"/>
              <a:gd name="T40" fmla="*/ 91 w 243"/>
              <a:gd name="T41" fmla="*/ 9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3" h="242">
                <a:moveTo>
                  <a:pt x="35" y="157"/>
                </a:moveTo>
                <a:cubicBezTo>
                  <a:pt x="15" y="147"/>
                  <a:pt x="0" y="126"/>
                  <a:pt x="0" y="101"/>
                </a:cubicBezTo>
                <a:cubicBezTo>
                  <a:pt x="0" y="68"/>
                  <a:pt x="26" y="42"/>
                  <a:pt x="58" y="39"/>
                </a:cubicBezTo>
                <a:cubicBezTo>
                  <a:pt x="67" y="16"/>
                  <a:pt x="89" y="0"/>
                  <a:pt x="116" y="0"/>
                </a:cubicBezTo>
                <a:cubicBezTo>
                  <a:pt x="142" y="0"/>
                  <a:pt x="164" y="16"/>
                  <a:pt x="173" y="38"/>
                </a:cubicBezTo>
                <a:cubicBezTo>
                  <a:pt x="176" y="38"/>
                  <a:pt x="178" y="38"/>
                  <a:pt x="180" y="38"/>
                </a:cubicBezTo>
                <a:cubicBezTo>
                  <a:pt x="215" y="38"/>
                  <a:pt x="243" y="66"/>
                  <a:pt x="243" y="101"/>
                </a:cubicBezTo>
                <a:cubicBezTo>
                  <a:pt x="243" y="126"/>
                  <a:pt x="228" y="147"/>
                  <a:pt x="206" y="157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68" y="79"/>
                  <a:pt x="168" y="79"/>
                  <a:pt x="168" y="79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35" y="157"/>
                  <a:pt x="35" y="157"/>
                  <a:pt x="35" y="157"/>
                </a:cubicBezTo>
                <a:close/>
                <a:moveTo>
                  <a:pt x="91" y="97"/>
                </a:moveTo>
                <a:cubicBezTo>
                  <a:pt x="91" y="173"/>
                  <a:pt x="91" y="173"/>
                  <a:pt x="91" y="173"/>
                </a:cubicBezTo>
                <a:cubicBezTo>
                  <a:pt x="65" y="173"/>
                  <a:pt x="65" y="173"/>
                  <a:pt x="65" y="173"/>
                </a:cubicBezTo>
                <a:cubicBezTo>
                  <a:pt x="118" y="242"/>
                  <a:pt x="118" y="242"/>
                  <a:pt x="118" y="242"/>
                </a:cubicBezTo>
                <a:cubicBezTo>
                  <a:pt x="172" y="173"/>
                  <a:pt x="172" y="173"/>
                  <a:pt x="172" y="173"/>
                </a:cubicBezTo>
                <a:cubicBezTo>
                  <a:pt x="145" y="173"/>
                  <a:pt x="145" y="173"/>
                  <a:pt x="145" y="173"/>
                </a:cubicBezTo>
                <a:cubicBezTo>
                  <a:pt x="145" y="97"/>
                  <a:pt x="145" y="97"/>
                  <a:pt x="145" y="97"/>
                </a:cubicBezTo>
                <a:lnTo>
                  <a:pt x="91" y="9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2" name="Freeform 182"/>
          <p:cNvSpPr>
            <a:spLocks noEditPoints="1"/>
          </p:cNvSpPr>
          <p:nvPr/>
        </p:nvSpPr>
        <p:spPr bwMode="auto">
          <a:xfrm>
            <a:off x="4182686" y="5366079"/>
            <a:ext cx="712961" cy="651573"/>
          </a:xfrm>
          <a:custGeom>
            <a:avLst/>
            <a:gdLst>
              <a:gd name="T0" fmla="*/ 0 w 662"/>
              <a:gd name="T1" fmla="*/ 501 h 605"/>
              <a:gd name="T2" fmla="*/ 59 w 662"/>
              <a:gd name="T3" fmla="*/ 501 h 605"/>
              <a:gd name="T4" fmla="*/ 59 w 662"/>
              <a:gd name="T5" fmla="*/ 444 h 605"/>
              <a:gd name="T6" fmla="*/ 381 w 662"/>
              <a:gd name="T7" fmla="*/ 444 h 605"/>
              <a:gd name="T8" fmla="*/ 381 w 662"/>
              <a:gd name="T9" fmla="*/ 501 h 605"/>
              <a:gd name="T10" fmla="*/ 447 w 662"/>
              <a:gd name="T11" fmla="*/ 501 h 605"/>
              <a:gd name="T12" fmla="*/ 447 w 662"/>
              <a:gd name="T13" fmla="*/ 605 h 605"/>
              <a:gd name="T14" fmla="*/ 0 w 662"/>
              <a:gd name="T15" fmla="*/ 605 h 605"/>
              <a:gd name="T16" fmla="*/ 0 w 662"/>
              <a:gd name="T17" fmla="*/ 501 h 605"/>
              <a:gd name="T18" fmla="*/ 0 w 662"/>
              <a:gd name="T19" fmla="*/ 501 h 605"/>
              <a:gd name="T20" fmla="*/ 149 w 662"/>
              <a:gd name="T21" fmla="*/ 343 h 605"/>
              <a:gd name="T22" fmla="*/ 177 w 662"/>
              <a:gd name="T23" fmla="*/ 239 h 605"/>
              <a:gd name="T24" fmla="*/ 163 w 662"/>
              <a:gd name="T25" fmla="*/ 236 h 605"/>
              <a:gd name="T26" fmla="*/ 170 w 662"/>
              <a:gd name="T27" fmla="*/ 213 h 605"/>
              <a:gd name="T28" fmla="*/ 149 w 662"/>
              <a:gd name="T29" fmla="*/ 208 h 605"/>
              <a:gd name="T30" fmla="*/ 161 w 662"/>
              <a:gd name="T31" fmla="*/ 163 h 605"/>
              <a:gd name="T32" fmla="*/ 182 w 662"/>
              <a:gd name="T33" fmla="*/ 168 h 605"/>
              <a:gd name="T34" fmla="*/ 187 w 662"/>
              <a:gd name="T35" fmla="*/ 147 h 605"/>
              <a:gd name="T36" fmla="*/ 201 w 662"/>
              <a:gd name="T37" fmla="*/ 149 h 605"/>
              <a:gd name="T38" fmla="*/ 232 w 662"/>
              <a:gd name="T39" fmla="*/ 33 h 605"/>
              <a:gd name="T40" fmla="*/ 220 w 662"/>
              <a:gd name="T41" fmla="*/ 28 h 605"/>
              <a:gd name="T42" fmla="*/ 227 w 662"/>
              <a:gd name="T43" fmla="*/ 0 h 605"/>
              <a:gd name="T44" fmla="*/ 376 w 662"/>
              <a:gd name="T45" fmla="*/ 40 h 605"/>
              <a:gd name="T46" fmla="*/ 369 w 662"/>
              <a:gd name="T47" fmla="*/ 69 h 605"/>
              <a:gd name="T48" fmla="*/ 357 w 662"/>
              <a:gd name="T49" fmla="*/ 66 h 605"/>
              <a:gd name="T50" fmla="*/ 324 w 662"/>
              <a:gd name="T51" fmla="*/ 182 h 605"/>
              <a:gd name="T52" fmla="*/ 336 w 662"/>
              <a:gd name="T53" fmla="*/ 187 h 605"/>
              <a:gd name="T54" fmla="*/ 331 w 662"/>
              <a:gd name="T55" fmla="*/ 206 h 605"/>
              <a:gd name="T56" fmla="*/ 662 w 662"/>
              <a:gd name="T57" fmla="*/ 284 h 605"/>
              <a:gd name="T58" fmla="*/ 645 w 662"/>
              <a:gd name="T59" fmla="*/ 355 h 605"/>
              <a:gd name="T60" fmla="*/ 317 w 662"/>
              <a:gd name="T61" fmla="*/ 258 h 605"/>
              <a:gd name="T62" fmla="*/ 312 w 662"/>
              <a:gd name="T63" fmla="*/ 277 h 605"/>
              <a:gd name="T64" fmla="*/ 300 w 662"/>
              <a:gd name="T65" fmla="*/ 272 h 605"/>
              <a:gd name="T66" fmla="*/ 272 w 662"/>
              <a:gd name="T67" fmla="*/ 376 h 605"/>
              <a:gd name="T68" fmla="*/ 284 w 662"/>
              <a:gd name="T69" fmla="*/ 381 h 605"/>
              <a:gd name="T70" fmla="*/ 277 w 662"/>
              <a:gd name="T71" fmla="*/ 409 h 605"/>
              <a:gd name="T72" fmla="*/ 128 w 662"/>
              <a:gd name="T73" fmla="*/ 369 h 605"/>
              <a:gd name="T74" fmla="*/ 135 w 662"/>
              <a:gd name="T75" fmla="*/ 340 h 605"/>
              <a:gd name="T76" fmla="*/ 149 w 662"/>
              <a:gd name="T77" fmla="*/ 34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62" h="605">
                <a:moveTo>
                  <a:pt x="0" y="501"/>
                </a:moveTo>
                <a:lnTo>
                  <a:pt x="59" y="501"/>
                </a:lnTo>
                <a:lnTo>
                  <a:pt x="59" y="444"/>
                </a:lnTo>
                <a:lnTo>
                  <a:pt x="381" y="444"/>
                </a:lnTo>
                <a:lnTo>
                  <a:pt x="381" y="501"/>
                </a:lnTo>
                <a:lnTo>
                  <a:pt x="447" y="501"/>
                </a:lnTo>
                <a:lnTo>
                  <a:pt x="447" y="605"/>
                </a:lnTo>
                <a:lnTo>
                  <a:pt x="0" y="605"/>
                </a:lnTo>
                <a:lnTo>
                  <a:pt x="0" y="501"/>
                </a:lnTo>
                <a:lnTo>
                  <a:pt x="0" y="501"/>
                </a:lnTo>
                <a:close/>
                <a:moveTo>
                  <a:pt x="149" y="343"/>
                </a:moveTo>
                <a:lnTo>
                  <a:pt x="177" y="239"/>
                </a:lnTo>
                <a:lnTo>
                  <a:pt x="163" y="236"/>
                </a:lnTo>
                <a:lnTo>
                  <a:pt x="170" y="213"/>
                </a:lnTo>
                <a:lnTo>
                  <a:pt x="149" y="208"/>
                </a:lnTo>
                <a:lnTo>
                  <a:pt x="161" y="163"/>
                </a:lnTo>
                <a:lnTo>
                  <a:pt x="182" y="168"/>
                </a:lnTo>
                <a:lnTo>
                  <a:pt x="187" y="147"/>
                </a:lnTo>
                <a:lnTo>
                  <a:pt x="201" y="149"/>
                </a:lnTo>
                <a:lnTo>
                  <a:pt x="232" y="33"/>
                </a:lnTo>
                <a:lnTo>
                  <a:pt x="220" y="28"/>
                </a:lnTo>
                <a:lnTo>
                  <a:pt x="227" y="0"/>
                </a:lnTo>
                <a:lnTo>
                  <a:pt x="376" y="40"/>
                </a:lnTo>
                <a:lnTo>
                  <a:pt x="369" y="69"/>
                </a:lnTo>
                <a:lnTo>
                  <a:pt x="357" y="66"/>
                </a:lnTo>
                <a:lnTo>
                  <a:pt x="324" y="182"/>
                </a:lnTo>
                <a:lnTo>
                  <a:pt x="336" y="187"/>
                </a:lnTo>
                <a:lnTo>
                  <a:pt x="331" y="206"/>
                </a:lnTo>
                <a:lnTo>
                  <a:pt x="662" y="284"/>
                </a:lnTo>
                <a:lnTo>
                  <a:pt x="645" y="355"/>
                </a:lnTo>
                <a:lnTo>
                  <a:pt x="317" y="258"/>
                </a:lnTo>
                <a:lnTo>
                  <a:pt x="312" y="277"/>
                </a:lnTo>
                <a:lnTo>
                  <a:pt x="300" y="272"/>
                </a:lnTo>
                <a:lnTo>
                  <a:pt x="272" y="376"/>
                </a:lnTo>
                <a:lnTo>
                  <a:pt x="284" y="381"/>
                </a:lnTo>
                <a:lnTo>
                  <a:pt x="277" y="409"/>
                </a:lnTo>
                <a:lnTo>
                  <a:pt x="128" y="369"/>
                </a:lnTo>
                <a:lnTo>
                  <a:pt x="135" y="340"/>
                </a:lnTo>
                <a:lnTo>
                  <a:pt x="149" y="34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6" name="Freeform 186"/>
          <p:cNvSpPr>
            <a:spLocks noEditPoints="1"/>
          </p:cNvSpPr>
          <p:nvPr/>
        </p:nvSpPr>
        <p:spPr bwMode="auto">
          <a:xfrm>
            <a:off x="5369519" y="4395720"/>
            <a:ext cx="420022" cy="565415"/>
          </a:xfrm>
          <a:custGeom>
            <a:avLst/>
            <a:gdLst>
              <a:gd name="T0" fmla="*/ 87 w 165"/>
              <a:gd name="T1" fmla="*/ 1 h 222"/>
              <a:gd name="T2" fmla="*/ 145 w 165"/>
              <a:gd name="T3" fmla="*/ 7 h 222"/>
              <a:gd name="T4" fmla="*/ 146 w 165"/>
              <a:gd name="T5" fmla="*/ 15 h 222"/>
              <a:gd name="T6" fmla="*/ 128 w 165"/>
              <a:gd name="T7" fmla="*/ 62 h 222"/>
              <a:gd name="T8" fmla="*/ 87 w 165"/>
              <a:gd name="T9" fmla="*/ 82 h 222"/>
              <a:gd name="T10" fmla="*/ 87 w 165"/>
              <a:gd name="T11" fmla="*/ 63 h 222"/>
              <a:gd name="T12" fmla="*/ 97 w 165"/>
              <a:gd name="T13" fmla="*/ 39 h 222"/>
              <a:gd name="T14" fmla="*/ 87 w 165"/>
              <a:gd name="T15" fmla="*/ 15 h 222"/>
              <a:gd name="T16" fmla="*/ 87 w 165"/>
              <a:gd name="T17" fmla="*/ 1 h 222"/>
              <a:gd name="T18" fmla="*/ 165 w 165"/>
              <a:gd name="T19" fmla="*/ 10 h 222"/>
              <a:gd name="T20" fmla="*/ 158 w 165"/>
              <a:gd name="T21" fmla="*/ 8 h 222"/>
              <a:gd name="T22" fmla="*/ 158 w 165"/>
              <a:gd name="T23" fmla="*/ 15 h 222"/>
              <a:gd name="T24" fmla="*/ 136 w 165"/>
              <a:gd name="T25" fmla="*/ 73 h 222"/>
              <a:gd name="T26" fmla="*/ 82 w 165"/>
              <a:gd name="T27" fmla="*/ 98 h 222"/>
              <a:gd name="T28" fmla="*/ 29 w 165"/>
              <a:gd name="T29" fmla="*/ 73 h 222"/>
              <a:gd name="T30" fmla="*/ 7 w 165"/>
              <a:gd name="T31" fmla="*/ 15 h 222"/>
              <a:gd name="T32" fmla="*/ 7 w 165"/>
              <a:gd name="T33" fmla="*/ 8 h 222"/>
              <a:gd name="T34" fmla="*/ 0 w 165"/>
              <a:gd name="T35" fmla="*/ 10 h 222"/>
              <a:gd name="T36" fmla="*/ 0 w 165"/>
              <a:gd name="T37" fmla="*/ 139 h 222"/>
              <a:gd name="T38" fmla="*/ 83 w 165"/>
              <a:gd name="T39" fmla="*/ 222 h 222"/>
              <a:gd name="T40" fmla="*/ 83 w 165"/>
              <a:gd name="T41" fmla="*/ 222 h 222"/>
              <a:gd name="T42" fmla="*/ 165 w 165"/>
              <a:gd name="T43" fmla="*/ 139 h 222"/>
              <a:gd name="T44" fmla="*/ 165 w 165"/>
              <a:gd name="T45" fmla="*/ 10 h 222"/>
              <a:gd name="T46" fmla="*/ 21 w 165"/>
              <a:gd name="T47" fmla="*/ 7 h 222"/>
              <a:gd name="T48" fmla="*/ 77 w 165"/>
              <a:gd name="T49" fmla="*/ 0 h 222"/>
              <a:gd name="T50" fmla="*/ 77 w 165"/>
              <a:gd name="T51" fmla="*/ 15 h 222"/>
              <a:gd name="T52" fmla="*/ 66 w 165"/>
              <a:gd name="T53" fmla="*/ 39 h 222"/>
              <a:gd name="T54" fmla="*/ 77 w 165"/>
              <a:gd name="T55" fmla="*/ 63 h 222"/>
              <a:gd name="T56" fmla="*/ 77 w 165"/>
              <a:gd name="T57" fmla="*/ 82 h 222"/>
              <a:gd name="T58" fmla="*/ 38 w 165"/>
              <a:gd name="T59" fmla="*/ 62 h 222"/>
              <a:gd name="T60" fmla="*/ 21 w 165"/>
              <a:gd name="T61" fmla="*/ 15 h 222"/>
              <a:gd name="T62" fmla="*/ 21 w 165"/>
              <a:gd name="T63" fmla="*/ 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5" h="222">
                <a:moveTo>
                  <a:pt x="87" y="1"/>
                </a:moveTo>
                <a:cubicBezTo>
                  <a:pt x="107" y="1"/>
                  <a:pt x="126" y="3"/>
                  <a:pt x="145" y="7"/>
                </a:cubicBezTo>
                <a:cubicBezTo>
                  <a:pt x="145" y="10"/>
                  <a:pt x="146" y="12"/>
                  <a:pt x="146" y="15"/>
                </a:cubicBezTo>
                <a:cubicBezTo>
                  <a:pt x="146" y="33"/>
                  <a:pt x="139" y="50"/>
                  <a:pt x="128" y="62"/>
                </a:cubicBezTo>
                <a:cubicBezTo>
                  <a:pt x="117" y="74"/>
                  <a:pt x="103" y="81"/>
                  <a:pt x="87" y="82"/>
                </a:cubicBezTo>
                <a:cubicBezTo>
                  <a:pt x="87" y="63"/>
                  <a:pt x="87" y="63"/>
                  <a:pt x="87" y="63"/>
                </a:cubicBezTo>
                <a:cubicBezTo>
                  <a:pt x="93" y="60"/>
                  <a:pt x="97" y="50"/>
                  <a:pt x="97" y="39"/>
                </a:cubicBezTo>
                <a:cubicBezTo>
                  <a:pt x="97" y="28"/>
                  <a:pt x="93" y="18"/>
                  <a:pt x="87" y="15"/>
                </a:cubicBezTo>
                <a:cubicBezTo>
                  <a:pt x="87" y="1"/>
                  <a:pt x="87" y="1"/>
                  <a:pt x="87" y="1"/>
                </a:cubicBezTo>
                <a:close/>
                <a:moveTo>
                  <a:pt x="165" y="10"/>
                </a:moveTo>
                <a:cubicBezTo>
                  <a:pt x="163" y="10"/>
                  <a:pt x="160" y="9"/>
                  <a:pt x="158" y="8"/>
                </a:cubicBezTo>
                <a:cubicBezTo>
                  <a:pt x="158" y="11"/>
                  <a:pt x="158" y="13"/>
                  <a:pt x="158" y="15"/>
                </a:cubicBezTo>
                <a:cubicBezTo>
                  <a:pt x="158" y="38"/>
                  <a:pt x="150" y="58"/>
                  <a:pt x="136" y="73"/>
                </a:cubicBezTo>
                <a:cubicBezTo>
                  <a:pt x="122" y="88"/>
                  <a:pt x="103" y="98"/>
                  <a:pt x="82" y="98"/>
                </a:cubicBezTo>
                <a:cubicBezTo>
                  <a:pt x="62" y="98"/>
                  <a:pt x="43" y="88"/>
                  <a:pt x="29" y="73"/>
                </a:cubicBezTo>
                <a:cubicBezTo>
                  <a:pt x="15" y="58"/>
                  <a:pt x="7" y="38"/>
                  <a:pt x="7" y="15"/>
                </a:cubicBezTo>
                <a:cubicBezTo>
                  <a:pt x="7" y="13"/>
                  <a:pt x="7" y="11"/>
                  <a:pt x="7" y="8"/>
                </a:cubicBezTo>
                <a:cubicBezTo>
                  <a:pt x="5" y="9"/>
                  <a:pt x="2" y="10"/>
                  <a:pt x="0" y="10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84"/>
                  <a:pt x="37" y="222"/>
                  <a:pt x="83" y="222"/>
                </a:cubicBezTo>
                <a:cubicBezTo>
                  <a:pt x="83" y="222"/>
                  <a:pt x="83" y="222"/>
                  <a:pt x="83" y="222"/>
                </a:cubicBezTo>
                <a:cubicBezTo>
                  <a:pt x="128" y="222"/>
                  <a:pt x="165" y="184"/>
                  <a:pt x="165" y="139"/>
                </a:cubicBezTo>
                <a:cubicBezTo>
                  <a:pt x="165" y="10"/>
                  <a:pt x="165" y="10"/>
                  <a:pt x="165" y="10"/>
                </a:cubicBezTo>
                <a:close/>
                <a:moveTo>
                  <a:pt x="21" y="7"/>
                </a:moveTo>
                <a:cubicBezTo>
                  <a:pt x="40" y="3"/>
                  <a:pt x="58" y="1"/>
                  <a:pt x="77" y="0"/>
                </a:cubicBezTo>
                <a:cubicBezTo>
                  <a:pt x="77" y="15"/>
                  <a:pt x="77" y="15"/>
                  <a:pt x="77" y="15"/>
                </a:cubicBezTo>
                <a:cubicBezTo>
                  <a:pt x="71" y="18"/>
                  <a:pt x="66" y="28"/>
                  <a:pt x="66" y="39"/>
                </a:cubicBezTo>
                <a:cubicBezTo>
                  <a:pt x="66" y="51"/>
                  <a:pt x="71" y="60"/>
                  <a:pt x="77" y="63"/>
                </a:cubicBezTo>
                <a:cubicBezTo>
                  <a:pt x="77" y="82"/>
                  <a:pt x="77" y="82"/>
                  <a:pt x="77" y="82"/>
                </a:cubicBezTo>
                <a:cubicBezTo>
                  <a:pt x="62" y="80"/>
                  <a:pt x="48" y="73"/>
                  <a:pt x="38" y="62"/>
                </a:cubicBezTo>
                <a:cubicBezTo>
                  <a:pt x="27" y="50"/>
                  <a:pt x="21" y="33"/>
                  <a:pt x="21" y="15"/>
                </a:cubicBezTo>
                <a:cubicBezTo>
                  <a:pt x="21" y="12"/>
                  <a:pt x="21" y="9"/>
                  <a:pt x="21" y="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7" name="Freeform 187"/>
          <p:cNvSpPr>
            <a:spLocks noEditPoints="1"/>
          </p:cNvSpPr>
          <p:nvPr/>
        </p:nvSpPr>
        <p:spPr bwMode="auto">
          <a:xfrm>
            <a:off x="8383989" y="3255198"/>
            <a:ext cx="595571" cy="641880"/>
          </a:xfrm>
          <a:custGeom>
            <a:avLst/>
            <a:gdLst>
              <a:gd name="T0" fmla="*/ 146 w 553"/>
              <a:gd name="T1" fmla="*/ 473 h 596"/>
              <a:gd name="T2" fmla="*/ 146 w 553"/>
              <a:gd name="T3" fmla="*/ 242 h 596"/>
              <a:gd name="T4" fmla="*/ 167 w 553"/>
              <a:gd name="T5" fmla="*/ 242 h 596"/>
              <a:gd name="T6" fmla="*/ 167 w 553"/>
              <a:gd name="T7" fmla="*/ 197 h 596"/>
              <a:gd name="T8" fmla="*/ 54 w 553"/>
              <a:gd name="T9" fmla="*/ 197 h 596"/>
              <a:gd name="T10" fmla="*/ 54 w 553"/>
              <a:gd name="T11" fmla="*/ 242 h 596"/>
              <a:gd name="T12" fmla="*/ 78 w 553"/>
              <a:gd name="T13" fmla="*/ 242 h 596"/>
              <a:gd name="T14" fmla="*/ 78 w 553"/>
              <a:gd name="T15" fmla="*/ 473 h 596"/>
              <a:gd name="T16" fmla="*/ 54 w 553"/>
              <a:gd name="T17" fmla="*/ 473 h 596"/>
              <a:gd name="T18" fmla="*/ 54 w 553"/>
              <a:gd name="T19" fmla="*/ 506 h 596"/>
              <a:gd name="T20" fmla="*/ 33 w 553"/>
              <a:gd name="T21" fmla="*/ 506 h 596"/>
              <a:gd name="T22" fmla="*/ 33 w 553"/>
              <a:gd name="T23" fmla="*/ 537 h 596"/>
              <a:gd name="T24" fmla="*/ 14 w 553"/>
              <a:gd name="T25" fmla="*/ 537 h 596"/>
              <a:gd name="T26" fmla="*/ 14 w 553"/>
              <a:gd name="T27" fmla="*/ 565 h 596"/>
              <a:gd name="T28" fmla="*/ 0 w 553"/>
              <a:gd name="T29" fmla="*/ 565 h 596"/>
              <a:gd name="T30" fmla="*/ 0 w 553"/>
              <a:gd name="T31" fmla="*/ 596 h 596"/>
              <a:gd name="T32" fmla="*/ 553 w 553"/>
              <a:gd name="T33" fmla="*/ 596 h 596"/>
              <a:gd name="T34" fmla="*/ 553 w 553"/>
              <a:gd name="T35" fmla="*/ 565 h 596"/>
              <a:gd name="T36" fmla="*/ 539 w 553"/>
              <a:gd name="T37" fmla="*/ 565 h 596"/>
              <a:gd name="T38" fmla="*/ 539 w 553"/>
              <a:gd name="T39" fmla="*/ 537 h 596"/>
              <a:gd name="T40" fmla="*/ 520 w 553"/>
              <a:gd name="T41" fmla="*/ 537 h 596"/>
              <a:gd name="T42" fmla="*/ 520 w 553"/>
              <a:gd name="T43" fmla="*/ 506 h 596"/>
              <a:gd name="T44" fmla="*/ 503 w 553"/>
              <a:gd name="T45" fmla="*/ 506 h 596"/>
              <a:gd name="T46" fmla="*/ 503 w 553"/>
              <a:gd name="T47" fmla="*/ 473 h 596"/>
              <a:gd name="T48" fmla="*/ 484 w 553"/>
              <a:gd name="T49" fmla="*/ 473 h 596"/>
              <a:gd name="T50" fmla="*/ 484 w 553"/>
              <a:gd name="T51" fmla="*/ 242 h 596"/>
              <a:gd name="T52" fmla="*/ 503 w 553"/>
              <a:gd name="T53" fmla="*/ 242 h 596"/>
              <a:gd name="T54" fmla="*/ 503 w 553"/>
              <a:gd name="T55" fmla="*/ 197 h 596"/>
              <a:gd name="T56" fmla="*/ 392 w 553"/>
              <a:gd name="T57" fmla="*/ 197 h 596"/>
              <a:gd name="T58" fmla="*/ 392 w 553"/>
              <a:gd name="T59" fmla="*/ 242 h 596"/>
              <a:gd name="T60" fmla="*/ 416 w 553"/>
              <a:gd name="T61" fmla="*/ 242 h 596"/>
              <a:gd name="T62" fmla="*/ 416 w 553"/>
              <a:gd name="T63" fmla="*/ 473 h 596"/>
              <a:gd name="T64" fmla="*/ 392 w 553"/>
              <a:gd name="T65" fmla="*/ 473 h 596"/>
              <a:gd name="T66" fmla="*/ 392 w 553"/>
              <a:gd name="T67" fmla="*/ 506 h 596"/>
              <a:gd name="T68" fmla="*/ 335 w 553"/>
              <a:gd name="T69" fmla="*/ 506 h 596"/>
              <a:gd name="T70" fmla="*/ 335 w 553"/>
              <a:gd name="T71" fmla="*/ 343 h 596"/>
              <a:gd name="T72" fmla="*/ 288 w 553"/>
              <a:gd name="T73" fmla="*/ 343 h 596"/>
              <a:gd name="T74" fmla="*/ 288 w 553"/>
              <a:gd name="T75" fmla="*/ 506 h 596"/>
              <a:gd name="T76" fmla="*/ 271 w 553"/>
              <a:gd name="T77" fmla="*/ 506 h 596"/>
              <a:gd name="T78" fmla="*/ 271 w 553"/>
              <a:gd name="T79" fmla="*/ 343 h 596"/>
              <a:gd name="T80" fmla="*/ 224 w 553"/>
              <a:gd name="T81" fmla="*/ 343 h 596"/>
              <a:gd name="T82" fmla="*/ 224 w 553"/>
              <a:gd name="T83" fmla="*/ 506 h 596"/>
              <a:gd name="T84" fmla="*/ 167 w 553"/>
              <a:gd name="T85" fmla="*/ 506 h 596"/>
              <a:gd name="T86" fmla="*/ 167 w 553"/>
              <a:gd name="T87" fmla="*/ 473 h 596"/>
              <a:gd name="T88" fmla="*/ 146 w 553"/>
              <a:gd name="T89" fmla="*/ 473 h 596"/>
              <a:gd name="T90" fmla="*/ 146 w 553"/>
              <a:gd name="T91" fmla="*/ 473 h 596"/>
              <a:gd name="T92" fmla="*/ 274 w 553"/>
              <a:gd name="T93" fmla="*/ 0 h 596"/>
              <a:gd name="T94" fmla="*/ 439 w 553"/>
              <a:gd name="T95" fmla="*/ 90 h 596"/>
              <a:gd name="T96" fmla="*/ 543 w 553"/>
              <a:gd name="T97" fmla="*/ 147 h 596"/>
              <a:gd name="T98" fmla="*/ 543 w 553"/>
              <a:gd name="T99" fmla="*/ 180 h 596"/>
              <a:gd name="T100" fmla="*/ 274 w 553"/>
              <a:gd name="T101" fmla="*/ 180 h 596"/>
              <a:gd name="T102" fmla="*/ 4 w 553"/>
              <a:gd name="T103" fmla="*/ 180 h 596"/>
              <a:gd name="T104" fmla="*/ 4 w 553"/>
              <a:gd name="T105" fmla="*/ 147 h 596"/>
              <a:gd name="T106" fmla="*/ 111 w 553"/>
              <a:gd name="T107" fmla="*/ 90 h 596"/>
              <a:gd name="T108" fmla="*/ 274 w 553"/>
              <a:gd name="T109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3" h="596">
                <a:moveTo>
                  <a:pt x="146" y="473"/>
                </a:moveTo>
                <a:lnTo>
                  <a:pt x="146" y="242"/>
                </a:lnTo>
                <a:lnTo>
                  <a:pt x="167" y="242"/>
                </a:lnTo>
                <a:lnTo>
                  <a:pt x="167" y="197"/>
                </a:lnTo>
                <a:lnTo>
                  <a:pt x="54" y="197"/>
                </a:lnTo>
                <a:lnTo>
                  <a:pt x="54" y="242"/>
                </a:lnTo>
                <a:lnTo>
                  <a:pt x="78" y="242"/>
                </a:lnTo>
                <a:lnTo>
                  <a:pt x="78" y="473"/>
                </a:lnTo>
                <a:lnTo>
                  <a:pt x="54" y="473"/>
                </a:lnTo>
                <a:lnTo>
                  <a:pt x="54" y="506"/>
                </a:lnTo>
                <a:lnTo>
                  <a:pt x="33" y="506"/>
                </a:lnTo>
                <a:lnTo>
                  <a:pt x="33" y="537"/>
                </a:lnTo>
                <a:lnTo>
                  <a:pt x="14" y="537"/>
                </a:lnTo>
                <a:lnTo>
                  <a:pt x="14" y="565"/>
                </a:lnTo>
                <a:lnTo>
                  <a:pt x="0" y="565"/>
                </a:lnTo>
                <a:lnTo>
                  <a:pt x="0" y="596"/>
                </a:lnTo>
                <a:lnTo>
                  <a:pt x="553" y="596"/>
                </a:lnTo>
                <a:lnTo>
                  <a:pt x="553" y="565"/>
                </a:lnTo>
                <a:lnTo>
                  <a:pt x="539" y="565"/>
                </a:lnTo>
                <a:lnTo>
                  <a:pt x="539" y="537"/>
                </a:lnTo>
                <a:lnTo>
                  <a:pt x="520" y="537"/>
                </a:lnTo>
                <a:lnTo>
                  <a:pt x="520" y="506"/>
                </a:lnTo>
                <a:lnTo>
                  <a:pt x="503" y="506"/>
                </a:lnTo>
                <a:lnTo>
                  <a:pt x="503" y="473"/>
                </a:lnTo>
                <a:lnTo>
                  <a:pt x="484" y="473"/>
                </a:lnTo>
                <a:lnTo>
                  <a:pt x="484" y="242"/>
                </a:lnTo>
                <a:lnTo>
                  <a:pt x="503" y="242"/>
                </a:lnTo>
                <a:lnTo>
                  <a:pt x="503" y="197"/>
                </a:lnTo>
                <a:lnTo>
                  <a:pt x="392" y="197"/>
                </a:lnTo>
                <a:lnTo>
                  <a:pt x="392" y="242"/>
                </a:lnTo>
                <a:lnTo>
                  <a:pt x="416" y="242"/>
                </a:lnTo>
                <a:lnTo>
                  <a:pt x="416" y="473"/>
                </a:lnTo>
                <a:lnTo>
                  <a:pt x="392" y="473"/>
                </a:lnTo>
                <a:lnTo>
                  <a:pt x="392" y="506"/>
                </a:lnTo>
                <a:lnTo>
                  <a:pt x="335" y="506"/>
                </a:lnTo>
                <a:lnTo>
                  <a:pt x="335" y="343"/>
                </a:lnTo>
                <a:lnTo>
                  <a:pt x="288" y="343"/>
                </a:lnTo>
                <a:lnTo>
                  <a:pt x="288" y="506"/>
                </a:lnTo>
                <a:lnTo>
                  <a:pt x="271" y="506"/>
                </a:lnTo>
                <a:lnTo>
                  <a:pt x="271" y="343"/>
                </a:lnTo>
                <a:lnTo>
                  <a:pt x="224" y="343"/>
                </a:lnTo>
                <a:lnTo>
                  <a:pt x="224" y="506"/>
                </a:lnTo>
                <a:lnTo>
                  <a:pt x="167" y="506"/>
                </a:lnTo>
                <a:lnTo>
                  <a:pt x="167" y="473"/>
                </a:lnTo>
                <a:lnTo>
                  <a:pt x="146" y="473"/>
                </a:lnTo>
                <a:lnTo>
                  <a:pt x="146" y="473"/>
                </a:lnTo>
                <a:close/>
                <a:moveTo>
                  <a:pt x="274" y="0"/>
                </a:moveTo>
                <a:lnTo>
                  <a:pt x="439" y="90"/>
                </a:lnTo>
                <a:lnTo>
                  <a:pt x="543" y="147"/>
                </a:lnTo>
                <a:lnTo>
                  <a:pt x="543" y="180"/>
                </a:lnTo>
                <a:lnTo>
                  <a:pt x="274" y="180"/>
                </a:lnTo>
                <a:lnTo>
                  <a:pt x="4" y="180"/>
                </a:lnTo>
                <a:lnTo>
                  <a:pt x="4" y="147"/>
                </a:lnTo>
                <a:lnTo>
                  <a:pt x="111" y="90"/>
                </a:lnTo>
                <a:lnTo>
                  <a:pt x="274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Freeform 190"/>
          <p:cNvSpPr>
            <a:spLocks noEditPoints="1"/>
          </p:cNvSpPr>
          <p:nvPr/>
        </p:nvSpPr>
        <p:spPr bwMode="auto">
          <a:xfrm>
            <a:off x="8339832" y="5513625"/>
            <a:ext cx="400637" cy="473871"/>
          </a:xfrm>
          <a:custGeom>
            <a:avLst/>
            <a:gdLst>
              <a:gd name="T0" fmla="*/ 62 w 157"/>
              <a:gd name="T1" fmla="*/ 29 h 186"/>
              <a:gd name="T2" fmla="*/ 72 w 157"/>
              <a:gd name="T3" fmla="*/ 10 h 186"/>
              <a:gd name="T4" fmla="*/ 72 w 157"/>
              <a:gd name="T5" fmla="*/ 10 h 186"/>
              <a:gd name="T6" fmla="*/ 96 w 157"/>
              <a:gd name="T7" fmla="*/ 0 h 186"/>
              <a:gd name="T8" fmla="*/ 120 w 157"/>
              <a:gd name="T9" fmla="*/ 10 h 186"/>
              <a:gd name="T10" fmla="*/ 120 w 157"/>
              <a:gd name="T11" fmla="*/ 10 h 186"/>
              <a:gd name="T12" fmla="*/ 130 w 157"/>
              <a:gd name="T13" fmla="*/ 34 h 186"/>
              <a:gd name="T14" fmla="*/ 124 w 157"/>
              <a:gd name="T15" fmla="*/ 54 h 186"/>
              <a:gd name="T16" fmla="*/ 124 w 157"/>
              <a:gd name="T17" fmla="*/ 59 h 186"/>
              <a:gd name="T18" fmla="*/ 157 w 157"/>
              <a:gd name="T19" fmla="*/ 59 h 186"/>
              <a:gd name="T20" fmla="*/ 157 w 157"/>
              <a:gd name="T21" fmla="*/ 90 h 186"/>
              <a:gd name="T22" fmla="*/ 124 w 157"/>
              <a:gd name="T23" fmla="*/ 90 h 186"/>
              <a:gd name="T24" fmla="*/ 124 w 157"/>
              <a:gd name="T25" fmla="*/ 96 h 186"/>
              <a:gd name="T26" fmla="*/ 129 w 157"/>
              <a:gd name="T27" fmla="*/ 121 h 186"/>
              <a:gd name="T28" fmla="*/ 110 w 157"/>
              <a:gd name="T29" fmla="*/ 167 h 186"/>
              <a:gd name="T30" fmla="*/ 64 w 157"/>
              <a:gd name="T31" fmla="*/ 186 h 186"/>
              <a:gd name="T32" fmla="*/ 19 w 157"/>
              <a:gd name="T33" fmla="*/ 167 h 186"/>
              <a:gd name="T34" fmla="*/ 0 w 157"/>
              <a:gd name="T35" fmla="*/ 121 h 186"/>
              <a:gd name="T36" fmla="*/ 19 w 157"/>
              <a:gd name="T37" fmla="*/ 75 h 186"/>
              <a:gd name="T38" fmla="*/ 31 w 157"/>
              <a:gd name="T39" fmla="*/ 65 h 186"/>
              <a:gd name="T40" fmla="*/ 62 w 157"/>
              <a:gd name="T41" fmla="*/ 29 h 186"/>
              <a:gd name="T42" fmla="*/ 32 w 157"/>
              <a:gd name="T43" fmla="*/ 119 h 186"/>
              <a:gd name="T44" fmla="*/ 80 w 157"/>
              <a:gd name="T45" fmla="*/ 90 h 186"/>
              <a:gd name="T46" fmla="*/ 32 w 157"/>
              <a:gd name="T47" fmla="*/ 119 h 186"/>
              <a:gd name="T48" fmla="*/ 94 w 157"/>
              <a:gd name="T49" fmla="*/ 91 h 186"/>
              <a:gd name="T50" fmla="*/ 64 w 157"/>
              <a:gd name="T51" fmla="*/ 79 h 186"/>
              <a:gd name="T52" fmla="*/ 35 w 157"/>
              <a:gd name="T53" fmla="*/ 91 h 186"/>
              <a:gd name="T54" fmla="*/ 22 w 157"/>
              <a:gd name="T55" fmla="*/ 121 h 186"/>
              <a:gd name="T56" fmla="*/ 35 w 157"/>
              <a:gd name="T57" fmla="*/ 151 h 186"/>
              <a:gd name="T58" fmla="*/ 64 w 157"/>
              <a:gd name="T59" fmla="*/ 163 h 186"/>
              <a:gd name="T60" fmla="*/ 94 w 157"/>
              <a:gd name="T61" fmla="*/ 151 h 186"/>
              <a:gd name="T62" fmla="*/ 106 w 157"/>
              <a:gd name="T63" fmla="*/ 121 h 186"/>
              <a:gd name="T64" fmla="*/ 94 w 157"/>
              <a:gd name="T65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" h="186">
                <a:moveTo>
                  <a:pt x="62" y="29"/>
                </a:moveTo>
                <a:cubicBezTo>
                  <a:pt x="63" y="21"/>
                  <a:pt x="67" y="15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8" y="4"/>
                  <a:pt x="87" y="0"/>
                  <a:pt x="96" y="0"/>
                </a:cubicBezTo>
                <a:cubicBezTo>
                  <a:pt x="105" y="0"/>
                  <a:pt x="114" y="4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7" y="16"/>
                  <a:pt x="130" y="25"/>
                  <a:pt x="130" y="34"/>
                </a:cubicBezTo>
                <a:cubicBezTo>
                  <a:pt x="130" y="41"/>
                  <a:pt x="128" y="48"/>
                  <a:pt x="124" y="54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7" y="104"/>
                  <a:pt x="129" y="112"/>
                  <a:pt x="129" y="121"/>
                </a:cubicBezTo>
                <a:cubicBezTo>
                  <a:pt x="129" y="139"/>
                  <a:pt x="122" y="155"/>
                  <a:pt x="110" y="167"/>
                </a:cubicBezTo>
                <a:cubicBezTo>
                  <a:pt x="98" y="178"/>
                  <a:pt x="82" y="186"/>
                  <a:pt x="64" y="186"/>
                </a:cubicBezTo>
                <a:cubicBezTo>
                  <a:pt x="46" y="186"/>
                  <a:pt x="30" y="178"/>
                  <a:pt x="19" y="167"/>
                </a:cubicBezTo>
                <a:cubicBezTo>
                  <a:pt x="7" y="155"/>
                  <a:pt x="0" y="139"/>
                  <a:pt x="0" y="121"/>
                </a:cubicBezTo>
                <a:cubicBezTo>
                  <a:pt x="0" y="103"/>
                  <a:pt x="7" y="87"/>
                  <a:pt x="19" y="75"/>
                </a:cubicBezTo>
                <a:cubicBezTo>
                  <a:pt x="22" y="72"/>
                  <a:pt x="27" y="68"/>
                  <a:pt x="31" y="65"/>
                </a:cubicBezTo>
                <a:cubicBezTo>
                  <a:pt x="62" y="29"/>
                  <a:pt x="62" y="29"/>
                  <a:pt x="62" y="29"/>
                </a:cubicBezTo>
                <a:close/>
                <a:moveTo>
                  <a:pt x="32" y="119"/>
                </a:moveTo>
                <a:cubicBezTo>
                  <a:pt x="43" y="107"/>
                  <a:pt x="58" y="97"/>
                  <a:pt x="80" y="90"/>
                </a:cubicBezTo>
                <a:cubicBezTo>
                  <a:pt x="59" y="87"/>
                  <a:pt x="34" y="93"/>
                  <a:pt x="32" y="119"/>
                </a:cubicBezTo>
                <a:close/>
                <a:moveTo>
                  <a:pt x="94" y="91"/>
                </a:moveTo>
                <a:cubicBezTo>
                  <a:pt x="86" y="84"/>
                  <a:pt x="76" y="79"/>
                  <a:pt x="64" y="79"/>
                </a:cubicBezTo>
                <a:cubicBezTo>
                  <a:pt x="53" y="79"/>
                  <a:pt x="42" y="84"/>
                  <a:pt x="35" y="91"/>
                </a:cubicBezTo>
                <a:cubicBezTo>
                  <a:pt x="27" y="99"/>
                  <a:pt x="22" y="109"/>
                  <a:pt x="22" y="121"/>
                </a:cubicBezTo>
                <a:cubicBezTo>
                  <a:pt x="22" y="133"/>
                  <a:pt x="27" y="143"/>
                  <a:pt x="35" y="151"/>
                </a:cubicBezTo>
                <a:cubicBezTo>
                  <a:pt x="42" y="158"/>
                  <a:pt x="53" y="163"/>
                  <a:pt x="64" y="163"/>
                </a:cubicBezTo>
                <a:cubicBezTo>
                  <a:pt x="76" y="163"/>
                  <a:pt x="86" y="158"/>
                  <a:pt x="94" y="151"/>
                </a:cubicBezTo>
                <a:cubicBezTo>
                  <a:pt x="101" y="143"/>
                  <a:pt x="106" y="133"/>
                  <a:pt x="106" y="121"/>
                </a:cubicBezTo>
                <a:cubicBezTo>
                  <a:pt x="106" y="109"/>
                  <a:pt x="101" y="99"/>
                  <a:pt x="94" y="9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Freeform 191"/>
          <p:cNvSpPr>
            <a:spLocks noEditPoints="1"/>
          </p:cNvSpPr>
          <p:nvPr/>
        </p:nvSpPr>
        <p:spPr bwMode="auto">
          <a:xfrm>
            <a:off x="8699544" y="5513625"/>
            <a:ext cx="338172" cy="473871"/>
          </a:xfrm>
          <a:custGeom>
            <a:avLst/>
            <a:gdLst>
              <a:gd name="T0" fmla="*/ 70 w 133"/>
              <a:gd name="T1" fmla="*/ 29 h 186"/>
              <a:gd name="T2" fmla="*/ 61 w 133"/>
              <a:gd name="T3" fmla="*/ 10 h 186"/>
              <a:gd name="T4" fmla="*/ 61 w 133"/>
              <a:gd name="T5" fmla="*/ 10 h 186"/>
              <a:gd name="T6" fmla="*/ 36 w 133"/>
              <a:gd name="T7" fmla="*/ 0 h 186"/>
              <a:gd name="T8" fmla="*/ 12 w 133"/>
              <a:gd name="T9" fmla="*/ 10 h 186"/>
              <a:gd name="T10" fmla="*/ 12 w 133"/>
              <a:gd name="T11" fmla="*/ 10 h 186"/>
              <a:gd name="T12" fmla="*/ 2 w 133"/>
              <a:gd name="T13" fmla="*/ 34 h 186"/>
              <a:gd name="T14" fmla="*/ 8 w 133"/>
              <a:gd name="T15" fmla="*/ 54 h 186"/>
              <a:gd name="T16" fmla="*/ 8 w 133"/>
              <a:gd name="T17" fmla="*/ 59 h 186"/>
              <a:gd name="T18" fmla="*/ 0 w 133"/>
              <a:gd name="T19" fmla="*/ 59 h 186"/>
              <a:gd name="T20" fmla="*/ 0 w 133"/>
              <a:gd name="T21" fmla="*/ 88 h 186"/>
              <a:gd name="T22" fmla="*/ 8 w 133"/>
              <a:gd name="T23" fmla="*/ 88 h 186"/>
              <a:gd name="T24" fmla="*/ 8 w 133"/>
              <a:gd name="T25" fmla="*/ 96 h 186"/>
              <a:gd name="T26" fmla="*/ 3 w 133"/>
              <a:gd name="T27" fmla="*/ 121 h 186"/>
              <a:gd name="T28" fmla="*/ 22 w 133"/>
              <a:gd name="T29" fmla="*/ 167 h 186"/>
              <a:gd name="T30" fmla="*/ 68 w 133"/>
              <a:gd name="T31" fmla="*/ 186 h 186"/>
              <a:gd name="T32" fmla="*/ 114 w 133"/>
              <a:gd name="T33" fmla="*/ 167 h 186"/>
              <a:gd name="T34" fmla="*/ 133 w 133"/>
              <a:gd name="T35" fmla="*/ 121 h 186"/>
              <a:gd name="T36" fmla="*/ 114 w 133"/>
              <a:gd name="T37" fmla="*/ 75 h 186"/>
              <a:gd name="T38" fmla="*/ 101 w 133"/>
              <a:gd name="T39" fmla="*/ 65 h 186"/>
              <a:gd name="T40" fmla="*/ 70 w 133"/>
              <a:gd name="T41" fmla="*/ 29 h 186"/>
              <a:gd name="T42" fmla="*/ 35 w 133"/>
              <a:gd name="T43" fmla="*/ 119 h 186"/>
              <a:gd name="T44" fmla="*/ 83 w 133"/>
              <a:gd name="T45" fmla="*/ 90 h 186"/>
              <a:gd name="T46" fmla="*/ 35 w 133"/>
              <a:gd name="T47" fmla="*/ 119 h 186"/>
              <a:gd name="T48" fmla="*/ 38 w 133"/>
              <a:gd name="T49" fmla="*/ 91 h 186"/>
              <a:gd name="T50" fmla="*/ 68 w 133"/>
              <a:gd name="T51" fmla="*/ 79 h 186"/>
              <a:gd name="T52" fmla="*/ 98 w 133"/>
              <a:gd name="T53" fmla="*/ 91 h 186"/>
              <a:gd name="T54" fmla="*/ 110 w 133"/>
              <a:gd name="T55" fmla="*/ 121 h 186"/>
              <a:gd name="T56" fmla="*/ 98 w 133"/>
              <a:gd name="T57" fmla="*/ 151 h 186"/>
              <a:gd name="T58" fmla="*/ 68 w 133"/>
              <a:gd name="T59" fmla="*/ 163 h 186"/>
              <a:gd name="T60" fmla="*/ 38 w 133"/>
              <a:gd name="T61" fmla="*/ 151 h 186"/>
              <a:gd name="T62" fmla="*/ 26 w 133"/>
              <a:gd name="T63" fmla="*/ 121 h 186"/>
              <a:gd name="T64" fmla="*/ 38 w 133"/>
              <a:gd name="T65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" h="186">
                <a:moveTo>
                  <a:pt x="70" y="29"/>
                </a:moveTo>
                <a:cubicBezTo>
                  <a:pt x="69" y="21"/>
                  <a:pt x="66" y="15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4" y="4"/>
                  <a:pt x="46" y="0"/>
                  <a:pt x="36" y="0"/>
                </a:cubicBezTo>
                <a:cubicBezTo>
                  <a:pt x="27" y="0"/>
                  <a:pt x="18" y="4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6" y="16"/>
                  <a:pt x="2" y="25"/>
                  <a:pt x="2" y="34"/>
                </a:cubicBezTo>
                <a:cubicBezTo>
                  <a:pt x="2" y="41"/>
                  <a:pt x="4" y="48"/>
                  <a:pt x="8" y="54"/>
                </a:cubicBezTo>
                <a:cubicBezTo>
                  <a:pt x="8" y="59"/>
                  <a:pt x="8" y="59"/>
                  <a:pt x="8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88"/>
                  <a:pt x="0" y="88"/>
                  <a:pt x="0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96"/>
                  <a:pt x="8" y="96"/>
                  <a:pt x="8" y="96"/>
                </a:cubicBezTo>
                <a:cubicBezTo>
                  <a:pt x="5" y="104"/>
                  <a:pt x="3" y="112"/>
                  <a:pt x="3" y="121"/>
                </a:cubicBezTo>
                <a:cubicBezTo>
                  <a:pt x="3" y="139"/>
                  <a:pt x="11" y="155"/>
                  <a:pt x="22" y="167"/>
                </a:cubicBezTo>
                <a:cubicBezTo>
                  <a:pt x="34" y="178"/>
                  <a:pt x="50" y="186"/>
                  <a:pt x="68" y="186"/>
                </a:cubicBezTo>
                <a:cubicBezTo>
                  <a:pt x="86" y="186"/>
                  <a:pt x="102" y="178"/>
                  <a:pt x="114" y="167"/>
                </a:cubicBezTo>
                <a:cubicBezTo>
                  <a:pt x="125" y="155"/>
                  <a:pt x="133" y="139"/>
                  <a:pt x="133" y="121"/>
                </a:cubicBezTo>
                <a:cubicBezTo>
                  <a:pt x="133" y="103"/>
                  <a:pt x="125" y="87"/>
                  <a:pt x="114" y="75"/>
                </a:cubicBezTo>
                <a:cubicBezTo>
                  <a:pt x="110" y="72"/>
                  <a:pt x="106" y="68"/>
                  <a:pt x="101" y="65"/>
                </a:cubicBezTo>
                <a:cubicBezTo>
                  <a:pt x="70" y="29"/>
                  <a:pt x="70" y="29"/>
                  <a:pt x="70" y="29"/>
                </a:cubicBezTo>
                <a:close/>
                <a:moveTo>
                  <a:pt x="35" y="119"/>
                </a:moveTo>
                <a:cubicBezTo>
                  <a:pt x="37" y="93"/>
                  <a:pt x="62" y="87"/>
                  <a:pt x="83" y="90"/>
                </a:cubicBezTo>
                <a:cubicBezTo>
                  <a:pt x="62" y="97"/>
                  <a:pt x="47" y="107"/>
                  <a:pt x="35" y="119"/>
                </a:cubicBezTo>
                <a:close/>
                <a:moveTo>
                  <a:pt x="38" y="91"/>
                </a:moveTo>
                <a:cubicBezTo>
                  <a:pt x="46" y="84"/>
                  <a:pt x="56" y="79"/>
                  <a:pt x="68" y="79"/>
                </a:cubicBezTo>
                <a:cubicBezTo>
                  <a:pt x="80" y="79"/>
                  <a:pt x="90" y="84"/>
                  <a:pt x="98" y="91"/>
                </a:cubicBezTo>
                <a:cubicBezTo>
                  <a:pt x="105" y="99"/>
                  <a:pt x="110" y="109"/>
                  <a:pt x="110" y="121"/>
                </a:cubicBezTo>
                <a:cubicBezTo>
                  <a:pt x="110" y="133"/>
                  <a:pt x="105" y="143"/>
                  <a:pt x="98" y="151"/>
                </a:cubicBezTo>
                <a:cubicBezTo>
                  <a:pt x="90" y="158"/>
                  <a:pt x="80" y="163"/>
                  <a:pt x="68" y="163"/>
                </a:cubicBezTo>
                <a:cubicBezTo>
                  <a:pt x="56" y="163"/>
                  <a:pt x="46" y="158"/>
                  <a:pt x="38" y="151"/>
                </a:cubicBezTo>
                <a:cubicBezTo>
                  <a:pt x="31" y="143"/>
                  <a:pt x="26" y="133"/>
                  <a:pt x="26" y="121"/>
                </a:cubicBezTo>
                <a:cubicBezTo>
                  <a:pt x="26" y="109"/>
                  <a:pt x="31" y="99"/>
                  <a:pt x="38" y="9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2" name="Freeform 192"/>
          <p:cNvSpPr>
            <a:spLocks noEditPoints="1"/>
          </p:cNvSpPr>
          <p:nvPr/>
        </p:nvSpPr>
        <p:spPr bwMode="auto">
          <a:xfrm>
            <a:off x="10397942" y="4365564"/>
            <a:ext cx="694653" cy="534182"/>
          </a:xfrm>
          <a:custGeom>
            <a:avLst/>
            <a:gdLst>
              <a:gd name="T0" fmla="*/ 60 w 273"/>
              <a:gd name="T1" fmla="*/ 149 h 210"/>
              <a:gd name="T2" fmla="*/ 97 w 273"/>
              <a:gd name="T3" fmla="*/ 151 h 210"/>
              <a:gd name="T4" fmla="*/ 108 w 273"/>
              <a:gd name="T5" fmla="*/ 193 h 210"/>
              <a:gd name="T6" fmla="*/ 108 w 273"/>
              <a:gd name="T7" fmla="*/ 193 h 210"/>
              <a:gd name="T8" fmla="*/ 119 w 273"/>
              <a:gd name="T9" fmla="*/ 207 h 210"/>
              <a:gd name="T10" fmla="*/ 135 w 273"/>
              <a:gd name="T11" fmla="*/ 209 h 210"/>
              <a:gd name="T12" fmla="*/ 136 w 273"/>
              <a:gd name="T13" fmla="*/ 208 h 210"/>
              <a:gd name="T14" fmla="*/ 188 w 273"/>
              <a:gd name="T15" fmla="*/ 194 h 210"/>
              <a:gd name="T16" fmla="*/ 188 w 273"/>
              <a:gd name="T17" fmla="*/ 194 h 210"/>
              <a:gd name="T18" fmla="*/ 201 w 273"/>
              <a:gd name="T19" fmla="*/ 185 h 210"/>
              <a:gd name="T20" fmla="*/ 203 w 273"/>
              <a:gd name="T21" fmla="*/ 169 h 210"/>
              <a:gd name="T22" fmla="*/ 203 w 273"/>
              <a:gd name="T23" fmla="*/ 168 h 210"/>
              <a:gd name="T24" fmla="*/ 200 w 273"/>
              <a:gd name="T25" fmla="*/ 157 h 210"/>
              <a:gd name="T26" fmla="*/ 240 w 273"/>
              <a:gd name="T27" fmla="*/ 159 h 210"/>
              <a:gd name="T28" fmla="*/ 244 w 273"/>
              <a:gd name="T29" fmla="*/ 174 h 210"/>
              <a:gd name="T30" fmla="*/ 273 w 273"/>
              <a:gd name="T31" fmla="*/ 166 h 210"/>
              <a:gd name="T32" fmla="*/ 229 w 273"/>
              <a:gd name="T33" fmla="*/ 0 h 210"/>
              <a:gd name="T34" fmla="*/ 200 w 273"/>
              <a:gd name="T35" fmla="*/ 8 h 210"/>
              <a:gd name="T36" fmla="*/ 204 w 273"/>
              <a:gd name="T37" fmla="*/ 24 h 210"/>
              <a:gd name="T38" fmla="*/ 111 w 273"/>
              <a:gd name="T39" fmla="*/ 85 h 210"/>
              <a:gd name="T40" fmla="*/ 53 w 273"/>
              <a:gd name="T41" fmla="*/ 123 h 210"/>
              <a:gd name="T42" fmla="*/ 51 w 273"/>
              <a:gd name="T43" fmla="*/ 117 h 210"/>
              <a:gd name="T44" fmla="*/ 0 w 273"/>
              <a:gd name="T45" fmla="*/ 121 h 210"/>
              <a:gd name="T46" fmla="*/ 16 w 273"/>
              <a:gd name="T47" fmla="*/ 177 h 210"/>
              <a:gd name="T48" fmla="*/ 61 w 273"/>
              <a:gd name="T49" fmla="*/ 154 h 210"/>
              <a:gd name="T50" fmla="*/ 60 w 273"/>
              <a:gd name="T51" fmla="*/ 149 h 210"/>
              <a:gd name="T52" fmla="*/ 206 w 273"/>
              <a:gd name="T53" fmla="*/ 63 h 210"/>
              <a:gd name="T54" fmla="*/ 123 w 273"/>
              <a:gd name="T55" fmla="*/ 113 h 210"/>
              <a:gd name="T56" fmla="*/ 115 w 273"/>
              <a:gd name="T57" fmla="*/ 100 h 210"/>
              <a:gd name="T58" fmla="*/ 198 w 273"/>
              <a:gd name="T59" fmla="*/ 50 h 210"/>
              <a:gd name="T60" fmla="*/ 206 w 273"/>
              <a:gd name="T61" fmla="*/ 63 h 210"/>
              <a:gd name="T62" fmla="*/ 119 w 273"/>
              <a:gd name="T63" fmla="*/ 152 h 210"/>
              <a:gd name="T64" fmla="*/ 129 w 273"/>
              <a:gd name="T65" fmla="*/ 153 h 210"/>
              <a:gd name="T66" fmla="*/ 178 w 273"/>
              <a:gd name="T67" fmla="*/ 156 h 210"/>
              <a:gd name="T68" fmla="*/ 183 w 273"/>
              <a:gd name="T69" fmla="*/ 174 h 210"/>
              <a:gd name="T70" fmla="*/ 183 w 273"/>
              <a:gd name="T71" fmla="*/ 174 h 210"/>
              <a:gd name="T72" fmla="*/ 183 w 273"/>
              <a:gd name="T73" fmla="*/ 174 h 210"/>
              <a:gd name="T74" fmla="*/ 183 w 273"/>
              <a:gd name="T75" fmla="*/ 174 h 210"/>
              <a:gd name="T76" fmla="*/ 183 w 273"/>
              <a:gd name="T77" fmla="*/ 174 h 210"/>
              <a:gd name="T78" fmla="*/ 130 w 273"/>
              <a:gd name="T79" fmla="*/ 188 h 210"/>
              <a:gd name="T80" fmla="*/ 128 w 273"/>
              <a:gd name="T81" fmla="*/ 188 h 210"/>
              <a:gd name="T82" fmla="*/ 128 w 273"/>
              <a:gd name="T83" fmla="*/ 188 h 210"/>
              <a:gd name="T84" fmla="*/ 128 w 273"/>
              <a:gd name="T85" fmla="*/ 188 h 210"/>
              <a:gd name="T86" fmla="*/ 119 w 273"/>
              <a:gd name="T87" fmla="*/ 15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" h="210">
                <a:moveTo>
                  <a:pt x="60" y="149"/>
                </a:moveTo>
                <a:cubicBezTo>
                  <a:pt x="97" y="151"/>
                  <a:pt x="97" y="151"/>
                  <a:pt x="97" y="151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10" y="200"/>
                  <a:pt x="113" y="204"/>
                  <a:pt x="119" y="207"/>
                </a:cubicBezTo>
                <a:cubicBezTo>
                  <a:pt x="123" y="209"/>
                  <a:pt x="129" y="210"/>
                  <a:pt x="135" y="209"/>
                </a:cubicBezTo>
                <a:cubicBezTo>
                  <a:pt x="136" y="208"/>
                  <a:pt x="136" y="208"/>
                  <a:pt x="136" y="208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94" y="193"/>
                  <a:pt x="198" y="189"/>
                  <a:pt x="201" y="185"/>
                </a:cubicBezTo>
                <a:cubicBezTo>
                  <a:pt x="204" y="180"/>
                  <a:pt x="204" y="174"/>
                  <a:pt x="203" y="169"/>
                </a:cubicBezTo>
                <a:cubicBezTo>
                  <a:pt x="203" y="168"/>
                  <a:pt x="203" y="168"/>
                  <a:pt x="203" y="168"/>
                </a:cubicBezTo>
                <a:cubicBezTo>
                  <a:pt x="200" y="157"/>
                  <a:pt x="200" y="157"/>
                  <a:pt x="200" y="157"/>
                </a:cubicBezTo>
                <a:cubicBezTo>
                  <a:pt x="240" y="159"/>
                  <a:pt x="240" y="159"/>
                  <a:pt x="240" y="159"/>
                </a:cubicBezTo>
                <a:cubicBezTo>
                  <a:pt x="244" y="174"/>
                  <a:pt x="244" y="174"/>
                  <a:pt x="244" y="174"/>
                </a:cubicBezTo>
                <a:cubicBezTo>
                  <a:pt x="273" y="166"/>
                  <a:pt x="273" y="166"/>
                  <a:pt x="273" y="166"/>
                </a:cubicBezTo>
                <a:cubicBezTo>
                  <a:pt x="229" y="0"/>
                  <a:pt x="229" y="0"/>
                  <a:pt x="229" y="0"/>
                </a:cubicBezTo>
                <a:cubicBezTo>
                  <a:pt x="200" y="8"/>
                  <a:pt x="200" y="8"/>
                  <a:pt x="200" y="8"/>
                </a:cubicBezTo>
                <a:cubicBezTo>
                  <a:pt x="204" y="24"/>
                  <a:pt x="204" y="24"/>
                  <a:pt x="204" y="24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0" y="121"/>
                  <a:pt x="0" y="121"/>
                  <a:pt x="0" y="121"/>
                </a:cubicBezTo>
                <a:cubicBezTo>
                  <a:pt x="16" y="177"/>
                  <a:pt x="16" y="177"/>
                  <a:pt x="16" y="177"/>
                </a:cubicBezTo>
                <a:cubicBezTo>
                  <a:pt x="61" y="154"/>
                  <a:pt x="61" y="154"/>
                  <a:pt x="61" y="154"/>
                </a:cubicBezTo>
                <a:cubicBezTo>
                  <a:pt x="60" y="149"/>
                  <a:pt x="60" y="149"/>
                  <a:pt x="60" y="149"/>
                </a:cubicBezTo>
                <a:close/>
                <a:moveTo>
                  <a:pt x="206" y="63"/>
                </a:moveTo>
                <a:cubicBezTo>
                  <a:pt x="123" y="113"/>
                  <a:pt x="123" y="113"/>
                  <a:pt x="123" y="113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98" y="50"/>
                  <a:pt x="198" y="50"/>
                  <a:pt x="198" y="50"/>
                </a:cubicBezTo>
                <a:cubicBezTo>
                  <a:pt x="206" y="63"/>
                  <a:pt x="206" y="63"/>
                  <a:pt x="206" y="63"/>
                </a:cubicBezTo>
                <a:close/>
                <a:moveTo>
                  <a:pt x="119" y="152"/>
                </a:moveTo>
                <a:cubicBezTo>
                  <a:pt x="129" y="153"/>
                  <a:pt x="129" y="153"/>
                  <a:pt x="129" y="153"/>
                </a:cubicBezTo>
                <a:cubicBezTo>
                  <a:pt x="178" y="156"/>
                  <a:pt x="178" y="156"/>
                  <a:pt x="178" y="156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29" y="188"/>
                  <a:pt x="128" y="188"/>
                  <a:pt x="128" y="188"/>
                </a:cubicBezTo>
                <a:cubicBezTo>
                  <a:pt x="128" y="188"/>
                  <a:pt x="129" y="188"/>
                  <a:pt x="128" y="188"/>
                </a:cubicBezTo>
                <a:cubicBezTo>
                  <a:pt x="128" y="188"/>
                  <a:pt x="128" y="188"/>
                  <a:pt x="128" y="188"/>
                </a:cubicBezTo>
                <a:lnTo>
                  <a:pt x="119" y="15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Freeform 193"/>
          <p:cNvSpPr>
            <a:spLocks noEditPoints="1"/>
          </p:cNvSpPr>
          <p:nvPr/>
        </p:nvSpPr>
        <p:spPr bwMode="auto">
          <a:xfrm>
            <a:off x="9532049" y="4322485"/>
            <a:ext cx="373713" cy="666651"/>
          </a:xfrm>
          <a:custGeom>
            <a:avLst/>
            <a:gdLst>
              <a:gd name="T0" fmla="*/ 347 w 347"/>
              <a:gd name="T1" fmla="*/ 229 h 619"/>
              <a:gd name="T2" fmla="*/ 321 w 347"/>
              <a:gd name="T3" fmla="*/ 229 h 619"/>
              <a:gd name="T4" fmla="*/ 343 w 347"/>
              <a:gd name="T5" fmla="*/ 132 h 619"/>
              <a:gd name="T6" fmla="*/ 347 w 347"/>
              <a:gd name="T7" fmla="*/ 113 h 619"/>
              <a:gd name="T8" fmla="*/ 326 w 347"/>
              <a:gd name="T9" fmla="*/ 109 h 619"/>
              <a:gd name="T10" fmla="*/ 321 w 347"/>
              <a:gd name="T11" fmla="*/ 106 h 619"/>
              <a:gd name="T12" fmla="*/ 328 w 347"/>
              <a:gd name="T13" fmla="*/ 78 h 619"/>
              <a:gd name="T14" fmla="*/ 307 w 347"/>
              <a:gd name="T15" fmla="*/ 73 h 619"/>
              <a:gd name="T16" fmla="*/ 317 w 347"/>
              <a:gd name="T17" fmla="*/ 26 h 619"/>
              <a:gd name="T18" fmla="*/ 248 w 347"/>
              <a:gd name="T19" fmla="*/ 35 h 619"/>
              <a:gd name="T20" fmla="*/ 243 w 347"/>
              <a:gd name="T21" fmla="*/ 59 h 619"/>
              <a:gd name="T22" fmla="*/ 224 w 347"/>
              <a:gd name="T23" fmla="*/ 54 h 619"/>
              <a:gd name="T24" fmla="*/ 217 w 347"/>
              <a:gd name="T25" fmla="*/ 85 h 619"/>
              <a:gd name="T26" fmla="*/ 210 w 347"/>
              <a:gd name="T27" fmla="*/ 83 h 619"/>
              <a:gd name="T28" fmla="*/ 191 w 347"/>
              <a:gd name="T29" fmla="*/ 78 h 619"/>
              <a:gd name="T30" fmla="*/ 187 w 347"/>
              <a:gd name="T31" fmla="*/ 97 h 619"/>
              <a:gd name="T32" fmla="*/ 170 w 347"/>
              <a:gd name="T33" fmla="*/ 172 h 619"/>
              <a:gd name="T34" fmla="*/ 137 w 347"/>
              <a:gd name="T35" fmla="*/ 78 h 619"/>
              <a:gd name="T36" fmla="*/ 137 w 347"/>
              <a:gd name="T37" fmla="*/ 73 h 619"/>
              <a:gd name="T38" fmla="*/ 130 w 347"/>
              <a:gd name="T39" fmla="*/ 68 h 619"/>
              <a:gd name="T40" fmla="*/ 57 w 347"/>
              <a:gd name="T41" fmla="*/ 16 h 619"/>
              <a:gd name="T42" fmla="*/ 35 w 347"/>
              <a:gd name="T43" fmla="*/ 0 h 619"/>
              <a:gd name="T44" fmla="*/ 28 w 347"/>
              <a:gd name="T45" fmla="*/ 26 h 619"/>
              <a:gd name="T46" fmla="*/ 2 w 347"/>
              <a:gd name="T47" fmla="*/ 113 h 619"/>
              <a:gd name="T48" fmla="*/ 0 w 347"/>
              <a:gd name="T49" fmla="*/ 118 h 619"/>
              <a:gd name="T50" fmla="*/ 2 w 347"/>
              <a:gd name="T51" fmla="*/ 125 h 619"/>
              <a:gd name="T52" fmla="*/ 38 w 347"/>
              <a:gd name="T53" fmla="*/ 229 h 619"/>
              <a:gd name="T54" fmla="*/ 5 w 347"/>
              <a:gd name="T55" fmla="*/ 229 h 619"/>
              <a:gd name="T56" fmla="*/ 57 w 347"/>
              <a:gd name="T57" fmla="*/ 619 h 619"/>
              <a:gd name="T58" fmla="*/ 281 w 347"/>
              <a:gd name="T59" fmla="*/ 619 h 619"/>
              <a:gd name="T60" fmla="*/ 347 w 347"/>
              <a:gd name="T61" fmla="*/ 229 h 619"/>
              <a:gd name="T62" fmla="*/ 347 w 347"/>
              <a:gd name="T63" fmla="*/ 229 h 619"/>
              <a:gd name="T64" fmla="*/ 281 w 347"/>
              <a:gd name="T65" fmla="*/ 229 h 619"/>
              <a:gd name="T66" fmla="*/ 196 w 347"/>
              <a:gd name="T67" fmla="*/ 229 h 619"/>
              <a:gd name="T68" fmla="*/ 220 w 347"/>
              <a:gd name="T69" fmla="*/ 125 h 619"/>
              <a:gd name="T70" fmla="*/ 300 w 347"/>
              <a:gd name="T71" fmla="*/ 142 h 619"/>
              <a:gd name="T72" fmla="*/ 281 w 347"/>
              <a:gd name="T73" fmla="*/ 229 h 619"/>
              <a:gd name="T74" fmla="*/ 281 w 347"/>
              <a:gd name="T75" fmla="*/ 229 h 619"/>
              <a:gd name="T76" fmla="*/ 149 w 347"/>
              <a:gd name="T77" fmla="*/ 229 h 619"/>
              <a:gd name="T78" fmla="*/ 80 w 347"/>
              <a:gd name="T79" fmla="*/ 229 h 619"/>
              <a:gd name="T80" fmla="*/ 42 w 347"/>
              <a:gd name="T81" fmla="*/ 118 h 619"/>
              <a:gd name="T82" fmla="*/ 104 w 347"/>
              <a:gd name="T83" fmla="*/ 97 h 619"/>
              <a:gd name="T84" fmla="*/ 149 w 347"/>
              <a:gd name="T85" fmla="*/ 229 h 619"/>
              <a:gd name="T86" fmla="*/ 149 w 347"/>
              <a:gd name="T87" fmla="*/ 229 h 619"/>
              <a:gd name="T88" fmla="*/ 283 w 347"/>
              <a:gd name="T89" fmla="*/ 274 h 619"/>
              <a:gd name="T90" fmla="*/ 241 w 347"/>
              <a:gd name="T91" fmla="*/ 562 h 619"/>
              <a:gd name="T92" fmla="*/ 168 w 347"/>
              <a:gd name="T93" fmla="*/ 562 h 619"/>
              <a:gd name="T94" fmla="*/ 210 w 347"/>
              <a:gd name="T95" fmla="*/ 274 h 619"/>
              <a:gd name="T96" fmla="*/ 283 w 347"/>
              <a:gd name="T97" fmla="*/ 27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7" h="619">
                <a:moveTo>
                  <a:pt x="347" y="229"/>
                </a:moveTo>
                <a:lnTo>
                  <a:pt x="321" y="229"/>
                </a:lnTo>
                <a:lnTo>
                  <a:pt x="343" y="132"/>
                </a:lnTo>
                <a:lnTo>
                  <a:pt x="347" y="113"/>
                </a:lnTo>
                <a:lnTo>
                  <a:pt x="326" y="109"/>
                </a:lnTo>
                <a:lnTo>
                  <a:pt x="321" y="106"/>
                </a:lnTo>
                <a:lnTo>
                  <a:pt x="328" y="78"/>
                </a:lnTo>
                <a:lnTo>
                  <a:pt x="307" y="73"/>
                </a:lnTo>
                <a:lnTo>
                  <a:pt x="317" y="26"/>
                </a:lnTo>
                <a:lnTo>
                  <a:pt x="248" y="35"/>
                </a:lnTo>
                <a:lnTo>
                  <a:pt x="243" y="59"/>
                </a:lnTo>
                <a:lnTo>
                  <a:pt x="224" y="54"/>
                </a:lnTo>
                <a:lnTo>
                  <a:pt x="217" y="85"/>
                </a:lnTo>
                <a:lnTo>
                  <a:pt x="210" y="83"/>
                </a:lnTo>
                <a:lnTo>
                  <a:pt x="191" y="78"/>
                </a:lnTo>
                <a:lnTo>
                  <a:pt x="187" y="97"/>
                </a:lnTo>
                <a:lnTo>
                  <a:pt x="170" y="172"/>
                </a:lnTo>
                <a:lnTo>
                  <a:pt x="137" y="78"/>
                </a:lnTo>
                <a:lnTo>
                  <a:pt x="137" y="73"/>
                </a:lnTo>
                <a:lnTo>
                  <a:pt x="130" y="68"/>
                </a:lnTo>
                <a:lnTo>
                  <a:pt x="57" y="16"/>
                </a:lnTo>
                <a:lnTo>
                  <a:pt x="35" y="0"/>
                </a:lnTo>
                <a:lnTo>
                  <a:pt x="28" y="26"/>
                </a:lnTo>
                <a:lnTo>
                  <a:pt x="2" y="113"/>
                </a:lnTo>
                <a:lnTo>
                  <a:pt x="0" y="118"/>
                </a:lnTo>
                <a:lnTo>
                  <a:pt x="2" y="125"/>
                </a:lnTo>
                <a:lnTo>
                  <a:pt x="38" y="229"/>
                </a:lnTo>
                <a:lnTo>
                  <a:pt x="5" y="229"/>
                </a:lnTo>
                <a:lnTo>
                  <a:pt x="57" y="619"/>
                </a:lnTo>
                <a:lnTo>
                  <a:pt x="281" y="619"/>
                </a:lnTo>
                <a:lnTo>
                  <a:pt x="347" y="229"/>
                </a:lnTo>
                <a:lnTo>
                  <a:pt x="347" y="229"/>
                </a:lnTo>
                <a:close/>
                <a:moveTo>
                  <a:pt x="281" y="229"/>
                </a:moveTo>
                <a:lnTo>
                  <a:pt x="196" y="229"/>
                </a:lnTo>
                <a:lnTo>
                  <a:pt x="220" y="125"/>
                </a:lnTo>
                <a:lnTo>
                  <a:pt x="300" y="142"/>
                </a:lnTo>
                <a:lnTo>
                  <a:pt x="281" y="229"/>
                </a:lnTo>
                <a:lnTo>
                  <a:pt x="281" y="229"/>
                </a:lnTo>
                <a:close/>
                <a:moveTo>
                  <a:pt x="149" y="229"/>
                </a:moveTo>
                <a:lnTo>
                  <a:pt x="80" y="229"/>
                </a:lnTo>
                <a:lnTo>
                  <a:pt x="42" y="118"/>
                </a:lnTo>
                <a:lnTo>
                  <a:pt x="104" y="97"/>
                </a:lnTo>
                <a:lnTo>
                  <a:pt x="149" y="229"/>
                </a:lnTo>
                <a:lnTo>
                  <a:pt x="149" y="229"/>
                </a:lnTo>
                <a:close/>
                <a:moveTo>
                  <a:pt x="283" y="274"/>
                </a:moveTo>
                <a:lnTo>
                  <a:pt x="241" y="562"/>
                </a:lnTo>
                <a:lnTo>
                  <a:pt x="168" y="562"/>
                </a:lnTo>
                <a:lnTo>
                  <a:pt x="210" y="274"/>
                </a:lnTo>
                <a:lnTo>
                  <a:pt x="283" y="27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" name="Freeform 194"/>
          <p:cNvSpPr>
            <a:spLocks noEditPoints="1"/>
          </p:cNvSpPr>
          <p:nvPr/>
        </p:nvSpPr>
        <p:spPr bwMode="auto">
          <a:xfrm>
            <a:off x="7380243" y="4330024"/>
            <a:ext cx="532029" cy="644034"/>
          </a:xfrm>
          <a:custGeom>
            <a:avLst/>
            <a:gdLst>
              <a:gd name="T0" fmla="*/ 162 w 209"/>
              <a:gd name="T1" fmla="*/ 75 h 253"/>
              <a:gd name="T2" fmla="*/ 164 w 209"/>
              <a:gd name="T3" fmla="*/ 76 h 253"/>
              <a:gd name="T4" fmla="*/ 167 w 209"/>
              <a:gd name="T5" fmla="*/ 77 h 253"/>
              <a:gd name="T6" fmla="*/ 167 w 209"/>
              <a:gd name="T7" fmla="*/ 80 h 253"/>
              <a:gd name="T8" fmla="*/ 164 w 209"/>
              <a:gd name="T9" fmla="*/ 100 h 253"/>
              <a:gd name="T10" fmla="*/ 155 w 209"/>
              <a:gd name="T11" fmla="*/ 110 h 253"/>
              <a:gd name="T12" fmla="*/ 146 w 209"/>
              <a:gd name="T13" fmla="*/ 134 h 253"/>
              <a:gd name="T14" fmla="*/ 125 w 209"/>
              <a:gd name="T15" fmla="*/ 152 h 253"/>
              <a:gd name="T16" fmla="*/ 101 w 209"/>
              <a:gd name="T17" fmla="*/ 154 h 253"/>
              <a:gd name="T18" fmla="*/ 78 w 209"/>
              <a:gd name="T19" fmla="*/ 151 h 253"/>
              <a:gd name="T20" fmla="*/ 59 w 209"/>
              <a:gd name="T21" fmla="*/ 133 h 253"/>
              <a:gd name="T22" fmla="*/ 51 w 209"/>
              <a:gd name="T23" fmla="*/ 110 h 253"/>
              <a:gd name="T24" fmla="*/ 42 w 209"/>
              <a:gd name="T25" fmla="*/ 100 h 253"/>
              <a:gd name="T26" fmla="*/ 39 w 209"/>
              <a:gd name="T27" fmla="*/ 80 h 253"/>
              <a:gd name="T28" fmla="*/ 39 w 209"/>
              <a:gd name="T29" fmla="*/ 77 h 253"/>
              <a:gd name="T30" fmla="*/ 41 w 209"/>
              <a:gd name="T31" fmla="*/ 76 h 253"/>
              <a:gd name="T32" fmla="*/ 43 w 209"/>
              <a:gd name="T33" fmla="*/ 75 h 253"/>
              <a:gd name="T34" fmla="*/ 53 w 209"/>
              <a:gd name="T35" fmla="*/ 19 h 253"/>
              <a:gd name="T36" fmla="*/ 150 w 209"/>
              <a:gd name="T37" fmla="*/ 18 h 253"/>
              <a:gd name="T38" fmla="*/ 162 w 209"/>
              <a:gd name="T39" fmla="*/ 75 h 253"/>
              <a:gd name="T40" fmla="*/ 115 w 209"/>
              <a:gd name="T41" fmla="*/ 165 h 253"/>
              <a:gd name="T42" fmla="*/ 115 w 209"/>
              <a:gd name="T43" fmla="*/ 172 h 253"/>
              <a:gd name="T44" fmla="*/ 111 w 209"/>
              <a:gd name="T45" fmla="*/ 179 h 253"/>
              <a:gd name="T46" fmla="*/ 117 w 209"/>
              <a:gd name="T47" fmla="*/ 218 h 253"/>
              <a:gd name="T48" fmla="*/ 141 w 209"/>
              <a:gd name="T49" fmla="*/ 166 h 253"/>
              <a:gd name="T50" fmla="*/ 178 w 209"/>
              <a:gd name="T51" fmla="*/ 165 h 253"/>
              <a:gd name="T52" fmla="*/ 206 w 209"/>
              <a:gd name="T53" fmla="*/ 253 h 253"/>
              <a:gd name="T54" fmla="*/ 0 w 209"/>
              <a:gd name="T55" fmla="*/ 253 h 253"/>
              <a:gd name="T56" fmla="*/ 30 w 209"/>
              <a:gd name="T57" fmla="*/ 166 h 253"/>
              <a:gd name="T58" fmla="*/ 63 w 209"/>
              <a:gd name="T59" fmla="*/ 166 h 253"/>
              <a:gd name="T60" fmla="*/ 94 w 209"/>
              <a:gd name="T61" fmla="*/ 217 h 253"/>
              <a:gd name="T62" fmla="*/ 100 w 209"/>
              <a:gd name="T63" fmla="*/ 179 h 253"/>
              <a:gd name="T64" fmla="*/ 96 w 209"/>
              <a:gd name="T65" fmla="*/ 172 h 253"/>
              <a:gd name="T66" fmla="*/ 96 w 209"/>
              <a:gd name="T67" fmla="*/ 165 h 253"/>
              <a:gd name="T68" fmla="*/ 115 w 209"/>
              <a:gd name="T69" fmla="*/ 165 h 253"/>
              <a:gd name="T70" fmla="*/ 142 w 209"/>
              <a:gd name="T71" fmla="*/ 63 h 253"/>
              <a:gd name="T72" fmla="*/ 89 w 209"/>
              <a:gd name="T73" fmla="*/ 59 h 253"/>
              <a:gd name="T74" fmla="*/ 64 w 209"/>
              <a:gd name="T75" fmla="*/ 62 h 253"/>
              <a:gd name="T76" fmla="*/ 59 w 209"/>
              <a:gd name="T77" fmla="*/ 78 h 253"/>
              <a:gd name="T78" fmla="*/ 58 w 209"/>
              <a:gd name="T79" fmla="*/ 83 h 253"/>
              <a:gd name="T80" fmla="*/ 53 w 209"/>
              <a:gd name="T81" fmla="*/ 82 h 253"/>
              <a:gd name="T82" fmla="*/ 51 w 209"/>
              <a:gd name="T83" fmla="*/ 83 h 253"/>
              <a:gd name="T84" fmla="*/ 49 w 209"/>
              <a:gd name="T85" fmla="*/ 83 h 253"/>
              <a:gd name="T86" fmla="*/ 51 w 209"/>
              <a:gd name="T87" fmla="*/ 96 h 253"/>
              <a:gd name="T88" fmla="*/ 56 w 209"/>
              <a:gd name="T89" fmla="*/ 101 h 253"/>
              <a:gd name="T90" fmla="*/ 59 w 209"/>
              <a:gd name="T91" fmla="*/ 102 h 253"/>
              <a:gd name="T92" fmla="*/ 60 w 209"/>
              <a:gd name="T93" fmla="*/ 105 h 253"/>
              <a:gd name="T94" fmla="*/ 68 w 209"/>
              <a:gd name="T95" fmla="*/ 128 h 253"/>
              <a:gd name="T96" fmla="*/ 82 w 209"/>
              <a:gd name="T97" fmla="*/ 142 h 253"/>
              <a:gd name="T98" fmla="*/ 101 w 209"/>
              <a:gd name="T99" fmla="*/ 144 h 253"/>
              <a:gd name="T100" fmla="*/ 122 w 209"/>
              <a:gd name="T101" fmla="*/ 142 h 253"/>
              <a:gd name="T102" fmla="*/ 137 w 209"/>
              <a:gd name="T103" fmla="*/ 129 h 253"/>
              <a:gd name="T104" fmla="*/ 146 w 209"/>
              <a:gd name="T105" fmla="*/ 105 h 253"/>
              <a:gd name="T106" fmla="*/ 147 w 209"/>
              <a:gd name="T107" fmla="*/ 102 h 253"/>
              <a:gd name="T108" fmla="*/ 149 w 209"/>
              <a:gd name="T109" fmla="*/ 101 h 253"/>
              <a:gd name="T110" fmla="*/ 154 w 209"/>
              <a:gd name="T111" fmla="*/ 96 h 253"/>
              <a:gd name="T112" fmla="*/ 156 w 209"/>
              <a:gd name="T113" fmla="*/ 83 h 253"/>
              <a:gd name="T114" fmla="*/ 155 w 209"/>
              <a:gd name="T115" fmla="*/ 83 h 253"/>
              <a:gd name="T116" fmla="*/ 152 w 209"/>
              <a:gd name="T117" fmla="*/ 82 h 253"/>
              <a:gd name="T118" fmla="*/ 148 w 209"/>
              <a:gd name="T119" fmla="*/ 83 h 253"/>
              <a:gd name="T120" fmla="*/ 147 w 209"/>
              <a:gd name="T121" fmla="*/ 78 h 253"/>
              <a:gd name="T122" fmla="*/ 142 w 209"/>
              <a:gd name="T123" fmla="*/ 6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9" h="253">
                <a:moveTo>
                  <a:pt x="162" y="75"/>
                </a:moveTo>
                <a:cubicBezTo>
                  <a:pt x="163" y="75"/>
                  <a:pt x="164" y="75"/>
                  <a:pt x="164" y="76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167" y="80"/>
                  <a:pt x="167" y="80"/>
                  <a:pt x="167" y="80"/>
                </a:cubicBezTo>
                <a:cubicBezTo>
                  <a:pt x="167" y="88"/>
                  <a:pt x="166" y="95"/>
                  <a:pt x="164" y="100"/>
                </a:cubicBezTo>
                <a:cubicBezTo>
                  <a:pt x="162" y="104"/>
                  <a:pt x="159" y="108"/>
                  <a:pt x="155" y="110"/>
                </a:cubicBezTo>
                <a:cubicBezTo>
                  <a:pt x="153" y="119"/>
                  <a:pt x="150" y="127"/>
                  <a:pt x="146" y="134"/>
                </a:cubicBezTo>
                <a:cubicBezTo>
                  <a:pt x="141" y="142"/>
                  <a:pt x="134" y="149"/>
                  <a:pt x="125" y="152"/>
                </a:cubicBezTo>
                <a:cubicBezTo>
                  <a:pt x="121" y="154"/>
                  <a:pt x="111" y="154"/>
                  <a:pt x="101" y="154"/>
                </a:cubicBezTo>
                <a:cubicBezTo>
                  <a:pt x="91" y="154"/>
                  <a:pt x="82" y="153"/>
                  <a:pt x="78" y="151"/>
                </a:cubicBezTo>
                <a:cubicBezTo>
                  <a:pt x="70" y="147"/>
                  <a:pt x="64" y="141"/>
                  <a:pt x="59" y="133"/>
                </a:cubicBezTo>
                <a:cubicBezTo>
                  <a:pt x="56" y="126"/>
                  <a:pt x="53" y="118"/>
                  <a:pt x="51" y="110"/>
                </a:cubicBezTo>
                <a:cubicBezTo>
                  <a:pt x="47" y="108"/>
                  <a:pt x="44" y="105"/>
                  <a:pt x="42" y="100"/>
                </a:cubicBezTo>
                <a:cubicBezTo>
                  <a:pt x="40" y="95"/>
                  <a:pt x="39" y="88"/>
                  <a:pt x="39" y="80"/>
                </a:cubicBezTo>
                <a:cubicBezTo>
                  <a:pt x="39" y="77"/>
                  <a:pt x="39" y="77"/>
                  <a:pt x="39" y="77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6"/>
                  <a:pt x="42" y="75"/>
                  <a:pt x="43" y="75"/>
                </a:cubicBezTo>
                <a:cubicBezTo>
                  <a:pt x="40" y="44"/>
                  <a:pt x="41" y="32"/>
                  <a:pt x="53" y="19"/>
                </a:cubicBezTo>
                <a:cubicBezTo>
                  <a:pt x="76" y="0"/>
                  <a:pt x="127" y="1"/>
                  <a:pt x="150" y="18"/>
                </a:cubicBezTo>
                <a:cubicBezTo>
                  <a:pt x="166" y="32"/>
                  <a:pt x="167" y="49"/>
                  <a:pt x="162" y="75"/>
                </a:cubicBezTo>
                <a:close/>
                <a:moveTo>
                  <a:pt x="115" y="165"/>
                </a:moveTo>
                <a:cubicBezTo>
                  <a:pt x="115" y="172"/>
                  <a:pt x="115" y="172"/>
                  <a:pt x="115" y="172"/>
                </a:cubicBezTo>
                <a:cubicBezTo>
                  <a:pt x="111" y="179"/>
                  <a:pt x="111" y="179"/>
                  <a:pt x="111" y="179"/>
                </a:cubicBezTo>
                <a:cubicBezTo>
                  <a:pt x="117" y="218"/>
                  <a:pt x="117" y="218"/>
                  <a:pt x="117" y="218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78" y="165"/>
                  <a:pt x="178" y="165"/>
                  <a:pt x="178" y="165"/>
                </a:cubicBezTo>
                <a:cubicBezTo>
                  <a:pt x="197" y="183"/>
                  <a:pt x="209" y="225"/>
                  <a:pt x="206" y="253"/>
                </a:cubicBezTo>
                <a:cubicBezTo>
                  <a:pt x="138" y="253"/>
                  <a:pt x="69" y="253"/>
                  <a:pt x="0" y="253"/>
                </a:cubicBezTo>
                <a:cubicBezTo>
                  <a:pt x="1" y="228"/>
                  <a:pt x="5" y="187"/>
                  <a:pt x="30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94" y="217"/>
                  <a:pt x="94" y="217"/>
                  <a:pt x="94" y="217"/>
                </a:cubicBezTo>
                <a:cubicBezTo>
                  <a:pt x="100" y="179"/>
                  <a:pt x="100" y="179"/>
                  <a:pt x="100" y="179"/>
                </a:cubicBezTo>
                <a:cubicBezTo>
                  <a:pt x="96" y="172"/>
                  <a:pt x="96" y="172"/>
                  <a:pt x="96" y="172"/>
                </a:cubicBezTo>
                <a:cubicBezTo>
                  <a:pt x="96" y="165"/>
                  <a:pt x="96" y="165"/>
                  <a:pt x="96" y="165"/>
                </a:cubicBezTo>
                <a:cubicBezTo>
                  <a:pt x="104" y="164"/>
                  <a:pt x="107" y="164"/>
                  <a:pt x="115" y="165"/>
                </a:cubicBezTo>
                <a:close/>
                <a:moveTo>
                  <a:pt x="142" y="63"/>
                </a:moveTo>
                <a:cubicBezTo>
                  <a:pt x="128" y="66"/>
                  <a:pt x="106" y="69"/>
                  <a:pt x="89" y="59"/>
                </a:cubicBezTo>
                <a:cubicBezTo>
                  <a:pt x="82" y="55"/>
                  <a:pt x="72" y="63"/>
                  <a:pt x="64" y="62"/>
                </a:cubicBezTo>
                <a:cubicBezTo>
                  <a:pt x="62" y="67"/>
                  <a:pt x="60" y="72"/>
                  <a:pt x="59" y="78"/>
                </a:cubicBezTo>
                <a:cubicBezTo>
                  <a:pt x="58" y="83"/>
                  <a:pt x="58" y="83"/>
                  <a:pt x="58" y="83"/>
                </a:cubicBezTo>
                <a:cubicBezTo>
                  <a:pt x="53" y="82"/>
                  <a:pt x="53" y="82"/>
                  <a:pt x="53" y="82"/>
                </a:cubicBezTo>
                <a:cubicBezTo>
                  <a:pt x="52" y="82"/>
                  <a:pt x="52" y="82"/>
                  <a:pt x="51" y="83"/>
                </a:cubicBezTo>
                <a:cubicBezTo>
                  <a:pt x="50" y="83"/>
                  <a:pt x="50" y="83"/>
                  <a:pt x="49" y="83"/>
                </a:cubicBezTo>
                <a:cubicBezTo>
                  <a:pt x="49" y="88"/>
                  <a:pt x="50" y="93"/>
                  <a:pt x="51" y="96"/>
                </a:cubicBezTo>
                <a:cubicBezTo>
                  <a:pt x="53" y="99"/>
                  <a:pt x="54" y="101"/>
                  <a:pt x="56" y="101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60" y="105"/>
                  <a:pt x="60" y="105"/>
                  <a:pt x="60" y="105"/>
                </a:cubicBezTo>
                <a:cubicBezTo>
                  <a:pt x="62" y="113"/>
                  <a:pt x="65" y="122"/>
                  <a:pt x="68" y="128"/>
                </a:cubicBezTo>
                <a:cubicBezTo>
                  <a:pt x="72" y="134"/>
                  <a:pt x="76" y="139"/>
                  <a:pt x="82" y="142"/>
                </a:cubicBezTo>
                <a:cubicBezTo>
                  <a:pt x="85" y="143"/>
                  <a:pt x="93" y="144"/>
                  <a:pt x="101" y="144"/>
                </a:cubicBezTo>
                <a:cubicBezTo>
                  <a:pt x="110" y="144"/>
                  <a:pt x="119" y="143"/>
                  <a:pt x="122" y="142"/>
                </a:cubicBezTo>
                <a:cubicBezTo>
                  <a:pt x="128" y="140"/>
                  <a:pt x="133" y="135"/>
                  <a:pt x="137" y="129"/>
                </a:cubicBezTo>
                <a:cubicBezTo>
                  <a:pt x="141" y="122"/>
                  <a:pt x="144" y="114"/>
                  <a:pt x="146" y="105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49" y="101"/>
                  <a:pt x="149" y="101"/>
                  <a:pt x="149" y="101"/>
                </a:cubicBezTo>
                <a:cubicBezTo>
                  <a:pt x="151" y="100"/>
                  <a:pt x="153" y="99"/>
                  <a:pt x="154" y="96"/>
                </a:cubicBezTo>
                <a:cubicBezTo>
                  <a:pt x="155" y="93"/>
                  <a:pt x="156" y="88"/>
                  <a:pt x="156" y="83"/>
                </a:cubicBezTo>
                <a:cubicBezTo>
                  <a:pt x="156" y="83"/>
                  <a:pt x="156" y="83"/>
                  <a:pt x="155" y="83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7" y="78"/>
                  <a:pt x="147" y="78"/>
                  <a:pt x="147" y="78"/>
                </a:cubicBezTo>
                <a:cubicBezTo>
                  <a:pt x="146" y="73"/>
                  <a:pt x="144" y="68"/>
                  <a:pt x="142" y="6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1" name="组合 210"/>
          <p:cNvGrpSpPr/>
          <p:nvPr/>
        </p:nvGrpSpPr>
        <p:grpSpPr>
          <a:xfrm>
            <a:off x="6338802" y="2168525"/>
            <a:ext cx="588031" cy="756040"/>
            <a:chOff x="6418953" y="3544811"/>
            <a:chExt cx="666348" cy="856734"/>
          </a:xfrm>
        </p:grpSpPr>
        <p:sp>
          <p:nvSpPr>
            <p:cNvPr id="195" name="Freeform 195"/>
            <p:cNvSpPr/>
            <p:nvPr/>
          </p:nvSpPr>
          <p:spPr bwMode="auto">
            <a:xfrm>
              <a:off x="6418953" y="3544811"/>
              <a:ext cx="666348" cy="856734"/>
            </a:xfrm>
            <a:custGeom>
              <a:avLst/>
              <a:gdLst>
                <a:gd name="T0" fmla="*/ 172 w 231"/>
                <a:gd name="T1" fmla="*/ 37 h 297"/>
                <a:gd name="T2" fmla="*/ 181 w 231"/>
                <a:gd name="T3" fmla="*/ 143 h 297"/>
                <a:gd name="T4" fmla="*/ 140 w 231"/>
                <a:gd name="T5" fmla="*/ 158 h 297"/>
                <a:gd name="T6" fmla="*/ 140 w 231"/>
                <a:gd name="T7" fmla="*/ 178 h 297"/>
                <a:gd name="T8" fmla="*/ 181 w 231"/>
                <a:gd name="T9" fmla="*/ 191 h 297"/>
                <a:gd name="T10" fmla="*/ 194 w 231"/>
                <a:gd name="T11" fmla="*/ 187 h 297"/>
                <a:gd name="T12" fmla="*/ 202 w 231"/>
                <a:gd name="T13" fmla="*/ 142 h 297"/>
                <a:gd name="T14" fmla="*/ 195 w 231"/>
                <a:gd name="T15" fmla="*/ 142 h 297"/>
                <a:gd name="T16" fmla="*/ 190 w 231"/>
                <a:gd name="T17" fmla="*/ 122 h 297"/>
                <a:gd name="T18" fmla="*/ 231 w 231"/>
                <a:gd name="T19" fmla="*/ 122 h 297"/>
                <a:gd name="T20" fmla="*/ 226 w 231"/>
                <a:gd name="T21" fmla="*/ 142 h 297"/>
                <a:gd name="T22" fmla="*/ 217 w 231"/>
                <a:gd name="T23" fmla="*/ 142 h 297"/>
                <a:gd name="T24" fmla="*/ 208 w 231"/>
                <a:gd name="T25" fmla="*/ 194 h 297"/>
                <a:gd name="T26" fmla="*/ 207 w 231"/>
                <a:gd name="T27" fmla="*/ 198 h 297"/>
                <a:gd name="T28" fmla="*/ 203 w 231"/>
                <a:gd name="T29" fmla="*/ 199 h 297"/>
                <a:gd name="T30" fmla="*/ 184 w 231"/>
                <a:gd name="T31" fmla="*/ 207 h 297"/>
                <a:gd name="T32" fmla="*/ 184 w 231"/>
                <a:gd name="T33" fmla="*/ 210 h 297"/>
                <a:gd name="T34" fmla="*/ 128 w 231"/>
                <a:gd name="T35" fmla="*/ 210 h 297"/>
                <a:gd name="T36" fmla="*/ 128 w 231"/>
                <a:gd name="T37" fmla="*/ 252 h 297"/>
                <a:gd name="T38" fmla="*/ 182 w 231"/>
                <a:gd name="T39" fmla="*/ 265 h 297"/>
                <a:gd name="T40" fmla="*/ 181 w 231"/>
                <a:gd name="T41" fmla="*/ 269 h 297"/>
                <a:gd name="T42" fmla="*/ 192 w 231"/>
                <a:gd name="T43" fmla="*/ 283 h 297"/>
                <a:gd name="T44" fmla="*/ 178 w 231"/>
                <a:gd name="T45" fmla="*/ 297 h 297"/>
                <a:gd name="T46" fmla="*/ 164 w 231"/>
                <a:gd name="T47" fmla="*/ 283 h 297"/>
                <a:gd name="T48" fmla="*/ 168 w 231"/>
                <a:gd name="T49" fmla="*/ 273 h 297"/>
                <a:gd name="T50" fmla="*/ 124 w 231"/>
                <a:gd name="T51" fmla="*/ 264 h 297"/>
                <a:gd name="T52" fmla="*/ 125 w 231"/>
                <a:gd name="T53" fmla="*/ 271 h 297"/>
                <a:gd name="T54" fmla="*/ 132 w 231"/>
                <a:gd name="T55" fmla="*/ 283 h 297"/>
                <a:gd name="T56" fmla="*/ 119 w 231"/>
                <a:gd name="T57" fmla="*/ 297 h 297"/>
                <a:gd name="T58" fmla="*/ 105 w 231"/>
                <a:gd name="T59" fmla="*/ 283 h 297"/>
                <a:gd name="T60" fmla="*/ 111 w 231"/>
                <a:gd name="T61" fmla="*/ 271 h 297"/>
                <a:gd name="T62" fmla="*/ 111 w 231"/>
                <a:gd name="T63" fmla="*/ 264 h 297"/>
                <a:gd name="T64" fmla="*/ 65 w 231"/>
                <a:gd name="T65" fmla="*/ 272 h 297"/>
                <a:gd name="T66" fmla="*/ 70 w 231"/>
                <a:gd name="T67" fmla="*/ 283 h 297"/>
                <a:gd name="T68" fmla="*/ 57 w 231"/>
                <a:gd name="T69" fmla="*/ 297 h 297"/>
                <a:gd name="T70" fmla="*/ 43 w 231"/>
                <a:gd name="T71" fmla="*/ 283 h 297"/>
                <a:gd name="T72" fmla="*/ 52 w 231"/>
                <a:gd name="T73" fmla="*/ 270 h 297"/>
                <a:gd name="T74" fmla="*/ 50 w 231"/>
                <a:gd name="T75" fmla="*/ 266 h 297"/>
                <a:gd name="T76" fmla="*/ 100 w 231"/>
                <a:gd name="T77" fmla="*/ 252 h 297"/>
                <a:gd name="T78" fmla="*/ 100 w 231"/>
                <a:gd name="T79" fmla="*/ 210 h 297"/>
                <a:gd name="T80" fmla="*/ 44 w 231"/>
                <a:gd name="T81" fmla="*/ 210 h 297"/>
                <a:gd name="T82" fmla="*/ 44 w 231"/>
                <a:gd name="T83" fmla="*/ 206 h 297"/>
                <a:gd name="T84" fmla="*/ 27 w 231"/>
                <a:gd name="T85" fmla="*/ 199 h 297"/>
                <a:gd name="T86" fmla="*/ 23 w 231"/>
                <a:gd name="T87" fmla="*/ 198 h 297"/>
                <a:gd name="T88" fmla="*/ 22 w 231"/>
                <a:gd name="T89" fmla="*/ 194 h 297"/>
                <a:gd name="T90" fmla="*/ 13 w 231"/>
                <a:gd name="T91" fmla="*/ 142 h 297"/>
                <a:gd name="T92" fmla="*/ 5 w 231"/>
                <a:gd name="T93" fmla="*/ 142 h 297"/>
                <a:gd name="T94" fmla="*/ 0 w 231"/>
                <a:gd name="T95" fmla="*/ 122 h 297"/>
                <a:gd name="T96" fmla="*/ 40 w 231"/>
                <a:gd name="T97" fmla="*/ 122 h 297"/>
                <a:gd name="T98" fmla="*/ 35 w 231"/>
                <a:gd name="T99" fmla="*/ 142 h 297"/>
                <a:gd name="T100" fmla="*/ 29 w 231"/>
                <a:gd name="T101" fmla="*/ 142 h 297"/>
                <a:gd name="T102" fmla="*/ 37 w 231"/>
                <a:gd name="T103" fmla="*/ 187 h 297"/>
                <a:gd name="T104" fmla="*/ 47 w 231"/>
                <a:gd name="T105" fmla="*/ 191 h 297"/>
                <a:gd name="T106" fmla="*/ 92 w 231"/>
                <a:gd name="T107" fmla="*/ 178 h 297"/>
                <a:gd name="T108" fmla="*/ 92 w 231"/>
                <a:gd name="T109" fmla="*/ 159 h 297"/>
                <a:gd name="T110" fmla="*/ 49 w 231"/>
                <a:gd name="T111" fmla="*/ 143 h 297"/>
                <a:gd name="T112" fmla="*/ 58 w 231"/>
                <a:gd name="T113" fmla="*/ 37 h 297"/>
                <a:gd name="T114" fmla="*/ 172 w 231"/>
                <a:gd name="T115" fmla="*/ 3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1" h="297">
                  <a:moveTo>
                    <a:pt x="172" y="37"/>
                  </a:moveTo>
                  <a:cubicBezTo>
                    <a:pt x="175" y="72"/>
                    <a:pt x="178" y="108"/>
                    <a:pt x="181" y="143"/>
                  </a:cubicBezTo>
                  <a:cubicBezTo>
                    <a:pt x="176" y="151"/>
                    <a:pt x="160" y="156"/>
                    <a:pt x="140" y="158"/>
                  </a:cubicBezTo>
                  <a:cubicBezTo>
                    <a:pt x="140" y="178"/>
                    <a:pt x="140" y="178"/>
                    <a:pt x="140" y="178"/>
                  </a:cubicBezTo>
                  <a:cubicBezTo>
                    <a:pt x="159" y="180"/>
                    <a:pt x="176" y="185"/>
                    <a:pt x="181" y="191"/>
                  </a:cubicBezTo>
                  <a:cubicBezTo>
                    <a:pt x="194" y="187"/>
                    <a:pt x="194" y="187"/>
                    <a:pt x="194" y="187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195" y="142"/>
                    <a:pt x="195" y="142"/>
                    <a:pt x="195" y="142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231" y="122"/>
                    <a:pt x="231" y="122"/>
                    <a:pt x="231" y="122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17" y="142"/>
                    <a:pt x="217" y="142"/>
                    <a:pt x="217" y="142"/>
                  </a:cubicBezTo>
                  <a:cubicBezTo>
                    <a:pt x="208" y="194"/>
                    <a:pt x="208" y="194"/>
                    <a:pt x="208" y="194"/>
                  </a:cubicBezTo>
                  <a:cubicBezTo>
                    <a:pt x="207" y="198"/>
                    <a:pt x="207" y="198"/>
                    <a:pt x="207" y="198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28" y="210"/>
                    <a:pt x="128" y="210"/>
                    <a:pt x="128" y="210"/>
                  </a:cubicBezTo>
                  <a:cubicBezTo>
                    <a:pt x="128" y="252"/>
                    <a:pt x="128" y="252"/>
                    <a:pt x="128" y="252"/>
                  </a:cubicBezTo>
                  <a:cubicBezTo>
                    <a:pt x="146" y="254"/>
                    <a:pt x="164" y="258"/>
                    <a:pt x="182" y="265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187" y="271"/>
                    <a:pt x="192" y="276"/>
                    <a:pt x="192" y="283"/>
                  </a:cubicBezTo>
                  <a:cubicBezTo>
                    <a:pt x="192" y="291"/>
                    <a:pt x="186" y="297"/>
                    <a:pt x="178" y="297"/>
                  </a:cubicBezTo>
                  <a:cubicBezTo>
                    <a:pt x="170" y="297"/>
                    <a:pt x="164" y="291"/>
                    <a:pt x="164" y="283"/>
                  </a:cubicBezTo>
                  <a:cubicBezTo>
                    <a:pt x="164" y="279"/>
                    <a:pt x="166" y="276"/>
                    <a:pt x="168" y="273"/>
                  </a:cubicBezTo>
                  <a:cubicBezTo>
                    <a:pt x="154" y="268"/>
                    <a:pt x="139" y="265"/>
                    <a:pt x="124" y="264"/>
                  </a:cubicBezTo>
                  <a:cubicBezTo>
                    <a:pt x="125" y="271"/>
                    <a:pt x="125" y="271"/>
                    <a:pt x="125" y="271"/>
                  </a:cubicBezTo>
                  <a:cubicBezTo>
                    <a:pt x="129" y="273"/>
                    <a:pt x="132" y="278"/>
                    <a:pt x="132" y="283"/>
                  </a:cubicBezTo>
                  <a:cubicBezTo>
                    <a:pt x="132" y="291"/>
                    <a:pt x="126" y="297"/>
                    <a:pt x="119" y="297"/>
                  </a:cubicBezTo>
                  <a:cubicBezTo>
                    <a:pt x="111" y="297"/>
                    <a:pt x="105" y="291"/>
                    <a:pt x="105" y="283"/>
                  </a:cubicBezTo>
                  <a:cubicBezTo>
                    <a:pt x="105" y="278"/>
                    <a:pt x="107" y="274"/>
                    <a:pt x="111" y="271"/>
                  </a:cubicBezTo>
                  <a:cubicBezTo>
                    <a:pt x="111" y="264"/>
                    <a:pt x="111" y="264"/>
                    <a:pt x="111" y="264"/>
                  </a:cubicBezTo>
                  <a:cubicBezTo>
                    <a:pt x="96" y="264"/>
                    <a:pt x="81" y="267"/>
                    <a:pt x="65" y="272"/>
                  </a:cubicBezTo>
                  <a:cubicBezTo>
                    <a:pt x="68" y="275"/>
                    <a:pt x="70" y="279"/>
                    <a:pt x="70" y="283"/>
                  </a:cubicBezTo>
                  <a:cubicBezTo>
                    <a:pt x="70" y="291"/>
                    <a:pt x="64" y="297"/>
                    <a:pt x="57" y="297"/>
                  </a:cubicBezTo>
                  <a:cubicBezTo>
                    <a:pt x="49" y="297"/>
                    <a:pt x="43" y="291"/>
                    <a:pt x="43" y="283"/>
                  </a:cubicBezTo>
                  <a:cubicBezTo>
                    <a:pt x="43" y="277"/>
                    <a:pt x="47" y="272"/>
                    <a:pt x="52" y="270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7" y="258"/>
                    <a:pt x="84" y="254"/>
                    <a:pt x="100" y="252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27" y="199"/>
                    <a:pt x="27" y="199"/>
                    <a:pt x="27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54" y="184"/>
                    <a:pt x="71" y="180"/>
                    <a:pt x="92" y="178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70" y="157"/>
                    <a:pt x="51" y="152"/>
                    <a:pt x="49" y="143"/>
                  </a:cubicBezTo>
                  <a:cubicBezTo>
                    <a:pt x="52" y="108"/>
                    <a:pt x="55" y="72"/>
                    <a:pt x="58" y="37"/>
                  </a:cubicBezTo>
                  <a:cubicBezTo>
                    <a:pt x="63" y="2"/>
                    <a:pt x="163" y="0"/>
                    <a:pt x="172" y="3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Rectangle 196"/>
            <p:cNvSpPr>
              <a:spLocks noChangeArrowheads="1"/>
            </p:cNvSpPr>
            <p:nvPr/>
          </p:nvSpPr>
          <p:spPr bwMode="auto">
            <a:xfrm>
              <a:off x="6667918" y="3686379"/>
              <a:ext cx="167198" cy="19527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Rectangle 197"/>
            <p:cNvSpPr>
              <a:spLocks noChangeArrowheads="1"/>
            </p:cNvSpPr>
            <p:nvPr/>
          </p:nvSpPr>
          <p:spPr bwMode="auto">
            <a:xfrm>
              <a:off x="6659376" y="3773029"/>
              <a:ext cx="180622" cy="231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Rectangle 198"/>
            <p:cNvSpPr>
              <a:spLocks noChangeArrowheads="1"/>
            </p:cNvSpPr>
            <p:nvPr/>
          </p:nvSpPr>
          <p:spPr bwMode="auto">
            <a:xfrm>
              <a:off x="6649612" y="3868222"/>
              <a:ext cx="200149" cy="19527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" name="Freeform 199"/>
          <p:cNvSpPr>
            <a:spLocks noEditPoints="1"/>
          </p:cNvSpPr>
          <p:nvPr/>
        </p:nvSpPr>
        <p:spPr bwMode="auto">
          <a:xfrm>
            <a:off x="7346855" y="5363925"/>
            <a:ext cx="570800" cy="631110"/>
          </a:xfrm>
          <a:custGeom>
            <a:avLst/>
            <a:gdLst>
              <a:gd name="T0" fmla="*/ 21 w 224"/>
              <a:gd name="T1" fmla="*/ 59 h 248"/>
              <a:gd name="T2" fmla="*/ 112 w 224"/>
              <a:gd name="T3" fmla="*/ 48 h 248"/>
              <a:gd name="T4" fmla="*/ 109 w 224"/>
              <a:gd name="T5" fmla="*/ 134 h 248"/>
              <a:gd name="T6" fmla="*/ 203 w 224"/>
              <a:gd name="T7" fmla="*/ 0 h 248"/>
              <a:gd name="T8" fmla="*/ 224 w 224"/>
              <a:gd name="T9" fmla="*/ 248 h 248"/>
              <a:gd name="T10" fmla="*/ 135 w 224"/>
              <a:gd name="T11" fmla="*/ 189 h 248"/>
              <a:gd name="T12" fmla="*/ 146 w 224"/>
              <a:gd name="T13" fmla="*/ 189 h 248"/>
              <a:gd name="T14" fmla="*/ 83 w 224"/>
              <a:gd name="T15" fmla="*/ 205 h 248"/>
              <a:gd name="T16" fmla="*/ 83 w 224"/>
              <a:gd name="T17" fmla="*/ 70 h 248"/>
              <a:gd name="T18" fmla="*/ 42 w 224"/>
              <a:gd name="T19" fmla="*/ 116 h 248"/>
              <a:gd name="T20" fmla="*/ 31 w 224"/>
              <a:gd name="T21" fmla="*/ 70 h 248"/>
              <a:gd name="T22" fmla="*/ 42 w 224"/>
              <a:gd name="T23" fmla="*/ 70 h 248"/>
              <a:gd name="T24" fmla="*/ 31 w 224"/>
              <a:gd name="T25" fmla="*/ 146 h 248"/>
              <a:gd name="T26" fmla="*/ 31 w 224"/>
              <a:gd name="T27" fmla="*/ 130 h 248"/>
              <a:gd name="T28" fmla="*/ 42 w 224"/>
              <a:gd name="T29" fmla="*/ 176 h 248"/>
              <a:gd name="T30" fmla="*/ 31 w 224"/>
              <a:gd name="T31" fmla="*/ 189 h 248"/>
              <a:gd name="T32" fmla="*/ 42 w 224"/>
              <a:gd name="T33" fmla="*/ 189 h 248"/>
              <a:gd name="T34" fmla="*/ 183 w 224"/>
              <a:gd name="T35" fmla="*/ 56 h 248"/>
              <a:gd name="T36" fmla="*/ 183 w 224"/>
              <a:gd name="T37" fmla="*/ 40 h 248"/>
              <a:gd name="T38" fmla="*/ 194 w 224"/>
              <a:gd name="T39" fmla="*/ 116 h 248"/>
              <a:gd name="T40" fmla="*/ 183 w 224"/>
              <a:gd name="T41" fmla="*/ 70 h 248"/>
              <a:gd name="T42" fmla="*/ 194 w 224"/>
              <a:gd name="T43" fmla="*/ 70 h 248"/>
              <a:gd name="T44" fmla="*/ 183 w 224"/>
              <a:gd name="T45" fmla="*/ 146 h 248"/>
              <a:gd name="T46" fmla="*/ 183 w 224"/>
              <a:gd name="T47" fmla="*/ 130 h 248"/>
              <a:gd name="T48" fmla="*/ 194 w 224"/>
              <a:gd name="T49" fmla="*/ 176 h 248"/>
              <a:gd name="T50" fmla="*/ 183 w 224"/>
              <a:gd name="T51" fmla="*/ 189 h 248"/>
              <a:gd name="T52" fmla="*/ 194 w 224"/>
              <a:gd name="T53" fmla="*/ 189 h 248"/>
              <a:gd name="T54" fmla="*/ 159 w 224"/>
              <a:gd name="T55" fmla="*/ 56 h 248"/>
              <a:gd name="T56" fmla="*/ 159 w 224"/>
              <a:gd name="T57" fmla="*/ 40 h 248"/>
              <a:gd name="T58" fmla="*/ 170 w 224"/>
              <a:gd name="T59" fmla="*/ 116 h 248"/>
              <a:gd name="T60" fmla="*/ 159 w 224"/>
              <a:gd name="T61" fmla="*/ 70 h 248"/>
              <a:gd name="T62" fmla="*/ 170 w 224"/>
              <a:gd name="T63" fmla="*/ 70 h 248"/>
              <a:gd name="T64" fmla="*/ 159 w 224"/>
              <a:gd name="T65" fmla="*/ 146 h 248"/>
              <a:gd name="T66" fmla="*/ 159 w 224"/>
              <a:gd name="T67" fmla="*/ 130 h 248"/>
              <a:gd name="T68" fmla="*/ 170 w 224"/>
              <a:gd name="T69" fmla="*/ 176 h 248"/>
              <a:gd name="T70" fmla="*/ 159 w 224"/>
              <a:gd name="T71" fmla="*/ 189 h 248"/>
              <a:gd name="T72" fmla="*/ 170 w 224"/>
              <a:gd name="T73" fmla="*/ 189 h 248"/>
              <a:gd name="T74" fmla="*/ 135 w 224"/>
              <a:gd name="T75" fmla="*/ 56 h 248"/>
              <a:gd name="T76" fmla="*/ 135 w 224"/>
              <a:gd name="T77" fmla="*/ 40 h 248"/>
              <a:gd name="T78" fmla="*/ 146 w 224"/>
              <a:gd name="T79" fmla="*/ 116 h 248"/>
              <a:gd name="T80" fmla="*/ 135 w 224"/>
              <a:gd name="T81" fmla="*/ 70 h 248"/>
              <a:gd name="T82" fmla="*/ 146 w 224"/>
              <a:gd name="T83" fmla="*/ 70 h 248"/>
              <a:gd name="T84" fmla="*/ 135 w 224"/>
              <a:gd name="T85" fmla="*/ 146 h 248"/>
              <a:gd name="T86" fmla="*/ 135 w 224"/>
              <a:gd name="T87" fmla="*/ 130 h 248"/>
              <a:gd name="T88" fmla="*/ 146 w 224"/>
              <a:gd name="T89" fmla="*/ 17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4" h="248">
                <a:moveTo>
                  <a:pt x="0" y="225"/>
                </a:moveTo>
                <a:cubicBezTo>
                  <a:pt x="21" y="225"/>
                  <a:pt x="21" y="225"/>
                  <a:pt x="21" y="225"/>
                </a:cubicBezTo>
                <a:cubicBezTo>
                  <a:pt x="21" y="59"/>
                  <a:pt x="21" y="59"/>
                  <a:pt x="21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48"/>
                  <a:pt x="16" y="48"/>
                  <a:pt x="16" y="48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203" y="0"/>
                  <a:pt x="203" y="0"/>
                  <a:pt x="203" y="0"/>
                </a:cubicBezTo>
                <a:cubicBezTo>
                  <a:pt x="203" y="225"/>
                  <a:pt x="203" y="225"/>
                  <a:pt x="203" y="225"/>
                </a:cubicBezTo>
                <a:cubicBezTo>
                  <a:pt x="224" y="225"/>
                  <a:pt x="224" y="225"/>
                  <a:pt x="224" y="225"/>
                </a:cubicBezTo>
                <a:cubicBezTo>
                  <a:pt x="224" y="248"/>
                  <a:pt x="224" y="248"/>
                  <a:pt x="224" y="248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5"/>
                  <a:pt x="0" y="225"/>
                  <a:pt x="0" y="225"/>
                </a:cubicBezTo>
                <a:close/>
                <a:moveTo>
                  <a:pt x="135" y="189"/>
                </a:moveTo>
                <a:cubicBezTo>
                  <a:pt x="135" y="205"/>
                  <a:pt x="135" y="205"/>
                  <a:pt x="135" y="205"/>
                </a:cubicBezTo>
                <a:cubicBezTo>
                  <a:pt x="146" y="205"/>
                  <a:pt x="146" y="205"/>
                  <a:pt x="146" y="205"/>
                </a:cubicBezTo>
                <a:cubicBezTo>
                  <a:pt x="146" y="189"/>
                  <a:pt x="146" y="189"/>
                  <a:pt x="146" y="189"/>
                </a:cubicBezTo>
                <a:cubicBezTo>
                  <a:pt x="135" y="189"/>
                  <a:pt x="135" y="189"/>
                  <a:pt x="135" y="189"/>
                </a:cubicBezTo>
                <a:close/>
                <a:moveTo>
                  <a:pt x="83" y="70"/>
                </a:moveTo>
                <a:cubicBezTo>
                  <a:pt x="83" y="205"/>
                  <a:pt x="83" y="205"/>
                  <a:pt x="83" y="205"/>
                </a:cubicBezTo>
                <a:cubicBezTo>
                  <a:pt x="94" y="205"/>
                  <a:pt x="94" y="205"/>
                  <a:pt x="94" y="205"/>
                </a:cubicBezTo>
                <a:cubicBezTo>
                  <a:pt x="94" y="70"/>
                  <a:pt x="94" y="70"/>
                  <a:pt x="94" y="70"/>
                </a:cubicBezTo>
                <a:cubicBezTo>
                  <a:pt x="83" y="70"/>
                  <a:pt x="83" y="70"/>
                  <a:pt x="83" y="70"/>
                </a:cubicBezTo>
                <a:close/>
                <a:moveTo>
                  <a:pt x="31" y="100"/>
                </a:moveTo>
                <a:cubicBezTo>
                  <a:pt x="31" y="105"/>
                  <a:pt x="31" y="111"/>
                  <a:pt x="31" y="116"/>
                </a:cubicBezTo>
                <a:cubicBezTo>
                  <a:pt x="35" y="116"/>
                  <a:pt x="38" y="116"/>
                  <a:pt x="42" y="116"/>
                </a:cubicBezTo>
                <a:cubicBezTo>
                  <a:pt x="42" y="111"/>
                  <a:pt x="42" y="105"/>
                  <a:pt x="42" y="100"/>
                </a:cubicBezTo>
                <a:cubicBezTo>
                  <a:pt x="38" y="100"/>
                  <a:pt x="35" y="100"/>
                  <a:pt x="31" y="100"/>
                </a:cubicBezTo>
                <a:close/>
                <a:moveTo>
                  <a:pt x="31" y="70"/>
                </a:moveTo>
                <a:cubicBezTo>
                  <a:pt x="31" y="86"/>
                  <a:pt x="31" y="86"/>
                  <a:pt x="3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2" y="70"/>
                  <a:pt x="42" y="70"/>
                  <a:pt x="42" y="70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31" y="130"/>
                </a:moveTo>
                <a:cubicBezTo>
                  <a:pt x="31" y="135"/>
                  <a:pt x="31" y="140"/>
                  <a:pt x="31" y="146"/>
                </a:cubicBezTo>
                <a:cubicBezTo>
                  <a:pt x="35" y="146"/>
                  <a:pt x="38" y="146"/>
                  <a:pt x="42" y="146"/>
                </a:cubicBezTo>
                <a:cubicBezTo>
                  <a:pt x="42" y="140"/>
                  <a:pt x="42" y="135"/>
                  <a:pt x="42" y="130"/>
                </a:cubicBezTo>
                <a:cubicBezTo>
                  <a:pt x="38" y="130"/>
                  <a:pt x="35" y="130"/>
                  <a:pt x="31" y="130"/>
                </a:cubicBezTo>
                <a:close/>
                <a:moveTo>
                  <a:pt x="31" y="160"/>
                </a:moveTo>
                <a:cubicBezTo>
                  <a:pt x="31" y="165"/>
                  <a:pt x="31" y="170"/>
                  <a:pt x="31" y="176"/>
                </a:cubicBezTo>
                <a:cubicBezTo>
                  <a:pt x="35" y="176"/>
                  <a:pt x="38" y="176"/>
                  <a:pt x="42" y="176"/>
                </a:cubicBezTo>
                <a:cubicBezTo>
                  <a:pt x="42" y="170"/>
                  <a:pt x="42" y="165"/>
                  <a:pt x="42" y="160"/>
                </a:cubicBezTo>
                <a:cubicBezTo>
                  <a:pt x="38" y="160"/>
                  <a:pt x="35" y="160"/>
                  <a:pt x="31" y="160"/>
                </a:cubicBezTo>
                <a:close/>
                <a:moveTo>
                  <a:pt x="31" y="189"/>
                </a:moveTo>
                <a:cubicBezTo>
                  <a:pt x="31" y="205"/>
                  <a:pt x="31" y="205"/>
                  <a:pt x="31" y="205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31" y="189"/>
                  <a:pt x="31" y="189"/>
                  <a:pt x="31" y="189"/>
                </a:cubicBezTo>
                <a:close/>
                <a:moveTo>
                  <a:pt x="183" y="40"/>
                </a:moveTo>
                <a:cubicBezTo>
                  <a:pt x="183" y="56"/>
                  <a:pt x="183" y="56"/>
                  <a:pt x="183" y="56"/>
                </a:cubicBezTo>
                <a:cubicBezTo>
                  <a:pt x="194" y="56"/>
                  <a:pt x="194" y="56"/>
                  <a:pt x="194" y="56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83" y="40"/>
                  <a:pt x="183" y="40"/>
                  <a:pt x="183" y="40"/>
                </a:cubicBezTo>
                <a:close/>
                <a:moveTo>
                  <a:pt x="183" y="100"/>
                </a:moveTo>
                <a:cubicBezTo>
                  <a:pt x="183" y="105"/>
                  <a:pt x="183" y="111"/>
                  <a:pt x="183" y="116"/>
                </a:cubicBezTo>
                <a:cubicBezTo>
                  <a:pt x="187" y="116"/>
                  <a:pt x="190" y="116"/>
                  <a:pt x="194" y="116"/>
                </a:cubicBezTo>
                <a:cubicBezTo>
                  <a:pt x="194" y="111"/>
                  <a:pt x="194" y="105"/>
                  <a:pt x="194" y="100"/>
                </a:cubicBezTo>
                <a:cubicBezTo>
                  <a:pt x="190" y="100"/>
                  <a:pt x="187" y="100"/>
                  <a:pt x="183" y="100"/>
                </a:cubicBezTo>
                <a:close/>
                <a:moveTo>
                  <a:pt x="183" y="70"/>
                </a:moveTo>
                <a:cubicBezTo>
                  <a:pt x="183" y="86"/>
                  <a:pt x="183" y="86"/>
                  <a:pt x="183" y="86"/>
                </a:cubicBezTo>
                <a:cubicBezTo>
                  <a:pt x="194" y="86"/>
                  <a:pt x="194" y="86"/>
                  <a:pt x="194" y="86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83" y="70"/>
                  <a:pt x="183" y="70"/>
                  <a:pt x="183" y="70"/>
                </a:cubicBezTo>
                <a:close/>
                <a:moveTo>
                  <a:pt x="183" y="130"/>
                </a:moveTo>
                <a:cubicBezTo>
                  <a:pt x="183" y="135"/>
                  <a:pt x="183" y="140"/>
                  <a:pt x="183" y="146"/>
                </a:cubicBezTo>
                <a:cubicBezTo>
                  <a:pt x="187" y="146"/>
                  <a:pt x="190" y="146"/>
                  <a:pt x="194" y="146"/>
                </a:cubicBezTo>
                <a:cubicBezTo>
                  <a:pt x="194" y="140"/>
                  <a:pt x="194" y="135"/>
                  <a:pt x="194" y="130"/>
                </a:cubicBezTo>
                <a:cubicBezTo>
                  <a:pt x="190" y="130"/>
                  <a:pt x="187" y="130"/>
                  <a:pt x="183" y="130"/>
                </a:cubicBezTo>
                <a:close/>
                <a:moveTo>
                  <a:pt x="183" y="160"/>
                </a:moveTo>
                <a:cubicBezTo>
                  <a:pt x="183" y="165"/>
                  <a:pt x="183" y="170"/>
                  <a:pt x="183" y="176"/>
                </a:cubicBezTo>
                <a:cubicBezTo>
                  <a:pt x="187" y="176"/>
                  <a:pt x="190" y="176"/>
                  <a:pt x="194" y="176"/>
                </a:cubicBezTo>
                <a:cubicBezTo>
                  <a:pt x="194" y="170"/>
                  <a:pt x="194" y="165"/>
                  <a:pt x="194" y="160"/>
                </a:cubicBezTo>
                <a:cubicBezTo>
                  <a:pt x="190" y="160"/>
                  <a:pt x="187" y="160"/>
                  <a:pt x="183" y="160"/>
                </a:cubicBezTo>
                <a:close/>
                <a:moveTo>
                  <a:pt x="183" y="189"/>
                </a:moveTo>
                <a:cubicBezTo>
                  <a:pt x="183" y="205"/>
                  <a:pt x="183" y="205"/>
                  <a:pt x="183" y="205"/>
                </a:cubicBezTo>
                <a:cubicBezTo>
                  <a:pt x="194" y="205"/>
                  <a:pt x="194" y="205"/>
                  <a:pt x="194" y="205"/>
                </a:cubicBezTo>
                <a:cubicBezTo>
                  <a:pt x="194" y="189"/>
                  <a:pt x="194" y="189"/>
                  <a:pt x="194" y="189"/>
                </a:cubicBezTo>
                <a:cubicBezTo>
                  <a:pt x="183" y="189"/>
                  <a:pt x="183" y="189"/>
                  <a:pt x="183" y="189"/>
                </a:cubicBezTo>
                <a:close/>
                <a:moveTo>
                  <a:pt x="159" y="40"/>
                </a:moveTo>
                <a:cubicBezTo>
                  <a:pt x="159" y="56"/>
                  <a:pt x="159" y="56"/>
                  <a:pt x="15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40"/>
                  <a:pt x="170" y="40"/>
                  <a:pt x="170" y="40"/>
                </a:cubicBezTo>
                <a:cubicBezTo>
                  <a:pt x="159" y="40"/>
                  <a:pt x="159" y="40"/>
                  <a:pt x="159" y="40"/>
                </a:cubicBezTo>
                <a:close/>
                <a:moveTo>
                  <a:pt x="159" y="100"/>
                </a:moveTo>
                <a:cubicBezTo>
                  <a:pt x="159" y="105"/>
                  <a:pt x="159" y="111"/>
                  <a:pt x="159" y="116"/>
                </a:cubicBezTo>
                <a:cubicBezTo>
                  <a:pt x="162" y="116"/>
                  <a:pt x="166" y="116"/>
                  <a:pt x="170" y="116"/>
                </a:cubicBezTo>
                <a:cubicBezTo>
                  <a:pt x="170" y="111"/>
                  <a:pt x="170" y="105"/>
                  <a:pt x="170" y="100"/>
                </a:cubicBezTo>
                <a:cubicBezTo>
                  <a:pt x="166" y="100"/>
                  <a:pt x="162" y="100"/>
                  <a:pt x="159" y="100"/>
                </a:cubicBezTo>
                <a:close/>
                <a:moveTo>
                  <a:pt x="159" y="70"/>
                </a:moveTo>
                <a:cubicBezTo>
                  <a:pt x="159" y="86"/>
                  <a:pt x="159" y="86"/>
                  <a:pt x="159" y="86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59" y="70"/>
                  <a:pt x="159" y="70"/>
                  <a:pt x="159" y="70"/>
                </a:cubicBezTo>
                <a:close/>
                <a:moveTo>
                  <a:pt x="159" y="130"/>
                </a:moveTo>
                <a:cubicBezTo>
                  <a:pt x="159" y="135"/>
                  <a:pt x="159" y="140"/>
                  <a:pt x="159" y="146"/>
                </a:cubicBezTo>
                <a:cubicBezTo>
                  <a:pt x="162" y="146"/>
                  <a:pt x="166" y="146"/>
                  <a:pt x="170" y="146"/>
                </a:cubicBezTo>
                <a:cubicBezTo>
                  <a:pt x="170" y="140"/>
                  <a:pt x="170" y="135"/>
                  <a:pt x="170" y="130"/>
                </a:cubicBezTo>
                <a:cubicBezTo>
                  <a:pt x="166" y="130"/>
                  <a:pt x="162" y="130"/>
                  <a:pt x="159" y="130"/>
                </a:cubicBezTo>
                <a:close/>
                <a:moveTo>
                  <a:pt x="159" y="160"/>
                </a:moveTo>
                <a:cubicBezTo>
                  <a:pt x="159" y="165"/>
                  <a:pt x="159" y="170"/>
                  <a:pt x="159" y="176"/>
                </a:cubicBezTo>
                <a:cubicBezTo>
                  <a:pt x="162" y="176"/>
                  <a:pt x="166" y="176"/>
                  <a:pt x="170" y="176"/>
                </a:cubicBezTo>
                <a:cubicBezTo>
                  <a:pt x="170" y="170"/>
                  <a:pt x="170" y="165"/>
                  <a:pt x="170" y="160"/>
                </a:cubicBezTo>
                <a:cubicBezTo>
                  <a:pt x="166" y="160"/>
                  <a:pt x="162" y="160"/>
                  <a:pt x="159" y="160"/>
                </a:cubicBezTo>
                <a:close/>
                <a:moveTo>
                  <a:pt x="159" y="189"/>
                </a:moveTo>
                <a:cubicBezTo>
                  <a:pt x="159" y="205"/>
                  <a:pt x="159" y="205"/>
                  <a:pt x="159" y="205"/>
                </a:cubicBezTo>
                <a:cubicBezTo>
                  <a:pt x="170" y="205"/>
                  <a:pt x="170" y="205"/>
                  <a:pt x="170" y="205"/>
                </a:cubicBezTo>
                <a:cubicBezTo>
                  <a:pt x="170" y="189"/>
                  <a:pt x="170" y="189"/>
                  <a:pt x="170" y="189"/>
                </a:cubicBezTo>
                <a:cubicBezTo>
                  <a:pt x="159" y="189"/>
                  <a:pt x="159" y="189"/>
                  <a:pt x="159" y="189"/>
                </a:cubicBezTo>
                <a:close/>
                <a:moveTo>
                  <a:pt x="135" y="40"/>
                </a:moveTo>
                <a:cubicBezTo>
                  <a:pt x="135" y="56"/>
                  <a:pt x="135" y="56"/>
                  <a:pt x="135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6" y="40"/>
                  <a:pt x="146" y="40"/>
                  <a:pt x="146" y="40"/>
                </a:cubicBezTo>
                <a:cubicBezTo>
                  <a:pt x="135" y="40"/>
                  <a:pt x="135" y="40"/>
                  <a:pt x="135" y="40"/>
                </a:cubicBezTo>
                <a:close/>
                <a:moveTo>
                  <a:pt x="135" y="100"/>
                </a:moveTo>
                <a:cubicBezTo>
                  <a:pt x="135" y="105"/>
                  <a:pt x="135" y="111"/>
                  <a:pt x="135" y="116"/>
                </a:cubicBezTo>
                <a:cubicBezTo>
                  <a:pt x="139" y="116"/>
                  <a:pt x="142" y="116"/>
                  <a:pt x="146" y="116"/>
                </a:cubicBezTo>
                <a:cubicBezTo>
                  <a:pt x="146" y="111"/>
                  <a:pt x="146" y="105"/>
                  <a:pt x="146" y="100"/>
                </a:cubicBezTo>
                <a:cubicBezTo>
                  <a:pt x="142" y="100"/>
                  <a:pt x="139" y="100"/>
                  <a:pt x="135" y="100"/>
                </a:cubicBezTo>
                <a:close/>
                <a:moveTo>
                  <a:pt x="135" y="70"/>
                </a:moveTo>
                <a:cubicBezTo>
                  <a:pt x="135" y="86"/>
                  <a:pt x="135" y="86"/>
                  <a:pt x="135" y="86"/>
                </a:cubicBezTo>
                <a:cubicBezTo>
                  <a:pt x="146" y="86"/>
                  <a:pt x="146" y="86"/>
                  <a:pt x="146" y="86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35" y="70"/>
                  <a:pt x="135" y="70"/>
                  <a:pt x="135" y="70"/>
                </a:cubicBezTo>
                <a:close/>
                <a:moveTo>
                  <a:pt x="135" y="130"/>
                </a:moveTo>
                <a:cubicBezTo>
                  <a:pt x="135" y="135"/>
                  <a:pt x="135" y="140"/>
                  <a:pt x="135" y="146"/>
                </a:cubicBezTo>
                <a:cubicBezTo>
                  <a:pt x="139" y="146"/>
                  <a:pt x="142" y="146"/>
                  <a:pt x="146" y="146"/>
                </a:cubicBezTo>
                <a:cubicBezTo>
                  <a:pt x="146" y="140"/>
                  <a:pt x="146" y="135"/>
                  <a:pt x="146" y="130"/>
                </a:cubicBezTo>
                <a:cubicBezTo>
                  <a:pt x="142" y="130"/>
                  <a:pt x="139" y="130"/>
                  <a:pt x="135" y="130"/>
                </a:cubicBezTo>
                <a:close/>
                <a:moveTo>
                  <a:pt x="135" y="160"/>
                </a:moveTo>
                <a:cubicBezTo>
                  <a:pt x="135" y="165"/>
                  <a:pt x="135" y="170"/>
                  <a:pt x="135" y="176"/>
                </a:cubicBezTo>
                <a:cubicBezTo>
                  <a:pt x="139" y="176"/>
                  <a:pt x="142" y="176"/>
                  <a:pt x="146" y="176"/>
                </a:cubicBezTo>
                <a:cubicBezTo>
                  <a:pt x="146" y="170"/>
                  <a:pt x="146" y="165"/>
                  <a:pt x="146" y="160"/>
                </a:cubicBezTo>
                <a:cubicBezTo>
                  <a:pt x="142" y="160"/>
                  <a:pt x="139" y="160"/>
                  <a:pt x="135" y="16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2" name="Freeform 202"/>
          <p:cNvSpPr>
            <a:spLocks noEditPoints="1"/>
          </p:cNvSpPr>
          <p:nvPr/>
        </p:nvSpPr>
        <p:spPr bwMode="auto">
          <a:xfrm>
            <a:off x="10497024" y="3303661"/>
            <a:ext cx="440485" cy="623572"/>
          </a:xfrm>
          <a:custGeom>
            <a:avLst/>
            <a:gdLst>
              <a:gd name="T0" fmla="*/ 65 w 173"/>
              <a:gd name="T1" fmla="*/ 156 h 245"/>
              <a:gd name="T2" fmla="*/ 57 w 173"/>
              <a:gd name="T3" fmla="*/ 79 h 245"/>
              <a:gd name="T4" fmla="*/ 72 w 173"/>
              <a:gd name="T5" fmla="*/ 73 h 245"/>
              <a:gd name="T6" fmla="*/ 87 w 173"/>
              <a:gd name="T7" fmla="*/ 76 h 245"/>
              <a:gd name="T8" fmla="*/ 102 w 173"/>
              <a:gd name="T9" fmla="*/ 73 h 245"/>
              <a:gd name="T10" fmla="*/ 117 w 173"/>
              <a:gd name="T11" fmla="*/ 77 h 245"/>
              <a:gd name="T12" fmla="*/ 106 w 173"/>
              <a:gd name="T13" fmla="*/ 134 h 245"/>
              <a:gd name="T14" fmla="*/ 129 w 173"/>
              <a:gd name="T15" fmla="*/ 117 h 245"/>
              <a:gd name="T16" fmla="*/ 49 w 173"/>
              <a:gd name="T17" fmla="*/ 27 h 245"/>
              <a:gd name="T18" fmla="*/ 129 w 173"/>
              <a:gd name="T19" fmla="*/ 88 h 245"/>
              <a:gd name="T20" fmla="*/ 125 w 173"/>
              <a:gd name="T21" fmla="*/ 97 h 245"/>
              <a:gd name="T22" fmla="*/ 117 w 173"/>
              <a:gd name="T23" fmla="*/ 204 h 245"/>
              <a:gd name="T24" fmla="*/ 67 w 173"/>
              <a:gd name="T25" fmla="*/ 195 h 245"/>
              <a:gd name="T26" fmla="*/ 117 w 173"/>
              <a:gd name="T27" fmla="*/ 188 h 245"/>
              <a:gd name="T28" fmla="*/ 52 w 173"/>
              <a:gd name="T29" fmla="*/ 179 h 245"/>
              <a:gd name="T30" fmla="*/ 51 w 173"/>
              <a:gd name="T31" fmla="*/ 195 h 245"/>
              <a:gd name="T32" fmla="*/ 51 w 173"/>
              <a:gd name="T33" fmla="*/ 214 h 245"/>
              <a:gd name="T34" fmla="*/ 120 w 173"/>
              <a:gd name="T35" fmla="*/ 213 h 245"/>
              <a:gd name="T36" fmla="*/ 68 w 173"/>
              <a:gd name="T37" fmla="*/ 205 h 245"/>
              <a:gd name="T38" fmla="*/ 51 w 173"/>
              <a:gd name="T39" fmla="*/ 227 h 245"/>
              <a:gd name="T40" fmla="*/ 42 w 173"/>
              <a:gd name="T41" fmla="*/ 213 h 245"/>
              <a:gd name="T42" fmla="*/ 40 w 173"/>
              <a:gd name="T43" fmla="*/ 193 h 245"/>
              <a:gd name="T44" fmla="*/ 41 w 173"/>
              <a:gd name="T45" fmla="*/ 177 h 245"/>
              <a:gd name="T46" fmla="*/ 28 w 173"/>
              <a:gd name="T47" fmla="*/ 127 h 245"/>
              <a:gd name="T48" fmla="*/ 132 w 173"/>
              <a:gd name="T49" fmla="*/ 10 h 245"/>
              <a:gd name="T50" fmla="*/ 125 w 173"/>
              <a:gd name="T51" fmla="*/ 174 h 245"/>
              <a:gd name="T52" fmla="*/ 125 w 173"/>
              <a:gd name="T53" fmla="*/ 190 h 245"/>
              <a:gd name="T54" fmla="*/ 125 w 173"/>
              <a:gd name="T55" fmla="*/ 207 h 245"/>
              <a:gd name="T56" fmla="*/ 124 w 173"/>
              <a:gd name="T57" fmla="*/ 225 h 245"/>
              <a:gd name="T58" fmla="*/ 71 w 173"/>
              <a:gd name="T59" fmla="*/ 156 h 245"/>
              <a:gd name="T60" fmla="*/ 77 w 173"/>
              <a:gd name="T61" fmla="*/ 156 h 245"/>
              <a:gd name="T62" fmla="*/ 80 w 173"/>
              <a:gd name="T63" fmla="*/ 137 h 245"/>
              <a:gd name="T64" fmla="*/ 84 w 173"/>
              <a:gd name="T65" fmla="*/ 105 h 245"/>
              <a:gd name="T66" fmla="*/ 97 w 173"/>
              <a:gd name="T67" fmla="*/ 103 h 245"/>
              <a:gd name="T68" fmla="*/ 92 w 173"/>
              <a:gd name="T69" fmla="*/ 108 h 245"/>
              <a:gd name="T70" fmla="*/ 95 w 173"/>
              <a:gd name="T71" fmla="*/ 137 h 245"/>
              <a:gd name="T72" fmla="*/ 87 w 173"/>
              <a:gd name="T73" fmla="*/ 156 h 245"/>
              <a:gd name="T74" fmla="*/ 86 w 173"/>
              <a:gd name="T75" fmla="*/ 156 h 245"/>
              <a:gd name="T76" fmla="*/ 85 w 173"/>
              <a:gd name="T77" fmla="*/ 156 h 245"/>
              <a:gd name="T78" fmla="*/ 98 w 173"/>
              <a:gd name="T79" fmla="*/ 137 h 245"/>
              <a:gd name="T80" fmla="*/ 103 w 173"/>
              <a:gd name="T81" fmla="*/ 156 h 245"/>
              <a:gd name="T82" fmla="*/ 67 w 173"/>
              <a:gd name="T83" fmla="*/ 79 h 245"/>
              <a:gd name="T84" fmla="*/ 87 w 173"/>
              <a:gd name="T85" fmla="*/ 79 h 245"/>
              <a:gd name="T86" fmla="*/ 89 w 173"/>
              <a:gd name="T87" fmla="*/ 79 h 245"/>
              <a:gd name="T88" fmla="*/ 109 w 173"/>
              <a:gd name="T89" fmla="*/ 79 h 245"/>
              <a:gd name="T90" fmla="*/ 100 w 173"/>
              <a:gd name="T91" fmla="*/ 111 h 245"/>
              <a:gd name="T92" fmla="*/ 103 w 173"/>
              <a:gd name="T93" fmla="*/ 96 h 245"/>
              <a:gd name="T94" fmla="*/ 72 w 173"/>
              <a:gd name="T95" fmla="*/ 99 h 245"/>
              <a:gd name="T96" fmla="*/ 77 w 173"/>
              <a:gd name="T97" fmla="*/ 111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245">
                <a:moveTo>
                  <a:pt x="27" y="53"/>
                </a:moveTo>
                <a:cubicBezTo>
                  <a:pt x="20" y="79"/>
                  <a:pt x="32" y="98"/>
                  <a:pt x="44" y="117"/>
                </a:cubicBezTo>
                <a:cubicBezTo>
                  <a:pt x="52" y="129"/>
                  <a:pt x="59" y="141"/>
                  <a:pt x="64" y="156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65" y="140"/>
                  <a:pt x="67" y="137"/>
                  <a:pt x="69" y="134"/>
                </a:cubicBezTo>
                <a:cubicBezTo>
                  <a:pt x="71" y="132"/>
                  <a:pt x="73" y="131"/>
                  <a:pt x="76" y="131"/>
                </a:cubicBezTo>
                <a:cubicBezTo>
                  <a:pt x="57" y="79"/>
                  <a:pt x="57" y="79"/>
                  <a:pt x="57" y="79"/>
                </a:cubicBezTo>
                <a:cubicBezTo>
                  <a:pt x="56" y="76"/>
                  <a:pt x="56" y="76"/>
                  <a:pt x="56" y="76"/>
                </a:cubicBezTo>
                <a:cubicBezTo>
                  <a:pt x="59" y="77"/>
                  <a:pt x="59" y="77"/>
                  <a:pt x="59" y="77"/>
                </a:cubicBezTo>
                <a:cubicBezTo>
                  <a:pt x="61" y="77"/>
                  <a:pt x="64" y="77"/>
                  <a:pt x="66" y="77"/>
                </a:cubicBezTo>
                <a:cubicBezTo>
                  <a:pt x="68" y="76"/>
                  <a:pt x="70" y="75"/>
                  <a:pt x="72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4" y="73"/>
                  <a:pt x="74" y="73"/>
                  <a:pt x="74" y="73"/>
                </a:cubicBezTo>
                <a:cubicBezTo>
                  <a:pt x="75" y="74"/>
                  <a:pt x="77" y="75"/>
                  <a:pt x="80" y="75"/>
                </a:cubicBezTo>
                <a:cubicBezTo>
                  <a:pt x="82" y="76"/>
                  <a:pt x="85" y="76"/>
                  <a:pt x="87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91" y="76"/>
                  <a:pt x="93" y="76"/>
                  <a:pt x="96" y="75"/>
                </a:cubicBezTo>
                <a:cubicBezTo>
                  <a:pt x="98" y="75"/>
                  <a:pt x="100" y="74"/>
                  <a:pt x="102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6" y="75"/>
                  <a:pt x="107" y="76"/>
                  <a:pt x="110" y="77"/>
                </a:cubicBezTo>
                <a:cubicBezTo>
                  <a:pt x="112" y="77"/>
                  <a:pt x="114" y="77"/>
                  <a:pt x="117" y="77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102" y="131"/>
                  <a:pt x="104" y="133"/>
                  <a:pt x="106" y="134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8" y="137"/>
                  <a:pt x="110" y="140"/>
                  <a:pt x="110" y="144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4" y="141"/>
                  <a:pt x="121" y="129"/>
                  <a:pt x="129" y="117"/>
                </a:cubicBezTo>
                <a:cubicBezTo>
                  <a:pt x="141" y="98"/>
                  <a:pt x="153" y="79"/>
                  <a:pt x="146" y="53"/>
                </a:cubicBezTo>
                <a:cubicBezTo>
                  <a:pt x="143" y="41"/>
                  <a:pt x="135" y="33"/>
                  <a:pt x="124" y="27"/>
                </a:cubicBezTo>
                <a:cubicBezTo>
                  <a:pt x="113" y="21"/>
                  <a:pt x="100" y="19"/>
                  <a:pt x="87" y="19"/>
                </a:cubicBezTo>
                <a:cubicBezTo>
                  <a:pt x="73" y="19"/>
                  <a:pt x="60" y="21"/>
                  <a:pt x="49" y="27"/>
                </a:cubicBezTo>
                <a:cubicBezTo>
                  <a:pt x="38" y="33"/>
                  <a:pt x="30" y="41"/>
                  <a:pt x="27" y="53"/>
                </a:cubicBezTo>
                <a:close/>
                <a:moveTo>
                  <a:pt x="137" y="50"/>
                </a:moveTo>
                <a:cubicBezTo>
                  <a:pt x="144" y="62"/>
                  <a:pt x="144" y="79"/>
                  <a:pt x="137" y="92"/>
                </a:cubicBezTo>
                <a:cubicBezTo>
                  <a:pt x="129" y="88"/>
                  <a:pt x="129" y="88"/>
                  <a:pt x="129" y="88"/>
                </a:cubicBezTo>
                <a:cubicBezTo>
                  <a:pt x="134" y="76"/>
                  <a:pt x="136" y="63"/>
                  <a:pt x="137" y="50"/>
                </a:cubicBezTo>
                <a:close/>
                <a:moveTo>
                  <a:pt x="130" y="100"/>
                </a:moveTo>
                <a:cubicBezTo>
                  <a:pt x="127" y="103"/>
                  <a:pt x="123" y="106"/>
                  <a:pt x="119" y="107"/>
                </a:cubicBezTo>
                <a:cubicBezTo>
                  <a:pt x="121" y="104"/>
                  <a:pt x="123" y="101"/>
                  <a:pt x="125" y="97"/>
                </a:cubicBezTo>
                <a:cubicBezTo>
                  <a:pt x="130" y="100"/>
                  <a:pt x="130" y="100"/>
                  <a:pt x="130" y="100"/>
                </a:cubicBezTo>
                <a:close/>
                <a:moveTo>
                  <a:pt x="68" y="205"/>
                </a:moveTo>
                <a:cubicBezTo>
                  <a:pt x="76" y="206"/>
                  <a:pt x="85" y="206"/>
                  <a:pt x="93" y="206"/>
                </a:cubicBezTo>
                <a:cubicBezTo>
                  <a:pt x="101" y="206"/>
                  <a:pt x="109" y="205"/>
                  <a:pt x="117" y="204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118" y="194"/>
                  <a:pt x="118" y="194"/>
                  <a:pt x="118" y="194"/>
                </a:cubicBezTo>
                <a:cubicBezTo>
                  <a:pt x="110" y="195"/>
                  <a:pt x="102" y="196"/>
                  <a:pt x="93" y="196"/>
                </a:cubicBezTo>
                <a:cubicBezTo>
                  <a:pt x="84" y="197"/>
                  <a:pt x="76" y="196"/>
                  <a:pt x="67" y="195"/>
                </a:cubicBezTo>
                <a:cubicBezTo>
                  <a:pt x="68" y="189"/>
                  <a:pt x="68" y="189"/>
                  <a:pt x="68" y="189"/>
                </a:cubicBezTo>
                <a:cubicBezTo>
                  <a:pt x="76" y="190"/>
                  <a:pt x="85" y="191"/>
                  <a:pt x="93" y="190"/>
                </a:cubicBezTo>
                <a:cubicBezTo>
                  <a:pt x="101" y="190"/>
                  <a:pt x="109" y="189"/>
                  <a:pt x="117" y="188"/>
                </a:cubicBezTo>
                <a:cubicBezTo>
                  <a:pt x="117" y="188"/>
                  <a:pt x="117" y="188"/>
                  <a:pt x="117" y="188"/>
                </a:cubicBezTo>
                <a:cubicBezTo>
                  <a:pt x="121" y="182"/>
                  <a:pt x="121" y="182"/>
                  <a:pt x="121" y="182"/>
                </a:cubicBezTo>
                <a:cubicBezTo>
                  <a:pt x="118" y="178"/>
                  <a:pt x="118" y="178"/>
                  <a:pt x="118" y="178"/>
                </a:cubicBezTo>
                <a:cubicBezTo>
                  <a:pt x="54" y="178"/>
                  <a:pt x="54" y="178"/>
                  <a:pt x="54" y="178"/>
                </a:cubicBezTo>
                <a:cubicBezTo>
                  <a:pt x="52" y="179"/>
                  <a:pt x="52" y="179"/>
                  <a:pt x="52" y="179"/>
                </a:cubicBezTo>
                <a:cubicBezTo>
                  <a:pt x="56" y="186"/>
                  <a:pt x="56" y="186"/>
                  <a:pt x="56" y="186"/>
                </a:cubicBezTo>
                <a:cubicBezTo>
                  <a:pt x="58" y="189"/>
                  <a:pt x="58" y="189"/>
                  <a:pt x="58" y="189"/>
                </a:cubicBezTo>
                <a:cubicBezTo>
                  <a:pt x="55" y="191"/>
                  <a:pt x="55" y="191"/>
                  <a:pt x="55" y="191"/>
                </a:cubicBezTo>
                <a:cubicBezTo>
                  <a:pt x="51" y="195"/>
                  <a:pt x="51" y="195"/>
                  <a:pt x="51" y="195"/>
                </a:cubicBezTo>
                <a:cubicBezTo>
                  <a:pt x="56" y="203"/>
                  <a:pt x="56" y="203"/>
                  <a:pt x="56" y="203"/>
                </a:cubicBezTo>
                <a:cubicBezTo>
                  <a:pt x="58" y="206"/>
                  <a:pt x="58" y="206"/>
                  <a:pt x="58" y="20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1" y="214"/>
                  <a:pt x="51" y="214"/>
                  <a:pt x="51" y="214"/>
                </a:cubicBezTo>
                <a:cubicBezTo>
                  <a:pt x="56" y="220"/>
                  <a:pt x="56" y="220"/>
                  <a:pt x="56" y="220"/>
                </a:cubicBezTo>
                <a:cubicBezTo>
                  <a:pt x="66" y="225"/>
                  <a:pt x="76" y="227"/>
                  <a:pt x="86" y="227"/>
                </a:cubicBezTo>
                <a:cubicBezTo>
                  <a:pt x="96" y="227"/>
                  <a:pt x="107" y="224"/>
                  <a:pt x="117" y="220"/>
                </a:cubicBezTo>
                <a:cubicBezTo>
                  <a:pt x="120" y="213"/>
                  <a:pt x="120" y="213"/>
                  <a:pt x="120" y="213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09" y="211"/>
                  <a:pt x="101" y="212"/>
                  <a:pt x="93" y="212"/>
                </a:cubicBezTo>
                <a:cubicBezTo>
                  <a:pt x="84" y="212"/>
                  <a:pt x="76" y="212"/>
                  <a:pt x="67" y="210"/>
                </a:cubicBezTo>
                <a:cubicBezTo>
                  <a:pt x="68" y="205"/>
                  <a:pt x="68" y="205"/>
                  <a:pt x="68" y="205"/>
                </a:cubicBezTo>
                <a:close/>
                <a:moveTo>
                  <a:pt x="104" y="232"/>
                </a:moveTo>
                <a:cubicBezTo>
                  <a:pt x="101" y="240"/>
                  <a:pt x="94" y="245"/>
                  <a:pt x="86" y="245"/>
                </a:cubicBezTo>
                <a:cubicBezTo>
                  <a:pt x="77" y="245"/>
                  <a:pt x="70" y="240"/>
                  <a:pt x="67" y="232"/>
                </a:cubicBezTo>
                <a:cubicBezTo>
                  <a:pt x="62" y="231"/>
                  <a:pt x="56" y="229"/>
                  <a:pt x="51" y="227"/>
                </a:cubicBezTo>
                <a:cubicBezTo>
                  <a:pt x="50" y="226"/>
                  <a:pt x="50" y="226"/>
                  <a:pt x="50" y="226"/>
                </a:cubicBezTo>
                <a:cubicBezTo>
                  <a:pt x="50" y="225"/>
                  <a:pt x="50" y="225"/>
                  <a:pt x="50" y="225"/>
                </a:cubicBezTo>
                <a:cubicBezTo>
                  <a:pt x="43" y="216"/>
                  <a:pt x="43" y="216"/>
                  <a:pt x="43" y="216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3" y="211"/>
                  <a:pt x="43" y="211"/>
                  <a:pt x="43" y="211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3" y="191"/>
                  <a:pt x="43" y="191"/>
                  <a:pt x="43" y="191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43" y="180"/>
                  <a:pt x="43" y="180"/>
                  <a:pt x="43" y="180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44" y="152"/>
                  <a:pt x="36" y="140"/>
                  <a:pt x="28" y="127"/>
                </a:cubicBezTo>
                <a:cubicBezTo>
                  <a:pt x="14" y="105"/>
                  <a:pt x="0" y="82"/>
                  <a:pt x="9" y="48"/>
                </a:cubicBezTo>
                <a:cubicBezTo>
                  <a:pt x="13" y="31"/>
                  <a:pt x="25" y="18"/>
                  <a:pt x="41" y="10"/>
                </a:cubicBezTo>
                <a:cubicBezTo>
                  <a:pt x="54" y="3"/>
                  <a:pt x="70" y="0"/>
                  <a:pt x="87" y="0"/>
                </a:cubicBezTo>
                <a:cubicBezTo>
                  <a:pt x="103" y="0"/>
                  <a:pt x="119" y="3"/>
                  <a:pt x="132" y="10"/>
                </a:cubicBezTo>
                <a:cubicBezTo>
                  <a:pt x="148" y="18"/>
                  <a:pt x="160" y="31"/>
                  <a:pt x="164" y="48"/>
                </a:cubicBezTo>
                <a:cubicBezTo>
                  <a:pt x="173" y="82"/>
                  <a:pt x="159" y="105"/>
                  <a:pt x="145" y="127"/>
                </a:cubicBezTo>
                <a:cubicBezTo>
                  <a:pt x="137" y="140"/>
                  <a:pt x="129" y="152"/>
                  <a:pt x="126" y="167"/>
                </a:cubicBezTo>
                <a:cubicBezTo>
                  <a:pt x="125" y="174"/>
                  <a:pt x="125" y="174"/>
                  <a:pt x="125" y="174"/>
                </a:cubicBezTo>
                <a:cubicBezTo>
                  <a:pt x="129" y="179"/>
                  <a:pt x="129" y="179"/>
                  <a:pt x="129" y="179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29" y="184"/>
                  <a:pt x="129" y="184"/>
                  <a:pt x="129" y="184"/>
                </a:cubicBezTo>
                <a:cubicBezTo>
                  <a:pt x="125" y="190"/>
                  <a:pt x="125" y="190"/>
                  <a:pt x="125" y="190"/>
                </a:cubicBezTo>
                <a:cubicBezTo>
                  <a:pt x="129" y="195"/>
                  <a:pt x="129" y="195"/>
                  <a:pt x="129" y="195"/>
                </a:cubicBezTo>
                <a:cubicBezTo>
                  <a:pt x="131" y="197"/>
                  <a:pt x="131" y="197"/>
                  <a:pt x="131" y="197"/>
                </a:cubicBezTo>
                <a:cubicBezTo>
                  <a:pt x="130" y="199"/>
                  <a:pt x="130" y="199"/>
                  <a:pt x="130" y="199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8" y="211"/>
                  <a:pt x="128" y="211"/>
                  <a:pt x="128" y="211"/>
                </a:cubicBezTo>
                <a:cubicBezTo>
                  <a:pt x="129" y="212"/>
                  <a:pt x="129" y="212"/>
                  <a:pt x="129" y="212"/>
                </a:cubicBezTo>
                <a:cubicBezTo>
                  <a:pt x="128" y="214"/>
                  <a:pt x="128" y="214"/>
                  <a:pt x="128" y="21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3" y="226"/>
                  <a:pt x="123" y="226"/>
                  <a:pt x="123" y="226"/>
                </a:cubicBezTo>
                <a:cubicBezTo>
                  <a:pt x="122" y="227"/>
                  <a:pt x="122" y="227"/>
                  <a:pt x="122" y="227"/>
                </a:cubicBezTo>
                <a:cubicBezTo>
                  <a:pt x="116" y="229"/>
                  <a:pt x="110" y="231"/>
                  <a:pt x="104" y="232"/>
                </a:cubicBezTo>
                <a:close/>
                <a:moveTo>
                  <a:pt x="71" y="156"/>
                </a:moveTo>
                <a:cubicBezTo>
                  <a:pt x="71" y="144"/>
                  <a:pt x="71" y="144"/>
                  <a:pt x="71" y="144"/>
                </a:cubicBezTo>
                <a:cubicBezTo>
                  <a:pt x="71" y="142"/>
                  <a:pt x="72" y="140"/>
                  <a:pt x="74" y="139"/>
                </a:cubicBezTo>
                <a:cubicBezTo>
                  <a:pt x="75" y="138"/>
                  <a:pt x="76" y="137"/>
                  <a:pt x="77" y="13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1" y="156"/>
                  <a:pt x="71" y="156"/>
                  <a:pt x="71" y="156"/>
                </a:cubicBezTo>
                <a:close/>
                <a:moveTo>
                  <a:pt x="80" y="156"/>
                </a:moveTo>
                <a:cubicBezTo>
                  <a:pt x="80" y="137"/>
                  <a:pt x="80" y="137"/>
                  <a:pt x="80" y="137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4" y="137"/>
                  <a:pt x="84" y="137"/>
                  <a:pt x="84" y="137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0" y="156"/>
                  <a:pt x="80" y="156"/>
                  <a:pt x="80" y="156"/>
                </a:cubicBezTo>
                <a:close/>
                <a:moveTo>
                  <a:pt x="98" y="156"/>
                </a:moveTo>
                <a:cubicBezTo>
                  <a:pt x="98" y="137"/>
                  <a:pt x="98" y="137"/>
                  <a:pt x="98" y="137"/>
                </a:cubicBezTo>
                <a:cubicBezTo>
                  <a:pt x="99" y="137"/>
                  <a:pt x="100" y="138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2" y="140"/>
                  <a:pt x="103" y="142"/>
                  <a:pt x="103" y="144"/>
                </a:cubicBezTo>
                <a:cubicBezTo>
                  <a:pt x="103" y="156"/>
                  <a:pt x="103" y="156"/>
                  <a:pt x="103" y="156"/>
                </a:cubicBezTo>
                <a:cubicBezTo>
                  <a:pt x="98" y="156"/>
                  <a:pt x="98" y="156"/>
                  <a:pt x="98" y="156"/>
                </a:cubicBezTo>
                <a:close/>
                <a:moveTo>
                  <a:pt x="77" y="126"/>
                </a:moveTo>
                <a:cubicBezTo>
                  <a:pt x="61" y="80"/>
                  <a:pt x="61" y="80"/>
                  <a:pt x="61" y="80"/>
                </a:cubicBezTo>
                <a:cubicBezTo>
                  <a:pt x="63" y="80"/>
                  <a:pt x="65" y="80"/>
                  <a:pt x="67" y="79"/>
                </a:cubicBezTo>
                <a:cubicBezTo>
                  <a:pt x="69" y="79"/>
                  <a:pt x="71" y="78"/>
                  <a:pt x="73" y="76"/>
                </a:cubicBezTo>
                <a:cubicBezTo>
                  <a:pt x="75" y="77"/>
                  <a:pt x="77" y="78"/>
                  <a:pt x="79" y="78"/>
                </a:cubicBezTo>
                <a:cubicBezTo>
                  <a:pt x="82" y="79"/>
                  <a:pt x="85" y="79"/>
                  <a:pt x="87" y="79"/>
                </a:cubicBezTo>
                <a:cubicBezTo>
                  <a:pt x="87" y="79"/>
                  <a:pt x="87" y="79"/>
                  <a:pt x="87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91" y="79"/>
                  <a:pt x="94" y="79"/>
                  <a:pt x="96" y="78"/>
                </a:cubicBezTo>
                <a:cubicBezTo>
                  <a:pt x="99" y="78"/>
                  <a:pt x="101" y="77"/>
                  <a:pt x="103" y="76"/>
                </a:cubicBezTo>
                <a:cubicBezTo>
                  <a:pt x="104" y="78"/>
                  <a:pt x="107" y="79"/>
                  <a:pt x="109" y="79"/>
                </a:cubicBezTo>
                <a:cubicBezTo>
                  <a:pt x="111" y="80"/>
                  <a:pt x="113" y="80"/>
                  <a:pt x="115" y="80"/>
                </a:cubicBezTo>
                <a:cubicBezTo>
                  <a:pt x="98" y="126"/>
                  <a:pt x="98" y="126"/>
                  <a:pt x="98" y="126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99"/>
                  <a:pt x="103" y="99"/>
                  <a:pt x="103" y="99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1"/>
                  <a:pt x="77" y="111"/>
                  <a:pt x="77" y="111"/>
                </a:cubicBezTo>
                <a:lnTo>
                  <a:pt x="77" y="12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3" name="Freeform 203"/>
          <p:cNvSpPr>
            <a:spLocks noEditPoints="1"/>
          </p:cNvSpPr>
          <p:nvPr/>
        </p:nvSpPr>
        <p:spPr bwMode="auto">
          <a:xfrm>
            <a:off x="10502409" y="5373617"/>
            <a:ext cx="500796" cy="628956"/>
          </a:xfrm>
          <a:custGeom>
            <a:avLst/>
            <a:gdLst>
              <a:gd name="T0" fmla="*/ 23 w 465"/>
              <a:gd name="T1" fmla="*/ 0 h 584"/>
              <a:gd name="T2" fmla="*/ 442 w 465"/>
              <a:gd name="T3" fmla="*/ 0 h 584"/>
              <a:gd name="T4" fmla="*/ 465 w 465"/>
              <a:gd name="T5" fmla="*/ 0 h 584"/>
              <a:gd name="T6" fmla="*/ 465 w 465"/>
              <a:gd name="T7" fmla="*/ 24 h 584"/>
              <a:gd name="T8" fmla="*/ 465 w 465"/>
              <a:gd name="T9" fmla="*/ 560 h 584"/>
              <a:gd name="T10" fmla="*/ 465 w 465"/>
              <a:gd name="T11" fmla="*/ 584 h 584"/>
              <a:gd name="T12" fmla="*/ 442 w 465"/>
              <a:gd name="T13" fmla="*/ 584 h 584"/>
              <a:gd name="T14" fmla="*/ 146 w 465"/>
              <a:gd name="T15" fmla="*/ 584 h 584"/>
              <a:gd name="T16" fmla="*/ 139 w 465"/>
              <a:gd name="T17" fmla="*/ 584 h 584"/>
              <a:gd name="T18" fmla="*/ 132 w 465"/>
              <a:gd name="T19" fmla="*/ 579 h 584"/>
              <a:gd name="T20" fmla="*/ 9 w 465"/>
              <a:gd name="T21" fmla="*/ 487 h 584"/>
              <a:gd name="T22" fmla="*/ 0 w 465"/>
              <a:gd name="T23" fmla="*/ 480 h 584"/>
              <a:gd name="T24" fmla="*/ 0 w 465"/>
              <a:gd name="T25" fmla="*/ 468 h 584"/>
              <a:gd name="T26" fmla="*/ 0 w 465"/>
              <a:gd name="T27" fmla="*/ 24 h 584"/>
              <a:gd name="T28" fmla="*/ 0 w 465"/>
              <a:gd name="T29" fmla="*/ 0 h 584"/>
              <a:gd name="T30" fmla="*/ 23 w 465"/>
              <a:gd name="T31" fmla="*/ 0 h 584"/>
              <a:gd name="T32" fmla="*/ 23 w 465"/>
              <a:gd name="T33" fmla="*/ 0 h 584"/>
              <a:gd name="T34" fmla="*/ 49 w 465"/>
              <a:gd name="T35" fmla="*/ 445 h 584"/>
              <a:gd name="T36" fmla="*/ 122 w 465"/>
              <a:gd name="T37" fmla="*/ 416 h 584"/>
              <a:gd name="T38" fmla="*/ 134 w 465"/>
              <a:gd name="T39" fmla="*/ 411 h 584"/>
              <a:gd name="T40" fmla="*/ 137 w 465"/>
              <a:gd name="T41" fmla="*/ 423 h 584"/>
              <a:gd name="T42" fmla="*/ 170 w 465"/>
              <a:gd name="T43" fmla="*/ 534 h 584"/>
              <a:gd name="T44" fmla="*/ 418 w 465"/>
              <a:gd name="T45" fmla="*/ 534 h 584"/>
              <a:gd name="T46" fmla="*/ 418 w 465"/>
              <a:gd name="T47" fmla="*/ 47 h 584"/>
              <a:gd name="T48" fmla="*/ 49 w 465"/>
              <a:gd name="T49" fmla="*/ 47 h 584"/>
              <a:gd name="T50" fmla="*/ 49 w 465"/>
              <a:gd name="T51" fmla="*/ 445 h 584"/>
              <a:gd name="T52" fmla="*/ 49 w 465"/>
              <a:gd name="T53" fmla="*/ 445 h 584"/>
              <a:gd name="T54" fmla="*/ 144 w 465"/>
              <a:gd name="T55" fmla="*/ 527 h 584"/>
              <a:gd name="T56" fmla="*/ 120 w 465"/>
              <a:gd name="T57" fmla="*/ 440 h 584"/>
              <a:gd name="T58" fmla="*/ 56 w 465"/>
              <a:gd name="T59" fmla="*/ 463 h 584"/>
              <a:gd name="T60" fmla="*/ 144 w 465"/>
              <a:gd name="T61" fmla="*/ 527 h 584"/>
              <a:gd name="T62" fmla="*/ 144 w 465"/>
              <a:gd name="T63" fmla="*/ 527 h 584"/>
              <a:gd name="T64" fmla="*/ 111 w 465"/>
              <a:gd name="T65" fmla="*/ 315 h 584"/>
              <a:gd name="T66" fmla="*/ 111 w 465"/>
              <a:gd name="T67" fmla="*/ 333 h 584"/>
              <a:gd name="T68" fmla="*/ 359 w 465"/>
              <a:gd name="T69" fmla="*/ 333 h 584"/>
              <a:gd name="T70" fmla="*/ 359 w 465"/>
              <a:gd name="T71" fmla="*/ 315 h 584"/>
              <a:gd name="T72" fmla="*/ 111 w 465"/>
              <a:gd name="T73" fmla="*/ 315 h 584"/>
              <a:gd name="T74" fmla="*/ 111 w 465"/>
              <a:gd name="T75" fmla="*/ 315 h 584"/>
              <a:gd name="T76" fmla="*/ 111 w 465"/>
              <a:gd name="T77" fmla="*/ 253 h 584"/>
              <a:gd name="T78" fmla="*/ 111 w 465"/>
              <a:gd name="T79" fmla="*/ 274 h 584"/>
              <a:gd name="T80" fmla="*/ 359 w 465"/>
              <a:gd name="T81" fmla="*/ 274 h 584"/>
              <a:gd name="T82" fmla="*/ 359 w 465"/>
              <a:gd name="T83" fmla="*/ 253 h 584"/>
              <a:gd name="T84" fmla="*/ 111 w 465"/>
              <a:gd name="T85" fmla="*/ 253 h 584"/>
              <a:gd name="T86" fmla="*/ 111 w 465"/>
              <a:gd name="T87" fmla="*/ 253 h 584"/>
              <a:gd name="T88" fmla="*/ 111 w 465"/>
              <a:gd name="T89" fmla="*/ 187 h 584"/>
              <a:gd name="T90" fmla="*/ 111 w 465"/>
              <a:gd name="T91" fmla="*/ 208 h 584"/>
              <a:gd name="T92" fmla="*/ 359 w 465"/>
              <a:gd name="T93" fmla="*/ 208 h 584"/>
              <a:gd name="T94" fmla="*/ 359 w 465"/>
              <a:gd name="T95" fmla="*/ 187 h 584"/>
              <a:gd name="T96" fmla="*/ 111 w 465"/>
              <a:gd name="T97" fmla="*/ 187 h 584"/>
              <a:gd name="T98" fmla="*/ 111 w 465"/>
              <a:gd name="T99" fmla="*/ 187 h 584"/>
              <a:gd name="T100" fmla="*/ 111 w 465"/>
              <a:gd name="T101" fmla="*/ 125 h 584"/>
              <a:gd name="T102" fmla="*/ 111 w 465"/>
              <a:gd name="T103" fmla="*/ 147 h 584"/>
              <a:gd name="T104" fmla="*/ 359 w 465"/>
              <a:gd name="T105" fmla="*/ 147 h 584"/>
              <a:gd name="T106" fmla="*/ 359 w 465"/>
              <a:gd name="T107" fmla="*/ 125 h 584"/>
              <a:gd name="T108" fmla="*/ 111 w 465"/>
              <a:gd name="T109" fmla="*/ 12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5" h="584">
                <a:moveTo>
                  <a:pt x="23" y="0"/>
                </a:moveTo>
                <a:lnTo>
                  <a:pt x="442" y="0"/>
                </a:lnTo>
                <a:lnTo>
                  <a:pt x="465" y="0"/>
                </a:lnTo>
                <a:lnTo>
                  <a:pt x="465" y="24"/>
                </a:lnTo>
                <a:lnTo>
                  <a:pt x="465" y="560"/>
                </a:lnTo>
                <a:lnTo>
                  <a:pt x="465" y="584"/>
                </a:lnTo>
                <a:lnTo>
                  <a:pt x="442" y="584"/>
                </a:lnTo>
                <a:lnTo>
                  <a:pt x="146" y="584"/>
                </a:lnTo>
                <a:lnTo>
                  <a:pt x="139" y="584"/>
                </a:lnTo>
                <a:lnTo>
                  <a:pt x="132" y="579"/>
                </a:lnTo>
                <a:lnTo>
                  <a:pt x="9" y="487"/>
                </a:lnTo>
                <a:lnTo>
                  <a:pt x="0" y="480"/>
                </a:lnTo>
                <a:lnTo>
                  <a:pt x="0" y="468"/>
                </a:lnTo>
                <a:lnTo>
                  <a:pt x="0" y="24"/>
                </a:lnTo>
                <a:lnTo>
                  <a:pt x="0" y="0"/>
                </a:lnTo>
                <a:lnTo>
                  <a:pt x="23" y="0"/>
                </a:lnTo>
                <a:lnTo>
                  <a:pt x="23" y="0"/>
                </a:lnTo>
                <a:close/>
                <a:moveTo>
                  <a:pt x="49" y="445"/>
                </a:moveTo>
                <a:lnTo>
                  <a:pt x="122" y="416"/>
                </a:lnTo>
                <a:lnTo>
                  <a:pt x="134" y="411"/>
                </a:lnTo>
                <a:lnTo>
                  <a:pt x="137" y="423"/>
                </a:lnTo>
                <a:lnTo>
                  <a:pt x="170" y="534"/>
                </a:lnTo>
                <a:lnTo>
                  <a:pt x="418" y="534"/>
                </a:lnTo>
                <a:lnTo>
                  <a:pt x="418" y="47"/>
                </a:lnTo>
                <a:lnTo>
                  <a:pt x="49" y="47"/>
                </a:lnTo>
                <a:lnTo>
                  <a:pt x="49" y="445"/>
                </a:lnTo>
                <a:lnTo>
                  <a:pt x="49" y="445"/>
                </a:lnTo>
                <a:close/>
                <a:moveTo>
                  <a:pt x="144" y="527"/>
                </a:moveTo>
                <a:lnTo>
                  <a:pt x="120" y="440"/>
                </a:lnTo>
                <a:lnTo>
                  <a:pt x="56" y="463"/>
                </a:lnTo>
                <a:lnTo>
                  <a:pt x="144" y="527"/>
                </a:lnTo>
                <a:lnTo>
                  <a:pt x="144" y="527"/>
                </a:lnTo>
                <a:close/>
                <a:moveTo>
                  <a:pt x="111" y="315"/>
                </a:moveTo>
                <a:lnTo>
                  <a:pt x="111" y="333"/>
                </a:lnTo>
                <a:lnTo>
                  <a:pt x="359" y="333"/>
                </a:lnTo>
                <a:lnTo>
                  <a:pt x="359" y="315"/>
                </a:lnTo>
                <a:lnTo>
                  <a:pt x="111" y="315"/>
                </a:lnTo>
                <a:lnTo>
                  <a:pt x="111" y="315"/>
                </a:lnTo>
                <a:close/>
                <a:moveTo>
                  <a:pt x="111" y="253"/>
                </a:moveTo>
                <a:lnTo>
                  <a:pt x="111" y="274"/>
                </a:lnTo>
                <a:lnTo>
                  <a:pt x="359" y="274"/>
                </a:lnTo>
                <a:lnTo>
                  <a:pt x="359" y="253"/>
                </a:lnTo>
                <a:lnTo>
                  <a:pt x="111" y="253"/>
                </a:lnTo>
                <a:lnTo>
                  <a:pt x="111" y="253"/>
                </a:lnTo>
                <a:close/>
                <a:moveTo>
                  <a:pt x="111" y="187"/>
                </a:moveTo>
                <a:lnTo>
                  <a:pt x="111" y="208"/>
                </a:lnTo>
                <a:lnTo>
                  <a:pt x="359" y="208"/>
                </a:lnTo>
                <a:lnTo>
                  <a:pt x="359" y="187"/>
                </a:lnTo>
                <a:lnTo>
                  <a:pt x="111" y="187"/>
                </a:lnTo>
                <a:lnTo>
                  <a:pt x="111" y="187"/>
                </a:lnTo>
                <a:close/>
                <a:moveTo>
                  <a:pt x="111" y="125"/>
                </a:moveTo>
                <a:lnTo>
                  <a:pt x="111" y="147"/>
                </a:lnTo>
                <a:lnTo>
                  <a:pt x="359" y="147"/>
                </a:lnTo>
                <a:lnTo>
                  <a:pt x="359" y="125"/>
                </a:lnTo>
                <a:lnTo>
                  <a:pt x="111" y="12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6" name="Freeform 206"/>
          <p:cNvSpPr>
            <a:spLocks noEditPoints="1"/>
          </p:cNvSpPr>
          <p:nvPr/>
        </p:nvSpPr>
        <p:spPr bwMode="auto">
          <a:xfrm>
            <a:off x="9457738" y="5384387"/>
            <a:ext cx="492181" cy="599878"/>
          </a:xfrm>
          <a:custGeom>
            <a:avLst/>
            <a:gdLst>
              <a:gd name="T0" fmla="*/ 88 w 193"/>
              <a:gd name="T1" fmla="*/ 220 h 236"/>
              <a:gd name="T2" fmla="*/ 193 w 193"/>
              <a:gd name="T3" fmla="*/ 220 h 236"/>
              <a:gd name="T4" fmla="*/ 193 w 193"/>
              <a:gd name="T5" fmla="*/ 236 h 236"/>
              <a:gd name="T6" fmla="*/ 54 w 193"/>
              <a:gd name="T7" fmla="*/ 236 h 236"/>
              <a:gd name="T8" fmla="*/ 88 w 193"/>
              <a:gd name="T9" fmla="*/ 220 h 236"/>
              <a:gd name="T10" fmla="*/ 146 w 193"/>
              <a:gd name="T11" fmla="*/ 78 h 236"/>
              <a:gd name="T12" fmla="*/ 151 w 193"/>
              <a:gd name="T13" fmla="*/ 69 h 236"/>
              <a:gd name="T14" fmla="*/ 152 w 193"/>
              <a:gd name="T15" fmla="*/ 69 h 236"/>
              <a:gd name="T16" fmla="*/ 153 w 193"/>
              <a:gd name="T17" fmla="*/ 57 h 236"/>
              <a:gd name="T18" fmla="*/ 145 w 193"/>
              <a:gd name="T19" fmla="*/ 47 h 236"/>
              <a:gd name="T20" fmla="*/ 98 w 193"/>
              <a:gd name="T21" fmla="*/ 19 h 236"/>
              <a:gd name="T22" fmla="*/ 86 w 193"/>
              <a:gd name="T23" fmla="*/ 18 h 236"/>
              <a:gd name="T24" fmla="*/ 86 w 193"/>
              <a:gd name="T25" fmla="*/ 18 h 236"/>
              <a:gd name="T26" fmla="*/ 76 w 193"/>
              <a:gd name="T27" fmla="*/ 25 h 236"/>
              <a:gd name="T28" fmla="*/ 76 w 193"/>
              <a:gd name="T29" fmla="*/ 25 h 236"/>
              <a:gd name="T30" fmla="*/ 70 w 193"/>
              <a:gd name="T31" fmla="*/ 34 h 236"/>
              <a:gd name="T32" fmla="*/ 72 w 193"/>
              <a:gd name="T33" fmla="*/ 35 h 236"/>
              <a:gd name="T34" fmla="*/ 91 w 193"/>
              <a:gd name="T35" fmla="*/ 46 h 236"/>
              <a:gd name="T36" fmla="*/ 126 w 193"/>
              <a:gd name="T37" fmla="*/ 66 h 236"/>
              <a:gd name="T38" fmla="*/ 145 w 193"/>
              <a:gd name="T39" fmla="*/ 77 h 236"/>
              <a:gd name="T40" fmla="*/ 146 w 193"/>
              <a:gd name="T41" fmla="*/ 78 h 236"/>
              <a:gd name="T42" fmla="*/ 167 w 193"/>
              <a:gd name="T43" fmla="*/ 73 h 236"/>
              <a:gd name="T44" fmla="*/ 167 w 193"/>
              <a:gd name="T45" fmla="*/ 73 h 236"/>
              <a:gd name="T46" fmla="*/ 159 w 193"/>
              <a:gd name="T47" fmla="*/ 87 h 236"/>
              <a:gd name="T48" fmla="*/ 155 w 193"/>
              <a:gd name="T49" fmla="*/ 93 h 236"/>
              <a:gd name="T50" fmla="*/ 154 w 193"/>
              <a:gd name="T51" fmla="*/ 96 h 236"/>
              <a:gd name="T52" fmla="*/ 154 w 193"/>
              <a:gd name="T53" fmla="*/ 97 h 236"/>
              <a:gd name="T54" fmla="*/ 154 w 193"/>
              <a:gd name="T55" fmla="*/ 97 h 236"/>
              <a:gd name="T56" fmla="*/ 104 w 193"/>
              <a:gd name="T57" fmla="*/ 183 h 236"/>
              <a:gd name="T58" fmla="*/ 102 w 193"/>
              <a:gd name="T59" fmla="*/ 186 h 236"/>
              <a:gd name="T60" fmla="*/ 99 w 193"/>
              <a:gd name="T61" fmla="*/ 187 h 236"/>
              <a:gd name="T62" fmla="*/ 73 w 193"/>
              <a:gd name="T63" fmla="*/ 188 h 236"/>
              <a:gd name="T64" fmla="*/ 65 w 193"/>
              <a:gd name="T65" fmla="*/ 176 h 236"/>
              <a:gd name="T66" fmla="*/ 44 w 193"/>
              <a:gd name="T67" fmla="*/ 171 h 236"/>
              <a:gd name="T68" fmla="*/ 27 w 193"/>
              <a:gd name="T69" fmla="*/ 153 h 236"/>
              <a:gd name="T70" fmla="*/ 12 w 193"/>
              <a:gd name="T71" fmla="*/ 152 h 236"/>
              <a:gd name="T72" fmla="*/ 0 w 193"/>
              <a:gd name="T73" fmla="*/ 129 h 236"/>
              <a:gd name="T74" fmla="*/ 0 w 193"/>
              <a:gd name="T75" fmla="*/ 126 h 236"/>
              <a:gd name="T76" fmla="*/ 1 w 193"/>
              <a:gd name="T77" fmla="*/ 124 h 236"/>
              <a:gd name="T78" fmla="*/ 51 w 193"/>
              <a:gd name="T79" fmla="*/ 37 h 236"/>
              <a:gd name="T80" fmla="*/ 51 w 193"/>
              <a:gd name="T81" fmla="*/ 37 h 236"/>
              <a:gd name="T82" fmla="*/ 53 w 193"/>
              <a:gd name="T83" fmla="*/ 34 h 236"/>
              <a:gd name="T84" fmla="*/ 56 w 193"/>
              <a:gd name="T85" fmla="*/ 28 h 236"/>
              <a:gd name="T86" fmla="*/ 56 w 193"/>
              <a:gd name="T87" fmla="*/ 28 h 236"/>
              <a:gd name="T88" fmla="*/ 64 w 193"/>
              <a:gd name="T89" fmla="*/ 14 h 236"/>
              <a:gd name="T90" fmla="*/ 64 w 193"/>
              <a:gd name="T91" fmla="*/ 14 h 236"/>
              <a:gd name="T92" fmla="*/ 81 w 193"/>
              <a:gd name="T93" fmla="*/ 2 h 236"/>
              <a:gd name="T94" fmla="*/ 81 w 193"/>
              <a:gd name="T95" fmla="*/ 2 h 236"/>
              <a:gd name="T96" fmla="*/ 101 w 193"/>
              <a:gd name="T97" fmla="*/ 4 h 236"/>
              <a:gd name="T98" fmla="*/ 157 w 193"/>
              <a:gd name="T99" fmla="*/ 37 h 236"/>
              <a:gd name="T100" fmla="*/ 170 w 193"/>
              <a:gd name="T101" fmla="*/ 53 h 236"/>
              <a:gd name="T102" fmla="*/ 167 w 193"/>
              <a:gd name="T103" fmla="*/ 73 h 236"/>
              <a:gd name="T104" fmla="*/ 2 w 193"/>
              <a:gd name="T105" fmla="*/ 171 h 236"/>
              <a:gd name="T106" fmla="*/ 4 w 193"/>
              <a:gd name="T107" fmla="*/ 219 h 236"/>
              <a:gd name="T108" fmla="*/ 25 w 193"/>
              <a:gd name="T109" fmla="*/ 231 h 236"/>
              <a:gd name="T110" fmla="*/ 68 w 193"/>
              <a:gd name="T111" fmla="*/ 209 h 236"/>
              <a:gd name="T112" fmla="*/ 2 w 193"/>
              <a:gd name="T113" fmla="*/ 17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3" h="236">
                <a:moveTo>
                  <a:pt x="88" y="220"/>
                </a:moveTo>
                <a:cubicBezTo>
                  <a:pt x="193" y="220"/>
                  <a:pt x="193" y="220"/>
                  <a:pt x="193" y="220"/>
                </a:cubicBezTo>
                <a:cubicBezTo>
                  <a:pt x="193" y="236"/>
                  <a:pt x="193" y="236"/>
                  <a:pt x="193" y="236"/>
                </a:cubicBezTo>
                <a:cubicBezTo>
                  <a:pt x="54" y="236"/>
                  <a:pt x="54" y="236"/>
                  <a:pt x="54" y="236"/>
                </a:cubicBezTo>
                <a:cubicBezTo>
                  <a:pt x="88" y="220"/>
                  <a:pt x="88" y="220"/>
                  <a:pt x="88" y="220"/>
                </a:cubicBezTo>
                <a:close/>
                <a:moveTo>
                  <a:pt x="146" y="78"/>
                </a:moveTo>
                <a:cubicBezTo>
                  <a:pt x="151" y="69"/>
                  <a:pt x="151" y="69"/>
                  <a:pt x="151" y="69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54" y="65"/>
                  <a:pt x="154" y="61"/>
                  <a:pt x="153" y="57"/>
                </a:cubicBezTo>
                <a:cubicBezTo>
                  <a:pt x="152" y="52"/>
                  <a:pt x="149" y="49"/>
                  <a:pt x="145" y="47"/>
                </a:cubicBezTo>
                <a:cubicBezTo>
                  <a:pt x="98" y="19"/>
                  <a:pt x="98" y="19"/>
                  <a:pt x="98" y="19"/>
                </a:cubicBezTo>
                <a:cubicBezTo>
                  <a:pt x="94" y="17"/>
                  <a:pt x="90" y="16"/>
                  <a:pt x="86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2" y="19"/>
                  <a:pt x="78" y="21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0" y="34"/>
                  <a:pt x="70" y="34"/>
                  <a:pt x="70" y="34"/>
                </a:cubicBezTo>
                <a:cubicBezTo>
                  <a:pt x="72" y="35"/>
                  <a:pt x="72" y="35"/>
                  <a:pt x="72" y="35"/>
                </a:cubicBezTo>
                <a:cubicBezTo>
                  <a:pt x="91" y="46"/>
                  <a:pt x="91" y="46"/>
                  <a:pt x="91" y="46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6" y="78"/>
                  <a:pt x="146" y="78"/>
                  <a:pt x="146" y="78"/>
                </a:cubicBezTo>
                <a:close/>
                <a:moveTo>
                  <a:pt x="167" y="73"/>
                </a:moveTo>
                <a:cubicBezTo>
                  <a:pt x="167" y="73"/>
                  <a:pt x="167" y="73"/>
                  <a:pt x="167" y="73"/>
                </a:cubicBezTo>
                <a:cubicBezTo>
                  <a:pt x="159" y="87"/>
                  <a:pt x="159" y="87"/>
                  <a:pt x="159" y="87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04" y="183"/>
                  <a:pt x="104" y="183"/>
                  <a:pt x="104" y="183"/>
                </a:cubicBezTo>
                <a:cubicBezTo>
                  <a:pt x="102" y="186"/>
                  <a:pt x="102" y="186"/>
                  <a:pt x="102" y="186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8" y="192"/>
                  <a:pt x="80" y="192"/>
                  <a:pt x="73" y="188"/>
                </a:cubicBezTo>
                <a:cubicBezTo>
                  <a:pt x="69" y="185"/>
                  <a:pt x="67" y="181"/>
                  <a:pt x="65" y="176"/>
                </a:cubicBezTo>
                <a:cubicBezTo>
                  <a:pt x="57" y="176"/>
                  <a:pt x="50" y="174"/>
                  <a:pt x="44" y="171"/>
                </a:cubicBezTo>
                <a:cubicBezTo>
                  <a:pt x="37" y="167"/>
                  <a:pt x="31" y="161"/>
                  <a:pt x="27" y="153"/>
                </a:cubicBezTo>
                <a:cubicBezTo>
                  <a:pt x="22" y="155"/>
                  <a:pt x="17" y="154"/>
                  <a:pt x="12" y="152"/>
                </a:cubicBezTo>
                <a:cubicBezTo>
                  <a:pt x="5" y="149"/>
                  <a:pt x="0" y="142"/>
                  <a:pt x="0" y="129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4"/>
                  <a:pt x="1" y="124"/>
                  <a:pt x="1" y="124"/>
                </a:cubicBezTo>
                <a:cubicBezTo>
                  <a:pt x="51" y="37"/>
                  <a:pt x="51" y="37"/>
                  <a:pt x="51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4"/>
                  <a:pt x="53" y="34"/>
                  <a:pt x="53" y="34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8" y="8"/>
                  <a:pt x="74" y="4"/>
                  <a:pt x="81" y="2"/>
                </a:cubicBezTo>
                <a:cubicBezTo>
                  <a:pt x="81" y="2"/>
                  <a:pt x="81" y="2"/>
                  <a:pt x="81" y="2"/>
                </a:cubicBezTo>
                <a:cubicBezTo>
                  <a:pt x="87" y="0"/>
                  <a:pt x="94" y="1"/>
                  <a:pt x="101" y="4"/>
                </a:cubicBezTo>
                <a:cubicBezTo>
                  <a:pt x="157" y="37"/>
                  <a:pt x="157" y="37"/>
                  <a:pt x="157" y="37"/>
                </a:cubicBezTo>
                <a:cubicBezTo>
                  <a:pt x="163" y="41"/>
                  <a:pt x="168" y="47"/>
                  <a:pt x="170" y="53"/>
                </a:cubicBezTo>
                <a:cubicBezTo>
                  <a:pt x="171" y="60"/>
                  <a:pt x="171" y="67"/>
                  <a:pt x="167" y="73"/>
                </a:cubicBezTo>
                <a:close/>
                <a:moveTo>
                  <a:pt x="2" y="171"/>
                </a:moveTo>
                <a:cubicBezTo>
                  <a:pt x="4" y="219"/>
                  <a:pt x="4" y="219"/>
                  <a:pt x="4" y="219"/>
                </a:cubicBezTo>
                <a:cubicBezTo>
                  <a:pt x="25" y="231"/>
                  <a:pt x="25" y="231"/>
                  <a:pt x="25" y="231"/>
                </a:cubicBezTo>
                <a:cubicBezTo>
                  <a:pt x="68" y="209"/>
                  <a:pt x="68" y="209"/>
                  <a:pt x="68" y="209"/>
                </a:cubicBezTo>
                <a:lnTo>
                  <a:pt x="2" y="17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3" name="组合 212"/>
          <p:cNvGrpSpPr/>
          <p:nvPr/>
        </p:nvGrpSpPr>
        <p:grpSpPr>
          <a:xfrm>
            <a:off x="3563007" y="990677"/>
            <a:ext cx="3549370" cy="928282"/>
            <a:chOff x="3563007" y="990677"/>
            <a:chExt cx="3549370" cy="928282"/>
          </a:xfrm>
        </p:grpSpPr>
        <p:sp>
          <p:nvSpPr>
            <p:cNvPr id="214" name="矩形 213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5" name="Text Box 3"/>
            <p:cNvSpPr txBox="1">
              <a:spLocks noChangeArrowheads="1"/>
            </p:cNvSpPr>
            <p:nvPr/>
          </p:nvSpPr>
          <p:spPr bwMode="auto">
            <a:xfrm>
              <a:off x="4182686" y="990677"/>
              <a:ext cx="2756044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Give-a-top icon</a:t>
              </a:r>
              <a:r>
                <a:rPr lang="en-US" altLang="zh-CN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7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16" name="矩形 215"/>
            <p:cNvSpPr/>
            <p:nvPr/>
          </p:nvSpPr>
          <p:spPr>
            <a:xfrm>
              <a:off x="3563007" y="1411109"/>
              <a:ext cx="35493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Super utility icons for finance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:a14="http://schemas.microsoft.com/office/drawing/2010/main" xmlns="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>
          <a:xfrm>
            <a:off x="5739173" y="1848621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6" name="Text Box 3"/>
          <p:cNvSpPr txBox="1">
            <a:spLocks noChangeArrowheads="1"/>
          </p:cNvSpPr>
          <p:nvPr/>
        </p:nvSpPr>
        <p:spPr bwMode="auto">
          <a:xfrm>
            <a:off x="4277007" y="990677"/>
            <a:ext cx="269189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Give-a-top icon</a:t>
            </a:r>
            <a:r>
              <a:rPr lang="en-US" altLang="zh-CN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8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2523616" y="1359577"/>
            <a:ext cx="5994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Preschool education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Common simple-pen line icons</a:t>
            </a:r>
          </a:p>
        </p:txBody>
      </p:sp>
      <p:grpSp>
        <p:nvGrpSpPr>
          <p:cNvPr id="128" name="组合 127"/>
          <p:cNvGrpSpPr/>
          <p:nvPr/>
        </p:nvGrpSpPr>
        <p:grpSpPr>
          <a:xfrm>
            <a:off x="2881937" y="2418408"/>
            <a:ext cx="578783" cy="596970"/>
            <a:chOff x="946150" y="1208088"/>
            <a:chExt cx="858838" cy="885825"/>
          </a:xfrm>
          <a:solidFill>
            <a:srgbClr val="FC621E"/>
          </a:solidFill>
        </p:grpSpPr>
        <p:sp>
          <p:nvSpPr>
            <p:cNvPr id="129" name="Freeform 26"/>
            <p:cNvSpPr/>
            <p:nvPr/>
          </p:nvSpPr>
          <p:spPr bwMode="auto">
            <a:xfrm>
              <a:off x="993775" y="1212850"/>
              <a:ext cx="763588" cy="731837"/>
            </a:xfrm>
            <a:custGeom>
              <a:avLst/>
              <a:gdLst>
                <a:gd name="T0" fmla="*/ 84 w 272"/>
                <a:gd name="T1" fmla="*/ 260 h 261"/>
                <a:gd name="T2" fmla="*/ 82 w 272"/>
                <a:gd name="T3" fmla="*/ 260 h 261"/>
                <a:gd name="T4" fmla="*/ 0 w 272"/>
                <a:gd name="T5" fmla="*/ 136 h 261"/>
                <a:gd name="T6" fmla="*/ 136 w 272"/>
                <a:gd name="T7" fmla="*/ 0 h 261"/>
                <a:gd name="T8" fmla="*/ 272 w 272"/>
                <a:gd name="T9" fmla="*/ 136 h 261"/>
                <a:gd name="T10" fmla="*/ 190 w 272"/>
                <a:gd name="T11" fmla="*/ 260 h 261"/>
                <a:gd name="T12" fmla="*/ 184 w 272"/>
                <a:gd name="T13" fmla="*/ 258 h 261"/>
                <a:gd name="T14" fmla="*/ 187 w 272"/>
                <a:gd name="T15" fmla="*/ 252 h 261"/>
                <a:gd name="T16" fmla="*/ 262 w 272"/>
                <a:gd name="T17" fmla="*/ 136 h 261"/>
                <a:gd name="T18" fmla="*/ 136 w 272"/>
                <a:gd name="T19" fmla="*/ 9 h 261"/>
                <a:gd name="T20" fmla="*/ 10 w 272"/>
                <a:gd name="T21" fmla="*/ 136 h 261"/>
                <a:gd name="T22" fmla="*/ 86 w 272"/>
                <a:gd name="T23" fmla="*/ 252 h 261"/>
                <a:gd name="T24" fmla="*/ 88 w 272"/>
                <a:gd name="T25" fmla="*/ 258 h 261"/>
                <a:gd name="T26" fmla="*/ 84 w 272"/>
                <a:gd name="T27" fmla="*/ 26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261">
                  <a:moveTo>
                    <a:pt x="84" y="260"/>
                  </a:moveTo>
                  <a:cubicBezTo>
                    <a:pt x="83" y="260"/>
                    <a:pt x="82" y="260"/>
                    <a:pt x="82" y="260"/>
                  </a:cubicBezTo>
                  <a:cubicBezTo>
                    <a:pt x="32" y="238"/>
                    <a:pt x="0" y="190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1" y="0"/>
                    <a:pt x="272" y="61"/>
                    <a:pt x="272" y="136"/>
                  </a:cubicBezTo>
                  <a:cubicBezTo>
                    <a:pt x="272" y="190"/>
                    <a:pt x="240" y="238"/>
                    <a:pt x="190" y="260"/>
                  </a:cubicBezTo>
                  <a:cubicBezTo>
                    <a:pt x="188" y="261"/>
                    <a:pt x="185" y="260"/>
                    <a:pt x="184" y="258"/>
                  </a:cubicBezTo>
                  <a:cubicBezTo>
                    <a:pt x="183" y="255"/>
                    <a:pt x="184" y="253"/>
                    <a:pt x="187" y="252"/>
                  </a:cubicBezTo>
                  <a:cubicBezTo>
                    <a:pt x="233" y="231"/>
                    <a:pt x="262" y="186"/>
                    <a:pt x="262" y="136"/>
                  </a:cubicBezTo>
                  <a:cubicBezTo>
                    <a:pt x="262" y="66"/>
                    <a:pt x="206" y="9"/>
                    <a:pt x="136" y="9"/>
                  </a:cubicBezTo>
                  <a:cubicBezTo>
                    <a:pt x="66" y="9"/>
                    <a:pt x="10" y="66"/>
                    <a:pt x="10" y="136"/>
                  </a:cubicBezTo>
                  <a:cubicBezTo>
                    <a:pt x="10" y="186"/>
                    <a:pt x="39" y="231"/>
                    <a:pt x="86" y="252"/>
                  </a:cubicBezTo>
                  <a:cubicBezTo>
                    <a:pt x="88" y="253"/>
                    <a:pt x="89" y="255"/>
                    <a:pt x="88" y="258"/>
                  </a:cubicBezTo>
                  <a:cubicBezTo>
                    <a:pt x="87" y="259"/>
                    <a:pt x="85" y="260"/>
                    <a:pt x="84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7"/>
            <p:cNvSpPr/>
            <p:nvPr/>
          </p:nvSpPr>
          <p:spPr bwMode="auto">
            <a:xfrm>
              <a:off x="1336675" y="1658938"/>
              <a:ext cx="80963" cy="47625"/>
            </a:xfrm>
            <a:custGeom>
              <a:avLst/>
              <a:gdLst>
                <a:gd name="T0" fmla="*/ 5 w 29"/>
                <a:gd name="T1" fmla="*/ 17 h 17"/>
                <a:gd name="T2" fmla="*/ 4 w 29"/>
                <a:gd name="T3" fmla="*/ 17 h 17"/>
                <a:gd name="T4" fmla="*/ 1 w 29"/>
                <a:gd name="T5" fmla="*/ 12 h 17"/>
                <a:gd name="T6" fmla="*/ 15 w 29"/>
                <a:gd name="T7" fmla="*/ 0 h 17"/>
                <a:gd name="T8" fmla="*/ 29 w 29"/>
                <a:gd name="T9" fmla="*/ 12 h 17"/>
                <a:gd name="T10" fmla="*/ 25 w 29"/>
                <a:gd name="T11" fmla="*/ 17 h 17"/>
                <a:gd name="T12" fmla="*/ 20 w 29"/>
                <a:gd name="T13" fmla="*/ 13 h 17"/>
                <a:gd name="T14" fmla="*/ 15 w 29"/>
                <a:gd name="T15" fmla="*/ 9 h 17"/>
                <a:gd name="T16" fmla="*/ 10 w 29"/>
                <a:gd name="T17" fmla="*/ 13 h 17"/>
                <a:gd name="T18" fmla="*/ 5 w 29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5" y="17"/>
                  </a:moveTo>
                  <a:cubicBezTo>
                    <a:pt x="5" y="17"/>
                    <a:pt x="5" y="17"/>
                    <a:pt x="4" y="17"/>
                  </a:cubicBezTo>
                  <a:cubicBezTo>
                    <a:pt x="2" y="17"/>
                    <a:pt x="0" y="14"/>
                    <a:pt x="1" y="12"/>
                  </a:cubicBezTo>
                  <a:cubicBezTo>
                    <a:pt x="2" y="5"/>
                    <a:pt x="8" y="0"/>
                    <a:pt x="15" y="0"/>
                  </a:cubicBezTo>
                  <a:cubicBezTo>
                    <a:pt x="22" y="0"/>
                    <a:pt x="27" y="5"/>
                    <a:pt x="29" y="12"/>
                  </a:cubicBezTo>
                  <a:cubicBezTo>
                    <a:pt x="29" y="14"/>
                    <a:pt x="27" y="17"/>
                    <a:pt x="25" y="17"/>
                  </a:cubicBezTo>
                  <a:cubicBezTo>
                    <a:pt x="22" y="17"/>
                    <a:pt x="20" y="16"/>
                    <a:pt x="20" y="13"/>
                  </a:cubicBezTo>
                  <a:cubicBezTo>
                    <a:pt x="19" y="11"/>
                    <a:pt x="17" y="9"/>
                    <a:pt x="15" y="9"/>
                  </a:cubicBezTo>
                  <a:cubicBezTo>
                    <a:pt x="12" y="9"/>
                    <a:pt x="10" y="11"/>
                    <a:pt x="10" y="13"/>
                  </a:cubicBezTo>
                  <a:cubicBezTo>
                    <a:pt x="9" y="16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8"/>
            <p:cNvSpPr/>
            <p:nvPr/>
          </p:nvSpPr>
          <p:spPr bwMode="auto">
            <a:xfrm>
              <a:off x="946150" y="1570038"/>
              <a:ext cx="80963" cy="133350"/>
            </a:xfrm>
            <a:custGeom>
              <a:avLst/>
              <a:gdLst>
                <a:gd name="T0" fmla="*/ 24 w 29"/>
                <a:gd name="T1" fmla="*/ 48 h 48"/>
                <a:gd name="T2" fmla="*/ 24 w 29"/>
                <a:gd name="T3" fmla="*/ 48 h 48"/>
                <a:gd name="T4" fmla="*/ 1 w 29"/>
                <a:gd name="T5" fmla="*/ 26 h 48"/>
                <a:gd name="T6" fmla="*/ 19 w 29"/>
                <a:gd name="T7" fmla="*/ 0 h 48"/>
                <a:gd name="T8" fmla="*/ 24 w 29"/>
                <a:gd name="T9" fmla="*/ 4 h 48"/>
                <a:gd name="T10" fmla="*/ 21 w 29"/>
                <a:gd name="T11" fmla="*/ 9 h 48"/>
                <a:gd name="T12" fmla="*/ 10 w 29"/>
                <a:gd name="T13" fmla="*/ 25 h 48"/>
                <a:gd name="T14" fmla="*/ 24 w 29"/>
                <a:gd name="T15" fmla="*/ 39 h 48"/>
                <a:gd name="T16" fmla="*/ 29 w 29"/>
                <a:gd name="T17" fmla="*/ 43 h 48"/>
                <a:gd name="T18" fmla="*/ 24 w 29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8"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2" y="47"/>
                    <a:pt x="2" y="38"/>
                    <a:pt x="1" y="26"/>
                  </a:cubicBezTo>
                  <a:cubicBezTo>
                    <a:pt x="0" y="14"/>
                    <a:pt x="7" y="3"/>
                    <a:pt x="19" y="0"/>
                  </a:cubicBezTo>
                  <a:cubicBezTo>
                    <a:pt x="21" y="0"/>
                    <a:pt x="24" y="1"/>
                    <a:pt x="24" y="4"/>
                  </a:cubicBezTo>
                  <a:cubicBezTo>
                    <a:pt x="25" y="6"/>
                    <a:pt x="24" y="9"/>
                    <a:pt x="21" y="9"/>
                  </a:cubicBezTo>
                  <a:cubicBezTo>
                    <a:pt x="14" y="11"/>
                    <a:pt x="9" y="18"/>
                    <a:pt x="10" y="25"/>
                  </a:cubicBezTo>
                  <a:cubicBezTo>
                    <a:pt x="11" y="33"/>
                    <a:pt x="17" y="38"/>
                    <a:pt x="24" y="39"/>
                  </a:cubicBezTo>
                  <a:cubicBezTo>
                    <a:pt x="27" y="39"/>
                    <a:pt x="29" y="41"/>
                    <a:pt x="29" y="43"/>
                  </a:cubicBezTo>
                  <a:cubicBezTo>
                    <a:pt x="29" y="46"/>
                    <a:pt x="27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29"/>
            <p:cNvSpPr/>
            <p:nvPr/>
          </p:nvSpPr>
          <p:spPr bwMode="auto">
            <a:xfrm>
              <a:off x="1725613" y="1570038"/>
              <a:ext cx="79375" cy="133350"/>
            </a:xfrm>
            <a:custGeom>
              <a:avLst/>
              <a:gdLst>
                <a:gd name="T0" fmla="*/ 5 w 28"/>
                <a:gd name="T1" fmla="*/ 48 h 48"/>
                <a:gd name="T2" fmla="*/ 0 w 28"/>
                <a:gd name="T3" fmla="*/ 44 h 48"/>
                <a:gd name="T4" fmla="*/ 4 w 28"/>
                <a:gd name="T5" fmla="*/ 39 h 48"/>
                <a:gd name="T6" fmla="*/ 18 w 28"/>
                <a:gd name="T7" fmla="*/ 25 h 48"/>
                <a:gd name="T8" fmla="*/ 6 w 28"/>
                <a:gd name="T9" fmla="*/ 9 h 48"/>
                <a:gd name="T10" fmla="*/ 3 w 28"/>
                <a:gd name="T11" fmla="*/ 4 h 48"/>
                <a:gd name="T12" fmla="*/ 9 w 28"/>
                <a:gd name="T13" fmla="*/ 1 h 48"/>
                <a:gd name="T14" fmla="*/ 27 w 28"/>
                <a:gd name="T15" fmla="*/ 26 h 48"/>
                <a:gd name="T16" fmla="*/ 5 w 28"/>
                <a:gd name="T17" fmla="*/ 48 h 48"/>
                <a:gd name="T18" fmla="*/ 5 w 28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5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41"/>
                    <a:pt x="2" y="39"/>
                    <a:pt x="4" y="39"/>
                  </a:cubicBezTo>
                  <a:cubicBezTo>
                    <a:pt x="12" y="38"/>
                    <a:pt x="17" y="33"/>
                    <a:pt x="18" y="25"/>
                  </a:cubicBezTo>
                  <a:cubicBezTo>
                    <a:pt x="19" y="18"/>
                    <a:pt x="14" y="11"/>
                    <a:pt x="6" y="9"/>
                  </a:cubicBezTo>
                  <a:cubicBezTo>
                    <a:pt x="4" y="9"/>
                    <a:pt x="2" y="6"/>
                    <a:pt x="3" y="4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20" y="3"/>
                    <a:pt x="28" y="14"/>
                    <a:pt x="27" y="26"/>
                  </a:cubicBezTo>
                  <a:cubicBezTo>
                    <a:pt x="26" y="38"/>
                    <a:pt x="17" y="47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30"/>
            <p:cNvSpPr/>
            <p:nvPr/>
          </p:nvSpPr>
          <p:spPr bwMode="auto">
            <a:xfrm>
              <a:off x="1300163" y="1754188"/>
              <a:ext cx="150813" cy="65087"/>
            </a:xfrm>
            <a:custGeom>
              <a:avLst/>
              <a:gdLst>
                <a:gd name="T0" fmla="*/ 27 w 54"/>
                <a:gd name="T1" fmla="*/ 23 h 23"/>
                <a:gd name="T2" fmla="*/ 27 w 54"/>
                <a:gd name="T3" fmla="*/ 23 h 23"/>
                <a:gd name="T4" fmla="*/ 2 w 54"/>
                <a:gd name="T5" fmla="*/ 8 h 23"/>
                <a:gd name="T6" fmla="*/ 4 w 54"/>
                <a:gd name="T7" fmla="*/ 1 h 23"/>
                <a:gd name="T8" fmla="*/ 10 w 54"/>
                <a:gd name="T9" fmla="*/ 3 h 23"/>
                <a:gd name="T10" fmla="*/ 27 w 54"/>
                <a:gd name="T11" fmla="*/ 14 h 23"/>
                <a:gd name="T12" fmla="*/ 44 w 54"/>
                <a:gd name="T13" fmla="*/ 3 h 23"/>
                <a:gd name="T14" fmla="*/ 51 w 54"/>
                <a:gd name="T15" fmla="*/ 1 h 23"/>
                <a:gd name="T16" fmla="*/ 53 w 54"/>
                <a:gd name="T17" fmla="*/ 8 h 23"/>
                <a:gd name="T18" fmla="*/ 27 w 5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3">
                  <a:moveTo>
                    <a:pt x="2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23"/>
                    <a:pt x="6" y="17"/>
                    <a:pt x="2" y="8"/>
                  </a:cubicBezTo>
                  <a:cubicBezTo>
                    <a:pt x="0" y="5"/>
                    <a:pt x="1" y="3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3" y="10"/>
                    <a:pt x="20" y="14"/>
                    <a:pt x="27" y="14"/>
                  </a:cubicBezTo>
                  <a:cubicBezTo>
                    <a:pt x="35" y="14"/>
                    <a:pt x="41" y="10"/>
                    <a:pt x="44" y="3"/>
                  </a:cubicBezTo>
                  <a:cubicBezTo>
                    <a:pt x="46" y="1"/>
                    <a:pt x="48" y="0"/>
                    <a:pt x="51" y="1"/>
                  </a:cubicBezTo>
                  <a:cubicBezTo>
                    <a:pt x="53" y="3"/>
                    <a:pt x="54" y="5"/>
                    <a:pt x="53" y="8"/>
                  </a:cubicBezTo>
                  <a:cubicBezTo>
                    <a:pt x="48" y="17"/>
                    <a:pt x="38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31"/>
            <p:cNvSpPr>
              <a:spLocks noEditPoints="1"/>
            </p:cNvSpPr>
            <p:nvPr/>
          </p:nvSpPr>
          <p:spPr bwMode="auto">
            <a:xfrm>
              <a:off x="1322388" y="1943100"/>
              <a:ext cx="103188" cy="117475"/>
            </a:xfrm>
            <a:custGeom>
              <a:avLst/>
              <a:gdLst>
                <a:gd name="T0" fmla="*/ 19 w 37"/>
                <a:gd name="T1" fmla="*/ 42 h 42"/>
                <a:gd name="T2" fmla="*/ 0 w 37"/>
                <a:gd name="T3" fmla="*/ 23 h 42"/>
                <a:gd name="T4" fmla="*/ 0 w 37"/>
                <a:gd name="T5" fmla="*/ 18 h 42"/>
                <a:gd name="T6" fmla="*/ 19 w 37"/>
                <a:gd name="T7" fmla="*/ 0 h 42"/>
                <a:gd name="T8" fmla="*/ 37 w 37"/>
                <a:gd name="T9" fmla="*/ 18 h 42"/>
                <a:gd name="T10" fmla="*/ 37 w 37"/>
                <a:gd name="T11" fmla="*/ 23 h 42"/>
                <a:gd name="T12" fmla="*/ 19 w 37"/>
                <a:gd name="T13" fmla="*/ 42 h 42"/>
                <a:gd name="T14" fmla="*/ 19 w 37"/>
                <a:gd name="T15" fmla="*/ 9 h 42"/>
                <a:gd name="T16" fmla="*/ 10 w 37"/>
                <a:gd name="T17" fmla="*/ 18 h 42"/>
                <a:gd name="T18" fmla="*/ 10 w 37"/>
                <a:gd name="T19" fmla="*/ 23 h 42"/>
                <a:gd name="T20" fmla="*/ 19 w 37"/>
                <a:gd name="T21" fmla="*/ 32 h 42"/>
                <a:gd name="T22" fmla="*/ 28 w 37"/>
                <a:gd name="T23" fmla="*/ 23 h 42"/>
                <a:gd name="T24" fmla="*/ 28 w 37"/>
                <a:gd name="T25" fmla="*/ 18 h 42"/>
                <a:gd name="T26" fmla="*/ 19 w 37"/>
                <a:gd name="T2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2">
                  <a:moveTo>
                    <a:pt x="19" y="42"/>
                  </a:moveTo>
                  <a:cubicBezTo>
                    <a:pt x="9" y="42"/>
                    <a:pt x="0" y="3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3"/>
                    <a:pt x="29" y="42"/>
                    <a:pt x="19" y="42"/>
                  </a:cubicBezTo>
                  <a:close/>
                  <a:moveTo>
                    <a:pt x="19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2"/>
                    <a:pt x="19" y="32"/>
                  </a:cubicBezTo>
                  <a:cubicBezTo>
                    <a:pt x="24" y="32"/>
                    <a:pt x="28" y="28"/>
                    <a:pt x="28" y="23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3"/>
                    <a:pt x="24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32"/>
            <p:cNvSpPr>
              <a:spLocks noEditPoints="1"/>
            </p:cNvSpPr>
            <p:nvPr/>
          </p:nvSpPr>
          <p:spPr bwMode="auto">
            <a:xfrm>
              <a:off x="1216025" y="1900238"/>
              <a:ext cx="136525" cy="193675"/>
            </a:xfrm>
            <a:custGeom>
              <a:avLst/>
              <a:gdLst>
                <a:gd name="T0" fmla="*/ 14 w 49"/>
                <a:gd name="T1" fmla="*/ 69 h 69"/>
                <a:gd name="T2" fmla="*/ 7 w 49"/>
                <a:gd name="T3" fmla="*/ 67 h 69"/>
                <a:gd name="T4" fmla="*/ 0 w 49"/>
                <a:gd name="T5" fmla="*/ 54 h 69"/>
                <a:gd name="T6" fmla="*/ 0 w 49"/>
                <a:gd name="T7" fmla="*/ 14 h 69"/>
                <a:gd name="T8" fmla="*/ 6 w 49"/>
                <a:gd name="T9" fmla="*/ 3 h 69"/>
                <a:gd name="T10" fmla="*/ 21 w 49"/>
                <a:gd name="T11" fmla="*/ 5 h 69"/>
                <a:gd name="T12" fmla="*/ 46 w 49"/>
                <a:gd name="T13" fmla="*/ 21 h 69"/>
                <a:gd name="T14" fmla="*/ 48 w 49"/>
                <a:gd name="T15" fmla="*/ 27 h 69"/>
                <a:gd name="T16" fmla="*/ 48 w 49"/>
                <a:gd name="T17" fmla="*/ 28 h 69"/>
                <a:gd name="T18" fmla="*/ 48 w 49"/>
                <a:gd name="T19" fmla="*/ 43 h 69"/>
                <a:gd name="T20" fmla="*/ 48 w 49"/>
                <a:gd name="T21" fmla="*/ 45 h 69"/>
                <a:gd name="T22" fmla="*/ 46 w 49"/>
                <a:gd name="T23" fmla="*/ 50 h 69"/>
                <a:gd name="T24" fmla="*/ 21 w 49"/>
                <a:gd name="T25" fmla="*/ 67 h 69"/>
                <a:gd name="T26" fmla="*/ 21 w 49"/>
                <a:gd name="T27" fmla="*/ 67 h 69"/>
                <a:gd name="T28" fmla="*/ 14 w 49"/>
                <a:gd name="T29" fmla="*/ 69 h 69"/>
                <a:gd name="T30" fmla="*/ 12 w 49"/>
                <a:gd name="T31" fmla="*/ 11 h 69"/>
                <a:gd name="T32" fmla="*/ 10 w 49"/>
                <a:gd name="T33" fmla="*/ 11 h 69"/>
                <a:gd name="T34" fmla="*/ 9 w 49"/>
                <a:gd name="T35" fmla="*/ 14 h 69"/>
                <a:gd name="T36" fmla="*/ 9 w 49"/>
                <a:gd name="T37" fmla="*/ 54 h 69"/>
                <a:gd name="T38" fmla="*/ 12 w 49"/>
                <a:gd name="T39" fmla="*/ 59 h 69"/>
                <a:gd name="T40" fmla="*/ 16 w 49"/>
                <a:gd name="T41" fmla="*/ 59 h 69"/>
                <a:gd name="T42" fmla="*/ 38 w 49"/>
                <a:gd name="T43" fmla="*/ 44 h 69"/>
                <a:gd name="T44" fmla="*/ 38 w 49"/>
                <a:gd name="T45" fmla="*/ 43 h 69"/>
                <a:gd name="T46" fmla="*/ 38 w 49"/>
                <a:gd name="T47" fmla="*/ 28 h 69"/>
                <a:gd name="T48" fmla="*/ 38 w 49"/>
                <a:gd name="T49" fmla="*/ 27 h 69"/>
                <a:gd name="T50" fmla="*/ 16 w 49"/>
                <a:gd name="T51" fmla="*/ 12 h 69"/>
                <a:gd name="T52" fmla="*/ 12 w 49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69">
                  <a:moveTo>
                    <a:pt x="14" y="69"/>
                  </a:moveTo>
                  <a:cubicBezTo>
                    <a:pt x="11" y="69"/>
                    <a:pt x="9" y="69"/>
                    <a:pt x="7" y="67"/>
                  </a:cubicBezTo>
                  <a:cubicBezTo>
                    <a:pt x="3" y="65"/>
                    <a:pt x="0" y="60"/>
                    <a:pt x="0" y="5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0" y="0"/>
                    <a:pt x="17" y="1"/>
                    <a:pt x="21" y="5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8" y="22"/>
                    <a:pt x="49" y="25"/>
                    <a:pt x="48" y="27"/>
                  </a:cubicBezTo>
                  <a:cubicBezTo>
                    <a:pt x="48" y="27"/>
                    <a:pt x="48" y="28"/>
                    <a:pt x="48" y="28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9" y="47"/>
                    <a:pt x="48" y="49"/>
                    <a:pt x="46" y="5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9" y="69"/>
                    <a:pt x="16" y="69"/>
                    <a:pt x="14" y="69"/>
                  </a:cubicBezTo>
                  <a:close/>
                  <a:moveTo>
                    <a:pt x="12" y="11"/>
                  </a:move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9" y="12"/>
                    <a:pt x="9" y="1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7"/>
                    <a:pt x="10" y="59"/>
                    <a:pt x="12" y="59"/>
                  </a:cubicBezTo>
                  <a:cubicBezTo>
                    <a:pt x="13" y="60"/>
                    <a:pt x="15" y="60"/>
                    <a:pt x="16" y="59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3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33"/>
            <p:cNvSpPr>
              <a:spLocks noEditPoints="1"/>
            </p:cNvSpPr>
            <p:nvPr/>
          </p:nvSpPr>
          <p:spPr bwMode="auto">
            <a:xfrm>
              <a:off x="1398588" y="1903413"/>
              <a:ext cx="136525" cy="190500"/>
            </a:xfrm>
            <a:custGeom>
              <a:avLst/>
              <a:gdLst>
                <a:gd name="T0" fmla="*/ 37 w 49"/>
                <a:gd name="T1" fmla="*/ 68 h 68"/>
                <a:gd name="T2" fmla="*/ 28 w 49"/>
                <a:gd name="T3" fmla="*/ 65 h 68"/>
                <a:gd name="T4" fmla="*/ 3 w 49"/>
                <a:gd name="T5" fmla="*/ 48 h 68"/>
                <a:gd name="T6" fmla="*/ 1 w 49"/>
                <a:gd name="T7" fmla="*/ 43 h 68"/>
                <a:gd name="T8" fmla="*/ 2 w 49"/>
                <a:gd name="T9" fmla="*/ 41 h 68"/>
                <a:gd name="T10" fmla="*/ 2 w 49"/>
                <a:gd name="T11" fmla="*/ 26 h 68"/>
                <a:gd name="T12" fmla="*/ 1 w 49"/>
                <a:gd name="T13" fmla="*/ 25 h 68"/>
                <a:gd name="T14" fmla="*/ 3 w 49"/>
                <a:gd name="T15" fmla="*/ 19 h 68"/>
                <a:gd name="T16" fmla="*/ 28 w 49"/>
                <a:gd name="T17" fmla="*/ 3 h 68"/>
                <a:gd name="T18" fmla="*/ 28 w 49"/>
                <a:gd name="T19" fmla="*/ 2 h 68"/>
                <a:gd name="T20" fmla="*/ 42 w 49"/>
                <a:gd name="T21" fmla="*/ 2 h 68"/>
                <a:gd name="T22" fmla="*/ 49 w 49"/>
                <a:gd name="T23" fmla="*/ 16 h 68"/>
                <a:gd name="T24" fmla="*/ 49 w 49"/>
                <a:gd name="T25" fmla="*/ 56 h 68"/>
                <a:gd name="T26" fmla="*/ 43 w 49"/>
                <a:gd name="T27" fmla="*/ 67 h 68"/>
                <a:gd name="T28" fmla="*/ 37 w 49"/>
                <a:gd name="T29" fmla="*/ 68 h 68"/>
                <a:gd name="T30" fmla="*/ 11 w 49"/>
                <a:gd name="T31" fmla="*/ 42 h 68"/>
                <a:gd name="T32" fmla="*/ 33 w 49"/>
                <a:gd name="T33" fmla="*/ 57 h 68"/>
                <a:gd name="T34" fmla="*/ 39 w 49"/>
                <a:gd name="T35" fmla="*/ 59 h 68"/>
                <a:gd name="T36" fmla="*/ 40 w 49"/>
                <a:gd name="T37" fmla="*/ 56 h 68"/>
                <a:gd name="T38" fmla="*/ 40 w 49"/>
                <a:gd name="T39" fmla="*/ 16 h 68"/>
                <a:gd name="T40" fmla="*/ 38 w 49"/>
                <a:gd name="T41" fmla="*/ 10 h 68"/>
                <a:gd name="T42" fmla="*/ 33 w 49"/>
                <a:gd name="T43" fmla="*/ 10 h 68"/>
                <a:gd name="T44" fmla="*/ 11 w 49"/>
                <a:gd name="T45" fmla="*/ 25 h 68"/>
                <a:gd name="T46" fmla="*/ 11 w 49"/>
                <a:gd name="T47" fmla="*/ 26 h 68"/>
                <a:gd name="T48" fmla="*/ 11 w 49"/>
                <a:gd name="T49" fmla="*/ 41 h 68"/>
                <a:gd name="T50" fmla="*/ 11 w 49"/>
                <a:gd name="T5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68">
                  <a:moveTo>
                    <a:pt x="37" y="68"/>
                  </a:moveTo>
                  <a:cubicBezTo>
                    <a:pt x="34" y="68"/>
                    <a:pt x="31" y="67"/>
                    <a:pt x="28" y="65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1" y="42"/>
                    <a:pt x="2" y="42"/>
                    <a:pt x="2" y="4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23"/>
                    <a:pt x="1" y="20"/>
                    <a:pt x="3" y="19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0"/>
                    <a:pt x="38" y="0"/>
                    <a:pt x="42" y="2"/>
                  </a:cubicBezTo>
                  <a:cubicBezTo>
                    <a:pt x="47" y="5"/>
                    <a:pt x="49" y="10"/>
                    <a:pt x="49" y="1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61"/>
                    <a:pt x="47" y="65"/>
                    <a:pt x="43" y="67"/>
                  </a:cubicBezTo>
                  <a:cubicBezTo>
                    <a:pt x="41" y="68"/>
                    <a:pt x="39" y="68"/>
                    <a:pt x="37" y="68"/>
                  </a:cubicBezTo>
                  <a:close/>
                  <a:moveTo>
                    <a:pt x="11" y="42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5" y="59"/>
                    <a:pt x="38" y="59"/>
                    <a:pt x="39" y="59"/>
                  </a:cubicBezTo>
                  <a:cubicBezTo>
                    <a:pt x="40" y="58"/>
                    <a:pt x="40" y="57"/>
                    <a:pt x="40" y="5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3"/>
                    <a:pt x="39" y="11"/>
                    <a:pt x="38" y="10"/>
                  </a:cubicBezTo>
                  <a:cubicBezTo>
                    <a:pt x="36" y="9"/>
                    <a:pt x="34" y="9"/>
                    <a:pt x="33" y="1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2"/>
                    <a:pt x="11" y="42"/>
                    <a:pt x="1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34"/>
            <p:cNvSpPr/>
            <p:nvPr/>
          </p:nvSpPr>
          <p:spPr bwMode="auto">
            <a:xfrm>
              <a:off x="996950" y="1398588"/>
              <a:ext cx="750888" cy="241300"/>
            </a:xfrm>
            <a:custGeom>
              <a:avLst/>
              <a:gdLst>
                <a:gd name="T0" fmla="*/ 263 w 268"/>
                <a:gd name="T1" fmla="*/ 86 h 86"/>
                <a:gd name="T2" fmla="*/ 259 w 268"/>
                <a:gd name="T3" fmla="*/ 83 h 86"/>
                <a:gd name="T4" fmla="*/ 144 w 268"/>
                <a:gd name="T5" fmla="*/ 10 h 86"/>
                <a:gd name="T6" fmla="*/ 149 w 268"/>
                <a:gd name="T7" fmla="*/ 21 h 86"/>
                <a:gd name="T8" fmla="*/ 144 w 268"/>
                <a:gd name="T9" fmla="*/ 25 h 86"/>
                <a:gd name="T10" fmla="*/ 52 w 268"/>
                <a:gd name="T11" fmla="*/ 12 h 86"/>
                <a:gd name="T12" fmla="*/ 6 w 268"/>
                <a:gd name="T13" fmla="*/ 58 h 86"/>
                <a:gd name="T14" fmla="*/ 1 w 268"/>
                <a:gd name="T15" fmla="*/ 55 h 86"/>
                <a:gd name="T16" fmla="*/ 4 w 268"/>
                <a:gd name="T17" fmla="*/ 49 h 86"/>
                <a:gd name="T18" fmla="*/ 44 w 268"/>
                <a:gd name="T19" fmla="*/ 8 h 86"/>
                <a:gd name="T20" fmla="*/ 46 w 268"/>
                <a:gd name="T21" fmla="*/ 3 h 86"/>
                <a:gd name="T22" fmla="*/ 48 w 268"/>
                <a:gd name="T23" fmla="*/ 0 h 86"/>
                <a:gd name="T24" fmla="*/ 52 w 268"/>
                <a:gd name="T25" fmla="*/ 1 h 86"/>
                <a:gd name="T26" fmla="*/ 137 w 268"/>
                <a:gd name="T27" fmla="*/ 16 h 86"/>
                <a:gd name="T28" fmla="*/ 137 w 268"/>
                <a:gd name="T29" fmla="*/ 16 h 86"/>
                <a:gd name="T30" fmla="*/ 131 w 268"/>
                <a:gd name="T31" fmla="*/ 4 h 86"/>
                <a:gd name="T32" fmla="*/ 136 w 268"/>
                <a:gd name="T33" fmla="*/ 0 h 86"/>
                <a:gd name="T34" fmla="*/ 137 w 268"/>
                <a:gd name="T35" fmla="*/ 0 h 86"/>
                <a:gd name="T36" fmla="*/ 267 w 268"/>
                <a:gd name="T37" fmla="*/ 79 h 86"/>
                <a:gd name="T38" fmla="*/ 265 w 268"/>
                <a:gd name="T39" fmla="*/ 85 h 86"/>
                <a:gd name="T40" fmla="*/ 263 w 268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86">
                  <a:moveTo>
                    <a:pt x="263" y="86"/>
                  </a:moveTo>
                  <a:cubicBezTo>
                    <a:pt x="261" y="86"/>
                    <a:pt x="260" y="85"/>
                    <a:pt x="259" y="83"/>
                  </a:cubicBezTo>
                  <a:cubicBezTo>
                    <a:pt x="259" y="83"/>
                    <a:pt x="224" y="18"/>
                    <a:pt x="144" y="10"/>
                  </a:cubicBezTo>
                  <a:cubicBezTo>
                    <a:pt x="148" y="14"/>
                    <a:pt x="151" y="17"/>
                    <a:pt x="149" y="21"/>
                  </a:cubicBezTo>
                  <a:cubicBezTo>
                    <a:pt x="149" y="22"/>
                    <a:pt x="147" y="24"/>
                    <a:pt x="144" y="25"/>
                  </a:cubicBezTo>
                  <a:cubicBezTo>
                    <a:pt x="112" y="28"/>
                    <a:pt x="79" y="28"/>
                    <a:pt x="52" y="12"/>
                  </a:cubicBezTo>
                  <a:cubicBezTo>
                    <a:pt x="48" y="25"/>
                    <a:pt x="40" y="47"/>
                    <a:pt x="6" y="58"/>
                  </a:cubicBezTo>
                  <a:cubicBezTo>
                    <a:pt x="4" y="59"/>
                    <a:pt x="1" y="58"/>
                    <a:pt x="1" y="55"/>
                  </a:cubicBezTo>
                  <a:cubicBezTo>
                    <a:pt x="0" y="53"/>
                    <a:pt x="1" y="50"/>
                    <a:pt x="4" y="49"/>
                  </a:cubicBezTo>
                  <a:cubicBezTo>
                    <a:pt x="33" y="40"/>
                    <a:pt x="39" y="22"/>
                    <a:pt x="44" y="8"/>
                  </a:cubicBezTo>
                  <a:cubicBezTo>
                    <a:pt x="44" y="6"/>
                    <a:pt x="45" y="5"/>
                    <a:pt x="46" y="3"/>
                  </a:cubicBezTo>
                  <a:cubicBezTo>
                    <a:pt x="46" y="2"/>
                    <a:pt x="47" y="1"/>
                    <a:pt x="48" y="0"/>
                  </a:cubicBezTo>
                  <a:cubicBezTo>
                    <a:pt x="50" y="0"/>
                    <a:pt x="51" y="0"/>
                    <a:pt x="52" y="1"/>
                  </a:cubicBezTo>
                  <a:cubicBezTo>
                    <a:pt x="77" y="18"/>
                    <a:pt x="107" y="18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3" y="11"/>
                    <a:pt x="129" y="8"/>
                    <a:pt x="131" y="4"/>
                  </a:cubicBezTo>
                  <a:cubicBezTo>
                    <a:pt x="131" y="3"/>
                    <a:pt x="132" y="1"/>
                    <a:pt x="136" y="0"/>
                  </a:cubicBezTo>
                  <a:cubicBezTo>
                    <a:pt x="136" y="0"/>
                    <a:pt x="136" y="0"/>
                    <a:pt x="137" y="0"/>
                  </a:cubicBezTo>
                  <a:cubicBezTo>
                    <a:pt x="227" y="5"/>
                    <a:pt x="267" y="78"/>
                    <a:pt x="267" y="79"/>
                  </a:cubicBezTo>
                  <a:cubicBezTo>
                    <a:pt x="268" y="81"/>
                    <a:pt x="267" y="84"/>
                    <a:pt x="265" y="85"/>
                  </a:cubicBezTo>
                  <a:cubicBezTo>
                    <a:pt x="264" y="85"/>
                    <a:pt x="264" y="86"/>
                    <a:pt x="26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35"/>
            <p:cNvSpPr/>
            <p:nvPr/>
          </p:nvSpPr>
          <p:spPr bwMode="auto">
            <a:xfrm>
              <a:off x="1081088" y="1208088"/>
              <a:ext cx="114300" cy="92075"/>
            </a:xfrm>
            <a:custGeom>
              <a:avLst/>
              <a:gdLst>
                <a:gd name="T0" fmla="*/ 31 w 41"/>
                <a:gd name="T1" fmla="*/ 33 h 33"/>
                <a:gd name="T2" fmla="*/ 28 w 41"/>
                <a:gd name="T3" fmla="*/ 32 h 33"/>
                <a:gd name="T4" fmla="*/ 5 w 41"/>
                <a:gd name="T5" fmla="*/ 26 h 33"/>
                <a:gd name="T6" fmla="*/ 0 w 41"/>
                <a:gd name="T7" fmla="*/ 22 h 33"/>
                <a:gd name="T8" fmla="*/ 4 w 41"/>
                <a:gd name="T9" fmla="*/ 16 h 33"/>
                <a:gd name="T10" fmla="*/ 26 w 41"/>
                <a:gd name="T11" fmla="*/ 20 h 33"/>
                <a:gd name="T12" fmla="*/ 32 w 41"/>
                <a:gd name="T13" fmla="*/ 2 h 33"/>
                <a:gd name="T14" fmla="*/ 39 w 41"/>
                <a:gd name="T15" fmla="*/ 1 h 33"/>
                <a:gd name="T16" fmla="*/ 39 w 41"/>
                <a:gd name="T17" fmla="*/ 8 h 33"/>
                <a:gd name="T18" fmla="*/ 36 w 41"/>
                <a:gd name="T19" fmla="*/ 28 h 33"/>
                <a:gd name="T20" fmla="*/ 34 w 41"/>
                <a:gd name="T21" fmla="*/ 33 h 33"/>
                <a:gd name="T22" fmla="*/ 31 w 41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33">
                  <a:moveTo>
                    <a:pt x="31" y="33"/>
                  </a:moveTo>
                  <a:cubicBezTo>
                    <a:pt x="30" y="33"/>
                    <a:pt x="29" y="33"/>
                    <a:pt x="28" y="32"/>
                  </a:cubicBezTo>
                  <a:cubicBezTo>
                    <a:pt x="28" y="31"/>
                    <a:pt x="20" y="24"/>
                    <a:pt x="5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9"/>
                    <a:pt x="1" y="17"/>
                    <a:pt x="4" y="16"/>
                  </a:cubicBezTo>
                  <a:cubicBezTo>
                    <a:pt x="14" y="15"/>
                    <a:pt x="21" y="17"/>
                    <a:pt x="26" y="20"/>
                  </a:cubicBezTo>
                  <a:cubicBezTo>
                    <a:pt x="26" y="14"/>
                    <a:pt x="28" y="7"/>
                    <a:pt x="32" y="2"/>
                  </a:cubicBezTo>
                  <a:cubicBezTo>
                    <a:pt x="34" y="0"/>
                    <a:pt x="37" y="0"/>
                    <a:pt x="39" y="1"/>
                  </a:cubicBezTo>
                  <a:cubicBezTo>
                    <a:pt x="41" y="3"/>
                    <a:pt x="41" y="6"/>
                    <a:pt x="39" y="8"/>
                  </a:cubicBezTo>
                  <a:cubicBezTo>
                    <a:pt x="33" y="15"/>
                    <a:pt x="36" y="27"/>
                    <a:pt x="36" y="28"/>
                  </a:cubicBezTo>
                  <a:cubicBezTo>
                    <a:pt x="36" y="30"/>
                    <a:pt x="35" y="32"/>
                    <a:pt x="34" y="33"/>
                  </a:cubicBezTo>
                  <a:cubicBezTo>
                    <a:pt x="33" y="33"/>
                    <a:pt x="32" y="33"/>
                    <a:pt x="3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36"/>
            <p:cNvSpPr/>
            <p:nvPr/>
          </p:nvSpPr>
          <p:spPr bwMode="auto">
            <a:xfrm>
              <a:off x="1198563" y="1603375"/>
              <a:ext cx="25400" cy="61912"/>
            </a:xfrm>
            <a:custGeom>
              <a:avLst/>
              <a:gdLst>
                <a:gd name="T0" fmla="*/ 4 w 9"/>
                <a:gd name="T1" fmla="*/ 22 h 22"/>
                <a:gd name="T2" fmla="*/ 0 w 9"/>
                <a:gd name="T3" fmla="*/ 17 h 22"/>
                <a:gd name="T4" fmla="*/ 0 w 9"/>
                <a:gd name="T5" fmla="*/ 5 h 22"/>
                <a:gd name="T6" fmla="*/ 4 w 9"/>
                <a:gd name="T7" fmla="*/ 0 h 22"/>
                <a:gd name="T8" fmla="*/ 9 w 9"/>
                <a:gd name="T9" fmla="*/ 5 h 22"/>
                <a:gd name="T10" fmla="*/ 9 w 9"/>
                <a:gd name="T11" fmla="*/ 17 h 22"/>
                <a:gd name="T12" fmla="*/ 4 w 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4" y="22"/>
                  </a:moveTo>
                  <a:cubicBezTo>
                    <a:pt x="2" y="22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37"/>
            <p:cNvSpPr/>
            <p:nvPr/>
          </p:nvSpPr>
          <p:spPr bwMode="auto">
            <a:xfrm>
              <a:off x="1530350" y="1603375"/>
              <a:ext cx="25400" cy="61912"/>
            </a:xfrm>
            <a:custGeom>
              <a:avLst/>
              <a:gdLst>
                <a:gd name="T0" fmla="*/ 5 w 9"/>
                <a:gd name="T1" fmla="*/ 22 h 22"/>
                <a:gd name="T2" fmla="*/ 0 w 9"/>
                <a:gd name="T3" fmla="*/ 17 h 22"/>
                <a:gd name="T4" fmla="*/ 0 w 9"/>
                <a:gd name="T5" fmla="*/ 5 h 22"/>
                <a:gd name="T6" fmla="*/ 5 w 9"/>
                <a:gd name="T7" fmla="*/ 0 h 22"/>
                <a:gd name="T8" fmla="*/ 9 w 9"/>
                <a:gd name="T9" fmla="*/ 5 h 22"/>
                <a:gd name="T10" fmla="*/ 9 w 9"/>
                <a:gd name="T11" fmla="*/ 17 h 22"/>
                <a:gd name="T12" fmla="*/ 5 w 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5" y="22"/>
                  </a:moveTo>
                  <a:cubicBezTo>
                    <a:pt x="2" y="22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1" name="Freeform 38"/>
          <p:cNvSpPr>
            <a:spLocks noEditPoints="1"/>
          </p:cNvSpPr>
          <p:nvPr/>
        </p:nvSpPr>
        <p:spPr bwMode="auto">
          <a:xfrm>
            <a:off x="2738579" y="2270770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4012757" y="2367055"/>
            <a:ext cx="633344" cy="593760"/>
            <a:chOff x="2624138" y="1131888"/>
            <a:chExt cx="939800" cy="881062"/>
          </a:xfrm>
          <a:solidFill>
            <a:srgbClr val="FC621E"/>
          </a:solidFill>
        </p:grpSpPr>
        <p:sp>
          <p:nvSpPr>
            <p:cNvPr id="143" name="Freeform 39"/>
            <p:cNvSpPr>
              <a:spLocks noEditPoints="1"/>
            </p:cNvSpPr>
            <p:nvPr/>
          </p:nvSpPr>
          <p:spPr bwMode="auto">
            <a:xfrm>
              <a:off x="2713038" y="1131888"/>
              <a:ext cx="760413" cy="757237"/>
            </a:xfrm>
            <a:custGeom>
              <a:avLst/>
              <a:gdLst>
                <a:gd name="T0" fmla="*/ 133 w 271"/>
                <a:gd name="T1" fmla="*/ 270 h 270"/>
                <a:gd name="T2" fmla="*/ 81 w 271"/>
                <a:gd name="T3" fmla="*/ 260 h 270"/>
                <a:gd name="T4" fmla="*/ 0 w 271"/>
                <a:gd name="T5" fmla="*/ 135 h 270"/>
                <a:gd name="T6" fmla="*/ 136 w 271"/>
                <a:gd name="T7" fmla="*/ 0 h 270"/>
                <a:gd name="T8" fmla="*/ 271 w 271"/>
                <a:gd name="T9" fmla="*/ 135 h 270"/>
                <a:gd name="T10" fmla="*/ 252 w 271"/>
                <a:gd name="T11" fmla="*/ 205 h 270"/>
                <a:gd name="T12" fmla="*/ 189 w 271"/>
                <a:gd name="T13" fmla="*/ 259 h 270"/>
                <a:gd name="T14" fmla="*/ 189 w 271"/>
                <a:gd name="T15" fmla="*/ 259 h 270"/>
                <a:gd name="T16" fmla="*/ 133 w 271"/>
                <a:gd name="T17" fmla="*/ 270 h 270"/>
                <a:gd name="T18" fmla="*/ 136 w 271"/>
                <a:gd name="T19" fmla="*/ 9 h 270"/>
                <a:gd name="T20" fmla="*/ 9 w 271"/>
                <a:gd name="T21" fmla="*/ 135 h 270"/>
                <a:gd name="T22" fmla="*/ 85 w 271"/>
                <a:gd name="T23" fmla="*/ 251 h 270"/>
                <a:gd name="T24" fmla="*/ 186 w 271"/>
                <a:gd name="T25" fmla="*/ 250 h 270"/>
                <a:gd name="T26" fmla="*/ 244 w 271"/>
                <a:gd name="T27" fmla="*/ 200 h 270"/>
                <a:gd name="T28" fmla="*/ 262 w 271"/>
                <a:gd name="T29" fmla="*/ 135 h 270"/>
                <a:gd name="T30" fmla="*/ 136 w 271"/>
                <a:gd name="T31" fmla="*/ 9 h 270"/>
                <a:gd name="T32" fmla="*/ 188 w 271"/>
                <a:gd name="T33" fmla="*/ 254 h 270"/>
                <a:gd name="T34" fmla="*/ 188 w 271"/>
                <a:gd name="T35" fmla="*/ 25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1" h="270">
                  <a:moveTo>
                    <a:pt x="133" y="270"/>
                  </a:moveTo>
                  <a:cubicBezTo>
                    <a:pt x="115" y="270"/>
                    <a:pt x="98" y="267"/>
                    <a:pt x="81" y="260"/>
                  </a:cubicBezTo>
                  <a:cubicBezTo>
                    <a:pt x="32" y="238"/>
                    <a:pt x="0" y="189"/>
                    <a:pt x="0" y="135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0" y="0"/>
                    <a:pt x="271" y="61"/>
                    <a:pt x="271" y="135"/>
                  </a:cubicBezTo>
                  <a:cubicBezTo>
                    <a:pt x="271" y="160"/>
                    <a:pt x="265" y="184"/>
                    <a:pt x="252" y="205"/>
                  </a:cubicBezTo>
                  <a:cubicBezTo>
                    <a:pt x="238" y="228"/>
                    <a:pt x="216" y="247"/>
                    <a:pt x="189" y="259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171" y="266"/>
                    <a:pt x="152" y="270"/>
                    <a:pt x="133" y="270"/>
                  </a:cubicBezTo>
                  <a:close/>
                  <a:moveTo>
                    <a:pt x="136" y="9"/>
                  </a:moveTo>
                  <a:cubicBezTo>
                    <a:pt x="66" y="9"/>
                    <a:pt x="9" y="66"/>
                    <a:pt x="9" y="135"/>
                  </a:cubicBezTo>
                  <a:cubicBezTo>
                    <a:pt x="9" y="186"/>
                    <a:pt x="39" y="231"/>
                    <a:pt x="85" y="251"/>
                  </a:cubicBezTo>
                  <a:cubicBezTo>
                    <a:pt x="116" y="265"/>
                    <a:pt x="153" y="264"/>
                    <a:pt x="186" y="250"/>
                  </a:cubicBezTo>
                  <a:cubicBezTo>
                    <a:pt x="210" y="240"/>
                    <a:pt x="231" y="222"/>
                    <a:pt x="244" y="200"/>
                  </a:cubicBezTo>
                  <a:cubicBezTo>
                    <a:pt x="256" y="181"/>
                    <a:pt x="262" y="158"/>
                    <a:pt x="262" y="135"/>
                  </a:cubicBezTo>
                  <a:cubicBezTo>
                    <a:pt x="262" y="66"/>
                    <a:pt x="205" y="9"/>
                    <a:pt x="136" y="9"/>
                  </a:cubicBezTo>
                  <a:close/>
                  <a:moveTo>
                    <a:pt x="188" y="254"/>
                  </a:moveTo>
                  <a:cubicBezTo>
                    <a:pt x="188" y="254"/>
                    <a:pt x="188" y="254"/>
                    <a:pt x="188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40"/>
            <p:cNvSpPr/>
            <p:nvPr/>
          </p:nvSpPr>
          <p:spPr bwMode="auto">
            <a:xfrm>
              <a:off x="3055938" y="1589088"/>
              <a:ext cx="80963" cy="50800"/>
            </a:xfrm>
            <a:custGeom>
              <a:avLst/>
              <a:gdLst>
                <a:gd name="T0" fmla="*/ 5 w 29"/>
                <a:gd name="T1" fmla="*/ 17 h 18"/>
                <a:gd name="T2" fmla="*/ 4 w 29"/>
                <a:gd name="T3" fmla="*/ 17 h 18"/>
                <a:gd name="T4" fmla="*/ 0 w 29"/>
                <a:gd name="T5" fmla="*/ 12 h 18"/>
                <a:gd name="T6" fmla="*/ 14 w 29"/>
                <a:gd name="T7" fmla="*/ 0 h 18"/>
                <a:gd name="T8" fmla="*/ 28 w 29"/>
                <a:gd name="T9" fmla="*/ 12 h 18"/>
                <a:gd name="T10" fmla="*/ 24 w 29"/>
                <a:gd name="T11" fmla="*/ 17 h 18"/>
                <a:gd name="T12" fmla="*/ 19 w 29"/>
                <a:gd name="T13" fmla="*/ 13 h 18"/>
                <a:gd name="T14" fmla="*/ 14 w 29"/>
                <a:gd name="T15" fmla="*/ 9 h 18"/>
                <a:gd name="T16" fmla="*/ 9 w 29"/>
                <a:gd name="T17" fmla="*/ 13 h 18"/>
                <a:gd name="T18" fmla="*/ 5 w 29"/>
                <a:gd name="T1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8">
                  <a:moveTo>
                    <a:pt x="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7" y="5"/>
                    <a:pt x="28" y="12"/>
                  </a:cubicBezTo>
                  <a:cubicBezTo>
                    <a:pt x="29" y="14"/>
                    <a:pt x="27" y="17"/>
                    <a:pt x="24" y="17"/>
                  </a:cubicBezTo>
                  <a:cubicBezTo>
                    <a:pt x="22" y="18"/>
                    <a:pt x="19" y="16"/>
                    <a:pt x="19" y="13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2" y="9"/>
                    <a:pt x="10" y="11"/>
                    <a:pt x="9" y="13"/>
                  </a:cubicBezTo>
                  <a:cubicBezTo>
                    <a:pt x="9" y="16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1"/>
            <p:cNvSpPr/>
            <p:nvPr/>
          </p:nvSpPr>
          <p:spPr bwMode="auto">
            <a:xfrm>
              <a:off x="2674938" y="1560513"/>
              <a:ext cx="96838" cy="131762"/>
            </a:xfrm>
            <a:custGeom>
              <a:avLst/>
              <a:gdLst>
                <a:gd name="T0" fmla="*/ 27 w 35"/>
                <a:gd name="T1" fmla="*/ 47 h 47"/>
                <a:gd name="T2" fmla="*/ 4 w 35"/>
                <a:gd name="T3" fmla="*/ 30 h 47"/>
                <a:gd name="T4" fmla="*/ 17 w 35"/>
                <a:gd name="T5" fmla="*/ 1 h 47"/>
                <a:gd name="T6" fmla="*/ 23 w 35"/>
                <a:gd name="T7" fmla="*/ 3 h 47"/>
                <a:gd name="T8" fmla="*/ 21 w 35"/>
                <a:gd name="T9" fmla="*/ 9 h 47"/>
                <a:gd name="T10" fmla="*/ 13 w 35"/>
                <a:gd name="T11" fmla="*/ 27 h 47"/>
                <a:gd name="T12" fmla="*/ 29 w 35"/>
                <a:gd name="T13" fmla="*/ 37 h 47"/>
                <a:gd name="T14" fmla="*/ 34 w 35"/>
                <a:gd name="T15" fmla="*/ 41 h 47"/>
                <a:gd name="T16" fmla="*/ 30 w 35"/>
                <a:gd name="T17" fmla="*/ 47 h 47"/>
                <a:gd name="T18" fmla="*/ 27 w 35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7">
                  <a:moveTo>
                    <a:pt x="27" y="47"/>
                  </a:moveTo>
                  <a:cubicBezTo>
                    <a:pt x="16" y="47"/>
                    <a:pt x="7" y="40"/>
                    <a:pt x="4" y="30"/>
                  </a:cubicBezTo>
                  <a:cubicBezTo>
                    <a:pt x="0" y="18"/>
                    <a:pt x="6" y="6"/>
                    <a:pt x="17" y="1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4" y="5"/>
                    <a:pt x="23" y="8"/>
                    <a:pt x="21" y="9"/>
                  </a:cubicBezTo>
                  <a:cubicBezTo>
                    <a:pt x="14" y="12"/>
                    <a:pt x="11" y="20"/>
                    <a:pt x="13" y="27"/>
                  </a:cubicBezTo>
                  <a:cubicBezTo>
                    <a:pt x="15" y="34"/>
                    <a:pt x="22" y="39"/>
                    <a:pt x="29" y="37"/>
                  </a:cubicBezTo>
                  <a:cubicBezTo>
                    <a:pt x="32" y="37"/>
                    <a:pt x="34" y="39"/>
                    <a:pt x="34" y="41"/>
                  </a:cubicBezTo>
                  <a:cubicBezTo>
                    <a:pt x="35" y="44"/>
                    <a:pt x="33" y="46"/>
                    <a:pt x="30" y="47"/>
                  </a:cubicBezTo>
                  <a:cubicBezTo>
                    <a:pt x="29" y="47"/>
                    <a:pt x="28" y="47"/>
                    <a:pt x="2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2"/>
            <p:cNvSpPr/>
            <p:nvPr/>
          </p:nvSpPr>
          <p:spPr bwMode="auto">
            <a:xfrm>
              <a:off x="3417888" y="1558925"/>
              <a:ext cx="92075" cy="133350"/>
            </a:xfrm>
            <a:custGeom>
              <a:avLst/>
              <a:gdLst>
                <a:gd name="T0" fmla="*/ 6 w 33"/>
                <a:gd name="T1" fmla="*/ 48 h 48"/>
                <a:gd name="T2" fmla="*/ 4 w 33"/>
                <a:gd name="T3" fmla="*/ 48 h 48"/>
                <a:gd name="T4" fmla="*/ 0 w 33"/>
                <a:gd name="T5" fmla="*/ 43 h 48"/>
                <a:gd name="T6" fmla="*/ 5 w 33"/>
                <a:gd name="T7" fmla="*/ 39 h 48"/>
                <a:gd name="T8" fmla="*/ 21 w 33"/>
                <a:gd name="T9" fmla="*/ 27 h 48"/>
                <a:gd name="T10" fmla="*/ 12 w 33"/>
                <a:gd name="T11" fmla="*/ 10 h 48"/>
                <a:gd name="T12" fmla="*/ 10 w 33"/>
                <a:gd name="T13" fmla="*/ 4 h 48"/>
                <a:gd name="T14" fmla="*/ 16 w 33"/>
                <a:gd name="T15" fmla="*/ 1 h 48"/>
                <a:gd name="T16" fmla="*/ 30 w 33"/>
                <a:gd name="T17" fmla="*/ 30 h 48"/>
                <a:gd name="T18" fmla="*/ 6 w 33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8">
                  <a:moveTo>
                    <a:pt x="6" y="48"/>
                  </a:moveTo>
                  <a:cubicBezTo>
                    <a:pt x="5" y="48"/>
                    <a:pt x="5" y="48"/>
                    <a:pt x="4" y="48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40"/>
                    <a:pt x="2" y="38"/>
                    <a:pt x="5" y="39"/>
                  </a:cubicBezTo>
                  <a:cubicBezTo>
                    <a:pt x="12" y="39"/>
                    <a:pt x="19" y="35"/>
                    <a:pt x="21" y="27"/>
                  </a:cubicBezTo>
                  <a:cubicBezTo>
                    <a:pt x="23" y="20"/>
                    <a:pt x="19" y="13"/>
                    <a:pt x="12" y="10"/>
                  </a:cubicBezTo>
                  <a:cubicBezTo>
                    <a:pt x="10" y="9"/>
                    <a:pt x="9" y="6"/>
                    <a:pt x="10" y="4"/>
                  </a:cubicBezTo>
                  <a:cubicBezTo>
                    <a:pt x="11" y="1"/>
                    <a:pt x="13" y="0"/>
                    <a:pt x="16" y="1"/>
                  </a:cubicBezTo>
                  <a:cubicBezTo>
                    <a:pt x="27" y="6"/>
                    <a:pt x="33" y="18"/>
                    <a:pt x="30" y="30"/>
                  </a:cubicBezTo>
                  <a:cubicBezTo>
                    <a:pt x="27" y="40"/>
                    <a:pt x="17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43"/>
            <p:cNvSpPr/>
            <p:nvPr/>
          </p:nvSpPr>
          <p:spPr bwMode="auto">
            <a:xfrm>
              <a:off x="3019425" y="1679575"/>
              <a:ext cx="149225" cy="63500"/>
            </a:xfrm>
            <a:custGeom>
              <a:avLst/>
              <a:gdLst>
                <a:gd name="T0" fmla="*/ 27 w 53"/>
                <a:gd name="T1" fmla="*/ 23 h 23"/>
                <a:gd name="T2" fmla="*/ 27 w 53"/>
                <a:gd name="T3" fmla="*/ 23 h 23"/>
                <a:gd name="T4" fmla="*/ 1 w 53"/>
                <a:gd name="T5" fmla="*/ 8 h 23"/>
                <a:gd name="T6" fmla="*/ 3 w 53"/>
                <a:gd name="T7" fmla="*/ 2 h 23"/>
                <a:gd name="T8" fmla="*/ 9 w 53"/>
                <a:gd name="T9" fmla="*/ 4 h 23"/>
                <a:gd name="T10" fmla="*/ 27 w 53"/>
                <a:gd name="T11" fmla="*/ 14 h 23"/>
                <a:gd name="T12" fmla="*/ 44 w 53"/>
                <a:gd name="T13" fmla="*/ 4 h 23"/>
                <a:gd name="T14" fmla="*/ 50 w 53"/>
                <a:gd name="T15" fmla="*/ 2 h 23"/>
                <a:gd name="T16" fmla="*/ 52 w 53"/>
                <a:gd name="T17" fmla="*/ 8 h 23"/>
                <a:gd name="T18" fmla="*/ 27 w 53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3">
                  <a:moveTo>
                    <a:pt x="2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23"/>
                    <a:pt x="6" y="17"/>
                    <a:pt x="1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3" y="10"/>
                    <a:pt x="19" y="14"/>
                    <a:pt x="27" y="14"/>
                  </a:cubicBezTo>
                  <a:cubicBezTo>
                    <a:pt x="34" y="14"/>
                    <a:pt x="41" y="10"/>
                    <a:pt x="44" y="4"/>
                  </a:cubicBezTo>
                  <a:cubicBezTo>
                    <a:pt x="45" y="1"/>
                    <a:pt x="48" y="0"/>
                    <a:pt x="50" y="2"/>
                  </a:cubicBezTo>
                  <a:cubicBezTo>
                    <a:pt x="52" y="3"/>
                    <a:pt x="53" y="6"/>
                    <a:pt x="52" y="8"/>
                  </a:cubicBezTo>
                  <a:cubicBezTo>
                    <a:pt x="47" y="17"/>
                    <a:pt x="38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44"/>
            <p:cNvSpPr/>
            <p:nvPr/>
          </p:nvSpPr>
          <p:spPr bwMode="auto">
            <a:xfrm>
              <a:off x="2713038" y="1401763"/>
              <a:ext cx="760413" cy="150812"/>
            </a:xfrm>
            <a:custGeom>
              <a:avLst/>
              <a:gdLst>
                <a:gd name="T0" fmla="*/ 131 w 271"/>
                <a:gd name="T1" fmla="*/ 54 h 54"/>
                <a:gd name="T2" fmla="*/ 119 w 271"/>
                <a:gd name="T3" fmla="*/ 54 h 54"/>
                <a:gd name="T4" fmla="*/ 107 w 271"/>
                <a:gd name="T5" fmla="*/ 28 h 54"/>
                <a:gd name="T6" fmla="*/ 95 w 271"/>
                <a:gd name="T7" fmla="*/ 53 h 54"/>
                <a:gd name="T8" fmla="*/ 63 w 271"/>
                <a:gd name="T9" fmla="*/ 50 h 54"/>
                <a:gd name="T10" fmla="*/ 55 w 271"/>
                <a:gd name="T11" fmla="*/ 28 h 54"/>
                <a:gd name="T12" fmla="*/ 37 w 271"/>
                <a:gd name="T13" fmla="*/ 47 h 54"/>
                <a:gd name="T14" fmla="*/ 4 w 271"/>
                <a:gd name="T15" fmla="*/ 40 h 54"/>
                <a:gd name="T16" fmla="*/ 0 w 271"/>
                <a:gd name="T17" fmla="*/ 35 h 54"/>
                <a:gd name="T18" fmla="*/ 6 w 271"/>
                <a:gd name="T19" fmla="*/ 31 h 54"/>
                <a:gd name="T20" fmla="*/ 37 w 271"/>
                <a:gd name="T21" fmla="*/ 37 h 54"/>
                <a:gd name="T22" fmla="*/ 55 w 271"/>
                <a:gd name="T23" fmla="*/ 10 h 54"/>
                <a:gd name="T24" fmla="*/ 60 w 271"/>
                <a:gd name="T25" fmla="*/ 7 h 54"/>
                <a:gd name="T26" fmla="*/ 63 w 271"/>
                <a:gd name="T27" fmla="*/ 12 h 54"/>
                <a:gd name="T28" fmla="*/ 66 w 271"/>
                <a:gd name="T29" fmla="*/ 41 h 54"/>
                <a:gd name="T30" fmla="*/ 93 w 271"/>
                <a:gd name="T31" fmla="*/ 43 h 54"/>
                <a:gd name="T32" fmla="*/ 102 w 271"/>
                <a:gd name="T33" fmla="*/ 4 h 54"/>
                <a:gd name="T34" fmla="*/ 107 w 271"/>
                <a:gd name="T35" fmla="*/ 0 h 54"/>
                <a:gd name="T36" fmla="*/ 111 w 271"/>
                <a:gd name="T37" fmla="*/ 4 h 54"/>
                <a:gd name="T38" fmla="*/ 121 w 271"/>
                <a:gd name="T39" fmla="*/ 44 h 54"/>
                <a:gd name="T40" fmla="*/ 201 w 271"/>
                <a:gd name="T41" fmla="*/ 41 h 54"/>
                <a:gd name="T42" fmla="*/ 199 w 271"/>
                <a:gd name="T43" fmla="*/ 10 h 54"/>
                <a:gd name="T44" fmla="*/ 203 w 271"/>
                <a:gd name="T45" fmla="*/ 6 h 54"/>
                <a:gd name="T46" fmla="*/ 208 w 271"/>
                <a:gd name="T47" fmla="*/ 8 h 54"/>
                <a:gd name="T48" fmla="*/ 225 w 271"/>
                <a:gd name="T49" fmla="*/ 38 h 54"/>
                <a:gd name="T50" fmla="*/ 265 w 271"/>
                <a:gd name="T51" fmla="*/ 30 h 54"/>
                <a:gd name="T52" fmla="*/ 271 w 271"/>
                <a:gd name="T53" fmla="*/ 33 h 54"/>
                <a:gd name="T54" fmla="*/ 267 w 271"/>
                <a:gd name="T55" fmla="*/ 39 h 54"/>
                <a:gd name="T56" fmla="*/ 225 w 271"/>
                <a:gd name="T57" fmla="*/ 47 h 54"/>
                <a:gd name="T58" fmla="*/ 210 w 271"/>
                <a:gd name="T59" fmla="*/ 31 h 54"/>
                <a:gd name="T60" fmla="*/ 205 w 271"/>
                <a:gd name="T61" fmla="*/ 50 h 54"/>
                <a:gd name="T62" fmla="*/ 131 w 271"/>
                <a:gd name="T6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1" h="54">
                  <a:moveTo>
                    <a:pt x="131" y="54"/>
                  </a:moveTo>
                  <a:cubicBezTo>
                    <a:pt x="127" y="54"/>
                    <a:pt x="123" y="54"/>
                    <a:pt x="119" y="54"/>
                  </a:cubicBezTo>
                  <a:cubicBezTo>
                    <a:pt x="116" y="54"/>
                    <a:pt x="113" y="53"/>
                    <a:pt x="107" y="28"/>
                  </a:cubicBezTo>
                  <a:cubicBezTo>
                    <a:pt x="101" y="53"/>
                    <a:pt x="98" y="53"/>
                    <a:pt x="95" y="53"/>
                  </a:cubicBezTo>
                  <a:cubicBezTo>
                    <a:pt x="84" y="52"/>
                    <a:pt x="73" y="51"/>
                    <a:pt x="63" y="50"/>
                  </a:cubicBezTo>
                  <a:cubicBezTo>
                    <a:pt x="60" y="50"/>
                    <a:pt x="56" y="49"/>
                    <a:pt x="55" y="28"/>
                  </a:cubicBezTo>
                  <a:cubicBezTo>
                    <a:pt x="43" y="48"/>
                    <a:pt x="39" y="47"/>
                    <a:pt x="37" y="47"/>
                  </a:cubicBezTo>
                  <a:cubicBezTo>
                    <a:pt x="25" y="45"/>
                    <a:pt x="14" y="43"/>
                    <a:pt x="4" y="40"/>
                  </a:cubicBezTo>
                  <a:cubicBezTo>
                    <a:pt x="1" y="40"/>
                    <a:pt x="0" y="37"/>
                    <a:pt x="0" y="35"/>
                  </a:cubicBezTo>
                  <a:cubicBezTo>
                    <a:pt x="1" y="32"/>
                    <a:pt x="3" y="31"/>
                    <a:pt x="6" y="31"/>
                  </a:cubicBezTo>
                  <a:cubicBezTo>
                    <a:pt x="16" y="34"/>
                    <a:pt x="26" y="36"/>
                    <a:pt x="37" y="37"/>
                  </a:cubicBezTo>
                  <a:cubicBezTo>
                    <a:pt x="40" y="34"/>
                    <a:pt x="49" y="21"/>
                    <a:pt x="55" y="10"/>
                  </a:cubicBezTo>
                  <a:cubicBezTo>
                    <a:pt x="56" y="8"/>
                    <a:pt x="58" y="7"/>
                    <a:pt x="60" y="7"/>
                  </a:cubicBezTo>
                  <a:cubicBezTo>
                    <a:pt x="62" y="8"/>
                    <a:pt x="63" y="10"/>
                    <a:pt x="63" y="12"/>
                  </a:cubicBezTo>
                  <a:cubicBezTo>
                    <a:pt x="63" y="23"/>
                    <a:pt x="64" y="37"/>
                    <a:pt x="66" y="41"/>
                  </a:cubicBezTo>
                  <a:cubicBezTo>
                    <a:pt x="75" y="42"/>
                    <a:pt x="84" y="43"/>
                    <a:pt x="93" y="43"/>
                  </a:cubicBezTo>
                  <a:cubicBezTo>
                    <a:pt x="95" y="38"/>
                    <a:pt x="99" y="20"/>
                    <a:pt x="102" y="4"/>
                  </a:cubicBezTo>
                  <a:cubicBezTo>
                    <a:pt x="103" y="2"/>
                    <a:pt x="104" y="0"/>
                    <a:pt x="107" y="0"/>
                  </a:cubicBezTo>
                  <a:cubicBezTo>
                    <a:pt x="109" y="0"/>
                    <a:pt x="111" y="2"/>
                    <a:pt x="111" y="4"/>
                  </a:cubicBezTo>
                  <a:cubicBezTo>
                    <a:pt x="114" y="20"/>
                    <a:pt x="119" y="39"/>
                    <a:pt x="121" y="44"/>
                  </a:cubicBezTo>
                  <a:cubicBezTo>
                    <a:pt x="148" y="45"/>
                    <a:pt x="175" y="44"/>
                    <a:pt x="201" y="41"/>
                  </a:cubicBezTo>
                  <a:cubicBezTo>
                    <a:pt x="201" y="35"/>
                    <a:pt x="200" y="22"/>
                    <a:pt x="199" y="10"/>
                  </a:cubicBezTo>
                  <a:cubicBezTo>
                    <a:pt x="199" y="8"/>
                    <a:pt x="201" y="6"/>
                    <a:pt x="203" y="6"/>
                  </a:cubicBezTo>
                  <a:cubicBezTo>
                    <a:pt x="205" y="5"/>
                    <a:pt x="207" y="6"/>
                    <a:pt x="208" y="8"/>
                  </a:cubicBezTo>
                  <a:cubicBezTo>
                    <a:pt x="214" y="20"/>
                    <a:pt x="222" y="34"/>
                    <a:pt x="225" y="38"/>
                  </a:cubicBezTo>
                  <a:cubicBezTo>
                    <a:pt x="239" y="35"/>
                    <a:pt x="252" y="33"/>
                    <a:pt x="265" y="30"/>
                  </a:cubicBezTo>
                  <a:cubicBezTo>
                    <a:pt x="267" y="29"/>
                    <a:pt x="270" y="31"/>
                    <a:pt x="271" y="33"/>
                  </a:cubicBezTo>
                  <a:cubicBezTo>
                    <a:pt x="271" y="36"/>
                    <a:pt x="270" y="38"/>
                    <a:pt x="267" y="39"/>
                  </a:cubicBezTo>
                  <a:cubicBezTo>
                    <a:pt x="253" y="42"/>
                    <a:pt x="239" y="45"/>
                    <a:pt x="225" y="47"/>
                  </a:cubicBezTo>
                  <a:cubicBezTo>
                    <a:pt x="222" y="47"/>
                    <a:pt x="219" y="48"/>
                    <a:pt x="210" y="31"/>
                  </a:cubicBezTo>
                  <a:cubicBezTo>
                    <a:pt x="210" y="49"/>
                    <a:pt x="208" y="49"/>
                    <a:pt x="205" y="50"/>
                  </a:cubicBezTo>
                  <a:cubicBezTo>
                    <a:pt x="180" y="52"/>
                    <a:pt x="156" y="54"/>
                    <a:pt x="13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45"/>
            <p:cNvSpPr/>
            <p:nvPr/>
          </p:nvSpPr>
          <p:spPr bwMode="auto">
            <a:xfrm>
              <a:off x="2916238" y="1555750"/>
              <a:ext cx="23813" cy="58737"/>
            </a:xfrm>
            <a:custGeom>
              <a:avLst/>
              <a:gdLst>
                <a:gd name="T0" fmla="*/ 5 w 9"/>
                <a:gd name="T1" fmla="*/ 21 h 21"/>
                <a:gd name="T2" fmla="*/ 0 w 9"/>
                <a:gd name="T3" fmla="*/ 17 h 21"/>
                <a:gd name="T4" fmla="*/ 0 w 9"/>
                <a:gd name="T5" fmla="*/ 5 h 21"/>
                <a:gd name="T6" fmla="*/ 5 w 9"/>
                <a:gd name="T7" fmla="*/ 0 h 21"/>
                <a:gd name="T8" fmla="*/ 9 w 9"/>
                <a:gd name="T9" fmla="*/ 5 h 21"/>
                <a:gd name="T10" fmla="*/ 9 w 9"/>
                <a:gd name="T11" fmla="*/ 17 h 21"/>
                <a:gd name="T12" fmla="*/ 5 w 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5" y="21"/>
                  </a:moveTo>
                  <a:cubicBezTo>
                    <a:pt x="2" y="21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46"/>
            <p:cNvSpPr/>
            <p:nvPr/>
          </p:nvSpPr>
          <p:spPr bwMode="auto">
            <a:xfrm>
              <a:off x="3246438" y="1555750"/>
              <a:ext cx="28575" cy="58737"/>
            </a:xfrm>
            <a:custGeom>
              <a:avLst/>
              <a:gdLst>
                <a:gd name="T0" fmla="*/ 5 w 10"/>
                <a:gd name="T1" fmla="*/ 21 h 21"/>
                <a:gd name="T2" fmla="*/ 0 w 10"/>
                <a:gd name="T3" fmla="*/ 17 h 21"/>
                <a:gd name="T4" fmla="*/ 0 w 10"/>
                <a:gd name="T5" fmla="*/ 5 h 21"/>
                <a:gd name="T6" fmla="*/ 5 w 10"/>
                <a:gd name="T7" fmla="*/ 0 h 21"/>
                <a:gd name="T8" fmla="*/ 10 w 10"/>
                <a:gd name="T9" fmla="*/ 5 h 21"/>
                <a:gd name="T10" fmla="*/ 10 w 10"/>
                <a:gd name="T11" fmla="*/ 17 h 21"/>
                <a:gd name="T12" fmla="*/ 5 w 1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">
                  <a:moveTo>
                    <a:pt x="5" y="21"/>
                  </a:moveTo>
                  <a:cubicBezTo>
                    <a:pt x="3" y="21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9"/>
                    <a:pt x="8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47"/>
            <p:cNvSpPr>
              <a:spLocks noEditPoints="1"/>
            </p:cNvSpPr>
            <p:nvPr/>
          </p:nvSpPr>
          <p:spPr bwMode="auto">
            <a:xfrm>
              <a:off x="2733675" y="1695450"/>
              <a:ext cx="100013" cy="101600"/>
            </a:xfrm>
            <a:custGeom>
              <a:avLst/>
              <a:gdLst>
                <a:gd name="T0" fmla="*/ 22 w 36"/>
                <a:gd name="T1" fmla="*/ 36 h 36"/>
                <a:gd name="T2" fmla="*/ 20 w 36"/>
                <a:gd name="T3" fmla="*/ 36 h 36"/>
                <a:gd name="T4" fmla="*/ 12 w 36"/>
                <a:gd name="T5" fmla="*/ 31 h 36"/>
                <a:gd name="T6" fmla="*/ 4 w 36"/>
                <a:gd name="T7" fmla="*/ 20 h 36"/>
                <a:gd name="T8" fmla="*/ 6 w 36"/>
                <a:gd name="T9" fmla="*/ 3 h 36"/>
                <a:gd name="T10" fmla="*/ 15 w 36"/>
                <a:gd name="T11" fmla="*/ 1 h 36"/>
                <a:gd name="T12" fmla="*/ 24 w 36"/>
                <a:gd name="T13" fmla="*/ 5 h 36"/>
                <a:gd name="T14" fmla="*/ 32 w 36"/>
                <a:gd name="T15" fmla="*/ 16 h 36"/>
                <a:gd name="T16" fmla="*/ 29 w 36"/>
                <a:gd name="T17" fmla="*/ 34 h 36"/>
                <a:gd name="T18" fmla="*/ 22 w 36"/>
                <a:gd name="T19" fmla="*/ 36 h 36"/>
                <a:gd name="T20" fmla="*/ 14 w 36"/>
                <a:gd name="T21" fmla="*/ 10 h 36"/>
                <a:gd name="T22" fmla="*/ 12 w 36"/>
                <a:gd name="T23" fmla="*/ 10 h 36"/>
                <a:gd name="T24" fmla="*/ 11 w 36"/>
                <a:gd name="T25" fmla="*/ 15 h 36"/>
                <a:gd name="T26" fmla="*/ 19 w 36"/>
                <a:gd name="T27" fmla="*/ 26 h 36"/>
                <a:gd name="T28" fmla="*/ 21 w 36"/>
                <a:gd name="T29" fmla="*/ 27 h 36"/>
                <a:gd name="T30" fmla="*/ 24 w 36"/>
                <a:gd name="T31" fmla="*/ 26 h 36"/>
                <a:gd name="T32" fmla="*/ 25 w 36"/>
                <a:gd name="T33" fmla="*/ 24 h 36"/>
                <a:gd name="T34" fmla="*/ 24 w 36"/>
                <a:gd name="T35" fmla="*/ 22 h 36"/>
                <a:gd name="T36" fmla="*/ 16 w 36"/>
                <a:gd name="T37" fmla="*/ 11 h 36"/>
                <a:gd name="T38" fmla="*/ 14 w 36"/>
                <a:gd name="T39" fmla="*/ 10 h 36"/>
                <a:gd name="T40" fmla="*/ 14 w 36"/>
                <a:gd name="T41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6">
                  <a:moveTo>
                    <a:pt x="22" y="36"/>
                  </a:moveTo>
                  <a:cubicBezTo>
                    <a:pt x="21" y="36"/>
                    <a:pt x="21" y="36"/>
                    <a:pt x="20" y="36"/>
                  </a:cubicBezTo>
                  <a:cubicBezTo>
                    <a:pt x="17" y="35"/>
                    <a:pt x="14" y="34"/>
                    <a:pt x="12" y="3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5"/>
                    <a:pt x="1" y="7"/>
                    <a:pt x="6" y="3"/>
                  </a:cubicBezTo>
                  <a:cubicBezTo>
                    <a:pt x="9" y="1"/>
                    <a:pt x="12" y="0"/>
                    <a:pt x="15" y="1"/>
                  </a:cubicBezTo>
                  <a:cubicBezTo>
                    <a:pt x="19" y="1"/>
                    <a:pt x="22" y="3"/>
                    <a:pt x="24" y="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22"/>
                    <a:pt x="35" y="29"/>
                    <a:pt x="29" y="34"/>
                  </a:cubicBezTo>
                  <a:cubicBezTo>
                    <a:pt x="27" y="35"/>
                    <a:pt x="24" y="36"/>
                    <a:pt x="22" y="36"/>
                  </a:cubicBezTo>
                  <a:close/>
                  <a:moveTo>
                    <a:pt x="14" y="10"/>
                  </a:moveTo>
                  <a:cubicBezTo>
                    <a:pt x="13" y="10"/>
                    <a:pt x="12" y="10"/>
                    <a:pt x="12" y="10"/>
                  </a:cubicBezTo>
                  <a:cubicBezTo>
                    <a:pt x="10" y="11"/>
                    <a:pt x="10" y="13"/>
                    <a:pt x="11" y="1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7"/>
                    <a:pt x="21" y="27"/>
                  </a:cubicBezTo>
                  <a:cubicBezTo>
                    <a:pt x="22" y="27"/>
                    <a:pt x="23" y="27"/>
                    <a:pt x="24" y="26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5" y="23"/>
                    <a:pt x="25" y="22"/>
                    <a:pt x="24" y="2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48"/>
            <p:cNvSpPr/>
            <p:nvPr/>
          </p:nvSpPr>
          <p:spPr bwMode="auto">
            <a:xfrm>
              <a:off x="2624138" y="1731963"/>
              <a:ext cx="165100" cy="280987"/>
            </a:xfrm>
            <a:custGeom>
              <a:avLst/>
              <a:gdLst>
                <a:gd name="T0" fmla="*/ 21 w 59"/>
                <a:gd name="T1" fmla="*/ 100 h 100"/>
                <a:gd name="T2" fmla="*/ 20 w 59"/>
                <a:gd name="T3" fmla="*/ 100 h 100"/>
                <a:gd name="T4" fmla="*/ 17 w 59"/>
                <a:gd name="T5" fmla="*/ 97 h 100"/>
                <a:gd name="T6" fmla="*/ 1 w 59"/>
                <a:gd name="T7" fmla="*/ 49 h 100"/>
                <a:gd name="T8" fmla="*/ 27 w 59"/>
                <a:gd name="T9" fmla="*/ 4 h 100"/>
                <a:gd name="T10" fmla="*/ 43 w 59"/>
                <a:gd name="T11" fmla="*/ 0 h 100"/>
                <a:gd name="T12" fmla="*/ 48 w 59"/>
                <a:gd name="T13" fmla="*/ 4 h 100"/>
                <a:gd name="T14" fmla="*/ 44 w 59"/>
                <a:gd name="T15" fmla="*/ 9 h 100"/>
                <a:gd name="T16" fmla="*/ 30 w 59"/>
                <a:gd name="T17" fmla="*/ 12 h 100"/>
                <a:gd name="T18" fmla="*/ 10 w 59"/>
                <a:gd name="T19" fmla="*/ 48 h 100"/>
                <a:gd name="T20" fmla="*/ 23 w 59"/>
                <a:gd name="T21" fmla="*/ 89 h 100"/>
                <a:gd name="T22" fmla="*/ 43 w 59"/>
                <a:gd name="T23" fmla="*/ 62 h 100"/>
                <a:gd name="T24" fmla="*/ 43 w 59"/>
                <a:gd name="T25" fmla="*/ 46 h 100"/>
                <a:gd name="T26" fmla="*/ 50 w 59"/>
                <a:gd name="T27" fmla="*/ 13 h 100"/>
                <a:gd name="T28" fmla="*/ 56 w 59"/>
                <a:gd name="T29" fmla="*/ 13 h 100"/>
                <a:gd name="T30" fmla="*/ 57 w 59"/>
                <a:gd name="T31" fmla="*/ 19 h 100"/>
                <a:gd name="T32" fmla="*/ 52 w 59"/>
                <a:gd name="T33" fmla="*/ 45 h 100"/>
                <a:gd name="T34" fmla="*/ 52 w 59"/>
                <a:gd name="T35" fmla="*/ 64 h 100"/>
                <a:gd name="T36" fmla="*/ 24 w 59"/>
                <a:gd name="T37" fmla="*/ 99 h 100"/>
                <a:gd name="T38" fmla="*/ 21 w 59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0">
                  <a:moveTo>
                    <a:pt x="21" y="100"/>
                  </a:moveTo>
                  <a:cubicBezTo>
                    <a:pt x="21" y="100"/>
                    <a:pt x="20" y="100"/>
                    <a:pt x="20" y="100"/>
                  </a:cubicBezTo>
                  <a:cubicBezTo>
                    <a:pt x="19" y="99"/>
                    <a:pt x="18" y="98"/>
                    <a:pt x="17" y="97"/>
                  </a:cubicBezTo>
                  <a:cubicBezTo>
                    <a:pt x="10" y="83"/>
                    <a:pt x="2" y="66"/>
                    <a:pt x="1" y="49"/>
                  </a:cubicBezTo>
                  <a:cubicBezTo>
                    <a:pt x="0" y="32"/>
                    <a:pt x="8" y="11"/>
                    <a:pt x="27" y="4"/>
                  </a:cubicBezTo>
                  <a:cubicBezTo>
                    <a:pt x="31" y="2"/>
                    <a:pt x="37" y="1"/>
                    <a:pt x="43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7"/>
                    <a:pt x="46" y="9"/>
                    <a:pt x="44" y="9"/>
                  </a:cubicBezTo>
                  <a:cubicBezTo>
                    <a:pt x="38" y="10"/>
                    <a:pt x="34" y="11"/>
                    <a:pt x="30" y="12"/>
                  </a:cubicBezTo>
                  <a:cubicBezTo>
                    <a:pt x="15" y="18"/>
                    <a:pt x="9" y="35"/>
                    <a:pt x="10" y="48"/>
                  </a:cubicBezTo>
                  <a:cubicBezTo>
                    <a:pt x="11" y="62"/>
                    <a:pt x="17" y="76"/>
                    <a:pt x="23" y="89"/>
                  </a:cubicBezTo>
                  <a:cubicBezTo>
                    <a:pt x="32" y="83"/>
                    <a:pt x="39" y="73"/>
                    <a:pt x="43" y="62"/>
                  </a:cubicBezTo>
                  <a:cubicBezTo>
                    <a:pt x="44" y="57"/>
                    <a:pt x="44" y="52"/>
                    <a:pt x="43" y="46"/>
                  </a:cubicBezTo>
                  <a:cubicBezTo>
                    <a:pt x="42" y="36"/>
                    <a:pt x="41" y="24"/>
                    <a:pt x="50" y="13"/>
                  </a:cubicBezTo>
                  <a:cubicBezTo>
                    <a:pt x="52" y="11"/>
                    <a:pt x="55" y="11"/>
                    <a:pt x="56" y="13"/>
                  </a:cubicBezTo>
                  <a:cubicBezTo>
                    <a:pt x="58" y="14"/>
                    <a:pt x="59" y="17"/>
                    <a:pt x="57" y="19"/>
                  </a:cubicBezTo>
                  <a:cubicBezTo>
                    <a:pt x="51" y="27"/>
                    <a:pt x="52" y="36"/>
                    <a:pt x="52" y="45"/>
                  </a:cubicBezTo>
                  <a:cubicBezTo>
                    <a:pt x="53" y="52"/>
                    <a:pt x="54" y="58"/>
                    <a:pt x="52" y="64"/>
                  </a:cubicBezTo>
                  <a:cubicBezTo>
                    <a:pt x="47" y="80"/>
                    <a:pt x="37" y="92"/>
                    <a:pt x="24" y="99"/>
                  </a:cubicBezTo>
                  <a:cubicBezTo>
                    <a:pt x="23" y="100"/>
                    <a:pt x="22" y="100"/>
                    <a:pt x="21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9"/>
            <p:cNvSpPr>
              <a:spLocks noEditPoints="1"/>
            </p:cNvSpPr>
            <p:nvPr/>
          </p:nvSpPr>
          <p:spPr bwMode="auto">
            <a:xfrm>
              <a:off x="3352800" y="1695450"/>
              <a:ext cx="101600" cy="101600"/>
            </a:xfrm>
            <a:custGeom>
              <a:avLst/>
              <a:gdLst>
                <a:gd name="T0" fmla="*/ 14 w 36"/>
                <a:gd name="T1" fmla="*/ 36 h 36"/>
                <a:gd name="T2" fmla="*/ 7 w 36"/>
                <a:gd name="T3" fmla="*/ 34 h 36"/>
                <a:gd name="T4" fmla="*/ 4 w 36"/>
                <a:gd name="T5" fmla="*/ 16 h 36"/>
                <a:gd name="T6" fmla="*/ 13 w 36"/>
                <a:gd name="T7" fmla="*/ 5 h 36"/>
                <a:gd name="T8" fmla="*/ 21 w 36"/>
                <a:gd name="T9" fmla="*/ 1 h 36"/>
                <a:gd name="T10" fmla="*/ 30 w 36"/>
                <a:gd name="T11" fmla="*/ 3 h 36"/>
                <a:gd name="T12" fmla="*/ 32 w 36"/>
                <a:gd name="T13" fmla="*/ 20 h 36"/>
                <a:gd name="T14" fmla="*/ 24 w 36"/>
                <a:gd name="T15" fmla="*/ 31 h 36"/>
                <a:gd name="T16" fmla="*/ 14 w 36"/>
                <a:gd name="T17" fmla="*/ 36 h 36"/>
                <a:gd name="T18" fmla="*/ 22 w 36"/>
                <a:gd name="T19" fmla="*/ 10 h 36"/>
                <a:gd name="T20" fmla="*/ 22 w 36"/>
                <a:gd name="T21" fmla="*/ 10 h 36"/>
                <a:gd name="T22" fmla="*/ 20 w 36"/>
                <a:gd name="T23" fmla="*/ 11 h 36"/>
                <a:gd name="T24" fmla="*/ 12 w 36"/>
                <a:gd name="T25" fmla="*/ 22 h 36"/>
                <a:gd name="T26" fmla="*/ 11 w 36"/>
                <a:gd name="T27" fmla="*/ 24 h 36"/>
                <a:gd name="T28" fmla="*/ 12 w 36"/>
                <a:gd name="T29" fmla="*/ 26 h 36"/>
                <a:gd name="T30" fmla="*/ 15 w 36"/>
                <a:gd name="T31" fmla="*/ 27 h 36"/>
                <a:gd name="T32" fmla="*/ 17 w 36"/>
                <a:gd name="T33" fmla="*/ 26 h 36"/>
                <a:gd name="T34" fmla="*/ 25 w 36"/>
                <a:gd name="T35" fmla="*/ 15 h 36"/>
                <a:gd name="T36" fmla="*/ 24 w 36"/>
                <a:gd name="T37" fmla="*/ 10 h 36"/>
                <a:gd name="T38" fmla="*/ 22 w 36"/>
                <a:gd name="T3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6">
                  <a:moveTo>
                    <a:pt x="14" y="36"/>
                  </a:moveTo>
                  <a:cubicBezTo>
                    <a:pt x="12" y="36"/>
                    <a:pt x="9" y="35"/>
                    <a:pt x="7" y="34"/>
                  </a:cubicBezTo>
                  <a:cubicBezTo>
                    <a:pt x="1" y="29"/>
                    <a:pt x="0" y="22"/>
                    <a:pt x="4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3"/>
                    <a:pt x="17" y="1"/>
                    <a:pt x="21" y="1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5" y="7"/>
                    <a:pt x="36" y="15"/>
                    <a:pt x="32" y="2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2" y="34"/>
                    <a:pt x="18" y="36"/>
                    <a:pt x="14" y="36"/>
                  </a:cubicBezTo>
                  <a:close/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0" y="10"/>
                    <a:pt x="20" y="1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3"/>
                    <a:pt x="11" y="24"/>
                  </a:cubicBezTo>
                  <a:cubicBezTo>
                    <a:pt x="11" y="25"/>
                    <a:pt x="12" y="26"/>
                    <a:pt x="12" y="26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3"/>
                    <a:pt x="26" y="11"/>
                    <a:pt x="24" y="10"/>
                  </a:cubicBezTo>
                  <a:cubicBezTo>
                    <a:pt x="24" y="10"/>
                    <a:pt x="23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50"/>
            <p:cNvSpPr/>
            <p:nvPr/>
          </p:nvSpPr>
          <p:spPr bwMode="auto">
            <a:xfrm>
              <a:off x="3398838" y="1731963"/>
              <a:ext cx="165100" cy="280987"/>
            </a:xfrm>
            <a:custGeom>
              <a:avLst/>
              <a:gdLst>
                <a:gd name="T0" fmla="*/ 38 w 59"/>
                <a:gd name="T1" fmla="*/ 100 h 100"/>
                <a:gd name="T2" fmla="*/ 36 w 59"/>
                <a:gd name="T3" fmla="*/ 99 h 100"/>
                <a:gd name="T4" fmla="*/ 7 w 59"/>
                <a:gd name="T5" fmla="*/ 64 h 100"/>
                <a:gd name="T6" fmla="*/ 7 w 59"/>
                <a:gd name="T7" fmla="*/ 45 h 100"/>
                <a:gd name="T8" fmla="*/ 2 w 59"/>
                <a:gd name="T9" fmla="*/ 19 h 100"/>
                <a:gd name="T10" fmla="*/ 3 w 59"/>
                <a:gd name="T11" fmla="*/ 13 h 100"/>
                <a:gd name="T12" fmla="*/ 9 w 59"/>
                <a:gd name="T13" fmla="*/ 13 h 100"/>
                <a:gd name="T14" fmla="*/ 16 w 59"/>
                <a:gd name="T15" fmla="*/ 46 h 100"/>
                <a:gd name="T16" fmla="*/ 16 w 59"/>
                <a:gd name="T17" fmla="*/ 62 h 100"/>
                <a:gd name="T18" fmla="*/ 36 w 59"/>
                <a:gd name="T19" fmla="*/ 89 h 100"/>
                <a:gd name="T20" fmla="*/ 49 w 59"/>
                <a:gd name="T21" fmla="*/ 48 h 100"/>
                <a:gd name="T22" fmla="*/ 29 w 59"/>
                <a:gd name="T23" fmla="*/ 12 h 100"/>
                <a:gd name="T24" fmla="*/ 15 w 59"/>
                <a:gd name="T25" fmla="*/ 9 h 100"/>
                <a:gd name="T26" fmla="*/ 11 w 59"/>
                <a:gd name="T27" fmla="*/ 4 h 100"/>
                <a:gd name="T28" fmla="*/ 16 w 59"/>
                <a:gd name="T29" fmla="*/ 0 h 100"/>
                <a:gd name="T30" fmla="*/ 32 w 59"/>
                <a:gd name="T31" fmla="*/ 4 h 100"/>
                <a:gd name="T32" fmla="*/ 58 w 59"/>
                <a:gd name="T33" fmla="*/ 49 h 100"/>
                <a:gd name="T34" fmla="*/ 42 w 59"/>
                <a:gd name="T35" fmla="*/ 97 h 100"/>
                <a:gd name="T36" fmla="*/ 39 w 59"/>
                <a:gd name="T37" fmla="*/ 100 h 100"/>
                <a:gd name="T38" fmla="*/ 38 w 59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0">
                  <a:moveTo>
                    <a:pt x="38" y="100"/>
                  </a:moveTo>
                  <a:cubicBezTo>
                    <a:pt x="37" y="100"/>
                    <a:pt x="36" y="100"/>
                    <a:pt x="36" y="99"/>
                  </a:cubicBezTo>
                  <a:cubicBezTo>
                    <a:pt x="22" y="92"/>
                    <a:pt x="12" y="80"/>
                    <a:pt x="7" y="64"/>
                  </a:cubicBezTo>
                  <a:cubicBezTo>
                    <a:pt x="5" y="58"/>
                    <a:pt x="6" y="52"/>
                    <a:pt x="7" y="45"/>
                  </a:cubicBezTo>
                  <a:cubicBezTo>
                    <a:pt x="8" y="36"/>
                    <a:pt x="8" y="27"/>
                    <a:pt x="2" y="19"/>
                  </a:cubicBezTo>
                  <a:cubicBezTo>
                    <a:pt x="0" y="17"/>
                    <a:pt x="1" y="14"/>
                    <a:pt x="3" y="13"/>
                  </a:cubicBezTo>
                  <a:cubicBezTo>
                    <a:pt x="5" y="11"/>
                    <a:pt x="7" y="11"/>
                    <a:pt x="9" y="13"/>
                  </a:cubicBezTo>
                  <a:cubicBezTo>
                    <a:pt x="18" y="24"/>
                    <a:pt x="17" y="36"/>
                    <a:pt x="16" y="46"/>
                  </a:cubicBezTo>
                  <a:cubicBezTo>
                    <a:pt x="15" y="52"/>
                    <a:pt x="15" y="57"/>
                    <a:pt x="16" y="62"/>
                  </a:cubicBezTo>
                  <a:cubicBezTo>
                    <a:pt x="20" y="73"/>
                    <a:pt x="27" y="83"/>
                    <a:pt x="36" y="89"/>
                  </a:cubicBezTo>
                  <a:cubicBezTo>
                    <a:pt x="42" y="76"/>
                    <a:pt x="48" y="62"/>
                    <a:pt x="49" y="48"/>
                  </a:cubicBezTo>
                  <a:cubicBezTo>
                    <a:pt x="50" y="35"/>
                    <a:pt x="44" y="18"/>
                    <a:pt x="29" y="12"/>
                  </a:cubicBezTo>
                  <a:cubicBezTo>
                    <a:pt x="25" y="11"/>
                    <a:pt x="21" y="10"/>
                    <a:pt x="15" y="9"/>
                  </a:cubicBezTo>
                  <a:cubicBezTo>
                    <a:pt x="13" y="9"/>
                    <a:pt x="11" y="7"/>
                    <a:pt x="11" y="4"/>
                  </a:cubicBezTo>
                  <a:cubicBezTo>
                    <a:pt x="11" y="2"/>
                    <a:pt x="14" y="0"/>
                    <a:pt x="16" y="0"/>
                  </a:cubicBezTo>
                  <a:cubicBezTo>
                    <a:pt x="22" y="1"/>
                    <a:pt x="28" y="2"/>
                    <a:pt x="32" y="4"/>
                  </a:cubicBezTo>
                  <a:cubicBezTo>
                    <a:pt x="51" y="11"/>
                    <a:pt x="59" y="32"/>
                    <a:pt x="58" y="49"/>
                  </a:cubicBezTo>
                  <a:cubicBezTo>
                    <a:pt x="57" y="66"/>
                    <a:pt x="49" y="83"/>
                    <a:pt x="42" y="97"/>
                  </a:cubicBezTo>
                  <a:cubicBezTo>
                    <a:pt x="41" y="98"/>
                    <a:pt x="40" y="99"/>
                    <a:pt x="39" y="100"/>
                  </a:cubicBezTo>
                  <a:cubicBezTo>
                    <a:pt x="39" y="100"/>
                    <a:pt x="38" y="100"/>
                    <a:pt x="38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1"/>
            <p:cNvSpPr/>
            <p:nvPr/>
          </p:nvSpPr>
          <p:spPr bwMode="auto">
            <a:xfrm>
              <a:off x="2843213" y="1858963"/>
              <a:ext cx="184150" cy="125412"/>
            </a:xfrm>
            <a:custGeom>
              <a:avLst/>
              <a:gdLst>
                <a:gd name="T0" fmla="*/ 5 w 66"/>
                <a:gd name="T1" fmla="*/ 45 h 45"/>
                <a:gd name="T2" fmla="*/ 1 w 66"/>
                <a:gd name="T3" fmla="*/ 42 h 45"/>
                <a:gd name="T4" fmla="*/ 3 w 66"/>
                <a:gd name="T5" fmla="*/ 36 h 45"/>
                <a:gd name="T6" fmla="*/ 57 w 66"/>
                <a:gd name="T7" fmla="*/ 19 h 45"/>
                <a:gd name="T8" fmla="*/ 57 w 66"/>
                <a:gd name="T9" fmla="*/ 5 h 45"/>
                <a:gd name="T10" fmla="*/ 62 w 66"/>
                <a:gd name="T11" fmla="*/ 0 h 45"/>
                <a:gd name="T12" fmla="*/ 66 w 66"/>
                <a:gd name="T13" fmla="*/ 5 h 45"/>
                <a:gd name="T14" fmla="*/ 66 w 66"/>
                <a:gd name="T15" fmla="*/ 22 h 45"/>
                <a:gd name="T16" fmla="*/ 63 w 66"/>
                <a:gd name="T17" fmla="*/ 26 h 45"/>
                <a:gd name="T18" fmla="*/ 6 w 66"/>
                <a:gd name="T19" fmla="*/ 45 h 45"/>
                <a:gd name="T20" fmla="*/ 5 w 66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5">
                  <a:moveTo>
                    <a:pt x="5" y="45"/>
                  </a:moveTo>
                  <a:cubicBezTo>
                    <a:pt x="3" y="45"/>
                    <a:pt x="1" y="44"/>
                    <a:pt x="1" y="42"/>
                  </a:cubicBezTo>
                  <a:cubicBezTo>
                    <a:pt x="0" y="40"/>
                    <a:pt x="1" y="37"/>
                    <a:pt x="3" y="36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2"/>
                    <a:pt x="59" y="0"/>
                    <a:pt x="62" y="0"/>
                  </a:cubicBezTo>
                  <a:cubicBezTo>
                    <a:pt x="64" y="0"/>
                    <a:pt x="66" y="2"/>
                    <a:pt x="66" y="5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4"/>
                    <a:pt x="65" y="26"/>
                    <a:pt x="63" y="2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5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52"/>
            <p:cNvSpPr/>
            <p:nvPr/>
          </p:nvSpPr>
          <p:spPr bwMode="auto">
            <a:xfrm>
              <a:off x="3159125" y="1855788"/>
              <a:ext cx="188913" cy="128587"/>
            </a:xfrm>
            <a:custGeom>
              <a:avLst/>
              <a:gdLst>
                <a:gd name="T0" fmla="*/ 62 w 67"/>
                <a:gd name="T1" fmla="*/ 46 h 46"/>
                <a:gd name="T2" fmla="*/ 60 w 67"/>
                <a:gd name="T3" fmla="*/ 46 h 46"/>
                <a:gd name="T4" fmla="*/ 3 w 67"/>
                <a:gd name="T5" fmla="*/ 27 h 46"/>
                <a:gd name="T6" fmla="*/ 0 w 67"/>
                <a:gd name="T7" fmla="*/ 23 h 46"/>
                <a:gd name="T8" fmla="*/ 0 w 67"/>
                <a:gd name="T9" fmla="*/ 5 h 46"/>
                <a:gd name="T10" fmla="*/ 5 w 67"/>
                <a:gd name="T11" fmla="*/ 0 h 46"/>
                <a:gd name="T12" fmla="*/ 9 w 67"/>
                <a:gd name="T13" fmla="*/ 5 h 46"/>
                <a:gd name="T14" fmla="*/ 9 w 67"/>
                <a:gd name="T15" fmla="*/ 20 h 46"/>
                <a:gd name="T16" fmla="*/ 63 w 67"/>
                <a:gd name="T17" fmla="*/ 37 h 46"/>
                <a:gd name="T18" fmla="*/ 66 w 67"/>
                <a:gd name="T19" fmla="*/ 43 h 46"/>
                <a:gd name="T20" fmla="*/ 62 w 67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6">
                  <a:moveTo>
                    <a:pt x="62" y="46"/>
                  </a:moveTo>
                  <a:cubicBezTo>
                    <a:pt x="61" y="46"/>
                    <a:pt x="61" y="46"/>
                    <a:pt x="60" y="4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9" y="3"/>
                    <a:pt x="9" y="5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6" y="38"/>
                    <a:pt x="67" y="41"/>
                    <a:pt x="66" y="43"/>
                  </a:cubicBezTo>
                  <a:cubicBezTo>
                    <a:pt x="66" y="45"/>
                    <a:pt x="64" y="46"/>
                    <a:pt x="6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53"/>
            <p:cNvSpPr/>
            <p:nvPr/>
          </p:nvSpPr>
          <p:spPr bwMode="auto">
            <a:xfrm>
              <a:off x="2909888" y="1906588"/>
              <a:ext cx="198438" cy="106362"/>
            </a:xfrm>
            <a:custGeom>
              <a:avLst/>
              <a:gdLst>
                <a:gd name="T0" fmla="*/ 45 w 71"/>
                <a:gd name="T1" fmla="*/ 38 h 38"/>
                <a:gd name="T2" fmla="*/ 3 w 71"/>
                <a:gd name="T3" fmla="*/ 19 h 38"/>
                <a:gd name="T4" fmla="*/ 2 w 71"/>
                <a:gd name="T5" fmla="*/ 13 h 38"/>
                <a:gd name="T6" fmla="*/ 8 w 71"/>
                <a:gd name="T7" fmla="*/ 12 h 38"/>
                <a:gd name="T8" fmla="*/ 53 w 71"/>
                <a:gd name="T9" fmla="*/ 27 h 38"/>
                <a:gd name="T10" fmla="*/ 61 w 71"/>
                <a:gd name="T11" fmla="*/ 18 h 38"/>
                <a:gd name="T12" fmla="*/ 36 w 71"/>
                <a:gd name="T13" fmla="*/ 9 h 38"/>
                <a:gd name="T14" fmla="*/ 34 w 71"/>
                <a:gd name="T15" fmla="*/ 3 h 38"/>
                <a:gd name="T16" fmla="*/ 39 w 71"/>
                <a:gd name="T17" fmla="*/ 1 h 38"/>
                <a:gd name="T18" fmla="*/ 67 w 71"/>
                <a:gd name="T19" fmla="*/ 11 h 38"/>
                <a:gd name="T20" fmla="*/ 70 w 71"/>
                <a:gd name="T21" fmla="*/ 15 h 38"/>
                <a:gd name="T22" fmla="*/ 58 w 71"/>
                <a:gd name="T23" fmla="*/ 35 h 38"/>
                <a:gd name="T24" fmla="*/ 45 w 71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8">
                  <a:moveTo>
                    <a:pt x="45" y="38"/>
                  </a:moveTo>
                  <a:cubicBezTo>
                    <a:pt x="35" y="38"/>
                    <a:pt x="21" y="34"/>
                    <a:pt x="3" y="19"/>
                  </a:cubicBezTo>
                  <a:cubicBezTo>
                    <a:pt x="1" y="17"/>
                    <a:pt x="0" y="15"/>
                    <a:pt x="2" y="13"/>
                  </a:cubicBezTo>
                  <a:cubicBezTo>
                    <a:pt x="4" y="11"/>
                    <a:pt x="6" y="10"/>
                    <a:pt x="8" y="12"/>
                  </a:cubicBezTo>
                  <a:cubicBezTo>
                    <a:pt x="34" y="33"/>
                    <a:pt x="49" y="29"/>
                    <a:pt x="53" y="27"/>
                  </a:cubicBezTo>
                  <a:cubicBezTo>
                    <a:pt x="58" y="25"/>
                    <a:pt x="60" y="21"/>
                    <a:pt x="61" y="18"/>
                  </a:cubicBezTo>
                  <a:cubicBezTo>
                    <a:pt x="55" y="16"/>
                    <a:pt x="42" y="11"/>
                    <a:pt x="36" y="9"/>
                  </a:cubicBezTo>
                  <a:cubicBezTo>
                    <a:pt x="34" y="8"/>
                    <a:pt x="33" y="6"/>
                    <a:pt x="34" y="3"/>
                  </a:cubicBezTo>
                  <a:cubicBezTo>
                    <a:pt x="34" y="1"/>
                    <a:pt x="37" y="0"/>
                    <a:pt x="39" y="1"/>
                  </a:cubicBezTo>
                  <a:cubicBezTo>
                    <a:pt x="42" y="1"/>
                    <a:pt x="65" y="10"/>
                    <a:pt x="67" y="11"/>
                  </a:cubicBezTo>
                  <a:cubicBezTo>
                    <a:pt x="69" y="11"/>
                    <a:pt x="70" y="13"/>
                    <a:pt x="70" y="15"/>
                  </a:cubicBezTo>
                  <a:cubicBezTo>
                    <a:pt x="71" y="23"/>
                    <a:pt x="66" y="31"/>
                    <a:pt x="58" y="35"/>
                  </a:cubicBezTo>
                  <a:cubicBezTo>
                    <a:pt x="55" y="37"/>
                    <a:pt x="50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54"/>
            <p:cNvSpPr/>
            <p:nvPr/>
          </p:nvSpPr>
          <p:spPr bwMode="auto">
            <a:xfrm>
              <a:off x="3081338" y="1906588"/>
              <a:ext cx="196850" cy="106362"/>
            </a:xfrm>
            <a:custGeom>
              <a:avLst/>
              <a:gdLst>
                <a:gd name="T0" fmla="*/ 26 w 70"/>
                <a:gd name="T1" fmla="*/ 38 h 38"/>
                <a:gd name="T2" fmla="*/ 13 w 70"/>
                <a:gd name="T3" fmla="*/ 35 h 38"/>
                <a:gd name="T4" fmla="*/ 0 w 70"/>
                <a:gd name="T5" fmla="*/ 15 h 38"/>
                <a:gd name="T6" fmla="*/ 3 w 70"/>
                <a:gd name="T7" fmla="*/ 11 h 38"/>
                <a:gd name="T8" fmla="*/ 31 w 70"/>
                <a:gd name="T9" fmla="*/ 1 h 38"/>
                <a:gd name="T10" fmla="*/ 37 w 70"/>
                <a:gd name="T11" fmla="*/ 3 h 38"/>
                <a:gd name="T12" fmla="*/ 34 w 70"/>
                <a:gd name="T13" fmla="*/ 9 h 38"/>
                <a:gd name="T14" fmla="*/ 10 w 70"/>
                <a:gd name="T15" fmla="*/ 18 h 38"/>
                <a:gd name="T16" fmla="*/ 17 w 70"/>
                <a:gd name="T17" fmla="*/ 27 h 38"/>
                <a:gd name="T18" fmla="*/ 62 w 70"/>
                <a:gd name="T19" fmla="*/ 12 h 38"/>
                <a:gd name="T20" fmla="*/ 68 w 70"/>
                <a:gd name="T21" fmla="*/ 13 h 38"/>
                <a:gd name="T22" fmla="*/ 68 w 70"/>
                <a:gd name="T23" fmla="*/ 19 h 38"/>
                <a:gd name="T24" fmla="*/ 26 w 70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38">
                  <a:moveTo>
                    <a:pt x="26" y="38"/>
                  </a:moveTo>
                  <a:cubicBezTo>
                    <a:pt x="20" y="38"/>
                    <a:pt x="16" y="37"/>
                    <a:pt x="13" y="35"/>
                  </a:cubicBezTo>
                  <a:cubicBezTo>
                    <a:pt x="5" y="31"/>
                    <a:pt x="0" y="23"/>
                    <a:pt x="0" y="15"/>
                  </a:cubicBezTo>
                  <a:cubicBezTo>
                    <a:pt x="0" y="13"/>
                    <a:pt x="1" y="11"/>
                    <a:pt x="3" y="11"/>
                  </a:cubicBezTo>
                  <a:cubicBezTo>
                    <a:pt x="5" y="10"/>
                    <a:pt x="28" y="1"/>
                    <a:pt x="31" y="1"/>
                  </a:cubicBezTo>
                  <a:cubicBezTo>
                    <a:pt x="33" y="0"/>
                    <a:pt x="36" y="1"/>
                    <a:pt x="37" y="3"/>
                  </a:cubicBezTo>
                  <a:cubicBezTo>
                    <a:pt x="38" y="6"/>
                    <a:pt x="36" y="8"/>
                    <a:pt x="34" y="9"/>
                  </a:cubicBezTo>
                  <a:cubicBezTo>
                    <a:pt x="28" y="11"/>
                    <a:pt x="16" y="16"/>
                    <a:pt x="10" y="18"/>
                  </a:cubicBezTo>
                  <a:cubicBezTo>
                    <a:pt x="10" y="21"/>
                    <a:pt x="13" y="25"/>
                    <a:pt x="17" y="27"/>
                  </a:cubicBezTo>
                  <a:cubicBezTo>
                    <a:pt x="22" y="29"/>
                    <a:pt x="36" y="33"/>
                    <a:pt x="62" y="12"/>
                  </a:cubicBezTo>
                  <a:cubicBezTo>
                    <a:pt x="64" y="10"/>
                    <a:pt x="67" y="11"/>
                    <a:pt x="68" y="13"/>
                  </a:cubicBezTo>
                  <a:cubicBezTo>
                    <a:pt x="70" y="15"/>
                    <a:pt x="70" y="17"/>
                    <a:pt x="68" y="19"/>
                  </a:cubicBezTo>
                  <a:cubicBezTo>
                    <a:pt x="49" y="34"/>
                    <a:pt x="35" y="38"/>
                    <a:pt x="2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55"/>
          <p:cNvSpPr>
            <a:spLocks noEditPoints="1"/>
          </p:cNvSpPr>
          <p:nvPr/>
        </p:nvSpPr>
        <p:spPr bwMode="auto">
          <a:xfrm>
            <a:off x="3897214" y="2270770"/>
            <a:ext cx="864429" cy="86335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5280515" y="2389522"/>
            <a:ext cx="492126" cy="593760"/>
            <a:chOff x="4505325" y="1165225"/>
            <a:chExt cx="730250" cy="881062"/>
          </a:xfrm>
          <a:solidFill>
            <a:srgbClr val="FC621E"/>
          </a:solidFill>
        </p:grpSpPr>
        <p:sp>
          <p:nvSpPr>
            <p:cNvPr id="161" name="Freeform 56"/>
            <p:cNvSpPr>
              <a:spLocks noEditPoints="1"/>
            </p:cNvSpPr>
            <p:nvPr/>
          </p:nvSpPr>
          <p:spPr bwMode="auto">
            <a:xfrm>
              <a:off x="4508500" y="1165225"/>
              <a:ext cx="727075" cy="881062"/>
            </a:xfrm>
            <a:custGeom>
              <a:avLst/>
              <a:gdLst>
                <a:gd name="T0" fmla="*/ 255 w 259"/>
                <a:gd name="T1" fmla="*/ 314 h 314"/>
                <a:gd name="T2" fmla="*/ 4 w 259"/>
                <a:gd name="T3" fmla="*/ 314 h 314"/>
                <a:gd name="T4" fmla="*/ 1 w 259"/>
                <a:gd name="T5" fmla="*/ 313 h 314"/>
                <a:gd name="T6" fmla="*/ 0 w 259"/>
                <a:gd name="T7" fmla="*/ 310 h 314"/>
                <a:gd name="T8" fmla="*/ 59 w 259"/>
                <a:gd name="T9" fmla="*/ 135 h 314"/>
                <a:gd name="T10" fmla="*/ 59 w 259"/>
                <a:gd name="T11" fmla="*/ 109 h 314"/>
                <a:gd name="T12" fmla="*/ 49 w 259"/>
                <a:gd name="T13" fmla="*/ 23 h 314"/>
                <a:gd name="T14" fmla="*/ 49 w 259"/>
                <a:gd name="T15" fmla="*/ 22 h 314"/>
                <a:gd name="T16" fmla="*/ 72 w 259"/>
                <a:gd name="T17" fmla="*/ 0 h 314"/>
                <a:gd name="T18" fmla="*/ 99 w 259"/>
                <a:gd name="T19" fmla="*/ 0 h 314"/>
                <a:gd name="T20" fmla="*/ 104 w 259"/>
                <a:gd name="T21" fmla="*/ 5 h 314"/>
                <a:gd name="T22" fmla="*/ 130 w 259"/>
                <a:gd name="T23" fmla="*/ 30 h 314"/>
                <a:gd name="T24" fmla="*/ 155 w 259"/>
                <a:gd name="T25" fmla="*/ 5 h 314"/>
                <a:gd name="T26" fmla="*/ 160 w 259"/>
                <a:gd name="T27" fmla="*/ 0 h 314"/>
                <a:gd name="T28" fmla="*/ 188 w 259"/>
                <a:gd name="T29" fmla="*/ 0 h 314"/>
                <a:gd name="T30" fmla="*/ 210 w 259"/>
                <a:gd name="T31" fmla="*/ 22 h 314"/>
                <a:gd name="T32" fmla="*/ 210 w 259"/>
                <a:gd name="T33" fmla="*/ 23 h 314"/>
                <a:gd name="T34" fmla="*/ 201 w 259"/>
                <a:gd name="T35" fmla="*/ 110 h 314"/>
                <a:gd name="T36" fmla="*/ 201 w 259"/>
                <a:gd name="T37" fmla="*/ 135 h 314"/>
                <a:gd name="T38" fmla="*/ 259 w 259"/>
                <a:gd name="T39" fmla="*/ 310 h 314"/>
                <a:gd name="T40" fmla="*/ 258 w 259"/>
                <a:gd name="T41" fmla="*/ 313 h 314"/>
                <a:gd name="T42" fmla="*/ 255 w 259"/>
                <a:gd name="T43" fmla="*/ 314 h 314"/>
                <a:gd name="T44" fmla="*/ 9 w 259"/>
                <a:gd name="T45" fmla="*/ 305 h 314"/>
                <a:gd name="T46" fmla="*/ 250 w 259"/>
                <a:gd name="T47" fmla="*/ 305 h 314"/>
                <a:gd name="T48" fmla="*/ 193 w 259"/>
                <a:gd name="T49" fmla="*/ 140 h 314"/>
                <a:gd name="T50" fmla="*/ 191 w 259"/>
                <a:gd name="T51" fmla="*/ 137 h 314"/>
                <a:gd name="T52" fmla="*/ 192 w 259"/>
                <a:gd name="T53" fmla="*/ 110 h 314"/>
                <a:gd name="T54" fmla="*/ 192 w 259"/>
                <a:gd name="T55" fmla="*/ 110 h 314"/>
                <a:gd name="T56" fmla="*/ 201 w 259"/>
                <a:gd name="T57" fmla="*/ 22 h 314"/>
                <a:gd name="T58" fmla="*/ 188 w 259"/>
                <a:gd name="T59" fmla="*/ 9 h 314"/>
                <a:gd name="T60" fmla="*/ 164 w 259"/>
                <a:gd name="T61" fmla="*/ 9 h 314"/>
                <a:gd name="T62" fmla="*/ 130 w 259"/>
                <a:gd name="T63" fmla="*/ 40 h 314"/>
                <a:gd name="T64" fmla="*/ 95 w 259"/>
                <a:gd name="T65" fmla="*/ 9 h 314"/>
                <a:gd name="T66" fmla="*/ 72 w 259"/>
                <a:gd name="T67" fmla="*/ 9 h 314"/>
                <a:gd name="T68" fmla="*/ 59 w 259"/>
                <a:gd name="T69" fmla="*/ 22 h 314"/>
                <a:gd name="T70" fmla="*/ 68 w 259"/>
                <a:gd name="T71" fmla="*/ 108 h 314"/>
                <a:gd name="T72" fmla="*/ 68 w 259"/>
                <a:gd name="T73" fmla="*/ 109 h 314"/>
                <a:gd name="T74" fmla="*/ 68 w 259"/>
                <a:gd name="T75" fmla="*/ 137 h 314"/>
                <a:gd name="T76" fmla="*/ 66 w 259"/>
                <a:gd name="T77" fmla="*/ 140 h 314"/>
                <a:gd name="T78" fmla="*/ 9 w 259"/>
                <a:gd name="T79" fmla="*/ 30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314">
                  <a:moveTo>
                    <a:pt x="255" y="314"/>
                  </a:moveTo>
                  <a:cubicBezTo>
                    <a:pt x="4" y="314"/>
                    <a:pt x="4" y="314"/>
                    <a:pt x="4" y="314"/>
                  </a:cubicBezTo>
                  <a:cubicBezTo>
                    <a:pt x="3" y="314"/>
                    <a:pt x="2" y="314"/>
                    <a:pt x="1" y="313"/>
                  </a:cubicBezTo>
                  <a:cubicBezTo>
                    <a:pt x="0" y="312"/>
                    <a:pt x="0" y="311"/>
                    <a:pt x="0" y="310"/>
                  </a:cubicBezTo>
                  <a:cubicBezTo>
                    <a:pt x="0" y="239"/>
                    <a:pt x="22" y="173"/>
                    <a:pt x="59" y="135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2"/>
                  </a:cubicBezTo>
                  <a:cubicBezTo>
                    <a:pt x="49" y="10"/>
                    <a:pt x="59" y="0"/>
                    <a:pt x="7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4" y="5"/>
                  </a:cubicBezTo>
                  <a:cubicBezTo>
                    <a:pt x="104" y="19"/>
                    <a:pt x="116" y="30"/>
                    <a:pt x="130" y="30"/>
                  </a:cubicBezTo>
                  <a:cubicBezTo>
                    <a:pt x="144" y="30"/>
                    <a:pt x="155" y="19"/>
                    <a:pt x="155" y="5"/>
                  </a:cubicBezTo>
                  <a:cubicBezTo>
                    <a:pt x="155" y="2"/>
                    <a:pt x="157" y="0"/>
                    <a:pt x="16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00" y="0"/>
                    <a:pt x="210" y="10"/>
                    <a:pt x="210" y="22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37" y="173"/>
                    <a:pt x="259" y="239"/>
                    <a:pt x="259" y="310"/>
                  </a:cubicBezTo>
                  <a:cubicBezTo>
                    <a:pt x="259" y="311"/>
                    <a:pt x="259" y="312"/>
                    <a:pt x="258" y="313"/>
                  </a:cubicBezTo>
                  <a:cubicBezTo>
                    <a:pt x="257" y="314"/>
                    <a:pt x="256" y="314"/>
                    <a:pt x="255" y="314"/>
                  </a:cubicBezTo>
                  <a:close/>
                  <a:moveTo>
                    <a:pt x="9" y="305"/>
                  </a:moveTo>
                  <a:cubicBezTo>
                    <a:pt x="250" y="305"/>
                    <a:pt x="250" y="305"/>
                    <a:pt x="250" y="305"/>
                  </a:cubicBezTo>
                  <a:cubicBezTo>
                    <a:pt x="249" y="237"/>
                    <a:pt x="228" y="176"/>
                    <a:pt x="193" y="140"/>
                  </a:cubicBezTo>
                  <a:cubicBezTo>
                    <a:pt x="192" y="139"/>
                    <a:pt x="191" y="138"/>
                    <a:pt x="191" y="137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1" y="15"/>
                    <a:pt x="195" y="9"/>
                    <a:pt x="188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2" y="26"/>
                    <a:pt x="147" y="40"/>
                    <a:pt x="130" y="40"/>
                  </a:cubicBezTo>
                  <a:cubicBezTo>
                    <a:pt x="112" y="40"/>
                    <a:pt x="97" y="26"/>
                    <a:pt x="95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65" y="9"/>
                    <a:pt x="59" y="15"/>
                    <a:pt x="59" y="22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8"/>
                    <a:pt x="68" y="108"/>
                    <a:pt x="68" y="109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8"/>
                    <a:pt x="67" y="139"/>
                    <a:pt x="66" y="140"/>
                  </a:cubicBezTo>
                  <a:cubicBezTo>
                    <a:pt x="32" y="176"/>
                    <a:pt x="10" y="237"/>
                    <a:pt x="9" y="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57"/>
            <p:cNvSpPr/>
            <p:nvPr/>
          </p:nvSpPr>
          <p:spPr bwMode="auto">
            <a:xfrm>
              <a:off x="4675188" y="1530350"/>
              <a:ext cx="396875" cy="28575"/>
            </a:xfrm>
            <a:custGeom>
              <a:avLst/>
              <a:gdLst>
                <a:gd name="T0" fmla="*/ 137 w 142"/>
                <a:gd name="T1" fmla="*/ 10 h 10"/>
                <a:gd name="T2" fmla="*/ 4 w 142"/>
                <a:gd name="T3" fmla="*/ 10 h 10"/>
                <a:gd name="T4" fmla="*/ 0 w 142"/>
                <a:gd name="T5" fmla="*/ 5 h 10"/>
                <a:gd name="T6" fmla="*/ 4 w 142"/>
                <a:gd name="T7" fmla="*/ 0 h 10"/>
                <a:gd name="T8" fmla="*/ 137 w 142"/>
                <a:gd name="T9" fmla="*/ 0 h 10"/>
                <a:gd name="T10" fmla="*/ 142 w 142"/>
                <a:gd name="T11" fmla="*/ 5 h 10"/>
                <a:gd name="T12" fmla="*/ 137 w 14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">
                  <a:moveTo>
                    <a:pt x="137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5"/>
                  </a:cubicBezTo>
                  <a:cubicBezTo>
                    <a:pt x="142" y="8"/>
                    <a:pt x="140" y="10"/>
                    <a:pt x="1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4675188" y="1462088"/>
              <a:ext cx="396875" cy="25400"/>
            </a:xfrm>
            <a:custGeom>
              <a:avLst/>
              <a:gdLst>
                <a:gd name="T0" fmla="*/ 137 w 142"/>
                <a:gd name="T1" fmla="*/ 9 h 9"/>
                <a:gd name="T2" fmla="*/ 4 w 142"/>
                <a:gd name="T3" fmla="*/ 9 h 9"/>
                <a:gd name="T4" fmla="*/ 0 w 142"/>
                <a:gd name="T5" fmla="*/ 4 h 9"/>
                <a:gd name="T6" fmla="*/ 4 w 142"/>
                <a:gd name="T7" fmla="*/ 0 h 9"/>
                <a:gd name="T8" fmla="*/ 137 w 142"/>
                <a:gd name="T9" fmla="*/ 0 h 9"/>
                <a:gd name="T10" fmla="*/ 142 w 142"/>
                <a:gd name="T11" fmla="*/ 4 h 9"/>
                <a:gd name="T12" fmla="*/ 137 w 1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">
                  <a:moveTo>
                    <a:pt x="13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4"/>
                  </a:cubicBezTo>
                  <a:cubicBezTo>
                    <a:pt x="142" y="7"/>
                    <a:pt x="140" y="9"/>
                    <a:pt x="1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59"/>
            <p:cNvSpPr>
              <a:spLocks noEditPoints="1"/>
            </p:cNvSpPr>
            <p:nvPr/>
          </p:nvSpPr>
          <p:spPr bwMode="auto">
            <a:xfrm>
              <a:off x="45291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7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60"/>
            <p:cNvSpPr>
              <a:spLocks noEditPoints="1"/>
            </p:cNvSpPr>
            <p:nvPr/>
          </p:nvSpPr>
          <p:spPr bwMode="auto">
            <a:xfrm>
              <a:off x="46132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1"/>
            <p:cNvSpPr>
              <a:spLocks noEditPoints="1"/>
            </p:cNvSpPr>
            <p:nvPr/>
          </p:nvSpPr>
          <p:spPr bwMode="auto">
            <a:xfrm>
              <a:off x="46942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62"/>
            <p:cNvSpPr>
              <a:spLocks noEditPoints="1"/>
            </p:cNvSpPr>
            <p:nvPr/>
          </p:nvSpPr>
          <p:spPr bwMode="auto">
            <a:xfrm>
              <a:off x="47783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63"/>
            <p:cNvSpPr>
              <a:spLocks noEditPoints="1"/>
            </p:cNvSpPr>
            <p:nvPr/>
          </p:nvSpPr>
          <p:spPr bwMode="auto">
            <a:xfrm>
              <a:off x="48593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64"/>
            <p:cNvSpPr>
              <a:spLocks noEditPoints="1"/>
            </p:cNvSpPr>
            <p:nvPr/>
          </p:nvSpPr>
          <p:spPr bwMode="auto">
            <a:xfrm>
              <a:off x="49434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65"/>
            <p:cNvSpPr>
              <a:spLocks noEditPoints="1"/>
            </p:cNvSpPr>
            <p:nvPr/>
          </p:nvSpPr>
          <p:spPr bwMode="auto">
            <a:xfrm>
              <a:off x="50244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6"/>
            <p:cNvSpPr>
              <a:spLocks noEditPoints="1"/>
            </p:cNvSpPr>
            <p:nvPr/>
          </p:nvSpPr>
          <p:spPr bwMode="auto">
            <a:xfrm>
              <a:off x="5108575" y="1800225"/>
              <a:ext cx="107950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7"/>
            <p:cNvSpPr/>
            <p:nvPr/>
          </p:nvSpPr>
          <p:spPr bwMode="auto">
            <a:xfrm>
              <a:off x="4514850" y="1925638"/>
              <a:ext cx="717550" cy="25400"/>
            </a:xfrm>
            <a:custGeom>
              <a:avLst/>
              <a:gdLst>
                <a:gd name="T0" fmla="*/ 251 w 256"/>
                <a:gd name="T1" fmla="*/ 9 h 9"/>
                <a:gd name="T2" fmla="*/ 4 w 256"/>
                <a:gd name="T3" fmla="*/ 9 h 9"/>
                <a:gd name="T4" fmla="*/ 0 w 256"/>
                <a:gd name="T5" fmla="*/ 4 h 9"/>
                <a:gd name="T6" fmla="*/ 4 w 256"/>
                <a:gd name="T7" fmla="*/ 0 h 9"/>
                <a:gd name="T8" fmla="*/ 251 w 256"/>
                <a:gd name="T9" fmla="*/ 0 h 9"/>
                <a:gd name="T10" fmla="*/ 256 w 256"/>
                <a:gd name="T11" fmla="*/ 4 h 9"/>
                <a:gd name="T12" fmla="*/ 251 w 25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9">
                  <a:moveTo>
                    <a:pt x="25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4" y="0"/>
                    <a:pt x="256" y="2"/>
                    <a:pt x="256" y="4"/>
                  </a:cubicBezTo>
                  <a:cubicBezTo>
                    <a:pt x="256" y="7"/>
                    <a:pt x="254" y="9"/>
                    <a:pt x="2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68"/>
            <p:cNvSpPr/>
            <p:nvPr/>
          </p:nvSpPr>
          <p:spPr bwMode="auto">
            <a:xfrm>
              <a:off x="4505325" y="1193800"/>
              <a:ext cx="188913" cy="230187"/>
            </a:xfrm>
            <a:custGeom>
              <a:avLst/>
              <a:gdLst>
                <a:gd name="T0" fmla="*/ 62 w 67"/>
                <a:gd name="T1" fmla="*/ 82 h 82"/>
                <a:gd name="T2" fmla="*/ 61 w 67"/>
                <a:gd name="T3" fmla="*/ 82 h 82"/>
                <a:gd name="T4" fmla="*/ 4 w 67"/>
                <a:gd name="T5" fmla="*/ 66 h 82"/>
                <a:gd name="T6" fmla="*/ 1 w 67"/>
                <a:gd name="T7" fmla="*/ 62 h 82"/>
                <a:gd name="T8" fmla="*/ 2 w 67"/>
                <a:gd name="T9" fmla="*/ 58 h 82"/>
                <a:gd name="T10" fmla="*/ 53 w 67"/>
                <a:gd name="T11" fmla="*/ 2 h 82"/>
                <a:gd name="T12" fmla="*/ 60 w 67"/>
                <a:gd name="T13" fmla="*/ 2 h 82"/>
                <a:gd name="T14" fmla="*/ 60 w 67"/>
                <a:gd name="T15" fmla="*/ 8 h 82"/>
                <a:gd name="T16" fmla="*/ 14 w 67"/>
                <a:gd name="T17" fmla="*/ 59 h 82"/>
                <a:gd name="T18" fmla="*/ 63 w 67"/>
                <a:gd name="T19" fmla="*/ 73 h 82"/>
                <a:gd name="T20" fmla="*/ 67 w 67"/>
                <a:gd name="T21" fmla="*/ 78 h 82"/>
                <a:gd name="T22" fmla="*/ 62 w 67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82">
                  <a:moveTo>
                    <a:pt x="62" y="82"/>
                  </a:moveTo>
                  <a:cubicBezTo>
                    <a:pt x="62" y="82"/>
                    <a:pt x="61" y="82"/>
                    <a:pt x="61" y="8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1" y="64"/>
                    <a:pt x="1" y="62"/>
                  </a:cubicBezTo>
                  <a:cubicBezTo>
                    <a:pt x="0" y="61"/>
                    <a:pt x="1" y="59"/>
                    <a:pt x="2" y="58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5" y="0"/>
                    <a:pt x="58" y="0"/>
                    <a:pt x="60" y="2"/>
                  </a:cubicBezTo>
                  <a:cubicBezTo>
                    <a:pt x="62" y="3"/>
                    <a:pt x="62" y="6"/>
                    <a:pt x="60" y="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6" y="73"/>
                    <a:pt x="67" y="76"/>
                    <a:pt x="67" y="78"/>
                  </a:cubicBezTo>
                  <a:cubicBezTo>
                    <a:pt x="66" y="80"/>
                    <a:pt x="64" y="82"/>
                    <a:pt x="6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69"/>
            <p:cNvSpPr/>
            <p:nvPr/>
          </p:nvSpPr>
          <p:spPr bwMode="auto">
            <a:xfrm>
              <a:off x="5049838" y="1193800"/>
              <a:ext cx="182563" cy="230187"/>
            </a:xfrm>
            <a:custGeom>
              <a:avLst/>
              <a:gdLst>
                <a:gd name="T0" fmla="*/ 5 w 65"/>
                <a:gd name="T1" fmla="*/ 82 h 82"/>
                <a:gd name="T2" fmla="*/ 1 w 65"/>
                <a:gd name="T3" fmla="*/ 79 h 82"/>
                <a:gd name="T4" fmla="*/ 4 w 65"/>
                <a:gd name="T5" fmla="*/ 73 h 82"/>
                <a:gd name="T6" fmla="*/ 52 w 65"/>
                <a:gd name="T7" fmla="*/ 55 h 82"/>
                <a:gd name="T8" fmla="*/ 7 w 65"/>
                <a:gd name="T9" fmla="*/ 8 h 82"/>
                <a:gd name="T10" fmla="*/ 7 w 65"/>
                <a:gd name="T11" fmla="*/ 2 h 82"/>
                <a:gd name="T12" fmla="*/ 14 w 65"/>
                <a:gd name="T13" fmla="*/ 2 h 82"/>
                <a:gd name="T14" fmla="*/ 64 w 65"/>
                <a:gd name="T15" fmla="*/ 54 h 82"/>
                <a:gd name="T16" fmla="*/ 65 w 65"/>
                <a:gd name="T17" fmla="*/ 58 h 82"/>
                <a:gd name="T18" fmla="*/ 62 w 65"/>
                <a:gd name="T19" fmla="*/ 61 h 82"/>
                <a:gd name="T20" fmla="*/ 7 w 65"/>
                <a:gd name="T21" fmla="*/ 81 h 82"/>
                <a:gd name="T22" fmla="*/ 5 w 65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82">
                  <a:moveTo>
                    <a:pt x="5" y="82"/>
                  </a:moveTo>
                  <a:cubicBezTo>
                    <a:pt x="3" y="82"/>
                    <a:pt x="2" y="81"/>
                    <a:pt x="1" y="79"/>
                  </a:cubicBezTo>
                  <a:cubicBezTo>
                    <a:pt x="0" y="76"/>
                    <a:pt x="1" y="74"/>
                    <a:pt x="4" y="7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6"/>
                    <a:pt x="6" y="3"/>
                    <a:pt x="7" y="2"/>
                  </a:cubicBezTo>
                  <a:cubicBezTo>
                    <a:pt x="9" y="0"/>
                    <a:pt x="12" y="0"/>
                    <a:pt x="14" y="2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5"/>
                    <a:pt x="65" y="57"/>
                    <a:pt x="65" y="58"/>
                  </a:cubicBezTo>
                  <a:cubicBezTo>
                    <a:pt x="65" y="60"/>
                    <a:pt x="63" y="61"/>
                    <a:pt x="62" y="6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6" y="82"/>
                    <a:pt x="6" y="82"/>
                    <a:pt x="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70"/>
            <p:cNvSpPr/>
            <p:nvPr/>
          </p:nvSpPr>
          <p:spPr bwMode="auto">
            <a:xfrm>
              <a:off x="4724400" y="1168400"/>
              <a:ext cx="163513" cy="150812"/>
            </a:xfrm>
            <a:custGeom>
              <a:avLst/>
              <a:gdLst>
                <a:gd name="T0" fmla="*/ 31 w 58"/>
                <a:gd name="T1" fmla="*/ 54 h 54"/>
                <a:gd name="T2" fmla="*/ 25 w 58"/>
                <a:gd name="T3" fmla="*/ 53 h 54"/>
                <a:gd name="T4" fmla="*/ 0 w 58"/>
                <a:gd name="T5" fmla="*/ 5 h 54"/>
                <a:gd name="T6" fmla="*/ 4 w 58"/>
                <a:gd name="T7" fmla="*/ 0 h 54"/>
                <a:gd name="T8" fmla="*/ 9 w 58"/>
                <a:gd name="T9" fmla="*/ 5 h 54"/>
                <a:gd name="T10" fmla="*/ 27 w 58"/>
                <a:gd name="T11" fmla="*/ 44 h 54"/>
                <a:gd name="T12" fmla="*/ 49 w 58"/>
                <a:gd name="T13" fmla="*/ 31 h 54"/>
                <a:gd name="T14" fmla="*/ 55 w 58"/>
                <a:gd name="T15" fmla="*/ 30 h 54"/>
                <a:gd name="T16" fmla="*/ 56 w 58"/>
                <a:gd name="T17" fmla="*/ 37 h 54"/>
                <a:gd name="T18" fmla="*/ 31 w 5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4">
                  <a:moveTo>
                    <a:pt x="31" y="54"/>
                  </a:moveTo>
                  <a:cubicBezTo>
                    <a:pt x="28" y="54"/>
                    <a:pt x="26" y="53"/>
                    <a:pt x="25" y="53"/>
                  </a:cubicBezTo>
                  <a:cubicBezTo>
                    <a:pt x="9" y="48"/>
                    <a:pt x="0" y="24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3"/>
                    <a:pt x="17" y="41"/>
                    <a:pt x="27" y="44"/>
                  </a:cubicBezTo>
                  <a:cubicBezTo>
                    <a:pt x="36" y="47"/>
                    <a:pt x="43" y="39"/>
                    <a:pt x="49" y="31"/>
                  </a:cubicBezTo>
                  <a:cubicBezTo>
                    <a:pt x="50" y="29"/>
                    <a:pt x="53" y="29"/>
                    <a:pt x="55" y="30"/>
                  </a:cubicBezTo>
                  <a:cubicBezTo>
                    <a:pt x="57" y="32"/>
                    <a:pt x="58" y="35"/>
                    <a:pt x="56" y="37"/>
                  </a:cubicBezTo>
                  <a:cubicBezTo>
                    <a:pt x="47" y="50"/>
                    <a:pt x="38" y="54"/>
                    <a:pt x="3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71"/>
            <p:cNvSpPr/>
            <p:nvPr/>
          </p:nvSpPr>
          <p:spPr bwMode="auto">
            <a:xfrm>
              <a:off x="4856163" y="1168400"/>
              <a:ext cx="163513" cy="150812"/>
            </a:xfrm>
            <a:custGeom>
              <a:avLst/>
              <a:gdLst>
                <a:gd name="T0" fmla="*/ 27 w 58"/>
                <a:gd name="T1" fmla="*/ 54 h 54"/>
                <a:gd name="T2" fmla="*/ 2 w 58"/>
                <a:gd name="T3" fmla="*/ 37 h 54"/>
                <a:gd name="T4" fmla="*/ 3 w 58"/>
                <a:gd name="T5" fmla="*/ 30 h 54"/>
                <a:gd name="T6" fmla="*/ 9 w 58"/>
                <a:gd name="T7" fmla="*/ 31 h 54"/>
                <a:gd name="T8" fmla="*/ 31 w 58"/>
                <a:gd name="T9" fmla="*/ 44 h 54"/>
                <a:gd name="T10" fmla="*/ 49 w 58"/>
                <a:gd name="T11" fmla="*/ 5 h 54"/>
                <a:gd name="T12" fmla="*/ 54 w 58"/>
                <a:gd name="T13" fmla="*/ 0 h 54"/>
                <a:gd name="T14" fmla="*/ 58 w 58"/>
                <a:gd name="T15" fmla="*/ 5 h 54"/>
                <a:gd name="T16" fmla="*/ 33 w 58"/>
                <a:gd name="T17" fmla="*/ 53 h 54"/>
                <a:gd name="T18" fmla="*/ 27 w 5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4">
                  <a:moveTo>
                    <a:pt x="27" y="54"/>
                  </a:moveTo>
                  <a:cubicBezTo>
                    <a:pt x="20" y="54"/>
                    <a:pt x="11" y="50"/>
                    <a:pt x="2" y="37"/>
                  </a:cubicBezTo>
                  <a:cubicBezTo>
                    <a:pt x="0" y="35"/>
                    <a:pt x="1" y="32"/>
                    <a:pt x="3" y="30"/>
                  </a:cubicBezTo>
                  <a:cubicBezTo>
                    <a:pt x="5" y="29"/>
                    <a:pt x="8" y="29"/>
                    <a:pt x="9" y="31"/>
                  </a:cubicBezTo>
                  <a:cubicBezTo>
                    <a:pt x="15" y="39"/>
                    <a:pt x="22" y="47"/>
                    <a:pt x="31" y="44"/>
                  </a:cubicBezTo>
                  <a:cubicBezTo>
                    <a:pt x="41" y="41"/>
                    <a:pt x="49" y="23"/>
                    <a:pt x="49" y="5"/>
                  </a:cubicBezTo>
                  <a:cubicBezTo>
                    <a:pt x="49" y="2"/>
                    <a:pt x="51" y="0"/>
                    <a:pt x="54" y="0"/>
                  </a:cubicBezTo>
                  <a:cubicBezTo>
                    <a:pt x="56" y="0"/>
                    <a:pt x="58" y="2"/>
                    <a:pt x="58" y="5"/>
                  </a:cubicBezTo>
                  <a:cubicBezTo>
                    <a:pt x="58" y="24"/>
                    <a:pt x="49" y="48"/>
                    <a:pt x="33" y="53"/>
                  </a:cubicBezTo>
                  <a:cubicBezTo>
                    <a:pt x="32" y="53"/>
                    <a:pt x="30" y="54"/>
                    <a:pt x="2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7" name="Freeform 72"/>
          <p:cNvSpPr>
            <a:spLocks noEditPoints="1"/>
          </p:cNvSpPr>
          <p:nvPr/>
        </p:nvSpPr>
        <p:spPr bwMode="auto">
          <a:xfrm>
            <a:off x="5095433" y="2270770"/>
            <a:ext cx="864429" cy="86335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6455197" y="2386313"/>
            <a:ext cx="487847" cy="604458"/>
            <a:chOff x="6248400" y="1160463"/>
            <a:chExt cx="723901" cy="896937"/>
          </a:xfrm>
          <a:solidFill>
            <a:srgbClr val="FC621E"/>
          </a:solidFill>
        </p:grpSpPr>
        <p:sp>
          <p:nvSpPr>
            <p:cNvPr id="179" name="Freeform 73"/>
            <p:cNvSpPr>
              <a:spLocks noEditPoints="1"/>
            </p:cNvSpPr>
            <p:nvPr/>
          </p:nvSpPr>
          <p:spPr bwMode="auto">
            <a:xfrm>
              <a:off x="6383338" y="1160463"/>
              <a:ext cx="241300" cy="363537"/>
            </a:xfrm>
            <a:custGeom>
              <a:avLst/>
              <a:gdLst>
                <a:gd name="T0" fmla="*/ 30 w 86"/>
                <a:gd name="T1" fmla="*/ 130 h 130"/>
                <a:gd name="T2" fmla="*/ 28 w 86"/>
                <a:gd name="T3" fmla="*/ 129 h 130"/>
                <a:gd name="T4" fmla="*/ 26 w 86"/>
                <a:gd name="T5" fmla="*/ 127 h 130"/>
                <a:gd name="T6" fmla="*/ 4 w 86"/>
                <a:gd name="T7" fmla="*/ 57 h 130"/>
                <a:gd name="T8" fmla="*/ 16 w 86"/>
                <a:gd name="T9" fmla="*/ 15 h 130"/>
                <a:gd name="T10" fmla="*/ 33 w 86"/>
                <a:gd name="T11" fmla="*/ 2 h 130"/>
                <a:gd name="T12" fmla="*/ 74 w 86"/>
                <a:gd name="T13" fmla="*/ 1 h 130"/>
                <a:gd name="T14" fmla="*/ 82 w 86"/>
                <a:gd name="T15" fmla="*/ 1 h 130"/>
                <a:gd name="T16" fmla="*/ 86 w 86"/>
                <a:gd name="T17" fmla="*/ 5 h 130"/>
                <a:gd name="T18" fmla="*/ 82 w 86"/>
                <a:gd name="T19" fmla="*/ 10 h 130"/>
                <a:gd name="T20" fmla="*/ 74 w 86"/>
                <a:gd name="T21" fmla="*/ 10 h 130"/>
                <a:gd name="T22" fmla="*/ 36 w 86"/>
                <a:gd name="T23" fmla="*/ 11 h 130"/>
                <a:gd name="T24" fmla="*/ 25 w 86"/>
                <a:gd name="T25" fmla="*/ 18 h 130"/>
                <a:gd name="T26" fmla="*/ 24 w 86"/>
                <a:gd name="T27" fmla="*/ 18 h 130"/>
                <a:gd name="T28" fmla="*/ 24 w 86"/>
                <a:gd name="T29" fmla="*/ 20 h 130"/>
                <a:gd name="T30" fmla="*/ 30 w 86"/>
                <a:gd name="T31" fmla="*/ 37 h 130"/>
                <a:gd name="T32" fmla="*/ 41 w 86"/>
                <a:gd name="T33" fmla="*/ 50 h 130"/>
                <a:gd name="T34" fmla="*/ 83 w 86"/>
                <a:gd name="T35" fmla="*/ 100 h 130"/>
                <a:gd name="T36" fmla="*/ 83 w 86"/>
                <a:gd name="T37" fmla="*/ 103 h 130"/>
                <a:gd name="T38" fmla="*/ 81 w 86"/>
                <a:gd name="T39" fmla="*/ 107 h 130"/>
                <a:gd name="T40" fmla="*/ 32 w 86"/>
                <a:gd name="T41" fmla="*/ 129 h 130"/>
                <a:gd name="T42" fmla="*/ 30 w 86"/>
                <a:gd name="T43" fmla="*/ 130 h 130"/>
                <a:gd name="T44" fmla="*/ 17 w 86"/>
                <a:gd name="T45" fmla="*/ 34 h 130"/>
                <a:gd name="T46" fmla="*/ 13 w 86"/>
                <a:gd name="T47" fmla="*/ 54 h 130"/>
                <a:gd name="T48" fmla="*/ 33 w 86"/>
                <a:gd name="T49" fmla="*/ 119 h 130"/>
                <a:gd name="T50" fmla="*/ 72 w 86"/>
                <a:gd name="T51" fmla="*/ 101 h 130"/>
                <a:gd name="T52" fmla="*/ 34 w 86"/>
                <a:gd name="T53" fmla="*/ 56 h 130"/>
                <a:gd name="T54" fmla="*/ 23 w 86"/>
                <a:gd name="T55" fmla="*/ 42 h 130"/>
                <a:gd name="T56" fmla="*/ 17 w 86"/>
                <a:gd name="T57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130">
                  <a:moveTo>
                    <a:pt x="30" y="130"/>
                  </a:moveTo>
                  <a:cubicBezTo>
                    <a:pt x="30" y="130"/>
                    <a:pt x="29" y="130"/>
                    <a:pt x="28" y="129"/>
                  </a:cubicBezTo>
                  <a:cubicBezTo>
                    <a:pt x="27" y="129"/>
                    <a:pt x="26" y="128"/>
                    <a:pt x="26" y="127"/>
                  </a:cubicBezTo>
                  <a:cubicBezTo>
                    <a:pt x="26" y="126"/>
                    <a:pt x="7" y="66"/>
                    <a:pt x="4" y="57"/>
                  </a:cubicBezTo>
                  <a:cubicBezTo>
                    <a:pt x="0" y="48"/>
                    <a:pt x="11" y="24"/>
                    <a:pt x="16" y="15"/>
                  </a:cubicBezTo>
                  <a:cubicBezTo>
                    <a:pt x="18" y="9"/>
                    <a:pt x="24" y="4"/>
                    <a:pt x="33" y="2"/>
                  </a:cubicBezTo>
                  <a:cubicBezTo>
                    <a:pt x="39" y="0"/>
                    <a:pt x="57" y="0"/>
                    <a:pt x="74" y="1"/>
                  </a:cubicBezTo>
                  <a:cubicBezTo>
                    <a:pt x="77" y="1"/>
                    <a:pt x="80" y="1"/>
                    <a:pt x="82" y="1"/>
                  </a:cubicBezTo>
                  <a:cubicBezTo>
                    <a:pt x="84" y="1"/>
                    <a:pt x="86" y="3"/>
                    <a:pt x="86" y="5"/>
                  </a:cubicBezTo>
                  <a:cubicBezTo>
                    <a:pt x="86" y="8"/>
                    <a:pt x="84" y="10"/>
                    <a:pt x="82" y="10"/>
                  </a:cubicBezTo>
                  <a:cubicBezTo>
                    <a:pt x="80" y="10"/>
                    <a:pt x="77" y="10"/>
                    <a:pt x="74" y="10"/>
                  </a:cubicBezTo>
                  <a:cubicBezTo>
                    <a:pt x="63" y="10"/>
                    <a:pt x="41" y="9"/>
                    <a:pt x="36" y="11"/>
                  </a:cubicBezTo>
                  <a:cubicBezTo>
                    <a:pt x="30" y="12"/>
                    <a:pt x="26" y="15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20"/>
                  </a:cubicBezTo>
                  <a:cubicBezTo>
                    <a:pt x="23" y="24"/>
                    <a:pt x="25" y="30"/>
                    <a:pt x="30" y="37"/>
                  </a:cubicBezTo>
                  <a:cubicBezTo>
                    <a:pt x="33" y="41"/>
                    <a:pt x="37" y="46"/>
                    <a:pt x="41" y="5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1"/>
                    <a:pt x="84" y="102"/>
                    <a:pt x="83" y="103"/>
                  </a:cubicBezTo>
                  <a:cubicBezTo>
                    <a:pt x="83" y="105"/>
                    <a:pt x="82" y="106"/>
                    <a:pt x="81" y="107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1" y="130"/>
                    <a:pt x="31" y="130"/>
                    <a:pt x="30" y="130"/>
                  </a:cubicBezTo>
                  <a:close/>
                  <a:moveTo>
                    <a:pt x="17" y="34"/>
                  </a:moveTo>
                  <a:cubicBezTo>
                    <a:pt x="14" y="43"/>
                    <a:pt x="12" y="52"/>
                    <a:pt x="13" y="54"/>
                  </a:cubicBezTo>
                  <a:cubicBezTo>
                    <a:pt x="15" y="62"/>
                    <a:pt x="28" y="104"/>
                    <a:pt x="33" y="119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1"/>
                    <a:pt x="26" y="47"/>
                    <a:pt x="23" y="42"/>
                  </a:cubicBezTo>
                  <a:cubicBezTo>
                    <a:pt x="21" y="40"/>
                    <a:pt x="19" y="37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74"/>
            <p:cNvSpPr>
              <a:spLocks noEditPoints="1"/>
            </p:cNvSpPr>
            <p:nvPr/>
          </p:nvSpPr>
          <p:spPr bwMode="auto">
            <a:xfrm>
              <a:off x="6592888" y="1160463"/>
              <a:ext cx="238125" cy="363537"/>
            </a:xfrm>
            <a:custGeom>
              <a:avLst/>
              <a:gdLst>
                <a:gd name="T0" fmla="*/ 56 w 85"/>
                <a:gd name="T1" fmla="*/ 130 h 130"/>
                <a:gd name="T2" fmla="*/ 54 w 85"/>
                <a:gd name="T3" fmla="*/ 129 h 130"/>
                <a:gd name="T4" fmla="*/ 5 w 85"/>
                <a:gd name="T5" fmla="*/ 107 h 130"/>
                <a:gd name="T6" fmla="*/ 2 w 85"/>
                <a:gd name="T7" fmla="*/ 103 h 130"/>
                <a:gd name="T8" fmla="*/ 3 w 85"/>
                <a:gd name="T9" fmla="*/ 100 h 130"/>
                <a:gd name="T10" fmla="*/ 45 w 85"/>
                <a:gd name="T11" fmla="*/ 50 h 130"/>
                <a:gd name="T12" fmla="*/ 56 w 85"/>
                <a:gd name="T13" fmla="*/ 37 h 130"/>
                <a:gd name="T14" fmla="*/ 62 w 85"/>
                <a:gd name="T15" fmla="*/ 20 h 130"/>
                <a:gd name="T16" fmla="*/ 62 w 85"/>
                <a:gd name="T17" fmla="*/ 18 h 130"/>
                <a:gd name="T18" fmla="*/ 61 w 85"/>
                <a:gd name="T19" fmla="*/ 18 h 130"/>
                <a:gd name="T20" fmla="*/ 50 w 85"/>
                <a:gd name="T21" fmla="*/ 11 h 130"/>
                <a:gd name="T22" fmla="*/ 12 w 85"/>
                <a:gd name="T23" fmla="*/ 10 h 130"/>
                <a:gd name="T24" fmla="*/ 4 w 85"/>
                <a:gd name="T25" fmla="*/ 10 h 130"/>
                <a:gd name="T26" fmla="*/ 0 w 85"/>
                <a:gd name="T27" fmla="*/ 5 h 130"/>
                <a:gd name="T28" fmla="*/ 4 w 85"/>
                <a:gd name="T29" fmla="*/ 1 h 130"/>
                <a:gd name="T30" fmla="*/ 12 w 85"/>
                <a:gd name="T31" fmla="*/ 1 h 130"/>
                <a:gd name="T32" fmla="*/ 53 w 85"/>
                <a:gd name="T33" fmla="*/ 2 h 130"/>
                <a:gd name="T34" fmla="*/ 70 w 85"/>
                <a:gd name="T35" fmla="*/ 15 h 130"/>
                <a:gd name="T36" fmla="*/ 82 w 85"/>
                <a:gd name="T37" fmla="*/ 57 h 130"/>
                <a:gd name="T38" fmla="*/ 60 w 85"/>
                <a:gd name="T39" fmla="*/ 127 h 130"/>
                <a:gd name="T40" fmla="*/ 57 w 85"/>
                <a:gd name="T41" fmla="*/ 129 h 130"/>
                <a:gd name="T42" fmla="*/ 56 w 85"/>
                <a:gd name="T43" fmla="*/ 130 h 130"/>
                <a:gd name="T44" fmla="*/ 14 w 85"/>
                <a:gd name="T45" fmla="*/ 101 h 130"/>
                <a:gd name="T46" fmla="*/ 53 w 85"/>
                <a:gd name="T47" fmla="*/ 119 h 130"/>
                <a:gd name="T48" fmla="*/ 73 w 85"/>
                <a:gd name="T49" fmla="*/ 54 h 130"/>
                <a:gd name="T50" fmla="*/ 68 w 85"/>
                <a:gd name="T51" fmla="*/ 34 h 130"/>
                <a:gd name="T52" fmla="*/ 63 w 85"/>
                <a:gd name="T53" fmla="*/ 42 h 130"/>
                <a:gd name="T54" fmla="*/ 52 w 85"/>
                <a:gd name="T55" fmla="*/ 56 h 130"/>
                <a:gd name="T56" fmla="*/ 14 w 85"/>
                <a:gd name="T57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30">
                  <a:moveTo>
                    <a:pt x="56" y="130"/>
                  </a:moveTo>
                  <a:cubicBezTo>
                    <a:pt x="55" y="130"/>
                    <a:pt x="54" y="130"/>
                    <a:pt x="54" y="129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6"/>
                    <a:pt x="3" y="105"/>
                    <a:pt x="2" y="103"/>
                  </a:cubicBezTo>
                  <a:cubicBezTo>
                    <a:pt x="2" y="102"/>
                    <a:pt x="2" y="101"/>
                    <a:pt x="3" y="10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9" y="46"/>
                    <a:pt x="52" y="41"/>
                    <a:pt x="56" y="37"/>
                  </a:cubicBezTo>
                  <a:cubicBezTo>
                    <a:pt x="61" y="30"/>
                    <a:pt x="63" y="24"/>
                    <a:pt x="62" y="20"/>
                  </a:cubicBezTo>
                  <a:cubicBezTo>
                    <a:pt x="62" y="19"/>
                    <a:pt x="62" y="19"/>
                    <a:pt x="62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9" y="15"/>
                    <a:pt x="56" y="12"/>
                    <a:pt x="50" y="11"/>
                  </a:cubicBezTo>
                  <a:cubicBezTo>
                    <a:pt x="45" y="9"/>
                    <a:pt x="23" y="10"/>
                    <a:pt x="12" y="10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1"/>
                    <a:pt x="12" y="1"/>
                  </a:cubicBezTo>
                  <a:cubicBezTo>
                    <a:pt x="29" y="0"/>
                    <a:pt x="47" y="0"/>
                    <a:pt x="53" y="2"/>
                  </a:cubicBezTo>
                  <a:cubicBezTo>
                    <a:pt x="62" y="4"/>
                    <a:pt x="67" y="9"/>
                    <a:pt x="70" y="15"/>
                  </a:cubicBezTo>
                  <a:cubicBezTo>
                    <a:pt x="74" y="24"/>
                    <a:pt x="85" y="48"/>
                    <a:pt x="82" y="57"/>
                  </a:cubicBezTo>
                  <a:cubicBezTo>
                    <a:pt x="79" y="66"/>
                    <a:pt x="60" y="126"/>
                    <a:pt x="60" y="127"/>
                  </a:cubicBezTo>
                  <a:cubicBezTo>
                    <a:pt x="60" y="128"/>
                    <a:pt x="59" y="129"/>
                    <a:pt x="57" y="129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4" y="101"/>
                  </a:moveTo>
                  <a:cubicBezTo>
                    <a:pt x="53" y="119"/>
                    <a:pt x="53" y="119"/>
                    <a:pt x="53" y="119"/>
                  </a:cubicBezTo>
                  <a:cubicBezTo>
                    <a:pt x="57" y="104"/>
                    <a:pt x="71" y="62"/>
                    <a:pt x="73" y="54"/>
                  </a:cubicBezTo>
                  <a:cubicBezTo>
                    <a:pt x="74" y="52"/>
                    <a:pt x="72" y="43"/>
                    <a:pt x="68" y="34"/>
                  </a:cubicBezTo>
                  <a:cubicBezTo>
                    <a:pt x="67" y="37"/>
                    <a:pt x="65" y="40"/>
                    <a:pt x="63" y="42"/>
                  </a:cubicBezTo>
                  <a:cubicBezTo>
                    <a:pt x="60" y="47"/>
                    <a:pt x="56" y="51"/>
                    <a:pt x="52" y="56"/>
                  </a:cubicBezTo>
                  <a:lnTo>
                    <a:pt x="1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75"/>
            <p:cNvSpPr/>
            <p:nvPr/>
          </p:nvSpPr>
          <p:spPr bwMode="auto">
            <a:xfrm>
              <a:off x="6248400" y="1220788"/>
              <a:ext cx="377825" cy="836612"/>
            </a:xfrm>
            <a:custGeom>
              <a:avLst/>
              <a:gdLst>
                <a:gd name="T0" fmla="*/ 131 w 135"/>
                <a:gd name="T1" fmla="*/ 298 h 298"/>
                <a:gd name="T2" fmla="*/ 27 w 135"/>
                <a:gd name="T3" fmla="*/ 298 h 298"/>
                <a:gd name="T4" fmla="*/ 0 w 135"/>
                <a:gd name="T5" fmla="*/ 273 h 298"/>
                <a:gd name="T6" fmla="*/ 0 w 135"/>
                <a:gd name="T7" fmla="*/ 32 h 298"/>
                <a:gd name="T8" fmla="*/ 65 w 135"/>
                <a:gd name="T9" fmla="*/ 0 h 298"/>
                <a:gd name="T10" fmla="*/ 70 w 135"/>
                <a:gd name="T11" fmla="*/ 4 h 298"/>
                <a:gd name="T12" fmla="*/ 65 w 135"/>
                <a:gd name="T13" fmla="*/ 9 h 298"/>
                <a:gd name="T14" fmla="*/ 9 w 135"/>
                <a:gd name="T15" fmla="*/ 32 h 298"/>
                <a:gd name="T16" fmla="*/ 9 w 135"/>
                <a:gd name="T17" fmla="*/ 273 h 298"/>
                <a:gd name="T18" fmla="*/ 27 w 135"/>
                <a:gd name="T19" fmla="*/ 289 h 298"/>
                <a:gd name="T20" fmla="*/ 131 w 135"/>
                <a:gd name="T21" fmla="*/ 289 h 298"/>
                <a:gd name="T22" fmla="*/ 135 w 135"/>
                <a:gd name="T23" fmla="*/ 293 h 298"/>
                <a:gd name="T24" fmla="*/ 131 w 135"/>
                <a:gd name="T2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298">
                  <a:moveTo>
                    <a:pt x="131" y="298"/>
                  </a:moveTo>
                  <a:cubicBezTo>
                    <a:pt x="27" y="298"/>
                    <a:pt x="27" y="298"/>
                    <a:pt x="27" y="298"/>
                  </a:cubicBezTo>
                  <a:cubicBezTo>
                    <a:pt x="12" y="298"/>
                    <a:pt x="0" y="287"/>
                    <a:pt x="0" y="2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54" y="0"/>
                    <a:pt x="65" y="0"/>
                  </a:cubicBezTo>
                  <a:cubicBezTo>
                    <a:pt x="68" y="0"/>
                    <a:pt x="70" y="2"/>
                    <a:pt x="70" y="4"/>
                  </a:cubicBezTo>
                  <a:cubicBezTo>
                    <a:pt x="70" y="7"/>
                    <a:pt x="68" y="9"/>
                    <a:pt x="65" y="9"/>
                  </a:cubicBezTo>
                  <a:cubicBezTo>
                    <a:pt x="50" y="9"/>
                    <a:pt x="11" y="26"/>
                    <a:pt x="9" y="32"/>
                  </a:cubicBezTo>
                  <a:cubicBezTo>
                    <a:pt x="9" y="273"/>
                    <a:pt x="9" y="273"/>
                    <a:pt x="9" y="273"/>
                  </a:cubicBezTo>
                  <a:cubicBezTo>
                    <a:pt x="9" y="282"/>
                    <a:pt x="17" y="289"/>
                    <a:pt x="27" y="289"/>
                  </a:cubicBezTo>
                  <a:cubicBezTo>
                    <a:pt x="131" y="289"/>
                    <a:pt x="131" y="289"/>
                    <a:pt x="131" y="289"/>
                  </a:cubicBezTo>
                  <a:cubicBezTo>
                    <a:pt x="133" y="289"/>
                    <a:pt x="135" y="291"/>
                    <a:pt x="135" y="293"/>
                  </a:cubicBezTo>
                  <a:cubicBezTo>
                    <a:pt x="135" y="296"/>
                    <a:pt x="133" y="298"/>
                    <a:pt x="131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76"/>
            <p:cNvSpPr/>
            <p:nvPr/>
          </p:nvSpPr>
          <p:spPr bwMode="auto">
            <a:xfrm>
              <a:off x="6592888" y="1220788"/>
              <a:ext cx="379413" cy="836612"/>
            </a:xfrm>
            <a:custGeom>
              <a:avLst/>
              <a:gdLst>
                <a:gd name="T0" fmla="*/ 108 w 135"/>
                <a:gd name="T1" fmla="*/ 298 h 298"/>
                <a:gd name="T2" fmla="*/ 4 w 135"/>
                <a:gd name="T3" fmla="*/ 298 h 298"/>
                <a:gd name="T4" fmla="*/ 0 w 135"/>
                <a:gd name="T5" fmla="*/ 293 h 298"/>
                <a:gd name="T6" fmla="*/ 4 w 135"/>
                <a:gd name="T7" fmla="*/ 289 h 298"/>
                <a:gd name="T8" fmla="*/ 108 w 135"/>
                <a:gd name="T9" fmla="*/ 289 h 298"/>
                <a:gd name="T10" fmla="*/ 126 w 135"/>
                <a:gd name="T11" fmla="*/ 273 h 298"/>
                <a:gd name="T12" fmla="*/ 126 w 135"/>
                <a:gd name="T13" fmla="*/ 32 h 298"/>
                <a:gd name="T14" fmla="*/ 70 w 135"/>
                <a:gd name="T15" fmla="*/ 9 h 298"/>
                <a:gd name="T16" fmla="*/ 65 w 135"/>
                <a:gd name="T17" fmla="*/ 4 h 298"/>
                <a:gd name="T18" fmla="*/ 70 w 135"/>
                <a:gd name="T19" fmla="*/ 0 h 298"/>
                <a:gd name="T20" fmla="*/ 135 w 135"/>
                <a:gd name="T21" fmla="*/ 32 h 298"/>
                <a:gd name="T22" fmla="*/ 135 w 135"/>
                <a:gd name="T23" fmla="*/ 273 h 298"/>
                <a:gd name="T24" fmla="*/ 108 w 135"/>
                <a:gd name="T2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298">
                  <a:moveTo>
                    <a:pt x="108" y="298"/>
                  </a:moveTo>
                  <a:cubicBezTo>
                    <a:pt x="4" y="298"/>
                    <a:pt x="4" y="298"/>
                    <a:pt x="4" y="298"/>
                  </a:cubicBezTo>
                  <a:cubicBezTo>
                    <a:pt x="2" y="298"/>
                    <a:pt x="0" y="296"/>
                    <a:pt x="0" y="293"/>
                  </a:cubicBezTo>
                  <a:cubicBezTo>
                    <a:pt x="0" y="291"/>
                    <a:pt x="2" y="289"/>
                    <a:pt x="4" y="289"/>
                  </a:cubicBezTo>
                  <a:cubicBezTo>
                    <a:pt x="108" y="289"/>
                    <a:pt x="108" y="289"/>
                    <a:pt x="108" y="289"/>
                  </a:cubicBezTo>
                  <a:cubicBezTo>
                    <a:pt x="118" y="289"/>
                    <a:pt x="126" y="282"/>
                    <a:pt x="126" y="273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4" y="26"/>
                    <a:pt x="85" y="9"/>
                    <a:pt x="70" y="9"/>
                  </a:cubicBezTo>
                  <a:cubicBezTo>
                    <a:pt x="67" y="9"/>
                    <a:pt x="65" y="7"/>
                    <a:pt x="65" y="4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81" y="0"/>
                    <a:pt x="135" y="15"/>
                    <a:pt x="135" y="32"/>
                  </a:cubicBezTo>
                  <a:cubicBezTo>
                    <a:pt x="135" y="273"/>
                    <a:pt x="135" y="273"/>
                    <a:pt x="135" y="273"/>
                  </a:cubicBezTo>
                  <a:cubicBezTo>
                    <a:pt x="135" y="287"/>
                    <a:pt x="123" y="298"/>
                    <a:pt x="108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7"/>
            <p:cNvSpPr/>
            <p:nvPr/>
          </p:nvSpPr>
          <p:spPr bwMode="auto">
            <a:xfrm>
              <a:off x="6553200" y="1460500"/>
              <a:ext cx="25400" cy="596900"/>
            </a:xfrm>
            <a:custGeom>
              <a:avLst/>
              <a:gdLst>
                <a:gd name="T0" fmla="*/ 4 w 9"/>
                <a:gd name="T1" fmla="*/ 213 h 213"/>
                <a:gd name="T2" fmla="*/ 0 w 9"/>
                <a:gd name="T3" fmla="*/ 208 h 213"/>
                <a:gd name="T4" fmla="*/ 0 w 9"/>
                <a:gd name="T5" fmla="*/ 4 h 213"/>
                <a:gd name="T6" fmla="*/ 4 w 9"/>
                <a:gd name="T7" fmla="*/ 0 h 213"/>
                <a:gd name="T8" fmla="*/ 9 w 9"/>
                <a:gd name="T9" fmla="*/ 4 h 213"/>
                <a:gd name="T10" fmla="*/ 9 w 9"/>
                <a:gd name="T11" fmla="*/ 208 h 213"/>
                <a:gd name="T12" fmla="*/ 4 w 9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3">
                  <a:moveTo>
                    <a:pt x="4" y="213"/>
                  </a:moveTo>
                  <a:cubicBezTo>
                    <a:pt x="2" y="213"/>
                    <a:pt x="0" y="211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208"/>
                    <a:pt x="9" y="208"/>
                    <a:pt x="9" y="208"/>
                  </a:cubicBezTo>
                  <a:cubicBezTo>
                    <a:pt x="9" y="211"/>
                    <a:pt x="7" y="213"/>
                    <a:pt x="4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78"/>
            <p:cNvSpPr/>
            <p:nvPr/>
          </p:nvSpPr>
          <p:spPr bwMode="auto">
            <a:xfrm>
              <a:off x="6637338" y="1460500"/>
              <a:ext cx="28575" cy="596900"/>
            </a:xfrm>
            <a:custGeom>
              <a:avLst/>
              <a:gdLst>
                <a:gd name="T0" fmla="*/ 5 w 10"/>
                <a:gd name="T1" fmla="*/ 213 h 213"/>
                <a:gd name="T2" fmla="*/ 0 w 10"/>
                <a:gd name="T3" fmla="*/ 208 h 213"/>
                <a:gd name="T4" fmla="*/ 0 w 10"/>
                <a:gd name="T5" fmla="*/ 4 h 213"/>
                <a:gd name="T6" fmla="*/ 5 w 10"/>
                <a:gd name="T7" fmla="*/ 0 h 213"/>
                <a:gd name="T8" fmla="*/ 10 w 10"/>
                <a:gd name="T9" fmla="*/ 4 h 213"/>
                <a:gd name="T10" fmla="*/ 10 w 10"/>
                <a:gd name="T11" fmla="*/ 208 h 213"/>
                <a:gd name="T12" fmla="*/ 5 w 10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3">
                  <a:moveTo>
                    <a:pt x="5" y="213"/>
                  </a:moveTo>
                  <a:cubicBezTo>
                    <a:pt x="3" y="213"/>
                    <a:pt x="0" y="211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10" y="211"/>
                    <a:pt x="8" y="213"/>
                    <a:pt x="5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79"/>
            <p:cNvSpPr>
              <a:spLocks noEditPoints="1"/>
            </p:cNvSpPr>
            <p:nvPr/>
          </p:nvSpPr>
          <p:spPr bwMode="auto">
            <a:xfrm>
              <a:off x="6248400" y="1577975"/>
              <a:ext cx="215900" cy="80962"/>
            </a:xfrm>
            <a:custGeom>
              <a:avLst/>
              <a:gdLst>
                <a:gd name="T0" fmla="*/ 72 w 77"/>
                <a:gd name="T1" fmla="*/ 29 h 29"/>
                <a:gd name="T2" fmla="*/ 5 w 77"/>
                <a:gd name="T3" fmla="*/ 29 h 29"/>
                <a:gd name="T4" fmla="*/ 0 w 77"/>
                <a:gd name="T5" fmla="*/ 25 h 29"/>
                <a:gd name="T6" fmla="*/ 0 w 77"/>
                <a:gd name="T7" fmla="*/ 5 h 29"/>
                <a:gd name="T8" fmla="*/ 5 w 77"/>
                <a:gd name="T9" fmla="*/ 0 h 29"/>
                <a:gd name="T10" fmla="*/ 72 w 77"/>
                <a:gd name="T11" fmla="*/ 0 h 29"/>
                <a:gd name="T12" fmla="*/ 77 w 77"/>
                <a:gd name="T13" fmla="*/ 5 h 29"/>
                <a:gd name="T14" fmla="*/ 77 w 77"/>
                <a:gd name="T15" fmla="*/ 25 h 29"/>
                <a:gd name="T16" fmla="*/ 72 w 77"/>
                <a:gd name="T17" fmla="*/ 29 h 29"/>
                <a:gd name="T18" fmla="*/ 9 w 77"/>
                <a:gd name="T19" fmla="*/ 20 h 29"/>
                <a:gd name="T20" fmla="*/ 67 w 77"/>
                <a:gd name="T21" fmla="*/ 20 h 29"/>
                <a:gd name="T22" fmla="*/ 67 w 77"/>
                <a:gd name="T23" fmla="*/ 10 h 29"/>
                <a:gd name="T24" fmla="*/ 9 w 77"/>
                <a:gd name="T25" fmla="*/ 10 h 29"/>
                <a:gd name="T26" fmla="*/ 9 w 77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29">
                  <a:moveTo>
                    <a:pt x="72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7"/>
                    <a:pt x="74" y="29"/>
                    <a:pt x="72" y="29"/>
                  </a:cubicBezTo>
                  <a:close/>
                  <a:moveTo>
                    <a:pt x="9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80"/>
            <p:cNvSpPr>
              <a:spLocks noChangeArrowheads="1"/>
            </p:cNvSpPr>
            <p:nvPr/>
          </p:nvSpPr>
          <p:spPr bwMode="auto">
            <a:xfrm>
              <a:off x="6592888" y="1611313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81"/>
            <p:cNvSpPr>
              <a:spLocks noChangeArrowheads="1"/>
            </p:cNvSpPr>
            <p:nvPr/>
          </p:nvSpPr>
          <p:spPr bwMode="auto">
            <a:xfrm>
              <a:off x="6592888" y="1793875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82"/>
            <p:cNvSpPr>
              <a:spLocks noChangeArrowheads="1"/>
            </p:cNvSpPr>
            <p:nvPr/>
          </p:nvSpPr>
          <p:spPr bwMode="auto">
            <a:xfrm>
              <a:off x="6592888" y="1979613"/>
              <a:ext cx="31750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9" name="Freeform 83"/>
          <p:cNvSpPr>
            <a:spLocks noEditPoints="1"/>
          </p:cNvSpPr>
          <p:nvPr/>
        </p:nvSpPr>
        <p:spPr bwMode="auto">
          <a:xfrm>
            <a:off x="6265836" y="2270770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90" name="组合 189"/>
          <p:cNvGrpSpPr/>
          <p:nvPr/>
        </p:nvGrpSpPr>
        <p:grpSpPr>
          <a:xfrm>
            <a:off x="7613833" y="2387382"/>
            <a:ext cx="561665" cy="561665"/>
            <a:chOff x="7967663" y="1162050"/>
            <a:chExt cx="833437" cy="833437"/>
          </a:xfrm>
          <a:solidFill>
            <a:srgbClr val="FC621E"/>
          </a:solidFill>
        </p:grpSpPr>
        <p:sp>
          <p:nvSpPr>
            <p:cNvPr id="191" name="Freeform 84"/>
            <p:cNvSpPr>
              <a:spLocks noEditPoints="1"/>
            </p:cNvSpPr>
            <p:nvPr/>
          </p:nvSpPr>
          <p:spPr bwMode="auto">
            <a:xfrm>
              <a:off x="7967663" y="1701800"/>
              <a:ext cx="295275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5"/>
            <p:cNvSpPr>
              <a:spLocks noEditPoints="1"/>
            </p:cNvSpPr>
            <p:nvPr/>
          </p:nvSpPr>
          <p:spPr bwMode="auto">
            <a:xfrm>
              <a:off x="8237538" y="1701800"/>
              <a:ext cx="293688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86"/>
            <p:cNvSpPr>
              <a:spLocks noEditPoints="1"/>
            </p:cNvSpPr>
            <p:nvPr/>
          </p:nvSpPr>
          <p:spPr bwMode="auto">
            <a:xfrm>
              <a:off x="8505825" y="1701800"/>
              <a:ext cx="295275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5 w 105"/>
                <a:gd name="T29" fmla="*/ 76 h 105"/>
                <a:gd name="T30" fmla="*/ 95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2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5" y="87"/>
                    <a:pt x="95" y="76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87"/>
            <p:cNvSpPr>
              <a:spLocks noEditPoints="1"/>
            </p:cNvSpPr>
            <p:nvPr/>
          </p:nvSpPr>
          <p:spPr bwMode="auto">
            <a:xfrm>
              <a:off x="8102600" y="1431925"/>
              <a:ext cx="293688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88"/>
            <p:cNvSpPr>
              <a:spLocks noEditPoints="1"/>
            </p:cNvSpPr>
            <p:nvPr/>
          </p:nvSpPr>
          <p:spPr bwMode="auto">
            <a:xfrm>
              <a:off x="8370888" y="1431925"/>
              <a:ext cx="295275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89"/>
            <p:cNvSpPr>
              <a:spLocks noEditPoints="1"/>
            </p:cNvSpPr>
            <p:nvPr/>
          </p:nvSpPr>
          <p:spPr bwMode="auto">
            <a:xfrm>
              <a:off x="8237538" y="1162050"/>
              <a:ext cx="293688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90"/>
            <p:cNvSpPr>
              <a:spLocks noEditPoints="1"/>
            </p:cNvSpPr>
            <p:nvPr/>
          </p:nvSpPr>
          <p:spPr bwMode="auto">
            <a:xfrm>
              <a:off x="8318500" y="1235075"/>
              <a:ext cx="134938" cy="152400"/>
            </a:xfrm>
            <a:custGeom>
              <a:avLst/>
              <a:gdLst>
                <a:gd name="T0" fmla="*/ 15 w 48"/>
                <a:gd name="T1" fmla="*/ 41 h 54"/>
                <a:gd name="T2" fmla="*/ 11 w 48"/>
                <a:gd name="T3" fmla="*/ 50 h 54"/>
                <a:gd name="T4" fmla="*/ 4 w 48"/>
                <a:gd name="T5" fmla="*/ 53 h 54"/>
                <a:gd name="T6" fmla="*/ 1 w 48"/>
                <a:gd name="T7" fmla="*/ 46 h 54"/>
                <a:gd name="T8" fmla="*/ 16 w 48"/>
                <a:gd name="T9" fmla="*/ 5 h 54"/>
                <a:gd name="T10" fmla="*/ 24 w 48"/>
                <a:gd name="T11" fmla="*/ 0 h 54"/>
                <a:gd name="T12" fmla="*/ 24 w 48"/>
                <a:gd name="T13" fmla="*/ 0 h 54"/>
                <a:gd name="T14" fmla="*/ 32 w 48"/>
                <a:gd name="T15" fmla="*/ 5 h 54"/>
                <a:gd name="T16" fmla="*/ 47 w 48"/>
                <a:gd name="T17" fmla="*/ 46 h 54"/>
                <a:gd name="T18" fmla="*/ 43 w 48"/>
                <a:gd name="T19" fmla="*/ 53 h 54"/>
                <a:gd name="T20" fmla="*/ 36 w 48"/>
                <a:gd name="T21" fmla="*/ 50 h 54"/>
                <a:gd name="T22" fmla="*/ 33 w 48"/>
                <a:gd name="T23" fmla="*/ 41 h 54"/>
                <a:gd name="T24" fmla="*/ 15 w 48"/>
                <a:gd name="T25" fmla="*/ 41 h 54"/>
                <a:gd name="T26" fmla="*/ 29 w 48"/>
                <a:gd name="T27" fmla="*/ 31 h 54"/>
                <a:gd name="T28" fmla="*/ 24 w 48"/>
                <a:gd name="T29" fmla="*/ 12 h 54"/>
                <a:gd name="T30" fmla="*/ 18 w 48"/>
                <a:gd name="T31" fmla="*/ 31 h 54"/>
                <a:gd name="T32" fmla="*/ 29 w 48"/>
                <a:gd name="T33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54">
                  <a:moveTo>
                    <a:pt x="15" y="41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3"/>
                    <a:pt x="7" y="54"/>
                    <a:pt x="4" y="53"/>
                  </a:cubicBezTo>
                  <a:cubicBezTo>
                    <a:pt x="1" y="52"/>
                    <a:pt x="0" y="49"/>
                    <a:pt x="1" y="4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2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0" y="2"/>
                    <a:pt x="32" y="5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8" y="49"/>
                    <a:pt x="46" y="52"/>
                    <a:pt x="43" y="53"/>
                  </a:cubicBezTo>
                  <a:cubicBezTo>
                    <a:pt x="41" y="54"/>
                    <a:pt x="37" y="53"/>
                    <a:pt x="36" y="50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15" y="41"/>
                  </a:lnTo>
                  <a:close/>
                  <a:moveTo>
                    <a:pt x="29" y="31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18" y="31"/>
                    <a:pt x="18" y="31"/>
                    <a:pt x="18" y="31"/>
                  </a:cubicBezTo>
                  <a:lnTo>
                    <a:pt x="2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91"/>
            <p:cNvSpPr>
              <a:spLocks noEditPoints="1"/>
            </p:cNvSpPr>
            <p:nvPr/>
          </p:nvSpPr>
          <p:spPr bwMode="auto">
            <a:xfrm>
              <a:off x="8186738" y="1504950"/>
              <a:ext cx="112713" cy="149225"/>
            </a:xfrm>
            <a:custGeom>
              <a:avLst/>
              <a:gdLst>
                <a:gd name="T0" fmla="*/ 5 w 40"/>
                <a:gd name="T1" fmla="*/ 53 h 53"/>
                <a:gd name="T2" fmla="*/ 0 w 40"/>
                <a:gd name="T3" fmla="*/ 48 h 53"/>
                <a:gd name="T4" fmla="*/ 0 w 40"/>
                <a:gd name="T5" fmla="*/ 5 h 53"/>
                <a:gd name="T6" fmla="*/ 5 w 40"/>
                <a:gd name="T7" fmla="*/ 0 h 53"/>
                <a:gd name="T8" fmla="*/ 21 w 40"/>
                <a:gd name="T9" fmla="*/ 0 h 53"/>
                <a:gd name="T10" fmla="*/ 37 w 40"/>
                <a:gd name="T11" fmla="*/ 15 h 53"/>
                <a:gd name="T12" fmla="*/ 30 w 40"/>
                <a:gd name="T13" fmla="*/ 25 h 53"/>
                <a:gd name="T14" fmla="*/ 40 w 40"/>
                <a:gd name="T15" fmla="*/ 37 h 53"/>
                <a:gd name="T16" fmla="*/ 23 w 40"/>
                <a:gd name="T17" fmla="*/ 53 h 53"/>
                <a:gd name="T18" fmla="*/ 5 w 40"/>
                <a:gd name="T19" fmla="*/ 53 h 53"/>
                <a:gd name="T20" fmla="*/ 20 w 40"/>
                <a:gd name="T21" fmla="*/ 21 h 53"/>
                <a:gd name="T22" fmla="*/ 25 w 40"/>
                <a:gd name="T23" fmla="*/ 16 h 53"/>
                <a:gd name="T24" fmla="*/ 20 w 40"/>
                <a:gd name="T25" fmla="*/ 10 h 53"/>
                <a:gd name="T26" fmla="*/ 12 w 40"/>
                <a:gd name="T27" fmla="*/ 10 h 53"/>
                <a:gd name="T28" fmla="*/ 12 w 40"/>
                <a:gd name="T29" fmla="*/ 21 h 53"/>
                <a:gd name="T30" fmla="*/ 20 w 40"/>
                <a:gd name="T31" fmla="*/ 21 h 53"/>
                <a:gd name="T32" fmla="*/ 12 w 40"/>
                <a:gd name="T33" fmla="*/ 30 h 53"/>
                <a:gd name="T34" fmla="*/ 12 w 40"/>
                <a:gd name="T35" fmla="*/ 43 h 53"/>
                <a:gd name="T36" fmla="*/ 22 w 40"/>
                <a:gd name="T37" fmla="*/ 43 h 53"/>
                <a:gd name="T38" fmla="*/ 28 w 40"/>
                <a:gd name="T39" fmla="*/ 36 h 53"/>
                <a:gd name="T40" fmla="*/ 22 w 40"/>
                <a:gd name="T41" fmla="*/ 30 h 53"/>
                <a:gd name="T42" fmla="*/ 12 w 40"/>
                <a:gd name="T43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53">
                  <a:moveTo>
                    <a:pt x="5" y="53"/>
                  </a:moveTo>
                  <a:cubicBezTo>
                    <a:pt x="2" y="53"/>
                    <a:pt x="0" y="51"/>
                    <a:pt x="0" y="4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1" y="0"/>
                    <a:pt x="37" y="6"/>
                    <a:pt x="37" y="15"/>
                  </a:cubicBezTo>
                  <a:cubicBezTo>
                    <a:pt x="37" y="18"/>
                    <a:pt x="35" y="23"/>
                    <a:pt x="30" y="25"/>
                  </a:cubicBezTo>
                  <a:cubicBezTo>
                    <a:pt x="37" y="26"/>
                    <a:pt x="40" y="32"/>
                    <a:pt x="40" y="37"/>
                  </a:cubicBezTo>
                  <a:cubicBezTo>
                    <a:pt x="40" y="45"/>
                    <a:pt x="33" y="53"/>
                    <a:pt x="23" y="53"/>
                  </a:cubicBezTo>
                  <a:lnTo>
                    <a:pt x="5" y="53"/>
                  </a:lnTo>
                  <a:close/>
                  <a:moveTo>
                    <a:pt x="20" y="21"/>
                  </a:moveTo>
                  <a:cubicBezTo>
                    <a:pt x="23" y="21"/>
                    <a:pt x="25" y="19"/>
                    <a:pt x="25" y="16"/>
                  </a:cubicBezTo>
                  <a:cubicBezTo>
                    <a:pt x="25" y="12"/>
                    <a:pt x="24" y="10"/>
                    <a:pt x="2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21"/>
                    <a:pt x="12" y="21"/>
                    <a:pt x="12" y="21"/>
                  </a:cubicBezTo>
                  <a:lnTo>
                    <a:pt x="20" y="21"/>
                  </a:lnTo>
                  <a:close/>
                  <a:moveTo>
                    <a:pt x="12" y="30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6" y="43"/>
                    <a:pt x="28" y="40"/>
                    <a:pt x="28" y="36"/>
                  </a:cubicBezTo>
                  <a:cubicBezTo>
                    <a:pt x="28" y="33"/>
                    <a:pt x="26" y="30"/>
                    <a:pt x="22" y="30"/>
                  </a:cubicBezTo>
                  <a:lnTo>
                    <a:pt x="1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92"/>
            <p:cNvSpPr/>
            <p:nvPr/>
          </p:nvSpPr>
          <p:spPr bwMode="auto">
            <a:xfrm>
              <a:off x="8464550" y="1501775"/>
              <a:ext cx="134938" cy="153987"/>
            </a:xfrm>
            <a:custGeom>
              <a:avLst/>
              <a:gdLst>
                <a:gd name="T0" fmla="*/ 27 w 48"/>
                <a:gd name="T1" fmla="*/ 0 h 55"/>
                <a:gd name="T2" fmla="*/ 46 w 48"/>
                <a:gd name="T3" fmla="*/ 8 h 55"/>
                <a:gd name="T4" fmla="*/ 45 w 48"/>
                <a:gd name="T5" fmla="*/ 15 h 55"/>
                <a:gd name="T6" fmla="*/ 38 w 48"/>
                <a:gd name="T7" fmla="*/ 15 h 55"/>
                <a:gd name="T8" fmla="*/ 27 w 48"/>
                <a:gd name="T9" fmla="*/ 11 h 55"/>
                <a:gd name="T10" fmla="*/ 12 w 48"/>
                <a:gd name="T11" fmla="*/ 27 h 55"/>
                <a:gd name="T12" fmla="*/ 27 w 48"/>
                <a:gd name="T13" fmla="*/ 44 h 55"/>
                <a:gd name="T14" fmla="*/ 38 w 48"/>
                <a:gd name="T15" fmla="*/ 40 h 55"/>
                <a:gd name="T16" fmla="*/ 45 w 48"/>
                <a:gd name="T17" fmla="*/ 40 h 55"/>
                <a:gd name="T18" fmla="*/ 46 w 48"/>
                <a:gd name="T19" fmla="*/ 47 h 55"/>
                <a:gd name="T20" fmla="*/ 27 w 48"/>
                <a:gd name="T21" fmla="*/ 55 h 55"/>
                <a:gd name="T22" fmla="*/ 0 w 48"/>
                <a:gd name="T23" fmla="*/ 27 h 55"/>
                <a:gd name="T24" fmla="*/ 27 w 48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55">
                  <a:moveTo>
                    <a:pt x="27" y="0"/>
                  </a:moveTo>
                  <a:cubicBezTo>
                    <a:pt x="34" y="0"/>
                    <a:pt x="41" y="3"/>
                    <a:pt x="46" y="8"/>
                  </a:cubicBezTo>
                  <a:cubicBezTo>
                    <a:pt x="48" y="10"/>
                    <a:pt x="47" y="13"/>
                    <a:pt x="45" y="15"/>
                  </a:cubicBezTo>
                  <a:cubicBezTo>
                    <a:pt x="43" y="17"/>
                    <a:pt x="40" y="17"/>
                    <a:pt x="38" y="15"/>
                  </a:cubicBezTo>
                  <a:cubicBezTo>
                    <a:pt x="35" y="13"/>
                    <a:pt x="31" y="11"/>
                    <a:pt x="27" y="11"/>
                  </a:cubicBezTo>
                  <a:cubicBezTo>
                    <a:pt x="18" y="11"/>
                    <a:pt x="12" y="19"/>
                    <a:pt x="12" y="27"/>
                  </a:cubicBezTo>
                  <a:cubicBezTo>
                    <a:pt x="12" y="36"/>
                    <a:pt x="18" y="44"/>
                    <a:pt x="27" y="44"/>
                  </a:cubicBezTo>
                  <a:cubicBezTo>
                    <a:pt x="31" y="44"/>
                    <a:pt x="35" y="42"/>
                    <a:pt x="38" y="40"/>
                  </a:cubicBezTo>
                  <a:cubicBezTo>
                    <a:pt x="40" y="38"/>
                    <a:pt x="43" y="38"/>
                    <a:pt x="45" y="40"/>
                  </a:cubicBezTo>
                  <a:cubicBezTo>
                    <a:pt x="47" y="41"/>
                    <a:pt x="48" y="45"/>
                    <a:pt x="46" y="47"/>
                  </a:cubicBezTo>
                  <a:cubicBezTo>
                    <a:pt x="41" y="52"/>
                    <a:pt x="34" y="55"/>
                    <a:pt x="27" y="55"/>
                  </a:cubicBez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93"/>
            <p:cNvSpPr>
              <a:spLocks noEditPoints="1"/>
            </p:cNvSpPr>
            <p:nvPr/>
          </p:nvSpPr>
          <p:spPr bwMode="auto">
            <a:xfrm>
              <a:off x="8051800" y="1776413"/>
              <a:ext cx="127000" cy="146050"/>
            </a:xfrm>
            <a:custGeom>
              <a:avLst/>
              <a:gdLst>
                <a:gd name="T0" fmla="*/ 5 w 45"/>
                <a:gd name="T1" fmla="*/ 52 h 52"/>
                <a:gd name="T2" fmla="*/ 0 w 45"/>
                <a:gd name="T3" fmla="*/ 48 h 52"/>
                <a:gd name="T4" fmla="*/ 0 w 45"/>
                <a:gd name="T5" fmla="*/ 4 h 52"/>
                <a:gd name="T6" fmla="*/ 5 w 45"/>
                <a:gd name="T7" fmla="*/ 0 h 52"/>
                <a:gd name="T8" fmla="*/ 21 w 45"/>
                <a:gd name="T9" fmla="*/ 0 h 52"/>
                <a:gd name="T10" fmla="*/ 45 w 45"/>
                <a:gd name="T11" fmla="*/ 26 h 52"/>
                <a:gd name="T12" fmla="*/ 21 w 45"/>
                <a:gd name="T13" fmla="*/ 52 h 52"/>
                <a:gd name="T14" fmla="*/ 5 w 45"/>
                <a:gd name="T15" fmla="*/ 52 h 52"/>
                <a:gd name="T16" fmla="*/ 12 w 45"/>
                <a:gd name="T17" fmla="*/ 43 h 52"/>
                <a:gd name="T18" fmla="*/ 21 w 45"/>
                <a:gd name="T19" fmla="*/ 43 h 52"/>
                <a:gd name="T20" fmla="*/ 34 w 45"/>
                <a:gd name="T21" fmla="*/ 26 h 52"/>
                <a:gd name="T22" fmla="*/ 21 w 45"/>
                <a:gd name="T23" fmla="*/ 9 h 52"/>
                <a:gd name="T24" fmla="*/ 12 w 45"/>
                <a:gd name="T25" fmla="*/ 9 h 52"/>
                <a:gd name="T26" fmla="*/ 12 w 45"/>
                <a:gd name="T27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2">
                  <a:moveTo>
                    <a:pt x="5" y="52"/>
                  </a:moveTo>
                  <a:cubicBezTo>
                    <a:pt x="2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6" y="0"/>
                    <a:pt x="45" y="11"/>
                    <a:pt x="45" y="26"/>
                  </a:cubicBezTo>
                  <a:cubicBezTo>
                    <a:pt x="45" y="41"/>
                    <a:pt x="36" y="52"/>
                    <a:pt x="21" y="52"/>
                  </a:cubicBezTo>
                  <a:lnTo>
                    <a:pt x="5" y="52"/>
                  </a:lnTo>
                  <a:close/>
                  <a:moveTo>
                    <a:pt x="12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30" y="43"/>
                    <a:pt x="34" y="35"/>
                    <a:pt x="34" y="26"/>
                  </a:cubicBezTo>
                  <a:cubicBezTo>
                    <a:pt x="34" y="17"/>
                    <a:pt x="30" y="9"/>
                    <a:pt x="21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94"/>
            <p:cNvSpPr/>
            <p:nvPr/>
          </p:nvSpPr>
          <p:spPr bwMode="auto">
            <a:xfrm>
              <a:off x="8337550" y="1776413"/>
              <a:ext cx="95250" cy="146050"/>
            </a:xfrm>
            <a:custGeom>
              <a:avLst/>
              <a:gdLst>
                <a:gd name="T0" fmla="*/ 28 w 34"/>
                <a:gd name="T1" fmla="*/ 0 h 52"/>
                <a:gd name="T2" fmla="*/ 33 w 34"/>
                <a:gd name="T3" fmla="*/ 5 h 52"/>
                <a:gd name="T4" fmla="*/ 28 w 34"/>
                <a:gd name="T5" fmla="*/ 9 h 52"/>
                <a:gd name="T6" fmla="*/ 11 w 34"/>
                <a:gd name="T7" fmla="*/ 9 h 52"/>
                <a:gd name="T8" fmla="*/ 11 w 34"/>
                <a:gd name="T9" fmla="*/ 22 h 52"/>
                <a:gd name="T10" fmla="*/ 26 w 34"/>
                <a:gd name="T11" fmla="*/ 22 h 52"/>
                <a:gd name="T12" fmla="*/ 31 w 34"/>
                <a:gd name="T13" fmla="*/ 26 h 52"/>
                <a:gd name="T14" fmla="*/ 26 w 34"/>
                <a:gd name="T15" fmla="*/ 31 h 52"/>
                <a:gd name="T16" fmla="*/ 11 w 34"/>
                <a:gd name="T17" fmla="*/ 31 h 52"/>
                <a:gd name="T18" fmla="*/ 11 w 34"/>
                <a:gd name="T19" fmla="*/ 43 h 52"/>
                <a:gd name="T20" fmla="*/ 29 w 34"/>
                <a:gd name="T21" fmla="*/ 43 h 52"/>
                <a:gd name="T22" fmla="*/ 34 w 34"/>
                <a:gd name="T23" fmla="*/ 47 h 52"/>
                <a:gd name="T24" fmla="*/ 29 w 34"/>
                <a:gd name="T25" fmla="*/ 52 h 52"/>
                <a:gd name="T26" fmla="*/ 4 w 34"/>
                <a:gd name="T27" fmla="*/ 52 h 52"/>
                <a:gd name="T28" fmla="*/ 0 w 34"/>
                <a:gd name="T29" fmla="*/ 48 h 52"/>
                <a:gd name="T30" fmla="*/ 0 w 34"/>
                <a:gd name="T31" fmla="*/ 4 h 52"/>
                <a:gd name="T32" fmla="*/ 4 w 34"/>
                <a:gd name="T33" fmla="*/ 0 h 52"/>
                <a:gd name="T34" fmla="*/ 28 w 34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2">
                  <a:moveTo>
                    <a:pt x="28" y="0"/>
                  </a:move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9" y="22"/>
                    <a:pt x="31" y="24"/>
                    <a:pt x="31" y="26"/>
                  </a:cubicBezTo>
                  <a:cubicBezTo>
                    <a:pt x="31" y="29"/>
                    <a:pt x="28" y="31"/>
                    <a:pt x="26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2" y="43"/>
                    <a:pt x="34" y="45"/>
                    <a:pt x="34" y="47"/>
                  </a:cubicBezTo>
                  <a:cubicBezTo>
                    <a:pt x="34" y="50"/>
                    <a:pt x="32" y="52"/>
                    <a:pt x="29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95"/>
            <p:cNvSpPr/>
            <p:nvPr/>
          </p:nvSpPr>
          <p:spPr bwMode="auto">
            <a:xfrm>
              <a:off x="8612188" y="1776413"/>
              <a:ext cx="93663" cy="149225"/>
            </a:xfrm>
            <a:custGeom>
              <a:avLst/>
              <a:gdLst>
                <a:gd name="T0" fmla="*/ 29 w 33"/>
                <a:gd name="T1" fmla="*/ 0 h 53"/>
                <a:gd name="T2" fmla="*/ 33 w 33"/>
                <a:gd name="T3" fmla="*/ 5 h 53"/>
                <a:gd name="T4" fmla="*/ 29 w 33"/>
                <a:gd name="T5" fmla="*/ 9 h 53"/>
                <a:gd name="T6" fmla="*/ 11 w 33"/>
                <a:gd name="T7" fmla="*/ 9 h 53"/>
                <a:gd name="T8" fmla="*/ 11 w 33"/>
                <a:gd name="T9" fmla="*/ 22 h 53"/>
                <a:gd name="T10" fmla="*/ 24 w 33"/>
                <a:gd name="T11" fmla="*/ 22 h 53"/>
                <a:gd name="T12" fmla="*/ 29 w 33"/>
                <a:gd name="T13" fmla="*/ 26 h 53"/>
                <a:gd name="T14" fmla="*/ 24 w 33"/>
                <a:gd name="T15" fmla="*/ 31 h 53"/>
                <a:gd name="T16" fmla="*/ 11 w 33"/>
                <a:gd name="T17" fmla="*/ 31 h 53"/>
                <a:gd name="T18" fmla="*/ 11 w 33"/>
                <a:gd name="T19" fmla="*/ 47 h 53"/>
                <a:gd name="T20" fmla="*/ 6 w 33"/>
                <a:gd name="T21" fmla="*/ 53 h 53"/>
                <a:gd name="T22" fmla="*/ 0 w 33"/>
                <a:gd name="T23" fmla="*/ 47 h 53"/>
                <a:gd name="T24" fmla="*/ 0 w 33"/>
                <a:gd name="T25" fmla="*/ 4 h 53"/>
                <a:gd name="T26" fmla="*/ 5 w 33"/>
                <a:gd name="T27" fmla="*/ 0 h 53"/>
                <a:gd name="T28" fmla="*/ 29 w 33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3">
                  <a:moveTo>
                    <a:pt x="29" y="0"/>
                  </a:move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7" y="22"/>
                    <a:pt x="29" y="24"/>
                    <a:pt x="29" y="26"/>
                  </a:cubicBezTo>
                  <a:cubicBezTo>
                    <a:pt x="29" y="29"/>
                    <a:pt x="27" y="31"/>
                    <a:pt x="24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50"/>
                    <a:pt x="9" y="53"/>
                    <a:pt x="6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3" name="Freeform 96"/>
          <p:cNvSpPr>
            <a:spLocks noEditPoints="1"/>
          </p:cNvSpPr>
          <p:nvPr/>
        </p:nvSpPr>
        <p:spPr bwMode="auto">
          <a:xfrm>
            <a:off x="7462985" y="2270770"/>
            <a:ext cx="863360" cy="863359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8755350" y="2386313"/>
            <a:ext cx="571294" cy="602319"/>
            <a:chOff x="9661525" y="1160463"/>
            <a:chExt cx="847725" cy="893762"/>
          </a:xfrm>
          <a:solidFill>
            <a:srgbClr val="FC621E"/>
          </a:solidFill>
        </p:grpSpPr>
        <p:sp>
          <p:nvSpPr>
            <p:cNvPr id="205" name="Freeform 97"/>
            <p:cNvSpPr>
              <a:spLocks noEditPoints="1"/>
            </p:cNvSpPr>
            <p:nvPr/>
          </p:nvSpPr>
          <p:spPr bwMode="auto">
            <a:xfrm>
              <a:off x="9661525" y="1457325"/>
              <a:ext cx="595313" cy="596900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0 h 213"/>
                <a:gd name="T12" fmla="*/ 9 w 212"/>
                <a:gd name="T13" fmla="*/ 106 h 213"/>
                <a:gd name="T14" fmla="*/ 106 w 212"/>
                <a:gd name="T15" fmla="*/ 203 h 213"/>
                <a:gd name="T16" fmla="*/ 203 w 212"/>
                <a:gd name="T17" fmla="*/ 106 h 213"/>
                <a:gd name="T18" fmla="*/ 106 w 212"/>
                <a:gd name="T19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3"/>
                    <a:pt x="106" y="213"/>
                  </a:cubicBezTo>
                  <a:close/>
                  <a:moveTo>
                    <a:pt x="106" y="10"/>
                  </a:moveTo>
                  <a:cubicBezTo>
                    <a:pt x="53" y="10"/>
                    <a:pt x="9" y="53"/>
                    <a:pt x="9" y="106"/>
                  </a:cubicBezTo>
                  <a:cubicBezTo>
                    <a:pt x="9" y="160"/>
                    <a:pt x="53" y="203"/>
                    <a:pt x="106" y="203"/>
                  </a:cubicBezTo>
                  <a:cubicBezTo>
                    <a:pt x="159" y="203"/>
                    <a:pt x="203" y="160"/>
                    <a:pt x="203" y="106"/>
                  </a:cubicBezTo>
                  <a:cubicBezTo>
                    <a:pt x="203" y="53"/>
                    <a:pt x="159" y="10"/>
                    <a:pt x="10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98"/>
            <p:cNvSpPr>
              <a:spLocks noEditPoints="1"/>
            </p:cNvSpPr>
            <p:nvPr/>
          </p:nvSpPr>
          <p:spPr bwMode="auto">
            <a:xfrm>
              <a:off x="9755188" y="1549400"/>
              <a:ext cx="409575" cy="412750"/>
            </a:xfrm>
            <a:custGeom>
              <a:avLst/>
              <a:gdLst>
                <a:gd name="T0" fmla="*/ 73 w 146"/>
                <a:gd name="T1" fmla="*/ 147 h 147"/>
                <a:gd name="T2" fmla="*/ 0 w 146"/>
                <a:gd name="T3" fmla="*/ 73 h 147"/>
                <a:gd name="T4" fmla="*/ 73 w 146"/>
                <a:gd name="T5" fmla="*/ 0 h 147"/>
                <a:gd name="T6" fmla="*/ 146 w 146"/>
                <a:gd name="T7" fmla="*/ 73 h 147"/>
                <a:gd name="T8" fmla="*/ 73 w 146"/>
                <a:gd name="T9" fmla="*/ 147 h 147"/>
                <a:gd name="T10" fmla="*/ 73 w 146"/>
                <a:gd name="T11" fmla="*/ 9 h 147"/>
                <a:gd name="T12" fmla="*/ 9 w 146"/>
                <a:gd name="T13" fmla="*/ 73 h 147"/>
                <a:gd name="T14" fmla="*/ 73 w 146"/>
                <a:gd name="T15" fmla="*/ 137 h 147"/>
                <a:gd name="T16" fmla="*/ 137 w 146"/>
                <a:gd name="T17" fmla="*/ 73 h 147"/>
                <a:gd name="T18" fmla="*/ 73 w 146"/>
                <a:gd name="T19" fmla="*/ 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7">
                  <a:moveTo>
                    <a:pt x="73" y="147"/>
                  </a:moveTo>
                  <a:cubicBezTo>
                    <a:pt x="33" y="147"/>
                    <a:pt x="0" y="114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13" y="0"/>
                    <a:pt x="146" y="33"/>
                    <a:pt x="146" y="73"/>
                  </a:cubicBezTo>
                  <a:cubicBezTo>
                    <a:pt x="146" y="114"/>
                    <a:pt x="113" y="147"/>
                    <a:pt x="73" y="147"/>
                  </a:cubicBezTo>
                  <a:close/>
                  <a:moveTo>
                    <a:pt x="73" y="9"/>
                  </a:moveTo>
                  <a:cubicBezTo>
                    <a:pt x="38" y="9"/>
                    <a:pt x="9" y="38"/>
                    <a:pt x="9" y="73"/>
                  </a:cubicBezTo>
                  <a:cubicBezTo>
                    <a:pt x="9" y="109"/>
                    <a:pt x="38" y="137"/>
                    <a:pt x="73" y="137"/>
                  </a:cubicBezTo>
                  <a:cubicBezTo>
                    <a:pt x="108" y="137"/>
                    <a:pt x="137" y="109"/>
                    <a:pt x="137" y="73"/>
                  </a:cubicBezTo>
                  <a:cubicBezTo>
                    <a:pt x="137" y="38"/>
                    <a:pt x="108" y="9"/>
                    <a:pt x="7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99"/>
            <p:cNvSpPr>
              <a:spLocks noEditPoints="1"/>
            </p:cNvSpPr>
            <p:nvPr/>
          </p:nvSpPr>
          <p:spPr bwMode="auto">
            <a:xfrm>
              <a:off x="10033000" y="1160463"/>
              <a:ext cx="341313" cy="341312"/>
            </a:xfrm>
            <a:custGeom>
              <a:avLst/>
              <a:gdLst>
                <a:gd name="T0" fmla="*/ 61 w 122"/>
                <a:gd name="T1" fmla="*/ 122 h 122"/>
                <a:gd name="T2" fmla="*/ 0 w 122"/>
                <a:gd name="T3" fmla="*/ 61 h 122"/>
                <a:gd name="T4" fmla="*/ 61 w 122"/>
                <a:gd name="T5" fmla="*/ 0 h 122"/>
                <a:gd name="T6" fmla="*/ 122 w 122"/>
                <a:gd name="T7" fmla="*/ 61 h 122"/>
                <a:gd name="T8" fmla="*/ 61 w 122"/>
                <a:gd name="T9" fmla="*/ 122 h 122"/>
                <a:gd name="T10" fmla="*/ 61 w 122"/>
                <a:gd name="T11" fmla="*/ 9 h 122"/>
                <a:gd name="T12" fmla="*/ 9 w 122"/>
                <a:gd name="T13" fmla="*/ 61 h 122"/>
                <a:gd name="T14" fmla="*/ 61 w 122"/>
                <a:gd name="T15" fmla="*/ 113 h 122"/>
                <a:gd name="T16" fmla="*/ 113 w 122"/>
                <a:gd name="T17" fmla="*/ 61 h 122"/>
                <a:gd name="T18" fmla="*/ 61 w 122"/>
                <a:gd name="T19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22">
                  <a:moveTo>
                    <a:pt x="61" y="122"/>
                  </a:moveTo>
                  <a:cubicBezTo>
                    <a:pt x="27" y="122"/>
                    <a:pt x="0" y="95"/>
                    <a:pt x="0" y="61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2" y="27"/>
                    <a:pt x="122" y="61"/>
                  </a:cubicBezTo>
                  <a:cubicBezTo>
                    <a:pt x="122" y="95"/>
                    <a:pt x="94" y="122"/>
                    <a:pt x="61" y="122"/>
                  </a:cubicBezTo>
                  <a:close/>
                  <a:moveTo>
                    <a:pt x="61" y="9"/>
                  </a:moveTo>
                  <a:cubicBezTo>
                    <a:pt x="32" y="9"/>
                    <a:pt x="9" y="32"/>
                    <a:pt x="9" y="61"/>
                  </a:cubicBezTo>
                  <a:cubicBezTo>
                    <a:pt x="9" y="90"/>
                    <a:pt x="32" y="113"/>
                    <a:pt x="61" y="113"/>
                  </a:cubicBezTo>
                  <a:cubicBezTo>
                    <a:pt x="89" y="113"/>
                    <a:pt x="113" y="90"/>
                    <a:pt x="113" y="61"/>
                  </a:cubicBezTo>
                  <a:cubicBezTo>
                    <a:pt x="113" y="32"/>
                    <a:pt x="8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00"/>
            <p:cNvSpPr/>
            <p:nvPr/>
          </p:nvSpPr>
          <p:spPr bwMode="auto">
            <a:xfrm>
              <a:off x="10344150" y="1282700"/>
              <a:ext cx="165100" cy="95250"/>
            </a:xfrm>
            <a:custGeom>
              <a:avLst/>
              <a:gdLst>
                <a:gd name="T0" fmla="*/ 42 w 59"/>
                <a:gd name="T1" fmla="*/ 34 h 34"/>
                <a:gd name="T2" fmla="*/ 5 w 59"/>
                <a:gd name="T3" fmla="*/ 34 h 34"/>
                <a:gd name="T4" fmla="*/ 0 w 59"/>
                <a:gd name="T5" fmla="*/ 30 h 34"/>
                <a:gd name="T6" fmla="*/ 5 w 59"/>
                <a:gd name="T7" fmla="*/ 25 h 34"/>
                <a:gd name="T8" fmla="*/ 42 w 59"/>
                <a:gd name="T9" fmla="*/ 25 h 34"/>
                <a:gd name="T10" fmla="*/ 50 w 59"/>
                <a:gd name="T11" fmla="*/ 17 h 34"/>
                <a:gd name="T12" fmla="*/ 42 w 59"/>
                <a:gd name="T13" fmla="*/ 9 h 34"/>
                <a:gd name="T14" fmla="*/ 5 w 59"/>
                <a:gd name="T15" fmla="*/ 9 h 34"/>
                <a:gd name="T16" fmla="*/ 0 w 59"/>
                <a:gd name="T17" fmla="*/ 4 h 34"/>
                <a:gd name="T18" fmla="*/ 5 w 59"/>
                <a:gd name="T19" fmla="*/ 0 h 34"/>
                <a:gd name="T20" fmla="*/ 42 w 59"/>
                <a:gd name="T21" fmla="*/ 0 h 34"/>
                <a:gd name="T22" fmla="*/ 59 w 59"/>
                <a:gd name="T23" fmla="*/ 17 h 34"/>
                <a:gd name="T24" fmla="*/ 42 w 59"/>
                <a:gd name="T2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42" y="34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2" y="34"/>
                    <a:pt x="0" y="32"/>
                    <a:pt x="0" y="30"/>
                  </a:cubicBezTo>
                  <a:cubicBezTo>
                    <a:pt x="0" y="27"/>
                    <a:pt x="2" y="25"/>
                    <a:pt x="5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6" y="25"/>
                    <a:pt x="50" y="21"/>
                    <a:pt x="50" y="17"/>
                  </a:cubicBezTo>
                  <a:cubicBezTo>
                    <a:pt x="50" y="13"/>
                    <a:pt x="46" y="9"/>
                    <a:pt x="42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1" y="0"/>
                    <a:pt x="59" y="8"/>
                    <a:pt x="59" y="17"/>
                  </a:cubicBezTo>
                  <a:cubicBezTo>
                    <a:pt x="59" y="26"/>
                    <a:pt x="51" y="34"/>
                    <a:pt x="4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01"/>
            <p:cNvSpPr>
              <a:spLocks noEditPoints="1"/>
            </p:cNvSpPr>
            <p:nvPr/>
          </p:nvSpPr>
          <p:spPr bwMode="auto">
            <a:xfrm>
              <a:off x="10113963" y="1333500"/>
              <a:ext cx="176213" cy="95250"/>
            </a:xfrm>
            <a:custGeom>
              <a:avLst/>
              <a:gdLst>
                <a:gd name="T0" fmla="*/ 46 w 63"/>
                <a:gd name="T1" fmla="*/ 34 h 34"/>
                <a:gd name="T2" fmla="*/ 17 w 63"/>
                <a:gd name="T3" fmla="*/ 34 h 34"/>
                <a:gd name="T4" fmla="*/ 0 w 63"/>
                <a:gd name="T5" fmla="*/ 17 h 34"/>
                <a:gd name="T6" fmla="*/ 17 w 63"/>
                <a:gd name="T7" fmla="*/ 0 h 34"/>
                <a:gd name="T8" fmla="*/ 46 w 63"/>
                <a:gd name="T9" fmla="*/ 0 h 34"/>
                <a:gd name="T10" fmla="*/ 63 w 63"/>
                <a:gd name="T11" fmla="*/ 17 h 34"/>
                <a:gd name="T12" fmla="*/ 46 w 63"/>
                <a:gd name="T13" fmla="*/ 34 h 34"/>
                <a:gd name="T14" fmla="*/ 17 w 63"/>
                <a:gd name="T15" fmla="*/ 9 h 34"/>
                <a:gd name="T16" fmla="*/ 10 w 63"/>
                <a:gd name="T17" fmla="*/ 17 h 34"/>
                <a:gd name="T18" fmla="*/ 17 w 63"/>
                <a:gd name="T19" fmla="*/ 25 h 34"/>
                <a:gd name="T20" fmla="*/ 46 w 63"/>
                <a:gd name="T21" fmla="*/ 25 h 34"/>
                <a:gd name="T22" fmla="*/ 54 w 63"/>
                <a:gd name="T23" fmla="*/ 17 h 34"/>
                <a:gd name="T24" fmla="*/ 46 w 63"/>
                <a:gd name="T25" fmla="*/ 9 h 34"/>
                <a:gd name="T26" fmla="*/ 17 w 63"/>
                <a:gd name="T27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34">
                  <a:moveTo>
                    <a:pt x="46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6" y="0"/>
                    <a:pt x="63" y="8"/>
                    <a:pt x="63" y="17"/>
                  </a:cubicBezTo>
                  <a:cubicBezTo>
                    <a:pt x="63" y="27"/>
                    <a:pt x="56" y="34"/>
                    <a:pt x="46" y="34"/>
                  </a:cubicBezTo>
                  <a:close/>
                  <a:moveTo>
                    <a:pt x="17" y="9"/>
                  </a:moveTo>
                  <a:cubicBezTo>
                    <a:pt x="13" y="9"/>
                    <a:pt x="10" y="13"/>
                    <a:pt x="10" y="17"/>
                  </a:cubicBezTo>
                  <a:cubicBezTo>
                    <a:pt x="10" y="22"/>
                    <a:pt x="13" y="25"/>
                    <a:pt x="1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50" y="25"/>
                    <a:pt x="54" y="22"/>
                    <a:pt x="54" y="17"/>
                  </a:cubicBezTo>
                  <a:cubicBezTo>
                    <a:pt x="54" y="13"/>
                    <a:pt x="50" y="9"/>
                    <a:pt x="46" y="9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102"/>
            <p:cNvSpPr>
              <a:spLocks noChangeArrowheads="1"/>
            </p:cNvSpPr>
            <p:nvPr/>
          </p:nvSpPr>
          <p:spPr bwMode="auto">
            <a:xfrm>
              <a:off x="10153650" y="1373188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03"/>
            <p:cNvSpPr/>
            <p:nvPr/>
          </p:nvSpPr>
          <p:spPr bwMode="auto">
            <a:xfrm>
              <a:off x="10191750" y="137001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6 w 8"/>
                <a:gd name="T3" fmla="*/ 7 h 8"/>
                <a:gd name="T4" fmla="*/ 1 w 8"/>
                <a:gd name="T5" fmla="*/ 7 h 8"/>
                <a:gd name="T6" fmla="*/ 1 w 8"/>
                <a:gd name="T7" fmla="*/ 2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6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04"/>
            <p:cNvSpPr/>
            <p:nvPr/>
          </p:nvSpPr>
          <p:spPr bwMode="auto">
            <a:xfrm>
              <a:off x="10231438" y="137001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7 w 8"/>
                <a:gd name="T3" fmla="*/ 7 h 8"/>
                <a:gd name="T4" fmla="*/ 1 w 8"/>
                <a:gd name="T5" fmla="*/ 7 h 8"/>
                <a:gd name="T6" fmla="*/ 2 w 8"/>
                <a:gd name="T7" fmla="*/ 2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05"/>
            <p:cNvSpPr>
              <a:spLocks noEditPoints="1"/>
            </p:cNvSpPr>
            <p:nvPr/>
          </p:nvSpPr>
          <p:spPr bwMode="auto">
            <a:xfrm>
              <a:off x="10309225" y="1549400"/>
              <a:ext cx="180975" cy="496887"/>
            </a:xfrm>
            <a:custGeom>
              <a:avLst/>
              <a:gdLst>
                <a:gd name="T0" fmla="*/ 32 w 64"/>
                <a:gd name="T1" fmla="*/ 177 h 177"/>
                <a:gd name="T2" fmla="*/ 13 w 64"/>
                <a:gd name="T3" fmla="*/ 155 h 177"/>
                <a:gd name="T4" fmla="*/ 18 w 64"/>
                <a:gd name="T5" fmla="*/ 140 h 177"/>
                <a:gd name="T6" fmla="*/ 18 w 64"/>
                <a:gd name="T7" fmla="*/ 79 h 177"/>
                <a:gd name="T8" fmla="*/ 0 w 64"/>
                <a:gd name="T9" fmla="*/ 45 h 177"/>
                <a:gd name="T10" fmla="*/ 32 w 64"/>
                <a:gd name="T11" fmla="*/ 0 h 177"/>
                <a:gd name="T12" fmla="*/ 64 w 64"/>
                <a:gd name="T13" fmla="*/ 45 h 177"/>
                <a:gd name="T14" fmla="*/ 46 w 64"/>
                <a:gd name="T15" fmla="*/ 79 h 177"/>
                <a:gd name="T16" fmla="*/ 46 w 64"/>
                <a:gd name="T17" fmla="*/ 140 h 177"/>
                <a:gd name="T18" fmla="*/ 51 w 64"/>
                <a:gd name="T19" fmla="*/ 155 h 177"/>
                <a:gd name="T20" fmla="*/ 32 w 64"/>
                <a:gd name="T21" fmla="*/ 177 h 177"/>
                <a:gd name="T22" fmla="*/ 32 w 64"/>
                <a:gd name="T23" fmla="*/ 9 h 177"/>
                <a:gd name="T24" fmla="*/ 10 w 64"/>
                <a:gd name="T25" fmla="*/ 45 h 177"/>
                <a:gd name="T26" fmla="*/ 25 w 64"/>
                <a:gd name="T27" fmla="*/ 72 h 177"/>
                <a:gd name="T28" fmla="*/ 28 w 64"/>
                <a:gd name="T29" fmla="*/ 76 h 177"/>
                <a:gd name="T30" fmla="*/ 28 w 64"/>
                <a:gd name="T31" fmla="*/ 142 h 177"/>
                <a:gd name="T32" fmla="*/ 26 w 64"/>
                <a:gd name="T33" fmla="*/ 145 h 177"/>
                <a:gd name="T34" fmla="*/ 22 w 64"/>
                <a:gd name="T35" fmla="*/ 155 h 177"/>
                <a:gd name="T36" fmla="*/ 32 w 64"/>
                <a:gd name="T37" fmla="*/ 168 h 177"/>
                <a:gd name="T38" fmla="*/ 42 w 64"/>
                <a:gd name="T39" fmla="*/ 155 h 177"/>
                <a:gd name="T40" fmla="*/ 38 w 64"/>
                <a:gd name="T41" fmla="*/ 145 h 177"/>
                <a:gd name="T42" fmla="*/ 37 w 64"/>
                <a:gd name="T43" fmla="*/ 142 h 177"/>
                <a:gd name="T44" fmla="*/ 37 w 64"/>
                <a:gd name="T45" fmla="*/ 76 h 177"/>
                <a:gd name="T46" fmla="*/ 40 w 64"/>
                <a:gd name="T47" fmla="*/ 72 h 177"/>
                <a:gd name="T48" fmla="*/ 55 w 64"/>
                <a:gd name="T49" fmla="*/ 45 h 177"/>
                <a:gd name="T50" fmla="*/ 32 w 64"/>
                <a:gd name="T51" fmla="*/ 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177">
                  <a:moveTo>
                    <a:pt x="32" y="177"/>
                  </a:moveTo>
                  <a:cubicBezTo>
                    <a:pt x="22" y="177"/>
                    <a:pt x="13" y="167"/>
                    <a:pt x="13" y="155"/>
                  </a:cubicBezTo>
                  <a:cubicBezTo>
                    <a:pt x="13" y="149"/>
                    <a:pt x="15" y="144"/>
                    <a:pt x="18" y="140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7" y="73"/>
                    <a:pt x="0" y="60"/>
                    <a:pt x="0" y="45"/>
                  </a:cubicBezTo>
                  <a:cubicBezTo>
                    <a:pt x="0" y="24"/>
                    <a:pt x="14" y="0"/>
                    <a:pt x="32" y="0"/>
                  </a:cubicBezTo>
                  <a:cubicBezTo>
                    <a:pt x="50" y="0"/>
                    <a:pt x="64" y="24"/>
                    <a:pt x="64" y="45"/>
                  </a:cubicBezTo>
                  <a:cubicBezTo>
                    <a:pt x="64" y="60"/>
                    <a:pt x="57" y="73"/>
                    <a:pt x="46" y="79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9" y="144"/>
                    <a:pt x="51" y="149"/>
                    <a:pt x="51" y="155"/>
                  </a:cubicBezTo>
                  <a:cubicBezTo>
                    <a:pt x="51" y="167"/>
                    <a:pt x="43" y="177"/>
                    <a:pt x="32" y="177"/>
                  </a:cubicBezTo>
                  <a:close/>
                  <a:moveTo>
                    <a:pt x="32" y="9"/>
                  </a:moveTo>
                  <a:cubicBezTo>
                    <a:pt x="20" y="9"/>
                    <a:pt x="10" y="30"/>
                    <a:pt x="10" y="45"/>
                  </a:cubicBezTo>
                  <a:cubicBezTo>
                    <a:pt x="10" y="57"/>
                    <a:pt x="16" y="68"/>
                    <a:pt x="25" y="72"/>
                  </a:cubicBezTo>
                  <a:cubicBezTo>
                    <a:pt x="26" y="73"/>
                    <a:pt x="28" y="74"/>
                    <a:pt x="28" y="76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8" y="143"/>
                    <a:pt x="27" y="144"/>
                    <a:pt x="26" y="145"/>
                  </a:cubicBezTo>
                  <a:cubicBezTo>
                    <a:pt x="24" y="147"/>
                    <a:pt x="22" y="151"/>
                    <a:pt x="22" y="155"/>
                  </a:cubicBezTo>
                  <a:cubicBezTo>
                    <a:pt x="22" y="162"/>
                    <a:pt x="27" y="168"/>
                    <a:pt x="32" y="168"/>
                  </a:cubicBezTo>
                  <a:cubicBezTo>
                    <a:pt x="38" y="168"/>
                    <a:pt x="42" y="162"/>
                    <a:pt x="42" y="155"/>
                  </a:cubicBezTo>
                  <a:cubicBezTo>
                    <a:pt x="42" y="151"/>
                    <a:pt x="41" y="147"/>
                    <a:pt x="38" y="145"/>
                  </a:cubicBezTo>
                  <a:cubicBezTo>
                    <a:pt x="37" y="144"/>
                    <a:pt x="37" y="143"/>
                    <a:pt x="37" y="14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4"/>
                    <a:pt x="38" y="73"/>
                    <a:pt x="40" y="72"/>
                  </a:cubicBezTo>
                  <a:cubicBezTo>
                    <a:pt x="49" y="68"/>
                    <a:pt x="55" y="57"/>
                    <a:pt x="55" y="45"/>
                  </a:cubicBezTo>
                  <a:cubicBezTo>
                    <a:pt x="55" y="30"/>
                    <a:pt x="44" y="9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4" name="Freeform 106"/>
          <p:cNvSpPr>
            <a:spLocks noEditPoints="1"/>
          </p:cNvSpPr>
          <p:nvPr/>
        </p:nvSpPr>
        <p:spPr bwMode="auto">
          <a:xfrm>
            <a:off x="8616271" y="2270770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5" name="组合 214"/>
          <p:cNvGrpSpPr/>
          <p:nvPr/>
        </p:nvGrpSpPr>
        <p:grpSpPr>
          <a:xfrm>
            <a:off x="2901194" y="3691343"/>
            <a:ext cx="542408" cy="605529"/>
            <a:chOff x="974725" y="2927350"/>
            <a:chExt cx="804863" cy="898525"/>
          </a:xfrm>
          <a:solidFill>
            <a:srgbClr val="FC621E"/>
          </a:solidFill>
        </p:grpSpPr>
        <p:sp>
          <p:nvSpPr>
            <p:cNvPr id="216" name="Freeform 107"/>
            <p:cNvSpPr/>
            <p:nvPr/>
          </p:nvSpPr>
          <p:spPr bwMode="auto">
            <a:xfrm>
              <a:off x="1089025" y="2989263"/>
              <a:ext cx="211138" cy="128587"/>
            </a:xfrm>
            <a:custGeom>
              <a:avLst/>
              <a:gdLst>
                <a:gd name="T0" fmla="*/ 5 w 75"/>
                <a:gd name="T1" fmla="*/ 46 h 46"/>
                <a:gd name="T2" fmla="*/ 4 w 75"/>
                <a:gd name="T3" fmla="*/ 46 h 46"/>
                <a:gd name="T4" fmla="*/ 1 w 75"/>
                <a:gd name="T5" fmla="*/ 40 h 46"/>
                <a:gd name="T6" fmla="*/ 19 w 75"/>
                <a:gd name="T7" fmla="*/ 13 h 46"/>
                <a:gd name="T8" fmla="*/ 71 w 75"/>
                <a:gd name="T9" fmla="*/ 3 h 46"/>
                <a:gd name="T10" fmla="*/ 75 w 75"/>
                <a:gd name="T11" fmla="*/ 8 h 46"/>
                <a:gd name="T12" fmla="*/ 70 w 75"/>
                <a:gd name="T13" fmla="*/ 12 h 46"/>
                <a:gd name="T14" fmla="*/ 25 w 75"/>
                <a:gd name="T15" fmla="*/ 21 h 46"/>
                <a:gd name="T16" fmla="*/ 9 w 75"/>
                <a:gd name="T17" fmla="*/ 43 h 46"/>
                <a:gd name="T18" fmla="*/ 5 w 75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5" y="46"/>
                    <a:pt x="4" y="46"/>
                    <a:pt x="4" y="46"/>
                  </a:cubicBezTo>
                  <a:cubicBezTo>
                    <a:pt x="1" y="45"/>
                    <a:pt x="0" y="43"/>
                    <a:pt x="1" y="40"/>
                  </a:cubicBezTo>
                  <a:cubicBezTo>
                    <a:pt x="4" y="29"/>
                    <a:pt x="10" y="20"/>
                    <a:pt x="19" y="13"/>
                  </a:cubicBezTo>
                  <a:cubicBezTo>
                    <a:pt x="33" y="4"/>
                    <a:pt x="52" y="0"/>
                    <a:pt x="71" y="3"/>
                  </a:cubicBezTo>
                  <a:cubicBezTo>
                    <a:pt x="74" y="3"/>
                    <a:pt x="75" y="6"/>
                    <a:pt x="75" y="8"/>
                  </a:cubicBezTo>
                  <a:cubicBezTo>
                    <a:pt x="75" y="11"/>
                    <a:pt x="72" y="12"/>
                    <a:pt x="70" y="12"/>
                  </a:cubicBezTo>
                  <a:cubicBezTo>
                    <a:pt x="53" y="10"/>
                    <a:pt x="36" y="13"/>
                    <a:pt x="25" y="21"/>
                  </a:cubicBezTo>
                  <a:cubicBezTo>
                    <a:pt x="17" y="26"/>
                    <a:pt x="12" y="33"/>
                    <a:pt x="9" y="43"/>
                  </a:cubicBezTo>
                  <a:cubicBezTo>
                    <a:pt x="9" y="45"/>
                    <a:pt x="7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08"/>
            <p:cNvSpPr/>
            <p:nvPr/>
          </p:nvSpPr>
          <p:spPr bwMode="auto">
            <a:xfrm>
              <a:off x="1011238" y="3028950"/>
              <a:ext cx="768350" cy="796925"/>
            </a:xfrm>
            <a:custGeom>
              <a:avLst/>
              <a:gdLst>
                <a:gd name="T0" fmla="*/ 119 w 274"/>
                <a:gd name="T1" fmla="*/ 284 h 284"/>
                <a:gd name="T2" fmla="*/ 30 w 274"/>
                <a:gd name="T3" fmla="*/ 266 h 284"/>
                <a:gd name="T4" fmla="*/ 2 w 274"/>
                <a:gd name="T5" fmla="*/ 215 h 284"/>
                <a:gd name="T6" fmla="*/ 26 w 274"/>
                <a:gd name="T7" fmla="*/ 153 h 284"/>
                <a:gd name="T8" fmla="*/ 33 w 274"/>
                <a:gd name="T9" fmla="*/ 147 h 284"/>
                <a:gd name="T10" fmla="*/ 52 w 274"/>
                <a:gd name="T11" fmla="*/ 124 h 284"/>
                <a:gd name="T12" fmla="*/ 37 w 274"/>
                <a:gd name="T13" fmla="*/ 88 h 284"/>
                <a:gd name="T14" fmla="*/ 38 w 274"/>
                <a:gd name="T15" fmla="*/ 81 h 284"/>
                <a:gd name="T16" fmla="*/ 44 w 274"/>
                <a:gd name="T17" fmla="*/ 81 h 284"/>
                <a:gd name="T18" fmla="*/ 61 w 274"/>
                <a:gd name="T19" fmla="*/ 127 h 284"/>
                <a:gd name="T20" fmla="*/ 39 w 274"/>
                <a:gd name="T21" fmla="*/ 154 h 284"/>
                <a:gd name="T22" fmla="*/ 33 w 274"/>
                <a:gd name="T23" fmla="*/ 159 h 284"/>
                <a:gd name="T24" fmla="*/ 11 w 274"/>
                <a:gd name="T25" fmla="*/ 214 h 284"/>
                <a:gd name="T26" fmla="*/ 35 w 274"/>
                <a:gd name="T27" fmla="*/ 258 h 284"/>
                <a:gd name="T28" fmla="*/ 207 w 274"/>
                <a:gd name="T29" fmla="*/ 263 h 284"/>
                <a:gd name="T30" fmla="*/ 264 w 274"/>
                <a:gd name="T31" fmla="*/ 170 h 284"/>
                <a:gd name="T32" fmla="*/ 264 w 274"/>
                <a:gd name="T33" fmla="*/ 166 h 284"/>
                <a:gd name="T34" fmla="*/ 258 w 274"/>
                <a:gd name="T35" fmla="*/ 149 h 284"/>
                <a:gd name="T36" fmla="*/ 245 w 274"/>
                <a:gd name="T37" fmla="*/ 139 h 284"/>
                <a:gd name="T38" fmla="*/ 230 w 274"/>
                <a:gd name="T39" fmla="*/ 150 h 284"/>
                <a:gd name="T40" fmla="*/ 226 w 274"/>
                <a:gd name="T41" fmla="*/ 154 h 284"/>
                <a:gd name="T42" fmla="*/ 216 w 274"/>
                <a:gd name="T43" fmla="*/ 162 h 284"/>
                <a:gd name="T44" fmla="*/ 191 w 274"/>
                <a:gd name="T45" fmla="*/ 156 h 284"/>
                <a:gd name="T46" fmla="*/ 188 w 274"/>
                <a:gd name="T47" fmla="*/ 154 h 284"/>
                <a:gd name="T48" fmla="*/ 156 w 274"/>
                <a:gd name="T49" fmla="*/ 145 h 284"/>
                <a:gd name="T50" fmla="*/ 155 w 274"/>
                <a:gd name="T51" fmla="*/ 145 h 284"/>
                <a:gd name="T52" fmla="*/ 139 w 274"/>
                <a:gd name="T53" fmla="*/ 140 h 284"/>
                <a:gd name="T54" fmla="*/ 135 w 274"/>
                <a:gd name="T55" fmla="*/ 120 h 284"/>
                <a:gd name="T56" fmla="*/ 145 w 274"/>
                <a:gd name="T57" fmla="*/ 89 h 284"/>
                <a:gd name="T58" fmla="*/ 155 w 274"/>
                <a:gd name="T59" fmla="*/ 49 h 284"/>
                <a:gd name="T60" fmla="*/ 130 w 274"/>
                <a:gd name="T61" fmla="*/ 10 h 284"/>
                <a:gd name="T62" fmla="*/ 128 w 274"/>
                <a:gd name="T63" fmla="*/ 3 h 284"/>
                <a:gd name="T64" fmla="*/ 135 w 274"/>
                <a:gd name="T65" fmla="*/ 2 h 284"/>
                <a:gd name="T66" fmla="*/ 165 w 274"/>
                <a:gd name="T67" fmla="*/ 49 h 284"/>
                <a:gd name="T68" fmla="*/ 153 w 274"/>
                <a:gd name="T69" fmla="*/ 93 h 284"/>
                <a:gd name="T70" fmla="*/ 144 w 274"/>
                <a:gd name="T71" fmla="*/ 121 h 284"/>
                <a:gd name="T72" fmla="*/ 146 w 274"/>
                <a:gd name="T73" fmla="*/ 134 h 284"/>
                <a:gd name="T74" fmla="*/ 155 w 274"/>
                <a:gd name="T75" fmla="*/ 136 h 284"/>
                <a:gd name="T76" fmla="*/ 156 w 274"/>
                <a:gd name="T77" fmla="*/ 136 h 284"/>
                <a:gd name="T78" fmla="*/ 192 w 274"/>
                <a:gd name="T79" fmla="*/ 146 h 284"/>
                <a:gd name="T80" fmla="*/ 196 w 274"/>
                <a:gd name="T81" fmla="*/ 148 h 284"/>
                <a:gd name="T82" fmla="*/ 213 w 274"/>
                <a:gd name="T83" fmla="*/ 154 h 284"/>
                <a:gd name="T84" fmla="*/ 220 w 274"/>
                <a:gd name="T85" fmla="*/ 148 h 284"/>
                <a:gd name="T86" fmla="*/ 223 w 274"/>
                <a:gd name="T87" fmla="*/ 144 h 284"/>
                <a:gd name="T88" fmla="*/ 245 w 274"/>
                <a:gd name="T89" fmla="*/ 130 h 284"/>
                <a:gd name="T90" fmla="*/ 266 w 274"/>
                <a:gd name="T91" fmla="*/ 144 h 284"/>
                <a:gd name="T92" fmla="*/ 273 w 274"/>
                <a:gd name="T93" fmla="*/ 164 h 284"/>
                <a:gd name="T94" fmla="*/ 273 w 274"/>
                <a:gd name="T95" fmla="*/ 169 h 284"/>
                <a:gd name="T96" fmla="*/ 273 w 274"/>
                <a:gd name="T97" fmla="*/ 170 h 284"/>
                <a:gd name="T98" fmla="*/ 210 w 274"/>
                <a:gd name="T99" fmla="*/ 272 h 284"/>
                <a:gd name="T100" fmla="*/ 119 w 274"/>
                <a:gd name="T10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4" h="284">
                  <a:moveTo>
                    <a:pt x="119" y="284"/>
                  </a:moveTo>
                  <a:cubicBezTo>
                    <a:pt x="85" y="284"/>
                    <a:pt x="50" y="279"/>
                    <a:pt x="30" y="266"/>
                  </a:cubicBezTo>
                  <a:cubicBezTo>
                    <a:pt x="13" y="254"/>
                    <a:pt x="3" y="236"/>
                    <a:pt x="2" y="215"/>
                  </a:cubicBezTo>
                  <a:cubicBezTo>
                    <a:pt x="0" y="192"/>
                    <a:pt x="10" y="168"/>
                    <a:pt x="26" y="153"/>
                  </a:cubicBezTo>
                  <a:cubicBezTo>
                    <a:pt x="29" y="151"/>
                    <a:pt x="31" y="149"/>
                    <a:pt x="33" y="147"/>
                  </a:cubicBezTo>
                  <a:cubicBezTo>
                    <a:pt x="41" y="140"/>
                    <a:pt x="49" y="134"/>
                    <a:pt x="52" y="124"/>
                  </a:cubicBezTo>
                  <a:cubicBezTo>
                    <a:pt x="55" y="114"/>
                    <a:pt x="51" y="102"/>
                    <a:pt x="37" y="88"/>
                  </a:cubicBezTo>
                  <a:cubicBezTo>
                    <a:pt x="36" y="86"/>
                    <a:pt x="36" y="83"/>
                    <a:pt x="38" y="81"/>
                  </a:cubicBezTo>
                  <a:cubicBezTo>
                    <a:pt x="40" y="79"/>
                    <a:pt x="42" y="79"/>
                    <a:pt x="44" y="81"/>
                  </a:cubicBezTo>
                  <a:cubicBezTo>
                    <a:pt x="50" y="88"/>
                    <a:pt x="68" y="107"/>
                    <a:pt x="61" y="127"/>
                  </a:cubicBezTo>
                  <a:cubicBezTo>
                    <a:pt x="56" y="140"/>
                    <a:pt x="48" y="147"/>
                    <a:pt x="39" y="154"/>
                  </a:cubicBezTo>
                  <a:cubicBezTo>
                    <a:pt x="37" y="156"/>
                    <a:pt x="35" y="158"/>
                    <a:pt x="33" y="159"/>
                  </a:cubicBezTo>
                  <a:cubicBezTo>
                    <a:pt x="18" y="173"/>
                    <a:pt x="10" y="194"/>
                    <a:pt x="11" y="214"/>
                  </a:cubicBezTo>
                  <a:cubicBezTo>
                    <a:pt x="12" y="233"/>
                    <a:pt x="21" y="248"/>
                    <a:pt x="35" y="258"/>
                  </a:cubicBezTo>
                  <a:cubicBezTo>
                    <a:pt x="72" y="282"/>
                    <a:pt x="163" y="278"/>
                    <a:pt x="207" y="263"/>
                  </a:cubicBezTo>
                  <a:cubicBezTo>
                    <a:pt x="247" y="249"/>
                    <a:pt x="265" y="236"/>
                    <a:pt x="264" y="170"/>
                  </a:cubicBezTo>
                  <a:cubicBezTo>
                    <a:pt x="264" y="169"/>
                    <a:pt x="264" y="167"/>
                    <a:pt x="264" y="166"/>
                  </a:cubicBezTo>
                  <a:cubicBezTo>
                    <a:pt x="263" y="162"/>
                    <a:pt x="261" y="155"/>
                    <a:pt x="258" y="149"/>
                  </a:cubicBezTo>
                  <a:cubicBezTo>
                    <a:pt x="254" y="142"/>
                    <a:pt x="250" y="139"/>
                    <a:pt x="245" y="139"/>
                  </a:cubicBezTo>
                  <a:cubicBezTo>
                    <a:pt x="239" y="140"/>
                    <a:pt x="235" y="145"/>
                    <a:pt x="230" y="150"/>
                  </a:cubicBezTo>
                  <a:cubicBezTo>
                    <a:pt x="229" y="152"/>
                    <a:pt x="227" y="153"/>
                    <a:pt x="226" y="154"/>
                  </a:cubicBezTo>
                  <a:cubicBezTo>
                    <a:pt x="224" y="157"/>
                    <a:pt x="220" y="161"/>
                    <a:pt x="216" y="162"/>
                  </a:cubicBezTo>
                  <a:cubicBezTo>
                    <a:pt x="207" y="166"/>
                    <a:pt x="198" y="160"/>
                    <a:pt x="191" y="156"/>
                  </a:cubicBezTo>
                  <a:cubicBezTo>
                    <a:pt x="190" y="155"/>
                    <a:pt x="189" y="155"/>
                    <a:pt x="188" y="154"/>
                  </a:cubicBezTo>
                  <a:cubicBezTo>
                    <a:pt x="178" y="148"/>
                    <a:pt x="167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0" y="145"/>
                    <a:pt x="144" y="145"/>
                    <a:pt x="139" y="140"/>
                  </a:cubicBezTo>
                  <a:cubicBezTo>
                    <a:pt x="133" y="135"/>
                    <a:pt x="134" y="126"/>
                    <a:pt x="135" y="120"/>
                  </a:cubicBezTo>
                  <a:cubicBezTo>
                    <a:pt x="136" y="109"/>
                    <a:pt x="141" y="99"/>
                    <a:pt x="145" y="89"/>
                  </a:cubicBezTo>
                  <a:cubicBezTo>
                    <a:pt x="151" y="76"/>
                    <a:pt x="156" y="63"/>
                    <a:pt x="155" y="49"/>
                  </a:cubicBezTo>
                  <a:cubicBezTo>
                    <a:pt x="154" y="33"/>
                    <a:pt x="145" y="19"/>
                    <a:pt x="130" y="10"/>
                  </a:cubicBezTo>
                  <a:cubicBezTo>
                    <a:pt x="128" y="8"/>
                    <a:pt x="127" y="5"/>
                    <a:pt x="128" y="3"/>
                  </a:cubicBezTo>
                  <a:cubicBezTo>
                    <a:pt x="130" y="1"/>
                    <a:pt x="133" y="0"/>
                    <a:pt x="135" y="2"/>
                  </a:cubicBezTo>
                  <a:cubicBezTo>
                    <a:pt x="153" y="13"/>
                    <a:pt x="163" y="30"/>
                    <a:pt x="165" y="49"/>
                  </a:cubicBezTo>
                  <a:cubicBezTo>
                    <a:pt x="166" y="65"/>
                    <a:pt x="160" y="79"/>
                    <a:pt x="153" y="93"/>
                  </a:cubicBezTo>
                  <a:cubicBezTo>
                    <a:pt x="149" y="102"/>
                    <a:pt x="145" y="112"/>
                    <a:pt x="144" y="121"/>
                  </a:cubicBezTo>
                  <a:cubicBezTo>
                    <a:pt x="143" y="127"/>
                    <a:pt x="143" y="132"/>
                    <a:pt x="146" y="134"/>
                  </a:cubicBezTo>
                  <a:cubicBezTo>
                    <a:pt x="148" y="136"/>
                    <a:pt x="151" y="136"/>
                    <a:pt x="155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69" y="136"/>
                    <a:pt x="181" y="140"/>
                    <a:pt x="192" y="146"/>
                  </a:cubicBezTo>
                  <a:cubicBezTo>
                    <a:pt x="193" y="147"/>
                    <a:pt x="195" y="147"/>
                    <a:pt x="196" y="148"/>
                  </a:cubicBezTo>
                  <a:cubicBezTo>
                    <a:pt x="202" y="152"/>
                    <a:pt x="208" y="155"/>
                    <a:pt x="213" y="154"/>
                  </a:cubicBezTo>
                  <a:cubicBezTo>
                    <a:pt x="215" y="153"/>
                    <a:pt x="217" y="150"/>
                    <a:pt x="220" y="148"/>
                  </a:cubicBezTo>
                  <a:cubicBezTo>
                    <a:pt x="221" y="147"/>
                    <a:pt x="222" y="146"/>
                    <a:pt x="223" y="144"/>
                  </a:cubicBezTo>
                  <a:cubicBezTo>
                    <a:pt x="229" y="138"/>
                    <a:pt x="235" y="130"/>
                    <a:pt x="245" y="130"/>
                  </a:cubicBezTo>
                  <a:cubicBezTo>
                    <a:pt x="251" y="130"/>
                    <a:pt x="259" y="132"/>
                    <a:pt x="266" y="144"/>
                  </a:cubicBezTo>
                  <a:cubicBezTo>
                    <a:pt x="270" y="152"/>
                    <a:pt x="272" y="160"/>
                    <a:pt x="273" y="164"/>
                  </a:cubicBezTo>
                  <a:cubicBezTo>
                    <a:pt x="273" y="166"/>
                    <a:pt x="273" y="168"/>
                    <a:pt x="273" y="169"/>
                  </a:cubicBezTo>
                  <a:cubicBezTo>
                    <a:pt x="273" y="169"/>
                    <a:pt x="273" y="170"/>
                    <a:pt x="273" y="170"/>
                  </a:cubicBezTo>
                  <a:cubicBezTo>
                    <a:pt x="274" y="239"/>
                    <a:pt x="255" y="256"/>
                    <a:pt x="210" y="272"/>
                  </a:cubicBezTo>
                  <a:cubicBezTo>
                    <a:pt x="188" y="279"/>
                    <a:pt x="153" y="284"/>
                    <a:pt x="11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09"/>
            <p:cNvSpPr>
              <a:spLocks noEditPoints="1"/>
            </p:cNvSpPr>
            <p:nvPr/>
          </p:nvSpPr>
          <p:spPr bwMode="auto">
            <a:xfrm>
              <a:off x="1139825" y="3440113"/>
              <a:ext cx="428625" cy="309562"/>
            </a:xfrm>
            <a:custGeom>
              <a:avLst/>
              <a:gdLst>
                <a:gd name="T0" fmla="*/ 74 w 153"/>
                <a:gd name="T1" fmla="*/ 110 h 110"/>
                <a:gd name="T2" fmla="*/ 60 w 153"/>
                <a:gd name="T3" fmla="*/ 109 h 110"/>
                <a:gd name="T4" fmla="*/ 15 w 153"/>
                <a:gd name="T5" fmla="*/ 82 h 110"/>
                <a:gd name="T6" fmla="*/ 4 w 153"/>
                <a:gd name="T7" fmla="*/ 32 h 110"/>
                <a:gd name="T8" fmla="*/ 42 w 153"/>
                <a:gd name="T9" fmla="*/ 2 h 110"/>
                <a:gd name="T10" fmla="*/ 83 w 153"/>
                <a:gd name="T11" fmla="*/ 17 h 110"/>
                <a:gd name="T12" fmla="*/ 86 w 153"/>
                <a:gd name="T13" fmla="*/ 21 h 110"/>
                <a:gd name="T14" fmla="*/ 95 w 153"/>
                <a:gd name="T15" fmla="*/ 31 h 110"/>
                <a:gd name="T16" fmla="*/ 117 w 153"/>
                <a:gd name="T17" fmla="*/ 37 h 110"/>
                <a:gd name="T18" fmla="*/ 139 w 153"/>
                <a:gd name="T19" fmla="*/ 42 h 110"/>
                <a:gd name="T20" fmla="*/ 149 w 153"/>
                <a:gd name="T21" fmla="*/ 52 h 110"/>
                <a:gd name="T22" fmla="*/ 149 w 153"/>
                <a:gd name="T23" fmla="*/ 52 h 110"/>
                <a:gd name="T24" fmla="*/ 149 w 153"/>
                <a:gd name="T25" fmla="*/ 74 h 110"/>
                <a:gd name="T26" fmla="*/ 132 w 153"/>
                <a:gd name="T27" fmla="*/ 92 h 110"/>
                <a:gd name="T28" fmla="*/ 74 w 153"/>
                <a:gd name="T29" fmla="*/ 110 h 110"/>
                <a:gd name="T30" fmla="*/ 48 w 153"/>
                <a:gd name="T31" fmla="*/ 11 h 110"/>
                <a:gd name="T32" fmla="*/ 43 w 153"/>
                <a:gd name="T33" fmla="*/ 11 h 110"/>
                <a:gd name="T34" fmla="*/ 13 w 153"/>
                <a:gd name="T35" fmla="*/ 35 h 110"/>
                <a:gd name="T36" fmla="*/ 23 w 153"/>
                <a:gd name="T37" fmla="*/ 77 h 110"/>
                <a:gd name="T38" fmla="*/ 61 w 153"/>
                <a:gd name="T39" fmla="*/ 100 h 110"/>
                <a:gd name="T40" fmla="*/ 127 w 153"/>
                <a:gd name="T41" fmla="*/ 84 h 110"/>
                <a:gd name="T42" fmla="*/ 141 w 153"/>
                <a:gd name="T43" fmla="*/ 70 h 110"/>
                <a:gd name="T44" fmla="*/ 141 w 153"/>
                <a:gd name="T45" fmla="*/ 56 h 110"/>
                <a:gd name="T46" fmla="*/ 141 w 153"/>
                <a:gd name="T47" fmla="*/ 56 h 110"/>
                <a:gd name="T48" fmla="*/ 135 w 153"/>
                <a:gd name="T49" fmla="*/ 50 h 110"/>
                <a:gd name="T50" fmla="*/ 116 w 153"/>
                <a:gd name="T51" fmla="*/ 46 h 110"/>
                <a:gd name="T52" fmla="*/ 90 w 153"/>
                <a:gd name="T53" fmla="*/ 39 h 110"/>
                <a:gd name="T54" fmla="*/ 79 w 153"/>
                <a:gd name="T55" fmla="*/ 27 h 110"/>
                <a:gd name="T56" fmla="*/ 76 w 153"/>
                <a:gd name="T57" fmla="*/ 23 h 110"/>
                <a:gd name="T58" fmla="*/ 48 w 153"/>
                <a:gd name="T59" fmla="*/ 1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" h="110">
                  <a:moveTo>
                    <a:pt x="74" y="110"/>
                  </a:moveTo>
                  <a:cubicBezTo>
                    <a:pt x="69" y="110"/>
                    <a:pt x="65" y="110"/>
                    <a:pt x="60" y="109"/>
                  </a:cubicBezTo>
                  <a:cubicBezTo>
                    <a:pt x="41" y="106"/>
                    <a:pt x="25" y="97"/>
                    <a:pt x="15" y="82"/>
                  </a:cubicBezTo>
                  <a:cubicBezTo>
                    <a:pt x="4" y="66"/>
                    <a:pt x="0" y="48"/>
                    <a:pt x="4" y="32"/>
                  </a:cubicBezTo>
                  <a:cubicBezTo>
                    <a:pt x="9" y="16"/>
                    <a:pt x="24" y="4"/>
                    <a:pt x="42" y="2"/>
                  </a:cubicBezTo>
                  <a:cubicBezTo>
                    <a:pt x="59" y="0"/>
                    <a:pt x="74" y="6"/>
                    <a:pt x="83" y="17"/>
                  </a:cubicBezTo>
                  <a:cubicBezTo>
                    <a:pt x="84" y="18"/>
                    <a:pt x="85" y="20"/>
                    <a:pt x="86" y="21"/>
                  </a:cubicBezTo>
                  <a:cubicBezTo>
                    <a:pt x="89" y="25"/>
                    <a:pt x="92" y="29"/>
                    <a:pt x="95" y="31"/>
                  </a:cubicBezTo>
                  <a:cubicBezTo>
                    <a:pt x="102" y="36"/>
                    <a:pt x="109" y="36"/>
                    <a:pt x="117" y="37"/>
                  </a:cubicBezTo>
                  <a:cubicBezTo>
                    <a:pt x="125" y="38"/>
                    <a:pt x="132" y="39"/>
                    <a:pt x="139" y="42"/>
                  </a:cubicBezTo>
                  <a:cubicBezTo>
                    <a:pt x="144" y="44"/>
                    <a:pt x="147" y="48"/>
                    <a:pt x="149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53" y="58"/>
                    <a:pt x="153" y="67"/>
                    <a:pt x="149" y="74"/>
                  </a:cubicBezTo>
                  <a:cubicBezTo>
                    <a:pt x="145" y="82"/>
                    <a:pt x="138" y="87"/>
                    <a:pt x="132" y="92"/>
                  </a:cubicBezTo>
                  <a:cubicBezTo>
                    <a:pt x="116" y="104"/>
                    <a:pt x="94" y="110"/>
                    <a:pt x="74" y="110"/>
                  </a:cubicBezTo>
                  <a:close/>
                  <a:moveTo>
                    <a:pt x="48" y="11"/>
                  </a:moveTo>
                  <a:cubicBezTo>
                    <a:pt x="47" y="11"/>
                    <a:pt x="45" y="11"/>
                    <a:pt x="43" y="11"/>
                  </a:cubicBezTo>
                  <a:cubicBezTo>
                    <a:pt x="29" y="13"/>
                    <a:pt x="17" y="22"/>
                    <a:pt x="13" y="35"/>
                  </a:cubicBezTo>
                  <a:cubicBezTo>
                    <a:pt x="10" y="47"/>
                    <a:pt x="13" y="63"/>
                    <a:pt x="23" y="77"/>
                  </a:cubicBezTo>
                  <a:cubicBezTo>
                    <a:pt x="32" y="89"/>
                    <a:pt x="45" y="97"/>
                    <a:pt x="61" y="100"/>
                  </a:cubicBezTo>
                  <a:cubicBezTo>
                    <a:pt x="83" y="104"/>
                    <a:pt x="108" y="98"/>
                    <a:pt x="127" y="84"/>
                  </a:cubicBezTo>
                  <a:cubicBezTo>
                    <a:pt x="132" y="80"/>
                    <a:pt x="137" y="76"/>
                    <a:pt x="141" y="70"/>
                  </a:cubicBezTo>
                  <a:cubicBezTo>
                    <a:pt x="143" y="65"/>
                    <a:pt x="144" y="60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0" y="54"/>
                    <a:pt x="138" y="52"/>
                    <a:pt x="135" y="50"/>
                  </a:cubicBezTo>
                  <a:cubicBezTo>
                    <a:pt x="130" y="48"/>
                    <a:pt x="123" y="47"/>
                    <a:pt x="116" y="46"/>
                  </a:cubicBezTo>
                  <a:cubicBezTo>
                    <a:pt x="107" y="45"/>
                    <a:pt x="98" y="45"/>
                    <a:pt x="90" y="39"/>
                  </a:cubicBezTo>
                  <a:cubicBezTo>
                    <a:pt x="85" y="35"/>
                    <a:pt x="82" y="31"/>
                    <a:pt x="79" y="27"/>
                  </a:cubicBezTo>
                  <a:cubicBezTo>
                    <a:pt x="78" y="26"/>
                    <a:pt x="77" y="24"/>
                    <a:pt x="76" y="23"/>
                  </a:cubicBezTo>
                  <a:cubicBezTo>
                    <a:pt x="70" y="15"/>
                    <a:pt x="60" y="11"/>
                    <a:pt x="4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10"/>
            <p:cNvSpPr>
              <a:spLocks noEditPoints="1"/>
            </p:cNvSpPr>
            <p:nvPr/>
          </p:nvSpPr>
          <p:spPr bwMode="auto">
            <a:xfrm>
              <a:off x="974725" y="3090863"/>
              <a:ext cx="179388" cy="187325"/>
            </a:xfrm>
            <a:custGeom>
              <a:avLst/>
              <a:gdLst>
                <a:gd name="T0" fmla="*/ 54 w 64"/>
                <a:gd name="T1" fmla="*/ 67 h 67"/>
                <a:gd name="T2" fmla="*/ 53 w 64"/>
                <a:gd name="T3" fmla="*/ 67 h 67"/>
                <a:gd name="T4" fmla="*/ 49 w 64"/>
                <a:gd name="T5" fmla="*/ 61 h 67"/>
                <a:gd name="T6" fmla="*/ 51 w 64"/>
                <a:gd name="T7" fmla="*/ 53 h 67"/>
                <a:gd name="T8" fmla="*/ 51 w 64"/>
                <a:gd name="T9" fmla="*/ 48 h 67"/>
                <a:gd name="T10" fmla="*/ 6 w 64"/>
                <a:gd name="T11" fmla="*/ 29 h 67"/>
                <a:gd name="T12" fmla="*/ 0 w 64"/>
                <a:gd name="T13" fmla="*/ 12 h 67"/>
                <a:gd name="T14" fmla="*/ 2 w 64"/>
                <a:gd name="T15" fmla="*/ 4 h 67"/>
                <a:gd name="T16" fmla="*/ 11 w 64"/>
                <a:gd name="T17" fmla="*/ 0 h 67"/>
                <a:gd name="T18" fmla="*/ 19 w 64"/>
                <a:gd name="T19" fmla="*/ 1 h 67"/>
                <a:gd name="T20" fmla="*/ 23 w 64"/>
                <a:gd name="T21" fmla="*/ 2 h 67"/>
                <a:gd name="T22" fmla="*/ 33 w 64"/>
                <a:gd name="T23" fmla="*/ 5 h 67"/>
                <a:gd name="T24" fmla="*/ 43 w 64"/>
                <a:gd name="T25" fmla="*/ 2 h 67"/>
                <a:gd name="T26" fmla="*/ 48 w 64"/>
                <a:gd name="T27" fmla="*/ 1 h 67"/>
                <a:gd name="T28" fmla="*/ 51 w 64"/>
                <a:gd name="T29" fmla="*/ 6 h 67"/>
                <a:gd name="T30" fmla="*/ 50 w 64"/>
                <a:gd name="T31" fmla="*/ 16 h 67"/>
                <a:gd name="T32" fmla="*/ 51 w 64"/>
                <a:gd name="T33" fmla="*/ 21 h 67"/>
                <a:gd name="T34" fmla="*/ 53 w 64"/>
                <a:gd name="T35" fmla="*/ 22 h 67"/>
                <a:gd name="T36" fmla="*/ 57 w 64"/>
                <a:gd name="T37" fmla="*/ 24 h 67"/>
                <a:gd name="T38" fmla="*/ 61 w 64"/>
                <a:gd name="T39" fmla="*/ 48 h 67"/>
                <a:gd name="T40" fmla="*/ 60 w 64"/>
                <a:gd name="T41" fmla="*/ 55 h 67"/>
                <a:gd name="T42" fmla="*/ 58 w 64"/>
                <a:gd name="T43" fmla="*/ 64 h 67"/>
                <a:gd name="T44" fmla="*/ 54 w 64"/>
                <a:gd name="T45" fmla="*/ 67 h 67"/>
                <a:gd name="T46" fmla="*/ 12 w 64"/>
                <a:gd name="T47" fmla="*/ 9 h 67"/>
                <a:gd name="T48" fmla="*/ 11 w 64"/>
                <a:gd name="T49" fmla="*/ 9 h 67"/>
                <a:gd name="T50" fmla="*/ 9 w 64"/>
                <a:gd name="T51" fmla="*/ 10 h 67"/>
                <a:gd name="T52" fmla="*/ 9 w 64"/>
                <a:gd name="T53" fmla="*/ 12 h 67"/>
                <a:gd name="T54" fmla="*/ 13 w 64"/>
                <a:gd name="T55" fmla="*/ 24 h 67"/>
                <a:gd name="T56" fmla="*/ 53 w 64"/>
                <a:gd name="T57" fmla="*/ 39 h 67"/>
                <a:gd name="T58" fmla="*/ 51 w 64"/>
                <a:gd name="T59" fmla="*/ 31 h 67"/>
                <a:gd name="T60" fmla="*/ 49 w 64"/>
                <a:gd name="T61" fmla="*/ 30 h 67"/>
                <a:gd name="T62" fmla="*/ 44 w 64"/>
                <a:gd name="T63" fmla="*/ 27 h 67"/>
                <a:gd name="T64" fmla="*/ 41 w 64"/>
                <a:gd name="T65" fmla="*/ 16 h 67"/>
                <a:gd name="T66" fmla="*/ 41 w 64"/>
                <a:gd name="T67" fmla="*/ 14 h 67"/>
                <a:gd name="T68" fmla="*/ 32 w 64"/>
                <a:gd name="T69" fmla="*/ 14 h 67"/>
                <a:gd name="T70" fmla="*/ 20 w 64"/>
                <a:gd name="T71" fmla="*/ 11 h 67"/>
                <a:gd name="T72" fmla="*/ 16 w 64"/>
                <a:gd name="T73" fmla="*/ 10 h 67"/>
                <a:gd name="T74" fmla="*/ 12 w 64"/>
                <a:gd name="T75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7">
                  <a:moveTo>
                    <a:pt x="54" y="67"/>
                  </a:moveTo>
                  <a:cubicBezTo>
                    <a:pt x="53" y="67"/>
                    <a:pt x="53" y="67"/>
                    <a:pt x="53" y="67"/>
                  </a:cubicBezTo>
                  <a:cubicBezTo>
                    <a:pt x="50" y="66"/>
                    <a:pt x="49" y="64"/>
                    <a:pt x="49" y="61"/>
                  </a:cubicBezTo>
                  <a:cubicBezTo>
                    <a:pt x="50" y="59"/>
                    <a:pt x="50" y="56"/>
                    <a:pt x="51" y="53"/>
                  </a:cubicBezTo>
                  <a:cubicBezTo>
                    <a:pt x="51" y="52"/>
                    <a:pt x="51" y="50"/>
                    <a:pt x="51" y="48"/>
                  </a:cubicBezTo>
                  <a:cubicBezTo>
                    <a:pt x="39" y="47"/>
                    <a:pt x="14" y="40"/>
                    <a:pt x="6" y="29"/>
                  </a:cubicBezTo>
                  <a:cubicBezTo>
                    <a:pt x="2" y="24"/>
                    <a:pt x="0" y="18"/>
                    <a:pt x="0" y="12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4" y="2"/>
                    <a:pt x="7" y="0"/>
                    <a:pt x="11" y="0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0" y="1"/>
                    <a:pt x="21" y="2"/>
                    <a:pt x="23" y="2"/>
                  </a:cubicBezTo>
                  <a:cubicBezTo>
                    <a:pt x="26" y="3"/>
                    <a:pt x="29" y="4"/>
                    <a:pt x="33" y="5"/>
                  </a:cubicBezTo>
                  <a:cubicBezTo>
                    <a:pt x="38" y="5"/>
                    <a:pt x="41" y="5"/>
                    <a:pt x="43" y="2"/>
                  </a:cubicBezTo>
                  <a:cubicBezTo>
                    <a:pt x="44" y="1"/>
                    <a:pt x="46" y="0"/>
                    <a:pt x="48" y="1"/>
                  </a:cubicBezTo>
                  <a:cubicBezTo>
                    <a:pt x="50" y="2"/>
                    <a:pt x="51" y="4"/>
                    <a:pt x="51" y="6"/>
                  </a:cubicBezTo>
                  <a:cubicBezTo>
                    <a:pt x="50" y="9"/>
                    <a:pt x="50" y="13"/>
                    <a:pt x="50" y="16"/>
                  </a:cubicBezTo>
                  <a:cubicBezTo>
                    <a:pt x="50" y="18"/>
                    <a:pt x="50" y="20"/>
                    <a:pt x="51" y="21"/>
                  </a:cubicBezTo>
                  <a:cubicBezTo>
                    <a:pt x="52" y="21"/>
                    <a:pt x="53" y="22"/>
                    <a:pt x="53" y="22"/>
                  </a:cubicBezTo>
                  <a:cubicBezTo>
                    <a:pt x="54" y="23"/>
                    <a:pt x="56" y="24"/>
                    <a:pt x="57" y="24"/>
                  </a:cubicBezTo>
                  <a:cubicBezTo>
                    <a:pt x="64" y="31"/>
                    <a:pt x="62" y="42"/>
                    <a:pt x="61" y="48"/>
                  </a:cubicBezTo>
                  <a:cubicBezTo>
                    <a:pt x="60" y="50"/>
                    <a:pt x="60" y="52"/>
                    <a:pt x="60" y="55"/>
                  </a:cubicBezTo>
                  <a:cubicBezTo>
                    <a:pt x="59" y="57"/>
                    <a:pt x="59" y="61"/>
                    <a:pt x="58" y="64"/>
                  </a:cubicBezTo>
                  <a:cubicBezTo>
                    <a:pt x="58" y="66"/>
                    <a:pt x="56" y="67"/>
                    <a:pt x="54" y="67"/>
                  </a:cubicBezTo>
                  <a:close/>
                  <a:moveTo>
                    <a:pt x="12" y="9"/>
                  </a:move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0" y="9"/>
                    <a:pt x="9" y="10"/>
                  </a:cubicBezTo>
                  <a:cubicBezTo>
                    <a:pt x="9" y="10"/>
                    <a:pt x="9" y="11"/>
                    <a:pt x="9" y="12"/>
                  </a:cubicBezTo>
                  <a:cubicBezTo>
                    <a:pt x="9" y="16"/>
                    <a:pt x="10" y="20"/>
                    <a:pt x="13" y="24"/>
                  </a:cubicBezTo>
                  <a:cubicBezTo>
                    <a:pt x="19" y="31"/>
                    <a:pt x="43" y="39"/>
                    <a:pt x="53" y="39"/>
                  </a:cubicBezTo>
                  <a:cubicBezTo>
                    <a:pt x="53" y="36"/>
                    <a:pt x="53" y="33"/>
                    <a:pt x="51" y="31"/>
                  </a:cubicBezTo>
                  <a:cubicBezTo>
                    <a:pt x="50" y="31"/>
                    <a:pt x="49" y="30"/>
                    <a:pt x="49" y="30"/>
                  </a:cubicBezTo>
                  <a:cubicBezTo>
                    <a:pt x="47" y="29"/>
                    <a:pt x="46" y="28"/>
                    <a:pt x="44" y="27"/>
                  </a:cubicBezTo>
                  <a:cubicBezTo>
                    <a:pt x="42" y="24"/>
                    <a:pt x="41" y="20"/>
                    <a:pt x="41" y="16"/>
                  </a:cubicBezTo>
                  <a:cubicBezTo>
                    <a:pt x="41" y="15"/>
                    <a:pt x="41" y="14"/>
                    <a:pt x="41" y="14"/>
                  </a:cubicBezTo>
                  <a:cubicBezTo>
                    <a:pt x="38" y="14"/>
                    <a:pt x="35" y="14"/>
                    <a:pt x="32" y="14"/>
                  </a:cubicBezTo>
                  <a:cubicBezTo>
                    <a:pt x="27" y="13"/>
                    <a:pt x="24" y="12"/>
                    <a:pt x="20" y="11"/>
                  </a:cubicBezTo>
                  <a:cubicBezTo>
                    <a:pt x="18" y="11"/>
                    <a:pt x="17" y="10"/>
                    <a:pt x="16" y="10"/>
                  </a:cubicBezTo>
                  <a:cubicBezTo>
                    <a:pt x="14" y="9"/>
                    <a:pt x="13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11"/>
            <p:cNvSpPr/>
            <p:nvPr/>
          </p:nvSpPr>
          <p:spPr bwMode="auto">
            <a:xfrm>
              <a:off x="974725" y="3168650"/>
              <a:ext cx="165100" cy="109537"/>
            </a:xfrm>
            <a:custGeom>
              <a:avLst/>
              <a:gdLst>
                <a:gd name="T0" fmla="*/ 54 w 59"/>
                <a:gd name="T1" fmla="*/ 39 h 39"/>
                <a:gd name="T2" fmla="*/ 51 w 59"/>
                <a:gd name="T3" fmla="*/ 38 h 39"/>
                <a:gd name="T4" fmla="*/ 16 w 59"/>
                <a:gd name="T5" fmla="*/ 26 h 39"/>
                <a:gd name="T6" fmla="*/ 11 w 59"/>
                <a:gd name="T7" fmla="*/ 25 h 39"/>
                <a:gd name="T8" fmla="*/ 1 w 59"/>
                <a:gd name="T9" fmla="*/ 19 h 39"/>
                <a:gd name="T10" fmla="*/ 0 w 59"/>
                <a:gd name="T11" fmla="*/ 13 h 39"/>
                <a:gd name="T12" fmla="*/ 4 w 59"/>
                <a:gd name="T13" fmla="*/ 6 h 39"/>
                <a:gd name="T14" fmla="*/ 15 w 59"/>
                <a:gd name="T15" fmla="*/ 0 h 39"/>
                <a:gd name="T16" fmla="*/ 20 w 59"/>
                <a:gd name="T17" fmla="*/ 4 h 39"/>
                <a:gd name="T18" fmla="*/ 17 w 59"/>
                <a:gd name="T19" fmla="*/ 9 h 39"/>
                <a:gd name="T20" fmla="*/ 11 w 59"/>
                <a:gd name="T21" fmla="*/ 12 h 39"/>
                <a:gd name="T22" fmla="*/ 9 w 59"/>
                <a:gd name="T23" fmla="*/ 14 h 39"/>
                <a:gd name="T24" fmla="*/ 10 w 59"/>
                <a:gd name="T25" fmla="*/ 15 h 39"/>
                <a:gd name="T26" fmla="*/ 13 w 59"/>
                <a:gd name="T27" fmla="*/ 16 h 39"/>
                <a:gd name="T28" fmla="*/ 17 w 59"/>
                <a:gd name="T29" fmla="*/ 17 h 39"/>
                <a:gd name="T30" fmla="*/ 56 w 59"/>
                <a:gd name="T31" fmla="*/ 31 h 39"/>
                <a:gd name="T32" fmla="*/ 58 w 59"/>
                <a:gd name="T33" fmla="*/ 37 h 39"/>
                <a:gd name="T34" fmla="*/ 54 w 59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9">
                  <a:moveTo>
                    <a:pt x="54" y="39"/>
                  </a:moveTo>
                  <a:cubicBezTo>
                    <a:pt x="53" y="39"/>
                    <a:pt x="52" y="39"/>
                    <a:pt x="51" y="38"/>
                  </a:cubicBezTo>
                  <a:cubicBezTo>
                    <a:pt x="39" y="31"/>
                    <a:pt x="25" y="28"/>
                    <a:pt x="16" y="26"/>
                  </a:cubicBezTo>
                  <a:cubicBezTo>
                    <a:pt x="14" y="26"/>
                    <a:pt x="13" y="26"/>
                    <a:pt x="11" y="25"/>
                  </a:cubicBezTo>
                  <a:cubicBezTo>
                    <a:pt x="9" y="25"/>
                    <a:pt x="4" y="24"/>
                    <a:pt x="1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1" y="10"/>
                    <a:pt x="2" y="8"/>
                    <a:pt x="4" y="6"/>
                  </a:cubicBezTo>
                  <a:cubicBezTo>
                    <a:pt x="7" y="2"/>
                    <a:pt x="12" y="1"/>
                    <a:pt x="15" y="0"/>
                  </a:cubicBezTo>
                  <a:cubicBezTo>
                    <a:pt x="17" y="0"/>
                    <a:pt x="20" y="2"/>
                    <a:pt x="20" y="4"/>
                  </a:cubicBezTo>
                  <a:cubicBezTo>
                    <a:pt x="21" y="7"/>
                    <a:pt x="19" y="9"/>
                    <a:pt x="17" y="9"/>
                  </a:cubicBezTo>
                  <a:cubicBezTo>
                    <a:pt x="14" y="10"/>
                    <a:pt x="12" y="11"/>
                    <a:pt x="11" y="12"/>
                  </a:cubicBezTo>
                  <a:cubicBezTo>
                    <a:pt x="10" y="13"/>
                    <a:pt x="10" y="13"/>
                    <a:pt x="9" y="14"/>
                  </a:cubicBezTo>
                  <a:cubicBezTo>
                    <a:pt x="9" y="14"/>
                    <a:pt x="9" y="15"/>
                    <a:pt x="10" y="15"/>
                  </a:cubicBezTo>
                  <a:cubicBezTo>
                    <a:pt x="10" y="16"/>
                    <a:pt x="12" y="16"/>
                    <a:pt x="13" y="16"/>
                  </a:cubicBezTo>
                  <a:cubicBezTo>
                    <a:pt x="14" y="17"/>
                    <a:pt x="16" y="17"/>
                    <a:pt x="17" y="17"/>
                  </a:cubicBezTo>
                  <a:cubicBezTo>
                    <a:pt x="27" y="19"/>
                    <a:pt x="43" y="22"/>
                    <a:pt x="56" y="31"/>
                  </a:cubicBezTo>
                  <a:cubicBezTo>
                    <a:pt x="58" y="32"/>
                    <a:pt x="59" y="35"/>
                    <a:pt x="58" y="37"/>
                  </a:cubicBezTo>
                  <a:cubicBezTo>
                    <a:pt x="57" y="38"/>
                    <a:pt x="55" y="39"/>
                    <a:pt x="5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112"/>
            <p:cNvSpPr>
              <a:spLocks noChangeArrowheads="1"/>
            </p:cNvSpPr>
            <p:nvPr/>
          </p:nvSpPr>
          <p:spPr bwMode="auto">
            <a:xfrm>
              <a:off x="1162050" y="3087688"/>
              <a:ext cx="31750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13"/>
            <p:cNvSpPr/>
            <p:nvPr/>
          </p:nvSpPr>
          <p:spPr bwMode="auto">
            <a:xfrm>
              <a:off x="1227138" y="3603625"/>
              <a:ext cx="171450" cy="142875"/>
            </a:xfrm>
            <a:custGeom>
              <a:avLst/>
              <a:gdLst>
                <a:gd name="T0" fmla="*/ 56 w 61"/>
                <a:gd name="T1" fmla="*/ 51 h 51"/>
                <a:gd name="T2" fmla="*/ 54 w 61"/>
                <a:gd name="T3" fmla="*/ 51 h 51"/>
                <a:gd name="T4" fmla="*/ 1 w 61"/>
                <a:gd name="T5" fmla="*/ 8 h 51"/>
                <a:gd name="T6" fmla="*/ 3 w 61"/>
                <a:gd name="T7" fmla="*/ 1 h 51"/>
                <a:gd name="T8" fmla="*/ 9 w 61"/>
                <a:gd name="T9" fmla="*/ 3 h 51"/>
                <a:gd name="T10" fmla="*/ 57 w 61"/>
                <a:gd name="T11" fmla="*/ 42 h 51"/>
                <a:gd name="T12" fmla="*/ 60 w 61"/>
                <a:gd name="T13" fmla="*/ 48 h 51"/>
                <a:gd name="T14" fmla="*/ 56 w 61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1">
                  <a:moveTo>
                    <a:pt x="56" y="51"/>
                  </a:moveTo>
                  <a:cubicBezTo>
                    <a:pt x="55" y="51"/>
                    <a:pt x="55" y="51"/>
                    <a:pt x="54" y="51"/>
                  </a:cubicBezTo>
                  <a:cubicBezTo>
                    <a:pt x="32" y="45"/>
                    <a:pt x="12" y="29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9" y="22"/>
                    <a:pt x="37" y="37"/>
                    <a:pt x="57" y="42"/>
                  </a:cubicBezTo>
                  <a:cubicBezTo>
                    <a:pt x="59" y="43"/>
                    <a:pt x="61" y="45"/>
                    <a:pt x="60" y="48"/>
                  </a:cubicBezTo>
                  <a:cubicBezTo>
                    <a:pt x="60" y="50"/>
                    <a:pt x="58" y="51"/>
                    <a:pt x="5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14"/>
            <p:cNvSpPr/>
            <p:nvPr/>
          </p:nvSpPr>
          <p:spPr bwMode="auto">
            <a:xfrm>
              <a:off x="1271588" y="3567113"/>
              <a:ext cx="222250" cy="142875"/>
            </a:xfrm>
            <a:custGeom>
              <a:avLst/>
              <a:gdLst>
                <a:gd name="T0" fmla="*/ 74 w 79"/>
                <a:gd name="T1" fmla="*/ 51 h 51"/>
                <a:gd name="T2" fmla="*/ 74 w 79"/>
                <a:gd name="T3" fmla="*/ 51 h 51"/>
                <a:gd name="T4" fmla="*/ 1 w 79"/>
                <a:gd name="T5" fmla="*/ 7 h 51"/>
                <a:gd name="T6" fmla="*/ 2 w 79"/>
                <a:gd name="T7" fmla="*/ 1 h 51"/>
                <a:gd name="T8" fmla="*/ 9 w 79"/>
                <a:gd name="T9" fmla="*/ 2 h 51"/>
                <a:gd name="T10" fmla="*/ 75 w 79"/>
                <a:gd name="T11" fmla="*/ 42 h 51"/>
                <a:gd name="T12" fmla="*/ 79 w 79"/>
                <a:gd name="T13" fmla="*/ 47 h 51"/>
                <a:gd name="T14" fmla="*/ 74 w 79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1">
                  <a:moveTo>
                    <a:pt x="74" y="51"/>
                  </a:moveTo>
                  <a:cubicBezTo>
                    <a:pt x="74" y="51"/>
                    <a:pt x="74" y="51"/>
                    <a:pt x="74" y="51"/>
                  </a:cubicBezTo>
                  <a:cubicBezTo>
                    <a:pt x="45" y="48"/>
                    <a:pt x="18" y="32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24" y="24"/>
                    <a:pt x="49" y="39"/>
                    <a:pt x="75" y="42"/>
                  </a:cubicBezTo>
                  <a:cubicBezTo>
                    <a:pt x="77" y="42"/>
                    <a:pt x="79" y="45"/>
                    <a:pt x="79" y="47"/>
                  </a:cubicBezTo>
                  <a:cubicBezTo>
                    <a:pt x="79" y="49"/>
                    <a:pt x="77" y="51"/>
                    <a:pt x="7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15"/>
            <p:cNvSpPr/>
            <p:nvPr/>
          </p:nvSpPr>
          <p:spPr bwMode="auto">
            <a:xfrm>
              <a:off x="1316038" y="3533775"/>
              <a:ext cx="244475" cy="106362"/>
            </a:xfrm>
            <a:custGeom>
              <a:avLst/>
              <a:gdLst>
                <a:gd name="T0" fmla="*/ 71 w 87"/>
                <a:gd name="T1" fmla="*/ 38 h 38"/>
                <a:gd name="T2" fmla="*/ 39 w 87"/>
                <a:gd name="T3" fmla="*/ 33 h 38"/>
                <a:gd name="T4" fmla="*/ 2 w 87"/>
                <a:gd name="T5" fmla="*/ 8 h 38"/>
                <a:gd name="T6" fmla="*/ 3 w 87"/>
                <a:gd name="T7" fmla="*/ 2 h 38"/>
                <a:gd name="T8" fmla="*/ 9 w 87"/>
                <a:gd name="T9" fmla="*/ 3 h 38"/>
                <a:gd name="T10" fmla="*/ 42 w 87"/>
                <a:gd name="T11" fmla="*/ 25 h 38"/>
                <a:gd name="T12" fmla="*/ 81 w 87"/>
                <a:gd name="T13" fmla="*/ 28 h 38"/>
                <a:gd name="T14" fmla="*/ 86 w 87"/>
                <a:gd name="T15" fmla="*/ 33 h 38"/>
                <a:gd name="T16" fmla="*/ 82 w 87"/>
                <a:gd name="T17" fmla="*/ 38 h 38"/>
                <a:gd name="T18" fmla="*/ 71 w 87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8">
                  <a:moveTo>
                    <a:pt x="71" y="38"/>
                  </a:moveTo>
                  <a:cubicBezTo>
                    <a:pt x="59" y="38"/>
                    <a:pt x="49" y="36"/>
                    <a:pt x="39" y="33"/>
                  </a:cubicBezTo>
                  <a:cubicBezTo>
                    <a:pt x="24" y="28"/>
                    <a:pt x="11" y="20"/>
                    <a:pt x="2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17" y="13"/>
                    <a:pt x="28" y="20"/>
                    <a:pt x="42" y="25"/>
                  </a:cubicBezTo>
                  <a:cubicBezTo>
                    <a:pt x="54" y="28"/>
                    <a:pt x="67" y="30"/>
                    <a:pt x="81" y="28"/>
                  </a:cubicBezTo>
                  <a:cubicBezTo>
                    <a:pt x="84" y="28"/>
                    <a:pt x="86" y="30"/>
                    <a:pt x="86" y="33"/>
                  </a:cubicBezTo>
                  <a:cubicBezTo>
                    <a:pt x="87" y="35"/>
                    <a:pt x="85" y="37"/>
                    <a:pt x="82" y="38"/>
                  </a:cubicBezTo>
                  <a:cubicBezTo>
                    <a:pt x="78" y="38"/>
                    <a:pt x="75" y="38"/>
                    <a:pt x="7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16"/>
            <p:cNvSpPr/>
            <p:nvPr/>
          </p:nvSpPr>
          <p:spPr bwMode="auto">
            <a:xfrm>
              <a:off x="1274763" y="2927350"/>
              <a:ext cx="134938" cy="127000"/>
            </a:xfrm>
            <a:custGeom>
              <a:avLst/>
              <a:gdLst>
                <a:gd name="T0" fmla="*/ 38 w 48"/>
                <a:gd name="T1" fmla="*/ 45 h 45"/>
                <a:gd name="T2" fmla="*/ 37 w 48"/>
                <a:gd name="T3" fmla="*/ 45 h 45"/>
                <a:gd name="T4" fmla="*/ 34 w 48"/>
                <a:gd name="T5" fmla="*/ 39 h 45"/>
                <a:gd name="T6" fmla="*/ 34 w 48"/>
                <a:gd name="T7" fmla="*/ 18 h 45"/>
                <a:gd name="T8" fmla="*/ 34 w 48"/>
                <a:gd name="T9" fmla="*/ 19 h 45"/>
                <a:gd name="T10" fmla="*/ 24 w 48"/>
                <a:gd name="T11" fmla="*/ 31 h 45"/>
                <a:gd name="T12" fmla="*/ 4 w 48"/>
                <a:gd name="T13" fmla="*/ 34 h 45"/>
                <a:gd name="T14" fmla="*/ 0 w 48"/>
                <a:gd name="T15" fmla="*/ 29 h 45"/>
                <a:gd name="T16" fmla="*/ 5 w 48"/>
                <a:gd name="T17" fmla="*/ 25 h 45"/>
                <a:gd name="T18" fmla="*/ 19 w 48"/>
                <a:gd name="T19" fmla="*/ 23 h 45"/>
                <a:gd name="T20" fmla="*/ 25 w 48"/>
                <a:gd name="T21" fmla="*/ 16 h 45"/>
                <a:gd name="T22" fmla="*/ 25 w 48"/>
                <a:gd name="T23" fmla="*/ 6 h 45"/>
                <a:gd name="T24" fmla="*/ 26 w 48"/>
                <a:gd name="T25" fmla="*/ 2 h 45"/>
                <a:gd name="T26" fmla="*/ 29 w 48"/>
                <a:gd name="T27" fmla="*/ 0 h 45"/>
                <a:gd name="T28" fmla="*/ 36 w 48"/>
                <a:gd name="T29" fmla="*/ 4 h 45"/>
                <a:gd name="T30" fmla="*/ 43 w 48"/>
                <a:gd name="T31" fmla="*/ 42 h 45"/>
                <a:gd name="T32" fmla="*/ 38 w 48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5">
                  <a:moveTo>
                    <a:pt x="38" y="45"/>
                  </a:moveTo>
                  <a:cubicBezTo>
                    <a:pt x="38" y="45"/>
                    <a:pt x="37" y="45"/>
                    <a:pt x="37" y="45"/>
                  </a:cubicBezTo>
                  <a:cubicBezTo>
                    <a:pt x="34" y="44"/>
                    <a:pt x="33" y="41"/>
                    <a:pt x="34" y="39"/>
                  </a:cubicBezTo>
                  <a:cubicBezTo>
                    <a:pt x="37" y="32"/>
                    <a:pt x="37" y="25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4"/>
                    <a:pt x="29" y="28"/>
                    <a:pt x="24" y="31"/>
                  </a:cubicBezTo>
                  <a:cubicBezTo>
                    <a:pt x="19" y="34"/>
                    <a:pt x="10" y="35"/>
                    <a:pt x="4" y="34"/>
                  </a:cubicBezTo>
                  <a:cubicBezTo>
                    <a:pt x="1" y="34"/>
                    <a:pt x="0" y="31"/>
                    <a:pt x="0" y="29"/>
                  </a:cubicBezTo>
                  <a:cubicBezTo>
                    <a:pt x="0" y="26"/>
                    <a:pt x="3" y="25"/>
                    <a:pt x="5" y="25"/>
                  </a:cubicBezTo>
                  <a:cubicBezTo>
                    <a:pt x="10" y="26"/>
                    <a:pt x="17" y="24"/>
                    <a:pt x="19" y="23"/>
                  </a:cubicBezTo>
                  <a:cubicBezTo>
                    <a:pt x="22" y="21"/>
                    <a:pt x="24" y="19"/>
                    <a:pt x="25" y="16"/>
                  </a:cubicBezTo>
                  <a:cubicBezTo>
                    <a:pt x="26" y="13"/>
                    <a:pt x="25" y="9"/>
                    <a:pt x="25" y="6"/>
                  </a:cubicBezTo>
                  <a:cubicBezTo>
                    <a:pt x="25" y="5"/>
                    <a:pt x="25" y="3"/>
                    <a:pt x="26" y="2"/>
                  </a:cubicBezTo>
                  <a:cubicBezTo>
                    <a:pt x="27" y="1"/>
                    <a:pt x="28" y="1"/>
                    <a:pt x="29" y="0"/>
                  </a:cubicBezTo>
                  <a:cubicBezTo>
                    <a:pt x="33" y="0"/>
                    <a:pt x="35" y="3"/>
                    <a:pt x="36" y="4"/>
                  </a:cubicBezTo>
                  <a:cubicBezTo>
                    <a:pt x="45" y="14"/>
                    <a:pt x="48" y="29"/>
                    <a:pt x="43" y="42"/>
                  </a:cubicBezTo>
                  <a:cubicBezTo>
                    <a:pt x="42" y="44"/>
                    <a:pt x="40" y="45"/>
                    <a:pt x="3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6" name="Freeform 117"/>
          <p:cNvSpPr>
            <a:spLocks noEditPoints="1"/>
          </p:cNvSpPr>
          <p:nvPr/>
        </p:nvSpPr>
        <p:spPr bwMode="auto">
          <a:xfrm>
            <a:off x="2738579" y="3577940"/>
            <a:ext cx="865500" cy="86443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7" name="组合 226"/>
          <p:cNvGrpSpPr/>
          <p:nvPr/>
        </p:nvGrpSpPr>
        <p:grpSpPr>
          <a:xfrm>
            <a:off x="4071598" y="3700971"/>
            <a:ext cx="515663" cy="610877"/>
            <a:chOff x="2711450" y="2941638"/>
            <a:chExt cx="765176" cy="906462"/>
          </a:xfrm>
          <a:solidFill>
            <a:srgbClr val="FC621E"/>
          </a:solidFill>
        </p:grpSpPr>
        <p:sp>
          <p:nvSpPr>
            <p:cNvPr id="228" name="Freeform 118"/>
            <p:cNvSpPr>
              <a:spLocks noEditPoints="1"/>
            </p:cNvSpPr>
            <p:nvPr/>
          </p:nvSpPr>
          <p:spPr bwMode="auto">
            <a:xfrm>
              <a:off x="2778125" y="2941638"/>
              <a:ext cx="622300" cy="512762"/>
            </a:xfrm>
            <a:custGeom>
              <a:avLst/>
              <a:gdLst>
                <a:gd name="T0" fmla="*/ 16 w 222"/>
                <a:gd name="T1" fmla="*/ 97 h 183"/>
                <a:gd name="T2" fmla="*/ 8 w 222"/>
                <a:gd name="T3" fmla="*/ 61 h 183"/>
                <a:gd name="T4" fmla="*/ 16 w 222"/>
                <a:gd name="T5" fmla="*/ 12 h 183"/>
                <a:gd name="T6" fmla="*/ 68 w 222"/>
                <a:gd name="T7" fmla="*/ 21 h 183"/>
                <a:gd name="T8" fmla="*/ 158 w 222"/>
                <a:gd name="T9" fmla="*/ 15 h 183"/>
                <a:gd name="T10" fmla="*/ 221 w 222"/>
                <a:gd name="T11" fmla="*/ 36 h 183"/>
                <a:gd name="T12" fmla="*/ 202 w 222"/>
                <a:gd name="T13" fmla="*/ 70 h 183"/>
                <a:gd name="T14" fmla="*/ 111 w 222"/>
                <a:gd name="T15" fmla="*/ 183 h 183"/>
                <a:gd name="T16" fmla="*/ 22 w 222"/>
                <a:gd name="T17" fmla="*/ 19 h 183"/>
                <a:gd name="T18" fmla="*/ 15 w 222"/>
                <a:gd name="T19" fmla="*/ 55 h 183"/>
                <a:gd name="T20" fmla="*/ 31 w 222"/>
                <a:gd name="T21" fmla="*/ 65 h 183"/>
                <a:gd name="T22" fmla="*/ 25 w 222"/>
                <a:gd name="T23" fmla="*/ 97 h 183"/>
                <a:gd name="T24" fmla="*/ 198 w 222"/>
                <a:gd name="T25" fmla="*/ 97 h 183"/>
                <a:gd name="T26" fmla="*/ 192 w 222"/>
                <a:gd name="T27" fmla="*/ 65 h 183"/>
                <a:gd name="T28" fmla="*/ 207 w 222"/>
                <a:gd name="T29" fmla="*/ 55 h 183"/>
                <a:gd name="T30" fmla="*/ 201 w 222"/>
                <a:gd name="T31" fmla="*/ 19 h 183"/>
                <a:gd name="T32" fmla="*/ 161 w 222"/>
                <a:gd name="T33" fmla="*/ 28 h 183"/>
                <a:gd name="T34" fmla="*/ 155 w 222"/>
                <a:gd name="T35" fmla="*/ 31 h 183"/>
                <a:gd name="T36" fmla="*/ 68 w 222"/>
                <a:gd name="T37" fmla="*/ 31 h 183"/>
                <a:gd name="T38" fmla="*/ 61 w 222"/>
                <a:gd name="T39" fmla="*/ 28 h 183"/>
                <a:gd name="T40" fmla="*/ 40 w 222"/>
                <a:gd name="T41" fmla="*/ 13 h 183"/>
                <a:gd name="T42" fmla="*/ 187 w 222"/>
                <a:gd name="T43" fmla="*/ 56 h 183"/>
                <a:gd name="T44" fmla="*/ 169 w 222"/>
                <a:gd name="T45" fmla="*/ 40 h 183"/>
                <a:gd name="T46" fmla="*/ 171 w 222"/>
                <a:gd name="T47" fmla="*/ 25 h 183"/>
                <a:gd name="T48" fmla="*/ 198 w 222"/>
                <a:gd name="T49" fmla="*/ 24 h 183"/>
                <a:gd name="T50" fmla="*/ 202 w 222"/>
                <a:gd name="T51" fmla="*/ 50 h 183"/>
                <a:gd name="T52" fmla="*/ 188 w 222"/>
                <a:gd name="T53" fmla="*/ 56 h 183"/>
                <a:gd name="T54" fmla="*/ 189 w 222"/>
                <a:gd name="T55" fmla="*/ 47 h 183"/>
                <a:gd name="T56" fmla="*/ 194 w 222"/>
                <a:gd name="T57" fmla="*/ 44 h 183"/>
                <a:gd name="T58" fmla="*/ 192 w 222"/>
                <a:gd name="T59" fmla="*/ 31 h 183"/>
                <a:gd name="T60" fmla="*/ 178 w 222"/>
                <a:gd name="T61" fmla="*/ 31 h 183"/>
                <a:gd name="T62" fmla="*/ 35 w 222"/>
                <a:gd name="T63" fmla="*/ 56 h 183"/>
                <a:gd name="T64" fmla="*/ 21 w 222"/>
                <a:gd name="T65" fmla="*/ 50 h 183"/>
                <a:gd name="T66" fmla="*/ 25 w 222"/>
                <a:gd name="T67" fmla="*/ 24 h 183"/>
                <a:gd name="T68" fmla="*/ 56 w 222"/>
                <a:gd name="T69" fmla="*/ 37 h 183"/>
                <a:gd name="T70" fmla="*/ 39 w 222"/>
                <a:gd name="T71" fmla="*/ 55 h 183"/>
                <a:gd name="T72" fmla="*/ 35 w 222"/>
                <a:gd name="T73" fmla="*/ 56 h 183"/>
                <a:gd name="T74" fmla="*/ 34 w 222"/>
                <a:gd name="T75" fmla="*/ 47 h 183"/>
                <a:gd name="T76" fmla="*/ 45 w 222"/>
                <a:gd name="T77" fmla="*/ 31 h 183"/>
                <a:gd name="T78" fmla="*/ 27 w 222"/>
                <a:gd name="T79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183">
                  <a:moveTo>
                    <a:pt x="111" y="183"/>
                  </a:moveTo>
                  <a:cubicBezTo>
                    <a:pt x="59" y="183"/>
                    <a:pt x="16" y="144"/>
                    <a:pt x="16" y="97"/>
                  </a:cubicBezTo>
                  <a:cubicBezTo>
                    <a:pt x="16" y="88"/>
                    <a:pt x="17" y="78"/>
                    <a:pt x="21" y="70"/>
                  </a:cubicBezTo>
                  <a:cubicBezTo>
                    <a:pt x="16" y="68"/>
                    <a:pt x="12" y="65"/>
                    <a:pt x="8" y="61"/>
                  </a:cubicBezTo>
                  <a:cubicBezTo>
                    <a:pt x="3" y="54"/>
                    <a:pt x="0" y="45"/>
                    <a:pt x="2" y="36"/>
                  </a:cubicBezTo>
                  <a:cubicBezTo>
                    <a:pt x="3" y="27"/>
                    <a:pt x="8" y="18"/>
                    <a:pt x="16" y="12"/>
                  </a:cubicBezTo>
                  <a:cubicBezTo>
                    <a:pt x="31" y="0"/>
                    <a:pt x="53" y="1"/>
                    <a:pt x="65" y="15"/>
                  </a:cubicBezTo>
                  <a:cubicBezTo>
                    <a:pt x="66" y="17"/>
                    <a:pt x="67" y="19"/>
                    <a:pt x="68" y="21"/>
                  </a:cubicBezTo>
                  <a:cubicBezTo>
                    <a:pt x="95" y="9"/>
                    <a:pt x="128" y="9"/>
                    <a:pt x="154" y="21"/>
                  </a:cubicBezTo>
                  <a:cubicBezTo>
                    <a:pt x="155" y="19"/>
                    <a:pt x="157" y="17"/>
                    <a:pt x="158" y="15"/>
                  </a:cubicBezTo>
                  <a:cubicBezTo>
                    <a:pt x="170" y="1"/>
                    <a:pt x="191" y="0"/>
                    <a:pt x="207" y="12"/>
                  </a:cubicBezTo>
                  <a:cubicBezTo>
                    <a:pt x="214" y="18"/>
                    <a:pt x="219" y="27"/>
                    <a:pt x="221" y="36"/>
                  </a:cubicBezTo>
                  <a:cubicBezTo>
                    <a:pt x="222" y="45"/>
                    <a:pt x="220" y="54"/>
                    <a:pt x="214" y="61"/>
                  </a:cubicBezTo>
                  <a:cubicBezTo>
                    <a:pt x="211" y="65"/>
                    <a:pt x="207" y="68"/>
                    <a:pt x="202" y="70"/>
                  </a:cubicBezTo>
                  <a:cubicBezTo>
                    <a:pt x="205" y="78"/>
                    <a:pt x="207" y="88"/>
                    <a:pt x="207" y="97"/>
                  </a:cubicBezTo>
                  <a:cubicBezTo>
                    <a:pt x="207" y="144"/>
                    <a:pt x="164" y="183"/>
                    <a:pt x="111" y="183"/>
                  </a:cubicBezTo>
                  <a:close/>
                  <a:moveTo>
                    <a:pt x="40" y="13"/>
                  </a:moveTo>
                  <a:cubicBezTo>
                    <a:pt x="34" y="13"/>
                    <a:pt x="27" y="15"/>
                    <a:pt x="22" y="19"/>
                  </a:cubicBezTo>
                  <a:cubicBezTo>
                    <a:pt x="16" y="24"/>
                    <a:pt x="12" y="30"/>
                    <a:pt x="11" y="37"/>
                  </a:cubicBezTo>
                  <a:cubicBezTo>
                    <a:pt x="10" y="44"/>
                    <a:pt x="12" y="50"/>
                    <a:pt x="15" y="55"/>
                  </a:cubicBezTo>
                  <a:cubicBezTo>
                    <a:pt x="18" y="59"/>
                    <a:pt x="23" y="61"/>
                    <a:pt x="28" y="62"/>
                  </a:cubicBezTo>
                  <a:cubicBezTo>
                    <a:pt x="29" y="62"/>
                    <a:pt x="30" y="63"/>
                    <a:pt x="31" y="65"/>
                  </a:cubicBezTo>
                  <a:cubicBezTo>
                    <a:pt x="32" y="66"/>
                    <a:pt x="32" y="67"/>
                    <a:pt x="31" y="69"/>
                  </a:cubicBezTo>
                  <a:cubicBezTo>
                    <a:pt x="27" y="78"/>
                    <a:pt x="25" y="87"/>
                    <a:pt x="25" y="97"/>
                  </a:cubicBezTo>
                  <a:cubicBezTo>
                    <a:pt x="25" y="139"/>
                    <a:pt x="64" y="173"/>
                    <a:pt x="111" y="173"/>
                  </a:cubicBezTo>
                  <a:cubicBezTo>
                    <a:pt x="159" y="173"/>
                    <a:pt x="198" y="139"/>
                    <a:pt x="198" y="97"/>
                  </a:cubicBezTo>
                  <a:cubicBezTo>
                    <a:pt x="198" y="87"/>
                    <a:pt x="196" y="78"/>
                    <a:pt x="192" y="69"/>
                  </a:cubicBezTo>
                  <a:cubicBezTo>
                    <a:pt x="191" y="67"/>
                    <a:pt x="191" y="66"/>
                    <a:pt x="192" y="65"/>
                  </a:cubicBezTo>
                  <a:cubicBezTo>
                    <a:pt x="192" y="63"/>
                    <a:pt x="194" y="62"/>
                    <a:pt x="195" y="62"/>
                  </a:cubicBezTo>
                  <a:cubicBezTo>
                    <a:pt x="200" y="61"/>
                    <a:pt x="204" y="59"/>
                    <a:pt x="207" y="55"/>
                  </a:cubicBezTo>
                  <a:cubicBezTo>
                    <a:pt x="211" y="50"/>
                    <a:pt x="213" y="44"/>
                    <a:pt x="212" y="37"/>
                  </a:cubicBezTo>
                  <a:cubicBezTo>
                    <a:pt x="211" y="30"/>
                    <a:pt x="207" y="24"/>
                    <a:pt x="201" y="19"/>
                  </a:cubicBezTo>
                  <a:cubicBezTo>
                    <a:pt x="190" y="10"/>
                    <a:pt x="173" y="10"/>
                    <a:pt x="165" y="20"/>
                  </a:cubicBezTo>
                  <a:cubicBezTo>
                    <a:pt x="163" y="23"/>
                    <a:pt x="162" y="25"/>
                    <a:pt x="161" y="28"/>
                  </a:cubicBezTo>
                  <a:cubicBezTo>
                    <a:pt x="161" y="30"/>
                    <a:pt x="160" y="31"/>
                    <a:pt x="159" y="31"/>
                  </a:cubicBezTo>
                  <a:cubicBezTo>
                    <a:pt x="157" y="32"/>
                    <a:pt x="156" y="32"/>
                    <a:pt x="155" y="31"/>
                  </a:cubicBezTo>
                  <a:cubicBezTo>
                    <a:pt x="142" y="24"/>
                    <a:pt x="127" y="21"/>
                    <a:pt x="111" y="21"/>
                  </a:cubicBezTo>
                  <a:cubicBezTo>
                    <a:pt x="96" y="21"/>
                    <a:pt x="81" y="24"/>
                    <a:pt x="68" y="31"/>
                  </a:cubicBezTo>
                  <a:cubicBezTo>
                    <a:pt x="67" y="32"/>
                    <a:pt x="65" y="32"/>
                    <a:pt x="64" y="31"/>
                  </a:cubicBezTo>
                  <a:cubicBezTo>
                    <a:pt x="63" y="31"/>
                    <a:pt x="62" y="30"/>
                    <a:pt x="61" y="28"/>
                  </a:cubicBezTo>
                  <a:cubicBezTo>
                    <a:pt x="61" y="25"/>
                    <a:pt x="59" y="23"/>
                    <a:pt x="58" y="20"/>
                  </a:cubicBezTo>
                  <a:cubicBezTo>
                    <a:pt x="53" y="15"/>
                    <a:pt x="47" y="13"/>
                    <a:pt x="40" y="13"/>
                  </a:cubicBezTo>
                  <a:close/>
                  <a:moveTo>
                    <a:pt x="188" y="56"/>
                  </a:moveTo>
                  <a:cubicBezTo>
                    <a:pt x="188" y="56"/>
                    <a:pt x="187" y="56"/>
                    <a:pt x="187" y="56"/>
                  </a:cubicBezTo>
                  <a:cubicBezTo>
                    <a:pt x="185" y="56"/>
                    <a:pt x="184" y="56"/>
                    <a:pt x="183" y="55"/>
                  </a:cubicBezTo>
                  <a:cubicBezTo>
                    <a:pt x="179" y="49"/>
                    <a:pt x="174" y="44"/>
                    <a:pt x="169" y="40"/>
                  </a:cubicBezTo>
                  <a:cubicBezTo>
                    <a:pt x="168" y="39"/>
                    <a:pt x="167" y="38"/>
                    <a:pt x="167" y="37"/>
                  </a:cubicBezTo>
                  <a:cubicBezTo>
                    <a:pt x="167" y="32"/>
                    <a:pt x="168" y="28"/>
                    <a:pt x="171" y="25"/>
                  </a:cubicBezTo>
                  <a:cubicBezTo>
                    <a:pt x="174" y="21"/>
                    <a:pt x="179" y="19"/>
                    <a:pt x="184" y="19"/>
                  </a:cubicBezTo>
                  <a:cubicBezTo>
                    <a:pt x="189" y="19"/>
                    <a:pt x="194" y="20"/>
                    <a:pt x="198" y="24"/>
                  </a:cubicBezTo>
                  <a:cubicBezTo>
                    <a:pt x="202" y="27"/>
                    <a:pt x="204" y="31"/>
                    <a:pt x="205" y="36"/>
                  </a:cubicBezTo>
                  <a:cubicBezTo>
                    <a:pt x="206" y="41"/>
                    <a:pt x="205" y="46"/>
                    <a:pt x="202" y="50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198" y="54"/>
                    <a:pt x="193" y="56"/>
                    <a:pt x="188" y="56"/>
                  </a:cubicBezTo>
                  <a:close/>
                  <a:moveTo>
                    <a:pt x="177" y="34"/>
                  </a:moveTo>
                  <a:cubicBezTo>
                    <a:pt x="181" y="38"/>
                    <a:pt x="185" y="43"/>
                    <a:pt x="189" y="47"/>
                  </a:cubicBezTo>
                  <a:cubicBezTo>
                    <a:pt x="191" y="47"/>
                    <a:pt x="193" y="46"/>
                    <a:pt x="194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6" y="43"/>
                    <a:pt x="197" y="40"/>
                    <a:pt x="196" y="38"/>
                  </a:cubicBezTo>
                  <a:cubicBezTo>
                    <a:pt x="196" y="35"/>
                    <a:pt x="194" y="33"/>
                    <a:pt x="192" y="31"/>
                  </a:cubicBezTo>
                  <a:cubicBezTo>
                    <a:pt x="190" y="29"/>
                    <a:pt x="187" y="28"/>
                    <a:pt x="184" y="28"/>
                  </a:cubicBezTo>
                  <a:cubicBezTo>
                    <a:pt x="182" y="28"/>
                    <a:pt x="179" y="29"/>
                    <a:pt x="178" y="31"/>
                  </a:cubicBezTo>
                  <a:cubicBezTo>
                    <a:pt x="177" y="32"/>
                    <a:pt x="177" y="33"/>
                    <a:pt x="177" y="34"/>
                  </a:cubicBezTo>
                  <a:close/>
                  <a:moveTo>
                    <a:pt x="35" y="56"/>
                  </a:moveTo>
                  <a:cubicBezTo>
                    <a:pt x="29" y="56"/>
                    <a:pt x="24" y="54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46"/>
                    <a:pt x="17" y="41"/>
                    <a:pt x="18" y="36"/>
                  </a:cubicBezTo>
                  <a:cubicBezTo>
                    <a:pt x="18" y="31"/>
                    <a:pt x="21" y="27"/>
                    <a:pt x="25" y="24"/>
                  </a:cubicBezTo>
                  <a:cubicBezTo>
                    <a:pt x="34" y="17"/>
                    <a:pt x="46" y="17"/>
                    <a:pt x="52" y="25"/>
                  </a:cubicBezTo>
                  <a:cubicBezTo>
                    <a:pt x="54" y="28"/>
                    <a:pt x="56" y="32"/>
                    <a:pt x="56" y="37"/>
                  </a:cubicBezTo>
                  <a:cubicBezTo>
                    <a:pt x="55" y="38"/>
                    <a:pt x="55" y="39"/>
                    <a:pt x="54" y="40"/>
                  </a:cubicBezTo>
                  <a:cubicBezTo>
                    <a:pt x="48" y="44"/>
                    <a:pt x="44" y="49"/>
                    <a:pt x="39" y="55"/>
                  </a:cubicBezTo>
                  <a:cubicBezTo>
                    <a:pt x="39" y="56"/>
                    <a:pt x="37" y="56"/>
                    <a:pt x="36" y="56"/>
                  </a:cubicBezTo>
                  <a:cubicBezTo>
                    <a:pt x="36" y="56"/>
                    <a:pt x="35" y="56"/>
                    <a:pt x="35" y="56"/>
                  </a:cubicBezTo>
                  <a:close/>
                  <a:moveTo>
                    <a:pt x="28" y="44"/>
                  </a:moveTo>
                  <a:cubicBezTo>
                    <a:pt x="30" y="46"/>
                    <a:pt x="31" y="47"/>
                    <a:pt x="34" y="47"/>
                  </a:cubicBezTo>
                  <a:cubicBezTo>
                    <a:pt x="37" y="43"/>
                    <a:pt x="42" y="38"/>
                    <a:pt x="46" y="34"/>
                  </a:cubicBezTo>
                  <a:cubicBezTo>
                    <a:pt x="46" y="33"/>
                    <a:pt x="46" y="32"/>
                    <a:pt x="45" y="31"/>
                  </a:cubicBezTo>
                  <a:cubicBezTo>
                    <a:pt x="42" y="27"/>
                    <a:pt x="35" y="27"/>
                    <a:pt x="31" y="31"/>
                  </a:cubicBezTo>
                  <a:cubicBezTo>
                    <a:pt x="29" y="33"/>
                    <a:pt x="27" y="35"/>
                    <a:pt x="27" y="38"/>
                  </a:cubicBezTo>
                  <a:cubicBezTo>
                    <a:pt x="26" y="40"/>
                    <a:pt x="27" y="43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19"/>
            <p:cNvSpPr>
              <a:spLocks noEditPoints="1"/>
            </p:cNvSpPr>
            <p:nvPr/>
          </p:nvSpPr>
          <p:spPr bwMode="auto">
            <a:xfrm>
              <a:off x="2917825" y="3125788"/>
              <a:ext cx="346075" cy="239712"/>
            </a:xfrm>
            <a:custGeom>
              <a:avLst/>
              <a:gdLst>
                <a:gd name="T0" fmla="*/ 61 w 123"/>
                <a:gd name="T1" fmla="*/ 85 h 85"/>
                <a:gd name="T2" fmla="*/ 0 w 123"/>
                <a:gd name="T3" fmla="*/ 31 h 85"/>
                <a:gd name="T4" fmla="*/ 37 w 123"/>
                <a:gd name="T5" fmla="*/ 3 h 85"/>
                <a:gd name="T6" fmla="*/ 91 w 123"/>
                <a:gd name="T7" fmla="*/ 4 h 85"/>
                <a:gd name="T8" fmla="*/ 123 w 123"/>
                <a:gd name="T9" fmla="*/ 31 h 85"/>
                <a:gd name="T10" fmla="*/ 61 w 123"/>
                <a:gd name="T11" fmla="*/ 85 h 85"/>
                <a:gd name="T12" fmla="*/ 60 w 123"/>
                <a:gd name="T13" fmla="*/ 10 h 85"/>
                <a:gd name="T14" fmla="*/ 38 w 123"/>
                <a:gd name="T15" fmla="*/ 12 h 85"/>
                <a:gd name="T16" fmla="*/ 9 w 123"/>
                <a:gd name="T17" fmla="*/ 31 h 85"/>
                <a:gd name="T18" fmla="*/ 61 w 123"/>
                <a:gd name="T19" fmla="*/ 75 h 85"/>
                <a:gd name="T20" fmla="*/ 114 w 123"/>
                <a:gd name="T21" fmla="*/ 31 h 85"/>
                <a:gd name="T22" fmla="*/ 89 w 123"/>
                <a:gd name="T23" fmla="*/ 13 h 85"/>
                <a:gd name="T24" fmla="*/ 60 w 123"/>
                <a:gd name="T25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85">
                  <a:moveTo>
                    <a:pt x="61" y="85"/>
                  </a:moveTo>
                  <a:cubicBezTo>
                    <a:pt x="27" y="85"/>
                    <a:pt x="0" y="61"/>
                    <a:pt x="0" y="31"/>
                  </a:cubicBezTo>
                  <a:cubicBezTo>
                    <a:pt x="0" y="9"/>
                    <a:pt x="26" y="5"/>
                    <a:pt x="37" y="3"/>
                  </a:cubicBezTo>
                  <a:cubicBezTo>
                    <a:pt x="55" y="0"/>
                    <a:pt x="73" y="0"/>
                    <a:pt x="91" y="4"/>
                  </a:cubicBezTo>
                  <a:cubicBezTo>
                    <a:pt x="112" y="9"/>
                    <a:pt x="123" y="18"/>
                    <a:pt x="123" y="31"/>
                  </a:cubicBezTo>
                  <a:cubicBezTo>
                    <a:pt x="123" y="61"/>
                    <a:pt x="95" y="85"/>
                    <a:pt x="61" y="85"/>
                  </a:cubicBezTo>
                  <a:close/>
                  <a:moveTo>
                    <a:pt x="60" y="10"/>
                  </a:moveTo>
                  <a:cubicBezTo>
                    <a:pt x="53" y="10"/>
                    <a:pt x="46" y="11"/>
                    <a:pt x="38" y="12"/>
                  </a:cubicBezTo>
                  <a:cubicBezTo>
                    <a:pt x="24" y="14"/>
                    <a:pt x="9" y="19"/>
                    <a:pt x="9" y="31"/>
                  </a:cubicBezTo>
                  <a:cubicBezTo>
                    <a:pt x="9" y="55"/>
                    <a:pt x="33" y="75"/>
                    <a:pt x="61" y="75"/>
                  </a:cubicBezTo>
                  <a:cubicBezTo>
                    <a:pt x="90" y="75"/>
                    <a:pt x="114" y="55"/>
                    <a:pt x="114" y="31"/>
                  </a:cubicBezTo>
                  <a:cubicBezTo>
                    <a:pt x="114" y="23"/>
                    <a:pt x="106" y="17"/>
                    <a:pt x="89" y="13"/>
                  </a:cubicBezTo>
                  <a:cubicBezTo>
                    <a:pt x="80" y="11"/>
                    <a:pt x="70" y="10"/>
                    <a:pt x="6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20"/>
            <p:cNvSpPr/>
            <p:nvPr/>
          </p:nvSpPr>
          <p:spPr bwMode="auto">
            <a:xfrm>
              <a:off x="2960688" y="3416300"/>
              <a:ext cx="260350" cy="223837"/>
            </a:xfrm>
            <a:custGeom>
              <a:avLst/>
              <a:gdLst>
                <a:gd name="T0" fmla="*/ 47 w 93"/>
                <a:gd name="T1" fmla="*/ 80 h 80"/>
                <a:gd name="T2" fmla="*/ 0 w 93"/>
                <a:gd name="T3" fmla="*/ 26 h 80"/>
                <a:gd name="T4" fmla="*/ 18 w 93"/>
                <a:gd name="T5" fmla="*/ 1 h 80"/>
                <a:gd name="T6" fmla="*/ 24 w 93"/>
                <a:gd name="T7" fmla="*/ 4 h 80"/>
                <a:gd name="T8" fmla="*/ 21 w 93"/>
                <a:gd name="T9" fmla="*/ 10 h 80"/>
                <a:gd name="T10" fmla="*/ 10 w 93"/>
                <a:gd name="T11" fmla="*/ 26 h 80"/>
                <a:gd name="T12" fmla="*/ 47 w 93"/>
                <a:gd name="T13" fmla="*/ 70 h 80"/>
                <a:gd name="T14" fmla="*/ 84 w 93"/>
                <a:gd name="T15" fmla="*/ 26 h 80"/>
                <a:gd name="T16" fmla="*/ 71 w 93"/>
                <a:gd name="T17" fmla="*/ 10 h 80"/>
                <a:gd name="T18" fmla="*/ 68 w 93"/>
                <a:gd name="T19" fmla="*/ 4 h 80"/>
                <a:gd name="T20" fmla="*/ 74 w 93"/>
                <a:gd name="T21" fmla="*/ 1 h 80"/>
                <a:gd name="T22" fmla="*/ 93 w 93"/>
                <a:gd name="T23" fmla="*/ 26 h 80"/>
                <a:gd name="T24" fmla="*/ 47 w 93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0">
                  <a:moveTo>
                    <a:pt x="47" y="80"/>
                  </a:moveTo>
                  <a:cubicBezTo>
                    <a:pt x="21" y="80"/>
                    <a:pt x="0" y="55"/>
                    <a:pt x="0" y="26"/>
                  </a:cubicBezTo>
                  <a:cubicBezTo>
                    <a:pt x="0" y="14"/>
                    <a:pt x="6" y="6"/>
                    <a:pt x="18" y="1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5" y="6"/>
                    <a:pt x="24" y="9"/>
                    <a:pt x="21" y="10"/>
                  </a:cubicBezTo>
                  <a:cubicBezTo>
                    <a:pt x="13" y="13"/>
                    <a:pt x="10" y="18"/>
                    <a:pt x="10" y="26"/>
                  </a:cubicBezTo>
                  <a:cubicBezTo>
                    <a:pt x="10" y="50"/>
                    <a:pt x="26" y="70"/>
                    <a:pt x="47" y="70"/>
                  </a:cubicBezTo>
                  <a:cubicBezTo>
                    <a:pt x="67" y="70"/>
                    <a:pt x="84" y="50"/>
                    <a:pt x="84" y="26"/>
                  </a:cubicBezTo>
                  <a:cubicBezTo>
                    <a:pt x="84" y="18"/>
                    <a:pt x="80" y="13"/>
                    <a:pt x="71" y="10"/>
                  </a:cubicBezTo>
                  <a:cubicBezTo>
                    <a:pt x="69" y="9"/>
                    <a:pt x="67" y="6"/>
                    <a:pt x="68" y="4"/>
                  </a:cubicBezTo>
                  <a:cubicBezTo>
                    <a:pt x="69" y="1"/>
                    <a:pt x="72" y="0"/>
                    <a:pt x="74" y="1"/>
                  </a:cubicBezTo>
                  <a:cubicBezTo>
                    <a:pt x="90" y="7"/>
                    <a:pt x="93" y="18"/>
                    <a:pt x="93" y="26"/>
                  </a:cubicBezTo>
                  <a:cubicBezTo>
                    <a:pt x="93" y="55"/>
                    <a:pt x="72" y="80"/>
                    <a:pt x="4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Oval 121"/>
            <p:cNvSpPr>
              <a:spLocks noChangeArrowheads="1"/>
            </p:cNvSpPr>
            <p:nvPr/>
          </p:nvSpPr>
          <p:spPr bwMode="auto">
            <a:xfrm>
              <a:off x="2974975" y="3098800"/>
              <a:ext cx="30163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Oval 122"/>
            <p:cNvSpPr>
              <a:spLocks noChangeArrowheads="1"/>
            </p:cNvSpPr>
            <p:nvPr/>
          </p:nvSpPr>
          <p:spPr bwMode="auto">
            <a:xfrm>
              <a:off x="3176588" y="3098800"/>
              <a:ext cx="28575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23"/>
            <p:cNvSpPr/>
            <p:nvPr/>
          </p:nvSpPr>
          <p:spPr bwMode="auto">
            <a:xfrm>
              <a:off x="2994025" y="3135313"/>
              <a:ext cx="193675" cy="80962"/>
            </a:xfrm>
            <a:custGeom>
              <a:avLst/>
              <a:gdLst>
                <a:gd name="T0" fmla="*/ 34 w 69"/>
                <a:gd name="T1" fmla="*/ 29 h 29"/>
                <a:gd name="T2" fmla="*/ 2 w 69"/>
                <a:gd name="T3" fmla="*/ 7 h 29"/>
                <a:gd name="T4" fmla="*/ 4 w 69"/>
                <a:gd name="T5" fmla="*/ 1 h 29"/>
                <a:gd name="T6" fmla="*/ 10 w 69"/>
                <a:gd name="T7" fmla="*/ 3 h 29"/>
                <a:gd name="T8" fmla="*/ 34 w 69"/>
                <a:gd name="T9" fmla="*/ 19 h 29"/>
                <a:gd name="T10" fmla="*/ 59 w 69"/>
                <a:gd name="T11" fmla="*/ 4 h 29"/>
                <a:gd name="T12" fmla="*/ 66 w 69"/>
                <a:gd name="T13" fmla="*/ 2 h 29"/>
                <a:gd name="T14" fmla="*/ 67 w 69"/>
                <a:gd name="T15" fmla="*/ 8 h 29"/>
                <a:gd name="T16" fmla="*/ 34 w 6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29">
                  <a:moveTo>
                    <a:pt x="34" y="29"/>
                  </a:moveTo>
                  <a:cubicBezTo>
                    <a:pt x="13" y="29"/>
                    <a:pt x="2" y="8"/>
                    <a:pt x="2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0" y="4"/>
                    <a:pt x="19" y="19"/>
                    <a:pt x="34" y="19"/>
                  </a:cubicBezTo>
                  <a:cubicBezTo>
                    <a:pt x="51" y="19"/>
                    <a:pt x="59" y="4"/>
                    <a:pt x="59" y="4"/>
                  </a:cubicBezTo>
                  <a:cubicBezTo>
                    <a:pt x="61" y="1"/>
                    <a:pt x="63" y="1"/>
                    <a:pt x="66" y="2"/>
                  </a:cubicBezTo>
                  <a:cubicBezTo>
                    <a:pt x="68" y="3"/>
                    <a:pt x="69" y="6"/>
                    <a:pt x="67" y="8"/>
                  </a:cubicBezTo>
                  <a:cubicBezTo>
                    <a:pt x="67" y="9"/>
                    <a:pt x="56" y="29"/>
                    <a:pt x="3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24"/>
            <p:cNvSpPr/>
            <p:nvPr/>
          </p:nvSpPr>
          <p:spPr bwMode="auto">
            <a:xfrm>
              <a:off x="3078163" y="3187700"/>
              <a:ext cx="25400" cy="95250"/>
            </a:xfrm>
            <a:custGeom>
              <a:avLst/>
              <a:gdLst>
                <a:gd name="T0" fmla="*/ 4 w 9"/>
                <a:gd name="T1" fmla="*/ 34 h 34"/>
                <a:gd name="T2" fmla="*/ 0 w 9"/>
                <a:gd name="T3" fmla="*/ 29 h 34"/>
                <a:gd name="T4" fmla="*/ 0 w 9"/>
                <a:gd name="T5" fmla="*/ 5 h 34"/>
                <a:gd name="T6" fmla="*/ 4 w 9"/>
                <a:gd name="T7" fmla="*/ 0 h 34"/>
                <a:gd name="T8" fmla="*/ 9 w 9"/>
                <a:gd name="T9" fmla="*/ 5 h 34"/>
                <a:gd name="T10" fmla="*/ 9 w 9"/>
                <a:gd name="T11" fmla="*/ 29 h 34"/>
                <a:gd name="T12" fmla="*/ 4 w 9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4">
                  <a:moveTo>
                    <a:pt x="4" y="34"/>
                  </a:moveTo>
                  <a:cubicBezTo>
                    <a:pt x="2" y="34"/>
                    <a:pt x="0" y="32"/>
                    <a:pt x="0" y="2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2"/>
                    <a:pt x="7" y="34"/>
                    <a:pt x="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25"/>
            <p:cNvSpPr/>
            <p:nvPr/>
          </p:nvSpPr>
          <p:spPr bwMode="auto">
            <a:xfrm>
              <a:off x="3016250" y="3222625"/>
              <a:ext cx="149225" cy="63500"/>
            </a:xfrm>
            <a:custGeom>
              <a:avLst/>
              <a:gdLst>
                <a:gd name="T0" fmla="*/ 26 w 53"/>
                <a:gd name="T1" fmla="*/ 23 h 23"/>
                <a:gd name="T2" fmla="*/ 1 w 53"/>
                <a:gd name="T3" fmla="*/ 7 h 23"/>
                <a:gd name="T4" fmla="*/ 3 w 53"/>
                <a:gd name="T5" fmla="*/ 1 h 23"/>
                <a:gd name="T6" fmla="*/ 9 w 53"/>
                <a:gd name="T7" fmla="*/ 3 h 23"/>
                <a:gd name="T8" fmla="*/ 26 w 53"/>
                <a:gd name="T9" fmla="*/ 13 h 23"/>
                <a:gd name="T10" fmla="*/ 44 w 53"/>
                <a:gd name="T11" fmla="*/ 3 h 23"/>
                <a:gd name="T12" fmla="*/ 50 w 53"/>
                <a:gd name="T13" fmla="*/ 1 h 23"/>
                <a:gd name="T14" fmla="*/ 52 w 53"/>
                <a:gd name="T15" fmla="*/ 7 h 23"/>
                <a:gd name="T16" fmla="*/ 26 w 5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3">
                  <a:moveTo>
                    <a:pt x="26" y="23"/>
                  </a:moveTo>
                  <a:cubicBezTo>
                    <a:pt x="15" y="23"/>
                    <a:pt x="6" y="1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2" y="10"/>
                    <a:pt x="19" y="13"/>
                    <a:pt x="26" y="13"/>
                  </a:cubicBezTo>
                  <a:cubicBezTo>
                    <a:pt x="34" y="13"/>
                    <a:pt x="40" y="10"/>
                    <a:pt x="44" y="3"/>
                  </a:cubicBezTo>
                  <a:cubicBezTo>
                    <a:pt x="45" y="1"/>
                    <a:pt x="48" y="0"/>
                    <a:pt x="50" y="1"/>
                  </a:cubicBezTo>
                  <a:cubicBezTo>
                    <a:pt x="52" y="2"/>
                    <a:pt x="53" y="5"/>
                    <a:pt x="52" y="7"/>
                  </a:cubicBezTo>
                  <a:cubicBezTo>
                    <a:pt x="47" y="17"/>
                    <a:pt x="37" y="23"/>
                    <a:pt x="2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26"/>
            <p:cNvSpPr/>
            <p:nvPr/>
          </p:nvSpPr>
          <p:spPr bwMode="auto">
            <a:xfrm>
              <a:off x="2808288" y="3395663"/>
              <a:ext cx="152400" cy="212725"/>
            </a:xfrm>
            <a:custGeom>
              <a:avLst/>
              <a:gdLst>
                <a:gd name="T0" fmla="*/ 5 w 54"/>
                <a:gd name="T1" fmla="*/ 76 h 76"/>
                <a:gd name="T2" fmla="*/ 4 w 54"/>
                <a:gd name="T3" fmla="*/ 76 h 76"/>
                <a:gd name="T4" fmla="*/ 1 w 54"/>
                <a:gd name="T5" fmla="*/ 70 h 76"/>
                <a:gd name="T6" fmla="*/ 47 w 54"/>
                <a:gd name="T7" fmla="*/ 1 h 76"/>
                <a:gd name="T8" fmla="*/ 53 w 54"/>
                <a:gd name="T9" fmla="*/ 2 h 76"/>
                <a:gd name="T10" fmla="*/ 52 w 54"/>
                <a:gd name="T11" fmla="*/ 9 h 76"/>
                <a:gd name="T12" fmla="*/ 10 w 54"/>
                <a:gd name="T13" fmla="*/ 73 h 76"/>
                <a:gd name="T14" fmla="*/ 5 w 54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6">
                  <a:moveTo>
                    <a:pt x="5" y="76"/>
                  </a:moveTo>
                  <a:cubicBezTo>
                    <a:pt x="5" y="76"/>
                    <a:pt x="4" y="76"/>
                    <a:pt x="4" y="76"/>
                  </a:cubicBezTo>
                  <a:cubicBezTo>
                    <a:pt x="2" y="75"/>
                    <a:pt x="0" y="73"/>
                    <a:pt x="1" y="70"/>
                  </a:cubicBezTo>
                  <a:cubicBezTo>
                    <a:pt x="8" y="42"/>
                    <a:pt x="24" y="17"/>
                    <a:pt x="47" y="1"/>
                  </a:cubicBezTo>
                  <a:cubicBezTo>
                    <a:pt x="49" y="0"/>
                    <a:pt x="51" y="0"/>
                    <a:pt x="53" y="2"/>
                  </a:cubicBezTo>
                  <a:cubicBezTo>
                    <a:pt x="54" y="4"/>
                    <a:pt x="54" y="7"/>
                    <a:pt x="52" y="9"/>
                  </a:cubicBezTo>
                  <a:cubicBezTo>
                    <a:pt x="31" y="23"/>
                    <a:pt x="16" y="46"/>
                    <a:pt x="10" y="73"/>
                  </a:cubicBezTo>
                  <a:cubicBezTo>
                    <a:pt x="9" y="75"/>
                    <a:pt x="7" y="76"/>
                    <a:pt x="5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27"/>
            <p:cNvSpPr/>
            <p:nvPr/>
          </p:nvSpPr>
          <p:spPr bwMode="auto">
            <a:xfrm>
              <a:off x="2946400" y="3789363"/>
              <a:ext cx="292100" cy="41275"/>
            </a:xfrm>
            <a:custGeom>
              <a:avLst/>
              <a:gdLst>
                <a:gd name="T0" fmla="*/ 52 w 104"/>
                <a:gd name="T1" fmla="*/ 15 h 15"/>
                <a:gd name="T2" fmla="*/ 4 w 104"/>
                <a:gd name="T3" fmla="*/ 9 h 15"/>
                <a:gd name="T4" fmla="*/ 0 w 104"/>
                <a:gd name="T5" fmla="*/ 4 h 15"/>
                <a:gd name="T6" fmla="*/ 6 w 104"/>
                <a:gd name="T7" fmla="*/ 0 h 15"/>
                <a:gd name="T8" fmla="*/ 98 w 104"/>
                <a:gd name="T9" fmla="*/ 0 h 15"/>
                <a:gd name="T10" fmla="*/ 103 w 104"/>
                <a:gd name="T11" fmla="*/ 4 h 15"/>
                <a:gd name="T12" fmla="*/ 100 w 104"/>
                <a:gd name="T13" fmla="*/ 9 h 15"/>
                <a:gd name="T14" fmla="*/ 52 w 10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5">
                  <a:moveTo>
                    <a:pt x="52" y="15"/>
                  </a:moveTo>
                  <a:cubicBezTo>
                    <a:pt x="35" y="15"/>
                    <a:pt x="18" y="13"/>
                    <a:pt x="4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34" y="7"/>
                    <a:pt x="69" y="7"/>
                    <a:pt x="98" y="0"/>
                  </a:cubicBezTo>
                  <a:cubicBezTo>
                    <a:pt x="100" y="0"/>
                    <a:pt x="102" y="1"/>
                    <a:pt x="103" y="4"/>
                  </a:cubicBezTo>
                  <a:cubicBezTo>
                    <a:pt x="104" y="6"/>
                    <a:pt x="102" y="9"/>
                    <a:pt x="100" y="9"/>
                  </a:cubicBezTo>
                  <a:cubicBezTo>
                    <a:pt x="85" y="13"/>
                    <a:pt x="68" y="15"/>
                    <a:pt x="5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128"/>
            <p:cNvSpPr/>
            <p:nvPr/>
          </p:nvSpPr>
          <p:spPr bwMode="auto">
            <a:xfrm>
              <a:off x="3221038" y="3395663"/>
              <a:ext cx="152400" cy="215900"/>
            </a:xfrm>
            <a:custGeom>
              <a:avLst/>
              <a:gdLst>
                <a:gd name="T0" fmla="*/ 49 w 54"/>
                <a:gd name="T1" fmla="*/ 77 h 77"/>
                <a:gd name="T2" fmla="*/ 45 w 54"/>
                <a:gd name="T3" fmla="*/ 74 h 77"/>
                <a:gd name="T4" fmla="*/ 2 w 54"/>
                <a:gd name="T5" fmla="*/ 9 h 77"/>
                <a:gd name="T6" fmla="*/ 1 w 54"/>
                <a:gd name="T7" fmla="*/ 2 h 77"/>
                <a:gd name="T8" fmla="*/ 7 w 54"/>
                <a:gd name="T9" fmla="*/ 1 h 77"/>
                <a:gd name="T10" fmla="*/ 54 w 54"/>
                <a:gd name="T11" fmla="*/ 72 h 77"/>
                <a:gd name="T12" fmla="*/ 50 w 54"/>
                <a:gd name="T13" fmla="*/ 77 h 77"/>
                <a:gd name="T14" fmla="*/ 49 w 54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7">
                  <a:moveTo>
                    <a:pt x="49" y="77"/>
                  </a:moveTo>
                  <a:cubicBezTo>
                    <a:pt x="47" y="77"/>
                    <a:pt x="45" y="76"/>
                    <a:pt x="45" y="74"/>
                  </a:cubicBezTo>
                  <a:cubicBezTo>
                    <a:pt x="38" y="46"/>
                    <a:pt x="23" y="23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30" y="17"/>
                    <a:pt x="47" y="42"/>
                    <a:pt x="54" y="72"/>
                  </a:cubicBezTo>
                  <a:cubicBezTo>
                    <a:pt x="54" y="74"/>
                    <a:pt x="53" y="77"/>
                    <a:pt x="50" y="77"/>
                  </a:cubicBezTo>
                  <a:cubicBezTo>
                    <a:pt x="50" y="77"/>
                    <a:pt x="50" y="77"/>
                    <a:pt x="4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29"/>
            <p:cNvSpPr>
              <a:spLocks noEditPoints="1"/>
            </p:cNvSpPr>
            <p:nvPr/>
          </p:nvSpPr>
          <p:spPr bwMode="auto">
            <a:xfrm>
              <a:off x="2741613" y="3575050"/>
              <a:ext cx="269875" cy="273050"/>
            </a:xfrm>
            <a:custGeom>
              <a:avLst/>
              <a:gdLst>
                <a:gd name="T0" fmla="*/ 53 w 96"/>
                <a:gd name="T1" fmla="*/ 97 h 97"/>
                <a:gd name="T2" fmla="*/ 33 w 96"/>
                <a:gd name="T3" fmla="*/ 92 h 97"/>
                <a:gd name="T4" fmla="*/ 9 w 96"/>
                <a:gd name="T5" fmla="*/ 64 h 97"/>
                <a:gd name="T6" fmla="*/ 30 w 96"/>
                <a:gd name="T7" fmla="*/ 4 h 97"/>
                <a:gd name="T8" fmla="*/ 63 w 96"/>
                <a:gd name="T9" fmla="*/ 7 h 97"/>
                <a:gd name="T10" fmla="*/ 86 w 96"/>
                <a:gd name="T11" fmla="*/ 35 h 97"/>
                <a:gd name="T12" fmla="*/ 86 w 96"/>
                <a:gd name="T13" fmla="*/ 35 h 97"/>
                <a:gd name="T14" fmla="*/ 65 w 96"/>
                <a:gd name="T15" fmla="*/ 95 h 97"/>
                <a:gd name="T16" fmla="*/ 53 w 96"/>
                <a:gd name="T17" fmla="*/ 97 h 97"/>
                <a:gd name="T18" fmla="*/ 43 w 96"/>
                <a:gd name="T19" fmla="*/ 11 h 97"/>
                <a:gd name="T20" fmla="*/ 33 w 96"/>
                <a:gd name="T21" fmla="*/ 12 h 97"/>
                <a:gd name="T22" fmla="*/ 18 w 96"/>
                <a:gd name="T23" fmla="*/ 61 h 97"/>
                <a:gd name="T24" fmla="*/ 37 w 96"/>
                <a:gd name="T25" fmla="*/ 84 h 97"/>
                <a:gd name="T26" fmla="*/ 62 w 96"/>
                <a:gd name="T27" fmla="*/ 86 h 97"/>
                <a:gd name="T28" fmla="*/ 77 w 96"/>
                <a:gd name="T29" fmla="*/ 38 h 97"/>
                <a:gd name="T30" fmla="*/ 77 w 96"/>
                <a:gd name="T31" fmla="*/ 38 h 97"/>
                <a:gd name="T32" fmla="*/ 58 w 96"/>
                <a:gd name="T33" fmla="*/ 15 h 97"/>
                <a:gd name="T34" fmla="*/ 43 w 96"/>
                <a:gd name="T35" fmla="*/ 11 h 97"/>
                <a:gd name="T36" fmla="*/ 51 w 96"/>
                <a:gd name="T37" fmla="*/ 79 h 97"/>
                <a:gd name="T38" fmla="*/ 24 w 96"/>
                <a:gd name="T39" fmla="*/ 59 h 97"/>
                <a:gd name="T40" fmla="*/ 37 w 96"/>
                <a:gd name="T41" fmla="*/ 21 h 97"/>
                <a:gd name="T42" fmla="*/ 57 w 96"/>
                <a:gd name="T43" fmla="*/ 23 h 97"/>
                <a:gd name="T44" fmla="*/ 72 w 96"/>
                <a:gd name="T45" fmla="*/ 40 h 97"/>
                <a:gd name="T46" fmla="*/ 72 w 96"/>
                <a:gd name="T47" fmla="*/ 63 h 97"/>
                <a:gd name="T48" fmla="*/ 58 w 96"/>
                <a:gd name="T49" fmla="*/ 78 h 97"/>
                <a:gd name="T50" fmla="*/ 51 w 96"/>
                <a:gd name="T51" fmla="*/ 79 h 97"/>
                <a:gd name="T52" fmla="*/ 45 w 96"/>
                <a:gd name="T53" fmla="*/ 29 h 97"/>
                <a:gd name="T54" fmla="*/ 40 w 96"/>
                <a:gd name="T55" fmla="*/ 30 h 97"/>
                <a:gd name="T56" fmla="*/ 32 w 96"/>
                <a:gd name="T57" fmla="*/ 55 h 97"/>
                <a:gd name="T58" fmla="*/ 55 w 96"/>
                <a:gd name="T59" fmla="*/ 69 h 97"/>
                <a:gd name="T60" fmla="*/ 64 w 96"/>
                <a:gd name="T61" fmla="*/ 60 h 97"/>
                <a:gd name="T62" fmla="*/ 63 w 96"/>
                <a:gd name="T63" fmla="*/ 43 h 97"/>
                <a:gd name="T64" fmla="*/ 53 w 96"/>
                <a:gd name="T65" fmla="*/ 31 h 97"/>
                <a:gd name="T66" fmla="*/ 45 w 96"/>
                <a:gd name="T67" fmla="*/ 2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97">
                  <a:moveTo>
                    <a:pt x="53" y="97"/>
                  </a:moveTo>
                  <a:cubicBezTo>
                    <a:pt x="46" y="97"/>
                    <a:pt x="39" y="96"/>
                    <a:pt x="33" y="92"/>
                  </a:cubicBezTo>
                  <a:cubicBezTo>
                    <a:pt x="22" y="86"/>
                    <a:pt x="14" y="76"/>
                    <a:pt x="9" y="64"/>
                  </a:cubicBezTo>
                  <a:cubicBezTo>
                    <a:pt x="0" y="39"/>
                    <a:pt x="9" y="12"/>
                    <a:pt x="30" y="4"/>
                  </a:cubicBezTo>
                  <a:cubicBezTo>
                    <a:pt x="40" y="0"/>
                    <a:pt x="52" y="1"/>
                    <a:pt x="63" y="7"/>
                  </a:cubicBezTo>
                  <a:cubicBezTo>
                    <a:pt x="73" y="13"/>
                    <a:pt x="81" y="23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96" y="60"/>
                    <a:pt x="86" y="87"/>
                    <a:pt x="65" y="95"/>
                  </a:cubicBezTo>
                  <a:cubicBezTo>
                    <a:pt x="61" y="97"/>
                    <a:pt x="57" y="97"/>
                    <a:pt x="53" y="97"/>
                  </a:cubicBezTo>
                  <a:close/>
                  <a:moveTo>
                    <a:pt x="43" y="11"/>
                  </a:moveTo>
                  <a:cubicBezTo>
                    <a:pt x="40" y="11"/>
                    <a:pt x="36" y="11"/>
                    <a:pt x="33" y="12"/>
                  </a:cubicBezTo>
                  <a:cubicBezTo>
                    <a:pt x="17" y="19"/>
                    <a:pt x="10" y="40"/>
                    <a:pt x="18" y="61"/>
                  </a:cubicBezTo>
                  <a:cubicBezTo>
                    <a:pt x="22" y="71"/>
                    <a:pt x="29" y="79"/>
                    <a:pt x="37" y="84"/>
                  </a:cubicBezTo>
                  <a:cubicBezTo>
                    <a:pt x="45" y="89"/>
                    <a:pt x="54" y="89"/>
                    <a:pt x="62" y="86"/>
                  </a:cubicBezTo>
                  <a:cubicBezTo>
                    <a:pt x="78" y="80"/>
                    <a:pt x="85" y="5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3" y="28"/>
                    <a:pt x="67" y="20"/>
                    <a:pt x="58" y="15"/>
                  </a:cubicBezTo>
                  <a:cubicBezTo>
                    <a:pt x="53" y="12"/>
                    <a:pt x="48" y="11"/>
                    <a:pt x="43" y="11"/>
                  </a:cubicBezTo>
                  <a:close/>
                  <a:moveTo>
                    <a:pt x="51" y="79"/>
                  </a:moveTo>
                  <a:cubicBezTo>
                    <a:pt x="39" y="79"/>
                    <a:pt x="28" y="71"/>
                    <a:pt x="24" y="59"/>
                  </a:cubicBezTo>
                  <a:cubicBezTo>
                    <a:pt x="18" y="43"/>
                    <a:pt x="23" y="26"/>
                    <a:pt x="37" y="21"/>
                  </a:cubicBezTo>
                  <a:cubicBezTo>
                    <a:pt x="43" y="19"/>
                    <a:pt x="51" y="19"/>
                    <a:pt x="57" y="23"/>
                  </a:cubicBezTo>
                  <a:cubicBezTo>
                    <a:pt x="64" y="27"/>
                    <a:pt x="69" y="33"/>
                    <a:pt x="72" y="40"/>
                  </a:cubicBezTo>
                  <a:cubicBezTo>
                    <a:pt x="75" y="48"/>
                    <a:pt x="75" y="56"/>
                    <a:pt x="72" y="63"/>
                  </a:cubicBezTo>
                  <a:cubicBezTo>
                    <a:pt x="70" y="70"/>
                    <a:pt x="65" y="75"/>
                    <a:pt x="58" y="78"/>
                  </a:cubicBezTo>
                  <a:cubicBezTo>
                    <a:pt x="56" y="79"/>
                    <a:pt x="53" y="79"/>
                    <a:pt x="51" y="79"/>
                  </a:cubicBezTo>
                  <a:close/>
                  <a:moveTo>
                    <a:pt x="45" y="29"/>
                  </a:moveTo>
                  <a:cubicBezTo>
                    <a:pt x="43" y="29"/>
                    <a:pt x="42" y="29"/>
                    <a:pt x="40" y="30"/>
                  </a:cubicBezTo>
                  <a:cubicBezTo>
                    <a:pt x="32" y="33"/>
                    <a:pt x="28" y="44"/>
                    <a:pt x="32" y="55"/>
                  </a:cubicBezTo>
                  <a:cubicBezTo>
                    <a:pt x="36" y="66"/>
                    <a:pt x="47" y="72"/>
                    <a:pt x="55" y="69"/>
                  </a:cubicBezTo>
                  <a:cubicBezTo>
                    <a:pt x="59" y="68"/>
                    <a:pt x="62" y="64"/>
                    <a:pt x="64" y="60"/>
                  </a:cubicBezTo>
                  <a:cubicBezTo>
                    <a:pt x="65" y="55"/>
                    <a:pt x="65" y="49"/>
                    <a:pt x="63" y="43"/>
                  </a:cubicBezTo>
                  <a:cubicBezTo>
                    <a:pt x="61" y="38"/>
                    <a:pt x="57" y="34"/>
                    <a:pt x="53" y="31"/>
                  </a:cubicBezTo>
                  <a:cubicBezTo>
                    <a:pt x="50" y="30"/>
                    <a:pt x="47" y="29"/>
                    <a:pt x="4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30"/>
            <p:cNvSpPr>
              <a:spLocks noEditPoints="1"/>
            </p:cNvSpPr>
            <p:nvPr/>
          </p:nvSpPr>
          <p:spPr bwMode="auto">
            <a:xfrm>
              <a:off x="3184525" y="3575050"/>
              <a:ext cx="244475" cy="273050"/>
            </a:xfrm>
            <a:custGeom>
              <a:avLst/>
              <a:gdLst>
                <a:gd name="T0" fmla="*/ 38 w 87"/>
                <a:gd name="T1" fmla="*/ 97 h 97"/>
                <a:gd name="T2" fmla="*/ 26 w 87"/>
                <a:gd name="T3" fmla="*/ 95 h 97"/>
                <a:gd name="T4" fmla="*/ 26 w 87"/>
                <a:gd name="T5" fmla="*/ 95 h 97"/>
                <a:gd name="T6" fmla="*/ 4 w 87"/>
                <a:gd name="T7" fmla="*/ 71 h 97"/>
                <a:gd name="T8" fmla="*/ 5 w 87"/>
                <a:gd name="T9" fmla="*/ 35 h 97"/>
                <a:gd name="T10" fmla="*/ 28 w 87"/>
                <a:gd name="T11" fmla="*/ 7 h 97"/>
                <a:gd name="T12" fmla="*/ 61 w 87"/>
                <a:gd name="T13" fmla="*/ 4 h 97"/>
                <a:gd name="T14" fmla="*/ 83 w 87"/>
                <a:gd name="T15" fmla="*/ 28 h 97"/>
                <a:gd name="T16" fmla="*/ 82 w 87"/>
                <a:gd name="T17" fmla="*/ 64 h 97"/>
                <a:gd name="T18" fmla="*/ 58 w 87"/>
                <a:gd name="T19" fmla="*/ 92 h 97"/>
                <a:gd name="T20" fmla="*/ 38 w 87"/>
                <a:gd name="T21" fmla="*/ 97 h 97"/>
                <a:gd name="T22" fmla="*/ 48 w 87"/>
                <a:gd name="T23" fmla="*/ 11 h 97"/>
                <a:gd name="T24" fmla="*/ 33 w 87"/>
                <a:gd name="T25" fmla="*/ 15 h 97"/>
                <a:gd name="T26" fmla="*/ 14 w 87"/>
                <a:gd name="T27" fmla="*/ 38 h 97"/>
                <a:gd name="T28" fmla="*/ 12 w 87"/>
                <a:gd name="T29" fmla="*/ 68 h 97"/>
                <a:gd name="T30" fmla="*/ 29 w 87"/>
                <a:gd name="T31" fmla="*/ 86 h 97"/>
                <a:gd name="T32" fmla="*/ 29 w 87"/>
                <a:gd name="T33" fmla="*/ 86 h 97"/>
                <a:gd name="T34" fmla="*/ 54 w 87"/>
                <a:gd name="T35" fmla="*/ 84 h 97"/>
                <a:gd name="T36" fmla="*/ 73 w 87"/>
                <a:gd name="T37" fmla="*/ 61 h 97"/>
                <a:gd name="T38" fmla="*/ 74 w 87"/>
                <a:gd name="T39" fmla="*/ 31 h 97"/>
                <a:gd name="T40" fmla="*/ 57 w 87"/>
                <a:gd name="T41" fmla="*/ 12 h 97"/>
                <a:gd name="T42" fmla="*/ 48 w 87"/>
                <a:gd name="T43" fmla="*/ 11 h 97"/>
                <a:gd name="T44" fmla="*/ 40 w 87"/>
                <a:gd name="T45" fmla="*/ 79 h 97"/>
                <a:gd name="T46" fmla="*/ 32 w 87"/>
                <a:gd name="T47" fmla="*/ 78 h 97"/>
                <a:gd name="T48" fmla="*/ 19 w 87"/>
                <a:gd name="T49" fmla="*/ 40 h 97"/>
                <a:gd name="T50" fmla="*/ 19 w 87"/>
                <a:gd name="T51" fmla="*/ 40 h 97"/>
                <a:gd name="T52" fmla="*/ 34 w 87"/>
                <a:gd name="T53" fmla="*/ 23 h 97"/>
                <a:gd name="T54" fmla="*/ 54 w 87"/>
                <a:gd name="T55" fmla="*/ 21 h 97"/>
                <a:gd name="T56" fmla="*/ 67 w 87"/>
                <a:gd name="T57" fmla="*/ 59 h 97"/>
                <a:gd name="T58" fmla="*/ 53 w 87"/>
                <a:gd name="T59" fmla="*/ 76 h 97"/>
                <a:gd name="T60" fmla="*/ 40 w 87"/>
                <a:gd name="T61" fmla="*/ 79 h 97"/>
                <a:gd name="T62" fmla="*/ 28 w 87"/>
                <a:gd name="T63" fmla="*/ 43 h 97"/>
                <a:gd name="T64" fmla="*/ 36 w 87"/>
                <a:gd name="T65" fmla="*/ 69 h 97"/>
                <a:gd name="T66" fmla="*/ 48 w 87"/>
                <a:gd name="T67" fmla="*/ 68 h 97"/>
                <a:gd name="T68" fmla="*/ 59 w 87"/>
                <a:gd name="T69" fmla="*/ 55 h 97"/>
                <a:gd name="T70" fmla="*/ 51 w 87"/>
                <a:gd name="T71" fmla="*/ 30 h 97"/>
                <a:gd name="T72" fmla="*/ 38 w 87"/>
                <a:gd name="T73" fmla="*/ 31 h 97"/>
                <a:gd name="T74" fmla="*/ 28 w 87"/>
                <a:gd name="T75" fmla="*/ 4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97">
                  <a:moveTo>
                    <a:pt x="38" y="97"/>
                  </a:moveTo>
                  <a:cubicBezTo>
                    <a:pt x="34" y="97"/>
                    <a:pt x="30" y="97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15" y="91"/>
                    <a:pt x="8" y="83"/>
                    <a:pt x="4" y="71"/>
                  </a:cubicBezTo>
                  <a:cubicBezTo>
                    <a:pt x="0" y="60"/>
                    <a:pt x="0" y="47"/>
                    <a:pt x="5" y="35"/>
                  </a:cubicBezTo>
                  <a:cubicBezTo>
                    <a:pt x="10" y="23"/>
                    <a:pt x="18" y="13"/>
                    <a:pt x="28" y="7"/>
                  </a:cubicBezTo>
                  <a:cubicBezTo>
                    <a:pt x="39" y="1"/>
                    <a:pt x="50" y="0"/>
                    <a:pt x="61" y="4"/>
                  </a:cubicBezTo>
                  <a:cubicBezTo>
                    <a:pt x="71" y="8"/>
                    <a:pt x="79" y="16"/>
                    <a:pt x="83" y="28"/>
                  </a:cubicBezTo>
                  <a:cubicBezTo>
                    <a:pt x="87" y="39"/>
                    <a:pt x="86" y="52"/>
                    <a:pt x="82" y="64"/>
                  </a:cubicBezTo>
                  <a:cubicBezTo>
                    <a:pt x="77" y="76"/>
                    <a:pt x="69" y="86"/>
                    <a:pt x="58" y="92"/>
                  </a:cubicBezTo>
                  <a:cubicBezTo>
                    <a:pt x="52" y="96"/>
                    <a:pt x="45" y="97"/>
                    <a:pt x="38" y="97"/>
                  </a:cubicBezTo>
                  <a:close/>
                  <a:moveTo>
                    <a:pt x="48" y="11"/>
                  </a:moveTo>
                  <a:cubicBezTo>
                    <a:pt x="43" y="11"/>
                    <a:pt x="38" y="12"/>
                    <a:pt x="33" y="15"/>
                  </a:cubicBezTo>
                  <a:cubicBezTo>
                    <a:pt x="24" y="20"/>
                    <a:pt x="17" y="28"/>
                    <a:pt x="14" y="38"/>
                  </a:cubicBezTo>
                  <a:cubicBezTo>
                    <a:pt x="10" y="48"/>
                    <a:pt x="9" y="59"/>
                    <a:pt x="12" y="68"/>
                  </a:cubicBezTo>
                  <a:cubicBezTo>
                    <a:pt x="15" y="77"/>
                    <a:pt x="21" y="84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89"/>
                    <a:pt x="46" y="89"/>
                    <a:pt x="54" y="84"/>
                  </a:cubicBezTo>
                  <a:cubicBezTo>
                    <a:pt x="62" y="79"/>
                    <a:pt x="69" y="71"/>
                    <a:pt x="73" y="61"/>
                  </a:cubicBezTo>
                  <a:cubicBezTo>
                    <a:pt x="77" y="51"/>
                    <a:pt x="77" y="40"/>
                    <a:pt x="74" y="31"/>
                  </a:cubicBezTo>
                  <a:cubicBezTo>
                    <a:pt x="71" y="22"/>
                    <a:pt x="65" y="15"/>
                    <a:pt x="57" y="12"/>
                  </a:cubicBezTo>
                  <a:cubicBezTo>
                    <a:pt x="55" y="11"/>
                    <a:pt x="51" y="11"/>
                    <a:pt x="48" y="11"/>
                  </a:cubicBezTo>
                  <a:close/>
                  <a:moveTo>
                    <a:pt x="40" y="79"/>
                  </a:moveTo>
                  <a:cubicBezTo>
                    <a:pt x="38" y="79"/>
                    <a:pt x="35" y="79"/>
                    <a:pt x="32" y="78"/>
                  </a:cubicBezTo>
                  <a:cubicBezTo>
                    <a:pt x="19" y="73"/>
                    <a:pt x="13" y="56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3"/>
                    <a:pt x="27" y="27"/>
                    <a:pt x="34" y="23"/>
                  </a:cubicBezTo>
                  <a:cubicBezTo>
                    <a:pt x="40" y="19"/>
                    <a:pt x="48" y="19"/>
                    <a:pt x="54" y="21"/>
                  </a:cubicBezTo>
                  <a:cubicBezTo>
                    <a:pt x="67" y="26"/>
                    <a:pt x="73" y="43"/>
                    <a:pt x="67" y="59"/>
                  </a:cubicBezTo>
                  <a:cubicBezTo>
                    <a:pt x="64" y="66"/>
                    <a:pt x="59" y="72"/>
                    <a:pt x="53" y="76"/>
                  </a:cubicBezTo>
                  <a:cubicBezTo>
                    <a:pt x="49" y="78"/>
                    <a:pt x="45" y="79"/>
                    <a:pt x="40" y="79"/>
                  </a:cubicBezTo>
                  <a:close/>
                  <a:moveTo>
                    <a:pt x="28" y="43"/>
                  </a:moveTo>
                  <a:cubicBezTo>
                    <a:pt x="24" y="54"/>
                    <a:pt x="27" y="66"/>
                    <a:pt x="36" y="69"/>
                  </a:cubicBezTo>
                  <a:cubicBezTo>
                    <a:pt x="40" y="71"/>
                    <a:pt x="44" y="70"/>
                    <a:pt x="48" y="68"/>
                  </a:cubicBezTo>
                  <a:cubicBezTo>
                    <a:pt x="53" y="65"/>
                    <a:pt x="57" y="61"/>
                    <a:pt x="59" y="55"/>
                  </a:cubicBezTo>
                  <a:cubicBezTo>
                    <a:pt x="63" y="44"/>
                    <a:pt x="59" y="33"/>
                    <a:pt x="51" y="30"/>
                  </a:cubicBezTo>
                  <a:cubicBezTo>
                    <a:pt x="47" y="28"/>
                    <a:pt x="42" y="29"/>
                    <a:pt x="38" y="31"/>
                  </a:cubicBezTo>
                  <a:cubicBezTo>
                    <a:pt x="34" y="34"/>
                    <a:pt x="30" y="38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131"/>
            <p:cNvSpPr/>
            <p:nvPr/>
          </p:nvSpPr>
          <p:spPr bwMode="auto">
            <a:xfrm>
              <a:off x="2711450" y="3367088"/>
              <a:ext cx="223838" cy="306387"/>
            </a:xfrm>
            <a:custGeom>
              <a:avLst/>
              <a:gdLst>
                <a:gd name="T0" fmla="*/ 23 w 80"/>
                <a:gd name="T1" fmla="*/ 109 h 109"/>
                <a:gd name="T2" fmla="*/ 21 w 80"/>
                <a:gd name="T3" fmla="*/ 108 h 109"/>
                <a:gd name="T4" fmla="*/ 2 w 80"/>
                <a:gd name="T5" fmla="*/ 83 h 109"/>
                <a:gd name="T6" fmla="*/ 72 w 80"/>
                <a:gd name="T7" fmla="*/ 2 h 109"/>
                <a:gd name="T8" fmla="*/ 79 w 80"/>
                <a:gd name="T9" fmla="*/ 3 h 109"/>
                <a:gd name="T10" fmla="*/ 77 w 80"/>
                <a:gd name="T11" fmla="*/ 10 h 109"/>
                <a:gd name="T12" fmla="*/ 11 w 80"/>
                <a:gd name="T13" fmla="*/ 83 h 109"/>
                <a:gd name="T14" fmla="*/ 25 w 80"/>
                <a:gd name="T15" fmla="*/ 100 h 109"/>
                <a:gd name="T16" fmla="*/ 27 w 80"/>
                <a:gd name="T17" fmla="*/ 106 h 109"/>
                <a:gd name="T18" fmla="*/ 23 w 80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9">
                  <a:moveTo>
                    <a:pt x="23" y="109"/>
                  </a:moveTo>
                  <a:cubicBezTo>
                    <a:pt x="22" y="109"/>
                    <a:pt x="22" y="109"/>
                    <a:pt x="21" y="108"/>
                  </a:cubicBezTo>
                  <a:cubicBezTo>
                    <a:pt x="9" y="102"/>
                    <a:pt x="2" y="94"/>
                    <a:pt x="2" y="83"/>
                  </a:cubicBezTo>
                  <a:cubicBezTo>
                    <a:pt x="0" y="48"/>
                    <a:pt x="70" y="4"/>
                    <a:pt x="72" y="2"/>
                  </a:cubicBezTo>
                  <a:cubicBezTo>
                    <a:pt x="75" y="0"/>
                    <a:pt x="77" y="1"/>
                    <a:pt x="79" y="3"/>
                  </a:cubicBezTo>
                  <a:cubicBezTo>
                    <a:pt x="80" y="5"/>
                    <a:pt x="80" y="8"/>
                    <a:pt x="77" y="10"/>
                  </a:cubicBezTo>
                  <a:cubicBezTo>
                    <a:pt x="59" y="22"/>
                    <a:pt x="10" y="58"/>
                    <a:pt x="11" y="83"/>
                  </a:cubicBezTo>
                  <a:cubicBezTo>
                    <a:pt x="11" y="90"/>
                    <a:pt x="16" y="96"/>
                    <a:pt x="25" y="100"/>
                  </a:cubicBezTo>
                  <a:cubicBezTo>
                    <a:pt x="27" y="101"/>
                    <a:pt x="28" y="104"/>
                    <a:pt x="27" y="106"/>
                  </a:cubicBezTo>
                  <a:cubicBezTo>
                    <a:pt x="26" y="108"/>
                    <a:pt x="25" y="109"/>
                    <a:pt x="23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132"/>
            <p:cNvSpPr/>
            <p:nvPr/>
          </p:nvSpPr>
          <p:spPr bwMode="auto">
            <a:xfrm>
              <a:off x="3252788" y="3367088"/>
              <a:ext cx="223838" cy="306387"/>
            </a:xfrm>
            <a:custGeom>
              <a:avLst/>
              <a:gdLst>
                <a:gd name="T0" fmla="*/ 57 w 80"/>
                <a:gd name="T1" fmla="*/ 109 h 109"/>
                <a:gd name="T2" fmla="*/ 53 w 80"/>
                <a:gd name="T3" fmla="*/ 106 h 109"/>
                <a:gd name="T4" fmla="*/ 55 w 80"/>
                <a:gd name="T5" fmla="*/ 100 h 109"/>
                <a:gd name="T6" fmla="*/ 69 w 80"/>
                <a:gd name="T7" fmla="*/ 83 h 109"/>
                <a:gd name="T8" fmla="*/ 3 w 80"/>
                <a:gd name="T9" fmla="*/ 10 h 109"/>
                <a:gd name="T10" fmla="*/ 1 w 80"/>
                <a:gd name="T11" fmla="*/ 3 h 109"/>
                <a:gd name="T12" fmla="*/ 8 w 80"/>
                <a:gd name="T13" fmla="*/ 2 h 109"/>
                <a:gd name="T14" fmla="*/ 78 w 80"/>
                <a:gd name="T15" fmla="*/ 83 h 109"/>
                <a:gd name="T16" fmla="*/ 59 w 80"/>
                <a:gd name="T17" fmla="*/ 108 h 109"/>
                <a:gd name="T18" fmla="*/ 57 w 80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9">
                  <a:moveTo>
                    <a:pt x="57" y="109"/>
                  </a:moveTo>
                  <a:cubicBezTo>
                    <a:pt x="55" y="109"/>
                    <a:pt x="54" y="108"/>
                    <a:pt x="53" y="106"/>
                  </a:cubicBezTo>
                  <a:cubicBezTo>
                    <a:pt x="52" y="104"/>
                    <a:pt x="53" y="101"/>
                    <a:pt x="55" y="100"/>
                  </a:cubicBezTo>
                  <a:cubicBezTo>
                    <a:pt x="64" y="96"/>
                    <a:pt x="69" y="90"/>
                    <a:pt x="69" y="83"/>
                  </a:cubicBezTo>
                  <a:cubicBezTo>
                    <a:pt x="70" y="58"/>
                    <a:pt x="21" y="22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5" y="0"/>
                    <a:pt x="8" y="2"/>
                  </a:cubicBezTo>
                  <a:cubicBezTo>
                    <a:pt x="11" y="4"/>
                    <a:pt x="80" y="48"/>
                    <a:pt x="78" y="83"/>
                  </a:cubicBezTo>
                  <a:cubicBezTo>
                    <a:pt x="78" y="94"/>
                    <a:pt x="71" y="102"/>
                    <a:pt x="59" y="108"/>
                  </a:cubicBezTo>
                  <a:cubicBezTo>
                    <a:pt x="58" y="109"/>
                    <a:pt x="58" y="109"/>
                    <a:pt x="57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43" name="Freeform 133"/>
          <p:cNvSpPr>
            <a:spLocks noEditPoints="1"/>
          </p:cNvSpPr>
          <p:nvPr/>
        </p:nvSpPr>
        <p:spPr bwMode="auto">
          <a:xfrm>
            <a:off x="3897214" y="3577940"/>
            <a:ext cx="864429" cy="86443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4" name="组合 243"/>
          <p:cNvGrpSpPr/>
          <p:nvPr/>
        </p:nvGrpSpPr>
        <p:grpSpPr>
          <a:xfrm>
            <a:off x="5289074" y="3695622"/>
            <a:ext cx="517802" cy="602319"/>
            <a:chOff x="4518025" y="2933700"/>
            <a:chExt cx="768350" cy="893763"/>
          </a:xfrm>
          <a:solidFill>
            <a:srgbClr val="FC621E"/>
          </a:solidFill>
        </p:grpSpPr>
        <p:sp>
          <p:nvSpPr>
            <p:cNvPr id="245" name="Freeform 134"/>
            <p:cNvSpPr>
              <a:spLocks noEditPoints="1"/>
            </p:cNvSpPr>
            <p:nvPr/>
          </p:nvSpPr>
          <p:spPr bwMode="auto">
            <a:xfrm>
              <a:off x="4548188" y="3246438"/>
              <a:ext cx="606425" cy="250825"/>
            </a:xfrm>
            <a:custGeom>
              <a:avLst/>
              <a:gdLst>
                <a:gd name="T0" fmla="*/ 194 w 216"/>
                <a:gd name="T1" fmla="*/ 89 h 89"/>
                <a:gd name="T2" fmla="*/ 22 w 216"/>
                <a:gd name="T3" fmla="*/ 89 h 89"/>
                <a:gd name="T4" fmla="*/ 0 w 216"/>
                <a:gd name="T5" fmla="*/ 67 h 89"/>
                <a:gd name="T6" fmla="*/ 0 w 216"/>
                <a:gd name="T7" fmla="*/ 5 h 89"/>
                <a:gd name="T8" fmla="*/ 5 w 216"/>
                <a:gd name="T9" fmla="*/ 0 h 89"/>
                <a:gd name="T10" fmla="*/ 211 w 216"/>
                <a:gd name="T11" fmla="*/ 0 h 89"/>
                <a:gd name="T12" fmla="*/ 216 w 216"/>
                <a:gd name="T13" fmla="*/ 5 h 89"/>
                <a:gd name="T14" fmla="*/ 216 w 216"/>
                <a:gd name="T15" fmla="*/ 67 h 89"/>
                <a:gd name="T16" fmla="*/ 194 w 216"/>
                <a:gd name="T17" fmla="*/ 89 h 89"/>
                <a:gd name="T18" fmla="*/ 9 w 216"/>
                <a:gd name="T19" fmla="*/ 9 h 89"/>
                <a:gd name="T20" fmla="*/ 9 w 216"/>
                <a:gd name="T21" fmla="*/ 67 h 89"/>
                <a:gd name="T22" fmla="*/ 22 w 216"/>
                <a:gd name="T23" fmla="*/ 80 h 89"/>
                <a:gd name="T24" fmla="*/ 194 w 216"/>
                <a:gd name="T25" fmla="*/ 80 h 89"/>
                <a:gd name="T26" fmla="*/ 206 w 216"/>
                <a:gd name="T27" fmla="*/ 67 h 89"/>
                <a:gd name="T28" fmla="*/ 206 w 216"/>
                <a:gd name="T29" fmla="*/ 9 h 89"/>
                <a:gd name="T30" fmla="*/ 9 w 216"/>
                <a:gd name="T3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" h="89">
                  <a:moveTo>
                    <a:pt x="194" y="89"/>
                  </a:moveTo>
                  <a:cubicBezTo>
                    <a:pt x="22" y="89"/>
                    <a:pt x="22" y="89"/>
                    <a:pt x="22" y="89"/>
                  </a:cubicBezTo>
                  <a:cubicBezTo>
                    <a:pt x="10" y="89"/>
                    <a:pt x="0" y="79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6" y="2"/>
                    <a:pt x="216" y="5"/>
                  </a:cubicBezTo>
                  <a:cubicBezTo>
                    <a:pt x="216" y="67"/>
                    <a:pt x="216" y="67"/>
                    <a:pt x="216" y="67"/>
                  </a:cubicBezTo>
                  <a:cubicBezTo>
                    <a:pt x="216" y="79"/>
                    <a:pt x="206" y="89"/>
                    <a:pt x="194" y="89"/>
                  </a:cubicBezTo>
                  <a:close/>
                  <a:moveTo>
                    <a:pt x="9" y="9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9" y="74"/>
                    <a:pt x="15" y="80"/>
                    <a:pt x="22" y="8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201" y="80"/>
                    <a:pt x="206" y="74"/>
                    <a:pt x="206" y="67"/>
                  </a:cubicBezTo>
                  <a:cubicBezTo>
                    <a:pt x="206" y="9"/>
                    <a:pt x="206" y="9"/>
                    <a:pt x="206" y="9"/>
                  </a:cubicBez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135"/>
            <p:cNvSpPr>
              <a:spLocks noEditPoints="1"/>
            </p:cNvSpPr>
            <p:nvPr/>
          </p:nvSpPr>
          <p:spPr bwMode="auto">
            <a:xfrm>
              <a:off x="4541838" y="2933700"/>
              <a:ext cx="323850" cy="341312"/>
            </a:xfrm>
            <a:custGeom>
              <a:avLst/>
              <a:gdLst>
                <a:gd name="T0" fmla="*/ 7 w 115"/>
                <a:gd name="T1" fmla="*/ 121 h 122"/>
                <a:gd name="T2" fmla="*/ 2 w 115"/>
                <a:gd name="T3" fmla="*/ 117 h 122"/>
                <a:gd name="T4" fmla="*/ 27 w 115"/>
                <a:gd name="T5" fmla="*/ 34 h 122"/>
                <a:gd name="T6" fmla="*/ 110 w 115"/>
                <a:gd name="T7" fmla="*/ 0 h 122"/>
                <a:gd name="T8" fmla="*/ 115 w 115"/>
                <a:gd name="T9" fmla="*/ 5 h 122"/>
                <a:gd name="T10" fmla="*/ 115 w 115"/>
                <a:gd name="T11" fmla="*/ 117 h 122"/>
                <a:gd name="T12" fmla="*/ 112 w 115"/>
                <a:gd name="T13" fmla="*/ 121 h 122"/>
                <a:gd name="T14" fmla="*/ 108 w 115"/>
                <a:gd name="T15" fmla="*/ 121 h 122"/>
                <a:gd name="T16" fmla="*/ 17 w 115"/>
                <a:gd name="T17" fmla="*/ 70 h 122"/>
                <a:gd name="T18" fmla="*/ 11 w 115"/>
                <a:gd name="T19" fmla="*/ 116 h 122"/>
                <a:gd name="T20" fmla="*/ 7 w 115"/>
                <a:gd name="T21" fmla="*/ 121 h 122"/>
                <a:gd name="T22" fmla="*/ 7 w 115"/>
                <a:gd name="T23" fmla="*/ 121 h 122"/>
                <a:gd name="T24" fmla="*/ 20 w 115"/>
                <a:gd name="T25" fmla="*/ 62 h 122"/>
                <a:gd name="T26" fmla="*/ 105 w 115"/>
                <a:gd name="T27" fmla="*/ 109 h 122"/>
                <a:gd name="T28" fmla="*/ 105 w 115"/>
                <a:gd name="T29" fmla="*/ 9 h 122"/>
                <a:gd name="T30" fmla="*/ 34 w 115"/>
                <a:gd name="T31" fmla="*/ 40 h 122"/>
                <a:gd name="T32" fmla="*/ 20 w 115"/>
                <a:gd name="T33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22">
                  <a:moveTo>
                    <a:pt x="7" y="121"/>
                  </a:moveTo>
                  <a:cubicBezTo>
                    <a:pt x="4" y="121"/>
                    <a:pt x="2" y="119"/>
                    <a:pt x="2" y="117"/>
                  </a:cubicBezTo>
                  <a:cubicBezTo>
                    <a:pt x="0" y="82"/>
                    <a:pt x="8" y="54"/>
                    <a:pt x="27" y="34"/>
                  </a:cubicBezTo>
                  <a:cubicBezTo>
                    <a:pt x="59" y="0"/>
                    <a:pt x="108" y="0"/>
                    <a:pt x="110" y="0"/>
                  </a:cubicBezTo>
                  <a:cubicBezTo>
                    <a:pt x="112" y="0"/>
                    <a:pt x="115" y="2"/>
                    <a:pt x="115" y="5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4" y="120"/>
                    <a:pt x="112" y="121"/>
                  </a:cubicBezTo>
                  <a:cubicBezTo>
                    <a:pt x="111" y="121"/>
                    <a:pt x="109" y="122"/>
                    <a:pt x="108" y="12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2" y="84"/>
                    <a:pt x="10" y="99"/>
                    <a:pt x="11" y="116"/>
                  </a:cubicBezTo>
                  <a:cubicBezTo>
                    <a:pt x="12" y="119"/>
                    <a:pt x="10" y="121"/>
                    <a:pt x="7" y="121"/>
                  </a:cubicBezTo>
                  <a:cubicBezTo>
                    <a:pt x="7" y="121"/>
                    <a:pt x="7" y="121"/>
                    <a:pt x="7" y="121"/>
                  </a:cubicBezTo>
                  <a:close/>
                  <a:moveTo>
                    <a:pt x="20" y="62"/>
                  </a:moveTo>
                  <a:cubicBezTo>
                    <a:pt x="105" y="109"/>
                    <a:pt x="105" y="109"/>
                    <a:pt x="105" y="10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3" y="10"/>
                    <a:pt x="58" y="15"/>
                    <a:pt x="34" y="40"/>
                  </a:cubicBezTo>
                  <a:cubicBezTo>
                    <a:pt x="28" y="47"/>
                    <a:pt x="24" y="54"/>
                    <a:pt x="2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136"/>
            <p:cNvSpPr/>
            <p:nvPr/>
          </p:nvSpPr>
          <p:spPr bwMode="auto">
            <a:xfrm>
              <a:off x="4697413" y="2970213"/>
              <a:ext cx="168275" cy="301625"/>
            </a:xfrm>
            <a:custGeom>
              <a:avLst/>
              <a:gdLst>
                <a:gd name="T0" fmla="*/ 55 w 60"/>
                <a:gd name="T1" fmla="*/ 108 h 108"/>
                <a:gd name="T2" fmla="*/ 51 w 60"/>
                <a:gd name="T3" fmla="*/ 106 h 108"/>
                <a:gd name="T4" fmla="*/ 1 w 60"/>
                <a:gd name="T5" fmla="*/ 7 h 108"/>
                <a:gd name="T6" fmla="*/ 4 w 60"/>
                <a:gd name="T7" fmla="*/ 1 h 108"/>
                <a:gd name="T8" fmla="*/ 10 w 60"/>
                <a:gd name="T9" fmla="*/ 3 h 108"/>
                <a:gd name="T10" fmla="*/ 59 w 60"/>
                <a:gd name="T11" fmla="*/ 102 h 108"/>
                <a:gd name="T12" fmla="*/ 57 w 60"/>
                <a:gd name="T13" fmla="*/ 108 h 108"/>
                <a:gd name="T14" fmla="*/ 55 w 60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08">
                  <a:moveTo>
                    <a:pt x="55" y="108"/>
                  </a:moveTo>
                  <a:cubicBezTo>
                    <a:pt x="53" y="108"/>
                    <a:pt x="52" y="107"/>
                    <a:pt x="51" y="10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0" y="104"/>
                    <a:pt x="59" y="107"/>
                    <a:pt x="57" y="108"/>
                  </a:cubicBezTo>
                  <a:cubicBezTo>
                    <a:pt x="56" y="108"/>
                    <a:pt x="56" y="108"/>
                    <a:pt x="55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137"/>
            <p:cNvSpPr>
              <a:spLocks noEditPoints="1"/>
            </p:cNvSpPr>
            <p:nvPr/>
          </p:nvSpPr>
          <p:spPr bwMode="auto">
            <a:xfrm>
              <a:off x="4518025" y="3614738"/>
              <a:ext cx="212725" cy="2127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9 h 76"/>
                <a:gd name="T12" fmla="*/ 9 w 76"/>
                <a:gd name="T13" fmla="*/ 38 h 76"/>
                <a:gd name="T14" fmla="*/ 38 w 76"/>
                <a:gd name="T15" fmla="*/ 67 h 76"/>
                <a:gd name="T16" fmla="*/ 67 w 76"/>
                <a:gd name="T17" fmla="*/ 38 h 76"/>
                <a:gd name="T18" fmla="*/ 38 w 76"/>
                <a:gd name="T1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7"/>
                    <a:pt x="38" y="67"/>
                  </a:cubicBezTo>
                  <a:cubicBezTo>
                    <a:pt x="54" y="67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138"/>
            <p:cNvSpPr>
              <a:spLocks noEditPoints="1"/>
            </p:cNvSpPr>
            <p:nvPr/>
          </p:nvSpPr>
          <p:spPr bwMode="auto">
            <a:xfrm>
              <a:off x="4565650" y="3665538"/>
              <a:ext cx="117475" cy="114300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42 w 42"/>
                <a:gd name="T7" fmla="*/ 20 h 41"/>
                <a:gd name="T8" fmla="*/ 21 w 42"/>
                <a:gd name="T9" fmla="*/ 41 h 41"/>
                <a:gd name="T10" fmla="*/ 21 w 42"/>
                <a:gd name="T11" fmla="*/ 9 h 41"/>
                <a:gd name="T12" fmla="*/ 9 w 42"/>
                <a:gd name="T13" fmla="*/ 20 h 41"/>
                <a:gd name="T14" fmla="*/ 21 w 42"/>
                <a:gd name="T15" fmla="*/ 32 h 41"/>
                <a:gd name="T16" fmla="*/ 32 w 42"/>
                <a:gd name="T17" fmla="*/ 20 h 41"/>
                <a:gd name="T18" fmla="*/ 21 w 42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32"/>
                    <a:pt x="32" y="41"/>
                    <a:pt x="21" y="41"/>
                  </a:cubicBezTo>
                  <a:close/>
                  <a:moveTo>
                    <a:pt x="21" y="9"/>
                  </a:moveTo>
                  <a:cubicBezTo>
                    <a:pt x="14" y="9"/>
                    <a:pt x="9" y="14"/>
                    <a:pt x="9" y="20"/>
                  </a:cubicBezTo>
                  <a:cubicBezTo>
                    <a:pt x="9" y="27"/>
                    <a:pt x="14" y="32"/>
                    <a:pt x="21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4"/>
                    <a:pt x="27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139"/>
            <p:cNvSpPr>
              <a:spLocks noEditPoints="1"/>
            </p:cNvSpPr>
            <p:nvPr/>
          </p:nvSpPr>
          <p:spPr bwMode="auto">
            <a:xfrm>
              <a:off x="5019675" y="3665538"/>
              <a:ext cx="117475" cy="114300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42 w 42"/>
                <a:gd name="T7" fmla="*/ 20 h 41"/>
                <a:gd name="T8" fmla="*/ 21 w 42"/>
                <a:gd name="T9" fmla="*/ 41 h 41"/>
                <a:gd name="T10" fmla="*/ 21 w 42"/>
                <a:gd name="T11" fmla="*/ 9 h 41"/>
                <a:gd name="T12" fmla="*/ 9 w 42"/>
                <a:gd name="T13" fmla="*/ 20 h 41"/>
                <a:gd name="T14" fmla="*/ 21 w 42"/>
                <a:gd name="T15" fmla="*/ 32 h 41"/>
                <a:gd name="T16" fmla="*/ 33 w 42"/>
                <a:gd name="T17" fmla="*/ 20 h 41"/>
                <a:gd name="T18" fmla="*/ 21 w 42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32"/>
                    <a:pt x="32" y="41"/>
                    <a:pt x="21" y="41"/>
                  </a:cubicBezTo>
                  <a:close/>
                  <a:moveTo>
                    <a:pt x="21" y="9"/>
                  </a:moveTo>
                  <a:cubicBezTo>
                    <a:pt x="15" y="9"/>
                    <a:pt x="9" y="14"/>
                    <a:pt x="9" y="20"/>
                  </a:cubicBezTo>
                  <a:cubicBezTo>
                    <a:pt x="9" y="27"/>
                    <a:pt x="15" y="32"/>
                    <a:pt x="21" y="32"/>
                  </a:cubicBezTo>
                  <a:cubicBezTo>
                    <a:pt x="27" y="32"/>
                    <a:pt x="33" y="27"/>
                    <a:pt x="33" y="20"/>
                  </a:cubicBezTo>
                  <a:cubicBezTo>
                    <a:pt x="33" y="14"/>
                    <a:pt x="27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140"/>
            <p:cNvSpPr>
              <a:spLocks noEditPoints="1"/>
            </p:cNvSpPr>
            <p:nvPr/>
          </p:nvSpPr>
          <p:spPr bwMode="auto">
            <a:xfrm>
              <a:off x="4972050" y="3614738"/>
              <a:ext cx="212725" cy="2127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9 h 76"/>
                <a:gd name="T12" fmla="*/ 9 w 76"/>
                <a:gd name="T13" fmla="*/ 38 h 76"/>
                <a:gd name="T14" fmla="*/ 38 w 76"/>
                <a:gd name="T15" fmla="*/ 67 h 76"/>
                <a:gd name="T16" fmla="*/ 67 w 76"/>
                <a:gd name="T17" fmla="*/ 38 h 76"/>
                <a:gd name="T18" fmla="*/ 38 w 76"/>
                <a:gd name="T1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7"/>
                    <a:pt x="38" y="67"/>
                  </a:cubicBezTo>
                  <a:cubicBezTo>
                    <a:pt x="54" y="67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141"/>
            <p:cNvSpPr/>
            <p:nvPr/>
          </p:nvSpPr>
          <p:spPr bwMode="auto">
            <a:xfrm>
              <a:off x="4705350" y="3709988"/>
              <a:ext cx="292100" cy="25400"/>
            </a:xfrm>
            <a:custGeom>
              <a:avLst/>
              <a:gdLst>
                <a:gd name="T0" fmla="*/ 99 w 104"/>
                <a:gd name="T1" fmla="*/ 9 h 9"/>
                <a:gd name="T2" fmla="*/ 4 w 104"/>
                <a:gd name="T3" fmla="*/ 9 h 9"/>
                <a:gd name="T4" fmla="*/ 0 w 104"/>
                <a:gd name="T5" fmla="*/ 4 h 9"/>
                <a:gd name="T6" fmla="*/ 4 w 104"/>
                <a:gd name="T7" fmla="*/ 0 h 9"/>
                <a:gd name="T8" fmla="*/ 99 w 104"/>
                <a:gd name="T9" fmla="*/ 0 h 9"/>
                <a:gd name="T10" fmla="*/ 104 w 104"/>
                <a:gd name="T11" fmla="*/ 4 h 9"/>
                <a:gd name="T12" fmla="*/ 99 w 10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">
                  <a:moveTo>
                    <a:pt x="9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7"/>
                    <a:pt x="102" y="9"/>
                    <a:pt x="9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142"/>
            <p:cNvSpPr/>
            <p:nvPr/>
          </p:nvSpPr>
          <p:spPr bwMode="auto">
            <a:xfrm>
              <a:off x="4610100" y="3468688"/>
              <a:ext cx="414338" cy="266700"/>
            </a:xfrm>
            <a:custGeom>
              <a:avLst/>
              <a:gdLst>
                <a:gd name="T0" fmla="*/ 5 w 148"/>
                <a:gd name="T1" fmla="*/ 95 h 95"/>
                <a:gd name="T2" fmla="*/ 1 w 148"/>
                <a:gd name="T3" fmla="*/ 93 h 95"/>
                <a:gd name="T4" fmla="*/ 2 w 148"/>
                <a:gd name="T5" fmla="*/ 86 h 95"/>
                <a:gd name="T6" fmla="*/ 140 w 148"/>
                <a:gd name="T7" fmla="*/ 1 h 95"/>
                <a:gd name="T8" fmla="*/ 147 w 148"/>
                <a:gd name="T9" fmla="*/ 3 h 95"/>
                <a:gd name="T10" fmla="*/ 145 w 148"/>
                <a:gd name="T11" fmla="*/ 9 h 95"/>
                <a:gd name="T12" fmla="*/ 7 w 148"/>
                <a:gd name="T13" fmla="*/ 94 h 95"/>
                <a:gd name="T14" fmla="*/ 5 w 14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5">
                  <a:moveTo>
                    <a:pt x="5" y="95"/>
                  </a:moveTo>
                  <a:cubicBezTo>
                    <a:pt x="3" y="95"/>
                    <a:pt x="2" y="94"/>
                    <a:pt x="1" y="93"/>
                  </a:cubicBezTo>
                  <a:cubicBezTo>
                    <a:pt x="0" y="91"/>
                    <a:pt x="0" y="88"/>
                    <a:pt x="2" y="86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3" y="0"/>
                    <a:pt x="145" y="1"/>
                    <a:pt x="147" y="3"/>
                  </a:cubicBezTo>
                  <a:cubicBezTo>
                    <a:pt x="148" y="5"/>
                    <a:pt x="147" y="8"/>
                    <a:pt x="145" y="9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6" y="95"/>
                    <a:pt x="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143"/>
            <p:cNvSpPr/>
            <p:nvPr/>
          </p:nvSpPr>
          <p:spPr bwMode="auto">
            <a:xfrm>
              <a:off x="4676775" y="3468688"/>
              <a:ext cx="415925" cy="266700"/>
            </a:xfrm>
            <a:custGeom>
              <a:avLst/>
              <a:gdLst>
                <a:gd name="T0" fmla="*/ 143 w 148"/>
                <a:gd name="T1" fmla="*/ 95 h 95"/>
                <a:gd name="T2" fmla="*/ 141 w 148"/>
                <a:gd name="T3" fmla="*/ 94 h 95"/>
                <a:gd name="T4" fmla="*/ 3 w 148"/>
                <a:gd name="T5" fmla="*/ 9 h 95"/>
                <a:gd name="T6" fmla="*/ 1 w 148"/>
                <a:gd name="T7" fmla="*/ 3 h 95"/>
                <a:gd name="T8" fmla="*/ 7 w 148"/>
                <a:gd name="T9" fmla="*/ 1 h 95"/>
                <a:gd name="T10" fmla="*/ 145 w 148"/>
                <a:gd name="T11" fmla="*/ 86 h 95"/>
                <a:gd name="T12" fmla="*/ 147 w 148"/>
                <a:gd name="T13" fmla="*/ 93 h 95"/>
                <a:gd name="T14" fmla="*/ 143 w 14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5">
                  <a:moveTo>
                    <a:pt x="143" y="95"/>
                  </a:moveTo>
                  <a:cubicBezTo>
                    <a:pt x="142" y="95"/>
                    <a:pt x="141" y="95"/>
                    <a:pt x="141" y="9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8" y="88"/>
                    <a:pt x="148" y="91"/>
                    <a:pt x="147" y="93"/>
                  </a:cubicBezTo>
                  <a:cubicBezTo>
                    <a:pt x="146" y="94"/>
                    <a:pt x="145" y="95"/>
                    <a:pt x="14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144"/>
            <p:cNvSpPr/>
            <p:nvPr/>
          </p:nvSpPr>
          <p:spPr bwMode="auto">
            <a:xfrm>
              <a:off x="5019675" y="3076575"/>
              <a:ext cx="209550" cy="314325"/>
            </a:xfrm>
            <a:custGeom>
              <a:avLst/>
              <a:gdLst>
                <a:gd name="T0" fmla="*/ 5 w 75"/>
                <a:gd name="T1" fmla="*/ 112 h 112"/>
                <a:gd name="T2" fmla="*/ 3 w 75"/>
                <a:gd name="T3" fmla="*/ 111 h 112"/>
                <a:gd name="T4" fmla="*/ 0 w 75"/>
                <a:gd name="T5" fmla="*/ 106 h 112"/>
                <a:gd name="T6" fmla="*/ 26 w 75"/>
                <a:gd name="T7" fmla="*/ 25 h 112"/>
                <a:gd name="T8" fmla="*/ 28 w 75"/>
                <a:gd name="T9" fmla="*/ 22 h 112"/>
                <a:gd name="T10" fmla="*/ 68 w 75"/>
                <a:gd name="T11" fmla="*/ 1 h 112"/>
                <a:gd name="T12" fmla="*/ 74 w 75"/>
                <a:gd name="T13" fmla="*/ 3 h 112"/>
                <a:gd name="T14" fmla="*/ 72 w 75"/>
                <a:gd name="T15" fmla="*/ 9 h 112"/>
                <a:gd name="T16" fmla="*/ 34 w 75"/>
                <a:gd name="T17" fmla="*/ 30 h 112"/>
                <a:gd name="T18" fmla="*/ 9 w 75"/>
                <a:gd name="T19" fmla="*/ 108 h 112"/>
                <a:gd name="T20" fmla="*/ 5 w 75"/>
                <a:gd name="T2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12">
                  <a:moveTo>
                    <a:pt x="5" y="112"/>
                  </a:moveTo>
                  <a:cubicBezTo>
                    <a:pt x="4" y="112"/>
                    <a:pt x="4" y="112"/>
                    <a:pt x="3" y="111"/>
                  </a:cubicBezTo>
                  <a:cubicBezTo>
                    <a:pt x="1" y="111"/>
                    <a:pt x="0" y="108"/>
                    <a:pt x="0" y="10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7" y="23"/>
                    <a:pt x="28" y="2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70" y="0"/>
                    <a:pt x="73" y="0"/>
                    <a:pt x="74" y="3"/>
                  </a:cubicBezTo>
                  <a:cubicBezTo>
                    <a:pt x="75" y="5"/>
                    <a:pt x="74" y="8"/>
                    <a:pt x="72" y="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10"/>
                    <a:pt x="7" y="112"/>
                    <a:pt x="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145"/>
            <p:cNvSpPr>
              <a:spLocks noEditPoints="1"/>
            </p:cNvSpPr>
            <p:nvPr/>
          </p:nvSpPr>
          <p:spPr bwMode="auto">
            <a:xfrm>
              <a:off x="5207000" y="3033713"/>
              <a:ext cx="79375" cy="79375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10 h 28"/>
                <a:gd name="T12" fmla="*/ 9 w 28"/>
                <a:gd name="T13" fmla="*/ 14 h 28"/>
                <a:gd name="T14" fmla="*/ 14 w 28"/>
                <a:gd name="T15" fmla="*/ 19 h 28"/>
                <a:gd name="T16" fmla="*/ 18 w 28"/>
                <a:gd name="T17" fmla="*/ 14 h 28"/>
                <a:gd name="T18" fmla="*/ 14 w 28"/>
                <a:gd name="T1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1" y="0"/>
                    <a:pt x="28" y="7"/>
                    <a:pt x="28" y="14"/>
                  </a:cubicBezTo>
                  <a:cubicBezTo>
                    <a:pt x="28" y="22"/>
                    <a:pt x="21" y="28"/>
                    <a:pt x="14" y="28"/>
                  </a:cubicBezTo>
                  <a:close/>
                  <a:moveTo>
                    <a:pt x="14" y="10"/>
                  </a:moveTo>
                  <a:cubicBezTo>
                    <a:pt x="11" y="10"/>
                    <a:pt x="9" y="12"/>
                    <a:pt x="9" y="14"/>
                  </a:cubicBezTo>
                  <a:cubicBezTo>
                    <a:pt x="9" y="17"/>
                    <a:pt x="11" y="19"/>
                    <a:pt x="14" y="19"/>
                  </a:cubicBezTo>
                  <a:cubicBezTo>
                    <a:pt x="16" y="19"/>
                    <a:pt x="18" y="17"/>
                    <a:pt x="18" y="14"/>
                  </a:cubicBezTo>
                  <a:cubicBezTo>
                    <a:pt x="18" y="12"/>
                    <a:pt x="16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57" name="Freeform 146"/>
          <p:cNvSpPr>
            <a:spLocks noEditPoints="1"/>
          </p:cNvSpPr>
          <p:nvPr/>
        </p:nvSpPr>
        <p:spPr bwMode="auto">
          <a:xfrm>
            <a:off x="5095433" y="3577940"/>
            <a:ext cx="864429" cy="86443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58" name="组合 257"/>
          <p:cNvGrpSpPr/>
          <p:nvPr/>
        </p:nvGrpSpPr>
        <p:grpSpPr>
          <a:xfrm>
            <a:off x="6502270" y="3683854"/>
            <a:ext cx="393701" cy="665440"/>
            <a:chOff x="6318250" y="2916238"/>
            <a:chExt cx="584200" cy="987425"/>
          </a:xfrm>
          <a:solidFill>
            <a:srgbClr val="FC621E"/>
          </a:solidFill>
        </p:grpSpPr>
        <p:sp>
          <p:nvSpPr>
            <p:cNvPr id="259" name="Freeform 147"/>
            <p:cNvSpPr>
              <a:spLocks noEditPoints="1"/>
            </p:cNvSpPr>
            <p:nvPr/>
          </p:nvSpPr>
          <p:spPr bwMode="auto">
            <a:xfrm>
              <a:off x="6430963" y="3028950"/>
              <a:ext cx="358775" cy="358775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64 h 128"/>
                <a:gd name="T8" fmla="*/ 64 w 128"/>
                <a:gd name="T9" fmla="*/ 128 h 128"/>
                <a:gd name="T10" fmla="*/ 64 w 128"/>
                <a:gd name="T11" fmla="*/ 9 h 128"/>
                <a:gd name="T12" fmla="*/ 9 w 128"/>
                <a:gd name="T13" fmla="*/ 64 h 128"/>
                <a:gd name="T14" fmla="*/ 64 w 128"/>
                <a:gd name="T15" fmla="*/ 118 h 128"/>
                <a:gd name="T16" fmla="*/ 119 w 128"/>
                <a:gd name="T17" fmla="*/ 64 h 128"/>
                <a:gd name="T18" fmla="*/ 64 w 128"/>
                <a:gd name="T19" fmla="*/ 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64" y="9"/>
                  </a:moveTo>
                  <a:cubicBezTo>
                    <a:pt x="34" y="9"/>
                    <a:pt x="9" y="34"/>
                    <a:pt x="9" y="64"/>
                  </a:cubicBezTo>
                  <a:cubicBezTo>
                    <a:pt x="9" y="94"/>
                    <a:pt x="34" y="118"/>
                    <a:pt x="64" y="118"/>
                  </a:cubicBezTo>
                  <a:cubicBezTo>
                    <a:pt x="94" y="118"/>
                    <a:pt x="119" y="94"/>
                    <a:pt x="119" y="64"/>
                  </a:cubicBezTo>
                  <a:cubicBezTo>
                    <a:pt x="119" y="34"/>
                    <a:pt x="94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48"/>
            <p:cNvSpPr>
              <a:spLocks noEditPoints="1"/>
            </p:cNvSpPr>
            <p:nvPr/>
          </p:nvSpPr>
          <p:spPr bwMode="auto">
            <a:xfrm>
              <a:off x="6318250" y="2916238"/>
              <a:ext cx="584200" cy="987425"/>
            </a:xfrm>
            <a:custGeom>
              <a:avLst/>
              <a:gdLst>
                <a:gd name="T0" fmla="*/ 72 w 208"/>
                <a:gd name="T1" fmla="*/ 319 h 352"/>
                <a:gd name="T2" fmla="*/ 86 w 208"/>
                <a:gd name="T3" fmla="*/ 203 h 352"/>
                <a:gd name="T4" fmla="*/ 31 w 208"/>
                <a:gd name="T5" fmla="*/ 177 h 352"/>
                <a:gd name="T6" fmla="*/ 0 w 208"/>
                <a:gd name="T7" fmla="*/ 104 h 352"/>
                <a:gd name="T8" fmla="*/ 31 w 208"/>
                <a:gd name="T9" fmla="*/ 30 h 352"/>
                <a:gd name="T10" fmla="*/ 104 w 208"/>
                <a:gd name="T11" fmla="*/ 0 h 352"/>
                <a:gd name="T12" fmla="*/ 177 w 208"/>
                <a:gd name="T13" fmla="*/ 30 h 352"/>
                <a:gd name="T14" fmla="*/ 208 w 208"/>
                <a:gd name="T15" fmla="*/ 104 h 352"/>
                <a:gd name="T16" fmla="*/ 177 w 208"/>
                <a:gd name="T17" fmla="*/ 177 h 352"/>
                <a:gd name="T18" fmla="*/ 122 w 208"/>
                <a:gd name="T19" fmla="*/ 203 h 352"/>
                <a:gd name="T20" fmla="*/ 136 w 208"/>
                <a:gd name="T21" fmla="*/ 319 h 352"/>
                <a:gd name="T22" fmla="*/ 78 w 208"/>
                <a:gd name="T23" fmla="*/ 180 h 352"/>
                <a:gd name="T24" fmla="*/ 96 w 208"/>
                <a:gd name="T25" fmla="*/ 200 h 352"/>
                <a:gd name="T26" fmla="*/ 95 w 208"/>
                <a:gd name="T27" fmla="*/ 286 h 352"/>
                <a:gd name="T28" fmla="*/ 104 w 208"/>
                <a:gd name="T29" fmla="*/ 343 h 352"/>
                <a:gd name="T30" fmla="*/ 113 w 208"/>
                <a:gd name="T31" fmla="*/ 286 h 352"/>
                <a:gd name="T32" fmla="*/ 112 w 208"/>
                <a:gd name="T33" fmla="*/ 200 h 352"/>
                <a:gd name="T34" fmla="*/ 130 w 208"/>
                <a:gd name="T35" fmla="*/ 180 h 352"/>
                <a:gd name="T36" fmla="*/ 78 w 208"/>
                <a:gd name="T37" fmla="*/ 180 h 352"/>
                <a:gd name="T38" fmla="*/ 171 w 208"/>
                <a:gd name="T39" fmla="*/ 171 h 352"/>
                <a:gd name="T40" fmla="*/ 139 w 208"/>
                <a:gd name="T41" fmla="*/ 176 h 352"/>
                <a:gd name="T42" fmla="*/ 37 w 208"/>
                <a:gd name="T43" fmla="*/ 171 h 352"/>
                <a:gd name="T44" fmla="*/ 32 w 208"/>
                <a:gd name="T45" fmla="*/ 139 h 352"/>
                <a:gd name="T46" fmla="*/ 33 w 208"/>
                <a:gd name="T47" fmla="*/ 104 h 352"/>
                <a:gd name="T48" fmla="*/ 175 w 208"/>
                <a:gd name="T49" fmla="*/ 104 h 352"/>
                <a:gd name="T50" fmla="*/ 180 w 208"/>
                <a:gd name="T51" fmla="*/ 78 h 352"/>
                <a:gd name="T52" fmla="*/ 180 w 208"/>
                <a:gd name="T53" fmla="*/ 130 h 352"/>
                <a:gd name="T54" fmla="*/ 180 w 208"/>
                <a:gd name="T55" fmla="*/ 78 h 352"/>
                <a:gd name="T56" fmla="*/ 9 w 208"/>
                <a:gd name="T57" fmla="*/ 104 h 352"/>
                <a:gd name="T58" fmla="*/ 24 w 208"/>
                <a:gd name="T59" fmla="*/ 104 h 352"/>
                <a:gd name="T60" fmla="*/ 139 w 208"/>
                <a:gd name="T61" fmla="*/ 32 h 352"/>
                <a:gd name="T62" fmla="*/ 171 w 208"/>
                <a:gd name="T63" fmla="*/ 37 h 352"/>
                <a:gd name="T64" fmla="*/ 56 w 208"/>
                <a:gd name="T65" fmla="*/ 29 h 352"/>
                <a:gd name="T66" fmla="*/ 32 w 208"/>
                <a:gd name="T67" fmla="*/ 69 h 352"/>
                <a:gd name="T68" fmla="*/ 56 w 208"/>
                <a:gd name="T69" fmla="*/ 29 h 352"/>
                <a:gd name="T70" fmla="*/ 130 w 208"/>
                <a:gd name="T71" fmla="*/ 28 h 352"/>
                <a:gd name="T72" fmla="*/ 78 w 208"/>
                <a:gd name="T73" fmla="*/ 2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352">
                  <a:moveTo>
                    <a:pt x="104" y="352"/>
                  </a:moveTo>
                  <a:cubicBezTo>
                    <a:pt x="83" y="352"/>
                    <a:pt x="72" y="340"/>
                    <a:pt x="72" y="319"/>
                  </a:cubicBezTo>
                  <a:cubicBezTo>
                    <a:pt x="72" y="310"/>
                    <a:pt x="77" y="297"/>
                    <a:pt x="86" y="282"/>
                  </a:cubicBezTo>
                  <a:cubicBezTo>
                    <a:pt x="86" y="203"/>
                    <a:pt x="86" y="203"/>
                    <a:pt x="86" y="203"/>
                  </a:cubicBezTo>
                  <a:cubicBezTo>
                    <a:pt x="79" y="199"/>
                    <a:pt x="73" y="193"/>
                    <a:pt x="70" y="185"/>
                  </a:cubicBezTo>
                  <a:cubicBezTo>
                    <a:pt x="57" y="191"/>
                    <a:pt x="41" y="188"/>
                    <a:pt x="31" y="177"/>
                  </a:cubicBezTo>
                  <a:cubicBezTo>
                    <a:pt x="20" y="167"/>
                    <a:pt x="17" y="151"/>
                    <a:pt x="23" y="137"/>
                  </a:cubicBezTo>
                  <a:cubicBezTo>
                    <a:pt x="9" y="132"/>
                    <a:pt x="0" y="119"/>
                    <a:pt x="0" y="104"/>
                  </a:cubicBezTo>
                  <a:cubicBezTo>
                    <a:pt x="0" y="89"/>
                    <a:pt x="9" y="76"/>
                    <a:pt x="23" y="70"/>
                  </a:cubicBezTo>
                  <a:cubicBezTo>
                    <a:pt x="17" y="57"/>
                    <a:pt x="20" y="41"/>
                    <a:pt x="31" y="30"/>
                  </a:cubicBezTo>
                  <a:cubicBezTo>
                    <a:pt x="41" y="20"/>
                    <a:pt x="57" y="17"/>
                    <a:pt x="70" y="23"/>
                  </a:cubicBezTo>
                  <a:cubicBezTo>
                    <a:pt x="76" y="9"/>
                    <a:pt x="89" y="0"/>
                    <a:pt x="104" y="0"/>
                  </a:cubicBezTo>
                  <a:cubicBezTo>
                    <a:pt x="119" y="0"/>
                    <a:pt x="132" y="9"/>
                    <a:pt x="138" y="23"/>
                  </a:cubicBezTo>
                  <a:cubicBezTo>
                    <a:pt x="151" y="17"/>
                    <a:pt x="167" y="20"/>
                    <a:pt x="177" y="30"/>
                  </a:cubicBezTo>
                  <a:cubicBezTo>
                    <a:pt x="188" y="41"/>
                    <a:pt x="191" y="57"/>
                    <a:pt x="185" y="70"/>
                  </a:cubicBezTo>
                  <a:cubicBezTo>
                    <a:pt x="199" y="76"/>
                    <a:pt x="208" y="89"/>
                    <a:pt x="208" y="104"/>
                  </a:cubicBezTo>
                  <a:cubicBezTo>
                    <a:pt x="208" y="119"/>
                    <a:pt x="199" y="132"/>
                    <a:pt x="185" y="137"/>
                  </a:cubicBezTo>
                  <a:cubicBezTo>
                    <a:pt x="191" y="151"/>
                    <a:pt x="188" y="167"/>
                    <a:pt x="177" y="177"/>
                  </a:cubicBezTo>
                  <a:cubicBezTo>
                    <a:pt x="167" y="188"/>
                    <a:pt x="151" y="191"/>
                    <a:pt x="138" y="185"/>
                  </a:cubicBezTo>
                  <a:cubicBezTo>
                    <a:pt x="135" y="193"/>
                    <a:pt x="129" y="199"/>
                    <a:pt x="122" y="203"/>
                  </a:cubicBezTo>
                  <a:cubicBezTo>
                    <a:pt x="122" y="282"/>
                    <a:pt x="122" y="282"/>
                    <a:pt x="122" y="282"/>
                  </a:cubicBezTo>
                  <a:cubicBezTo>
                    <a:pt x="131" y="297"/>
                    <a:pt x="136" y="310"/>
                    <a:pt x="136" y="319"/>
                  </a:cubicBezTo>
                  <a:cubicBezTo>
                    <a:pt x="136" y="340"/>
                    <a:pt x="125" y="352"/>
                    <a:pt x="104" y="352"/>
                  </a:cubicBezTo>
                  <a:close/>
                  <a:moveTo>
                    <a:pt x="78" y="180"/>
                  </a:moveTo>
                  <a:cubicBezTo>
                    <a:pt x="80" y="187"/>
                    <a:pt x="86" y="193"/>
                    <a:pt x="93" y="196"/>
                  </a:cubicBezTo>
                  <a:cubicBezTo>
                    <a:pt x="95" y="197"/>
                    <a:pt x="96" y="199"/>
                    <a:pt x="96" y="200"/>
                  </a:cubicBezTo>
                  <a:cubicBezTo>
                    <a:pt x="96" y="284"/>
                    <a:pt x="96" y="284"/>
                    <a:pt x="96" y="284"/>
                  </a:cubicBezTo>
                  <a:cubicBezTo>
                    <a:pt x="96" y="284"/>
                    <a:pt x="95" y="285"/>
                    <a:pt x="95" y="286"/>
                  </a:cubicBezTo>
                  <a:cubicBezTo>
                    <a:pt x="86" y="300"/>
                    <a:pt x="81" y="311"/>
                    <a:pt x="81" y="319"/>
                  </a:cubicBezTo>
                  <a:cubicBezTo>
                    <a:pt x="81" y="335"/>
                    <a:pt x="88" y="343"/>
                    <a:pt x="104" y="343"/>
                  </a:cubicBezTo>
                  <a:cubicBezTo>
                    <a:pt x="120" y="343"/>
                    <a:pt x="127" y="335"/>
                    <a:pt x="127" y="319"/>
                  </a:cubicBezTo>
                  <a:cubicBezTo>
                    <a:pt x="127" y="311"/>
                    <a:pt x="122" y="300"/>
                    <a:pt x="113" y="286"/>
                  </a:cubicBezTo>
                  <a:cubicBezTo>
                    <a:pt x="113" y="285"/>
                    <a:pt x="112" y="284"/>
                    <a:pt x="112" y="284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112" y="199"/>
                    <a:pt x="113" y="197"/>
                    <a:pt x="115" y="196"/>
                  </a:cubicBezTo>
                  <a:cubicBezTo>
                    <a:pt x="122" y="193"/>
                    <a:pt x="128" y="187"/>
                    <a:pt x="130" y="180"/>
                  </a:cubicBezTo>
                  <a:cubicBezTo>
                    <a:pt x="122" y="182"/>
                    <a:pt x="113" y="184"/>
                    <a:pt x="104" y="184"/>
                  </a:cubicBezTo>
                  <a:cubicBezTo>
                    <a:pt x="95" y="184"/>
                    <a:pt x="86" y="182"/>
                    <a:pt x="78" y="180"/>
                  </a:cubicBezTo>
                  <a:close/>
                  <a:moveTo>
                    <a:pt x="139" y="176"/>
                  </a:moveTo>
                  <a:cubicBezTo>
                    <a:pt x="150" y="181"/>
                    <a:pt x="162" y="179"/>
                    <a:pt x="171" y="171"/>
                  </a:cubicBezTo>
                  <a:cubicBezTo>
                    <a:pt x="179" y="162"/>
                    <a:pt x="181" y="150"/>
                    <a:pt x="176" y="139"/>
                  </a:cubicBezTo>
                  <a:cubicBezTo>
                    <a:pt x="168" y="155"/>
                    <a:pt x="155" y="168"/>
                    <a:pt x="139" y="176"/>
                  </a:cubicBezTo>
                  <a:close/>
                  <a:moveTo>
                    <a:pt x="32" y="139"/>
                  </a:moveTo>
                  <a:cubicBezTo>
                    <a:pt x="27" y="150"/>
                    <a:pt x="29" y="162"/>
                    <a:pt x="37" y="171"/>
                  </a:cubicBezTo>
                  <a:cubicBezTo>
                    <a:pt x="46" y="179"/>
                    <a:pt x="58" y="181"/>
                    <a:pt x="69" y="176"/>
                  </a:cubicBezTo>
                  <a:cubicBezTo>
                    <a:pt x="53" y="168"/>
                    <a:pt x="40" y="155"/>
                    <a:pt x="32" y="139"/>
                  </a:cubicBezTo>
                  <a:close/>
                  <a:moveTo>
                    <a:pt x="104" y="33"/>
                  </a:moveTo>
                  <a:cubicBezTo>
                    <a:pt x="65" y="33"/>
                    <a:pt x="33" y="65"/>
                    <a:pt x="33" y="104"/>
                  </a:cubicBezTo>
                  <a:cubicBezTo>
                    <a:pt x="33" y="143"/>
                    <a:pt x="65" y="175"/>
                    <a:pt x="104" y="175"/>
                  </a:cubicBezTo>
                  <a:cubicBezTo>
                    <a:pt x="143" y="175"/>
                    <a:pt x="175" y="143"/>
                    <a:pt x="175" y="104"/>
                  </a:cubicBezTo>
                  <a:cubicBezTo>
                    <a:pt x="175" y="65"/>
                    <a:pt x="143" y="33"/>
                    <a:pt x="104" y="33"/>
                  </a:cubicBezTo>
                  <a:close/>
                  <a:moveTo>
                    <a:pt x="180" y="78"/>
                  </a:moveTo>
                  <a:cubicBezTo>
                    <a:pt x="183" y="86"/>
                    <a:pt x="184" y="95"/>
                    <a:pt x="184" y="104"/>
                  </a:cubicBezTo>
                  <a:cubicBezTo>
                    <a:pt x="184" y="113"/>
                    <a:pt x="183" y="122"/>
                    <a:pt x="180" y="130"/>
                  </a:cubicBezTo>
                  <a:cubicBezTo>
                    <a:pt x="191" y="126"/>
                    <a:pt x="199" y="116"/>
                    <a:pt x="199" y="104"/>
                  </a:cubicBezTo>
                  <a:cubicBezTo>
                    <a:pt x="199" y="92"/>
                    <a:pt x="191" y="82"/>
                    <a:pt x="180" y="78"/>
                  </a:cubicBezTo>
                  <a:close/>
                  <a:moveTo>
                    <a:pt x="28" y="78"/>
                  </a:moveTo>
                  <a:cubicBezTo>
                    <a:pt x="17" y="82"/>
                    <a:pt x="9" y="92"/>
                    <a:pt x="9" y="104"/>
                  </a:cubicBezTo>
                  <a:cubicBezTo>
                    <a:pt x="9" y="116"/>
                    <a:pt x="17" y="126"/>
                    <a:pt x="28" y="130"/>
                  </a:cubicBezTo>
                  <a:cubicBezTo>
                    <a:pt x="25" y="122"/>
                    <a:pt x="24" y="113"/>
                    <a:pt x="24" y="104"/>
                  </a:cubicBezTo>
                  <a:cubicBezTo>
                    <a:pt x="24" y="95"/>
                    <a:pt x="25" y="86"/>
                    <a:pt x="28" y="78"/>
                  </a:cubicBezTo>
                  <a:close/>
                  <a:moveTo>
                    <a:pt x="139" y="32"/>
                  </a:moveTo>
                  <a:cubicBezTo>
                    <a:pt x="155" y="40"/>
                    <a:pt x="168" y="53"/>
                    <a:pt x="176" y="69"/>
                  </a:cubicBezTo>
                  <a:cubicBezTo>
                    <a:pt x="181" y="58"/>
                    <a:pt x="179" y="45"/>
                    <a:pt x="171" y="37"/>
                  </a:cubicBezTo>
                  <a:cubicBezTo>
                    <a:pt x="162" y="28"/>
                    <a:pt x="150" y="27"/>
                    <a:pt x="139" y="32"/>
                  </a:cubicBezTo>
                  <a:close/>
                  <a:moveTo>
                    <a:pt x="56" y="29"/>
                  </a:moveTo>
                  <a:cubicBezTo>
                    <a:pt x="49" y="29"/>
                    <a:pt x="42" y="32"/>
                    <a:pt x="37" y="37"/>
                  </a:cubicBezTo>
                  <a:cubicBezTo>
                    <a:pt x="29" y="45"/>
                    <a:pt x="27" y="58"/>
                    <a:pt x="32" y="69"/>
                  </a:cubicBezTo>
                  <a:cubicBezTo>
                    <a:pt x="40" y="53"/>
                    <a:pt x="53" y="40"/>
                    <a:pt x="69" y="32"/>
                  </a:cubicBezTo>
                  <a:cubicBezTo>
                    <a:pt x="65" y="30"/>
                    <a:pt x="60" y="29"/>
                    <a:pt x="56" y="29"/>
                  </a:cubicBezTo>
                  <a:close/>
                  <a:moveTo>
                    <a:pt x="104" y="24"/>
                  </a:moveTo>
                  <a:cubicBezTo>
                    <a:pt x="113" y="24"/>
                    <a:pt x="122" y="25"/>
                    <a:pt x="130" y="28"/>
                  </a:cubicBezTo>
                  <a:cubicBezTo>
                    <a:pt x="126" y="17"/>
                    <a:pt x="116" y="9"/>
                    <a:pt x="104" y="9"/>
                  </a:cubicBezTo>
                  <a:cubicBezTo>
                    <a:pt x="92" y="9"/>
                    <a:pt x="82" y="17"/>
                    <a:pt x="78" y="28"/>
                  </a:cubicBezTo>
                  <a:cubicBezTo>
                    <a:pt x="86" y="25"/>
                    <a:pt x="95" y="24"/>
                    <a:pt x="10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6442075" y="3132138"/>
              <a:ext cx="336550" cy="25400"/>
            </a:xfrm>
            <a:custGeom>
              <a:avLst/>
              <a:gdLst>
                <a:gd name="T0" fmla="*/ 115 w 120"/>
                <a:gd name="T1" fmla="*/ 9 h 9"/>
                <a:gd name="T2" fmla="*/ 5 w 120"/>
                <a:gd name="T3" fmla="*/ 9 h 9"/>
                <a:gd name="T4" fmla="*/ 0 w 120"/>
                <a:gd name="T5" fmla="*/ 5 h 9"/>
                <a:gd name="T6" fmla="*/ 5 w 120"/>
                <a:gd name="T7" fmla="*/ 0 h 9"/>
                <a:gd name="T8" fmla="*/ 115 w 120"/>
                <a:gd name="T9" fmla="*/ 0 h 9"/>
                <a:gd name="T10" fmla="*/ 120 w 120"/>
                <a:gd name="T11" fmla="*/ 5 h 9"/>
                <a:gd name="T12" fmla="*/ 115 w 120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9">
                  <a:moveTo>
                    <a:pt x="11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2"/>
                    <a:pt x="120" y="5"/>
                  </a:cubicBezTo>
                  <a:cubicBezTo>
                    <a:pt x="120" y="7"/>
                    <a:pt x="118" y="9"/>
                    <a:pt x="1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6442075" y="3246438"/>
              <a:ext cx="336550" cy="28575"/>
            </a:xfrm>
            <a:custGeom>
              <a:avLst/>
              <a:gdLst>
                <a:gd name="T0" fmla="*/ 115 w 120"/>
                <a:gd name="T1" fmla="*/ 10 h 10"/>
                <a:gd name="T2" fmla="*/ 5 w 120"/>
                <a:gd name="T3" fmla="*/ 10 h 10"/>
                <a:gd name="T4" fmla="*/ 0 w 120"/>
                <a:gd name="T5" fmla="*/ 5 h 10"/>
                <a:gd name="T6" fmla="*/ 5 w 120"/>
                <a:gd name="T7" fmla="*/ 0 h 10"/>
                <a:gd name="T8" fmla="*/ 115 w 120"/>
                <a:gd name="T9" fmla="*/ 0 h 10"/>
                <a:gd name="T10" fmla="*/ 120 w 120"/>
                <a:gd name="T11" fmla="*/ 5 h 10"/>
                <a:gd name="T12" fmla="*/ 115 w 1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0">
                  <a:moveTo>
                    <a:pt x="1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2"/>
                    <a:pt x="120" y="5"/>
                  </a:cubicBezTo>
                  <a:cubicBezTo>
                    <a:pt x="120" y="8"/>
                    <a:pt x="118" y="10"/>
                    <a:pt x="1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63" name="Freeform 151"/>
          <p:cNvSpPr>
            <a:spLocks noEditPoints="1"/>
          </p:cNvSpPr>
          <p:nvPr/>
        </p:nvSpPr>
        <p:spPr bwMode="auto">
          <a:xfrm>
            <a:off x="6265836" y="3577940"/>
            <a:ext cx="865500" cy="86443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64" name="组合 263"/>
          <p:cNvGrpSpPr/>
          <p:nvPr/>
        </p:nvGrpSpPr>
        <p:grpSpPr>
          <a:xfrm>
            <a:off x="7577458" y="3704181"/>
            <a:ext cx="633344" cy="617297"/>
            <a:chOff x="7913688" y="2946400"/>
            <a:chExt cx="939800" cy="915987"/>
          </a:xfrm>
          <a:solidFill>
            <a:srgbClr val="FC621E"/>
          </a:solidFill>
        </p:grpSpPr>
        <p:sp>
          <p:nvSpPr>
            <p:cNvPr id="265" name="Freeform 152"/>
            <p:cNvSpPr>
              <a:spLocks noEditPoints="1"/>
            </p:cNvSpPr>
            <p:nvPr/>
          </p:nvSpPr>
          <p:spPr bwMode="auto">
            <a:xfrm>
              <a:off x="8237538" y="3505200"/>
              <a:ext cx="293688" cy="152400"/>
            </a:xfrm>
            <a:custGeom>
              <a:avLst/>
              <a:gdLst>
                <a:gd name="T0" fmla="*/ 52 w 105"/>
                <a:gd name="T1" fmla="*/ 54 h 54"/>
                <a:gd name="T2" fmla="*/ 0 w 105"/>
                <a:gd name="T3" fmla="*/ 5 h 54"/>
                <a:gd name="T4" fmla="*/ 1 w 105"/>
                <a:gd name="T5" fmla="*/ 2 h 54"/>
                <a:gd name="T6" fmla="*/ 5 w 105"/>
                <a:gd name="T7" fmla="*/ 0 h 54"/>
                <a:gd name="T8" fmla="*/ 100 w 105"/>
                <a:gd name="T9" fmla="*/ 0 h 54"/>
                <a:gd name="T10" fmla="*/ 103 w 105"/>
                <a:gd name="T11" fmla="*/ 2 h 54"/>
                <a:gd name="T12" fmla="*/ 105 w 105"/>
                <a:gd name="T13" fmla="*/ 5 h 54"/>
                <a:gd name="T14" fmla="*/ 52 w 105"/>
                <a:gd name="T15" fmla="*/ 54 h 54"/>
                <a:gd name="T16" fmla="*/ 10 w 105"/>
                <a:gd name="T17" fmla="*/ 9 h 54"/>
                <a:gd name="T18" fmla="*/ 52 w 105"/>
                <a:gd name="T19" fmla="*/ 45 h 54"/>
                <a:gd name="T20" fmla="*/ 95 w 105"/>
                <a:gd name="T21" fmla="*/ 9 h 54"/>
                <a:gd name="T22" fmla="*/ 10 w 105"/>
                <a:gd name="T23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54">
                  <a:moveTo>
                    <a:pt x="52" y="54"/>
                  </a:moveTo>
                  <a:cubicBezTo>
                    <a:pt x="25" y="54"/>
                    <a:pt x="2" y="33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2" y="1"/>
                    <a:pt x="103" y="2"/>
                  </a:cubicBezTo>
                  <a:cubicBezTo>
                    <a:pt x="104" y="3"/>
                    <a:pt x="105" y="4"/>
                    <a:pt x="105" y="5"/>
                  </a:cubicBezTo>
                  <a:cubicBezTo>
                    <a:pt x="103" y="33"/>
                    <a:pt x="80" y="54"/>
                    <a:pt x="52" y="54"/>
                  </a:cubicBezTo>
                  <a:close/>
                  <a:moveTo>
                    <a:pt x="10" y="9"/>
                  </a:moveTo>
                  <a:cubicBezTo>
                    <a:pt x="13" y="30"/>
                    <a:pt x="31" y="45"/>
                    <a:pt x="52" y="45"/>
                  </a:cubicBezTo>
                  <a:cubicBezTo>
                    <a:pt x="73" y="45"/>
                    <a:pt x="91" y="30"/>
                    <a:pt x="95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153"/>
            <p:cNvSpPr>
              <a:spLocks noEditPoints="1"/>
            </p:cNvSpPr>
            <p:nvPr/>
          </p:nvSpPr>
          <p:spPr bwMode="auto">
            <a:xfrm>
              <a:off x="8220075" y="3581400"/>
              <a:ext cx="325438" cy="280987"/>
            </a:xfrm>
            <a:custGeom>
              <a:avLst/>
              <a:gdLst>
                <a:gd name="T0" fmla="*/ 58 w 116"/>
                <a:gd name="T1" fmla="*/ 100 h 100"/>
                <a:gd name="T2" fmla="*/ 0 w 116"/>
                <a:gd name="T3" fmla="*/ 42 h 100"/>
                <a:gd name="T4" fmla="*/ 18 w 116"/>
                <a:gd name="T5" fmla="*/ 1 h 100"/>
                <a:gd name="T6" fmla="*/ 21 w 116"/>
                <a:gd name="T7" fmla="*/ 0 h 100"/>
                <a:gd name="T8" fmla="*/ 24 w 116"/>
                <a:gd name="T9" fmla="*/ 2 h 100"/>
                <a:gd name="T10" fmla="*/ 35 w 116"/>
                <a:gd name="T11" fmla="*/ 11 h 100"/>
                <a:gd name="T12" fmla="*/ 37 w 116"/>
                <a:gd name="T13" fmla="*/ 15 h 100"/>
                <a:gd name="T14" fmla="*/ 36 w 116"/>
                <a:gd name="T15" fmla="*/ 18 h 100"/>
                <a:gd name="T16" fmla="*/ 25 w 116"/>
                <a:gd name="T17" fmla="*/ 42 h 100"/>
                <a:gd name="T18" fmla="*/ 58 w 116"/>
                <a:gd name="T19" fmla="*/ 75 h 100"/>
                <a:gd name="T20" fmla="*/ 91 w 116"/>
                <a:gd name="T21" fmla="*/ 42 h 100"/>
                <a:gd name="T22" fmla="*/ 81 w 116"/>
                <a:gd name="T23" fmla="*/ 18 h 100"/>
                <a:gd name="T24" fmla="*/ 79 w 116"/>
                <a:gd name="T25" fmla="*/ 15 h 100"/>
                <a:gd name="T26" fmla="*/ 82 w 116"/>
                <a:gd name="T27" fmla="*/ 11 h 100"/>
                <a:gd name="T28" fmla="*/ 92 w 116"/>
                <a:gd name="T29" fmla="*/ 2 h 100"/>
                <a:gd name="T30" fmla="*/ 95 w 116"/>
                <a:gd name="T31" fmla="*/ 0 h 100"/>
                <a:gd name="T32" fmla="*/ 99 w 116"/>
                <a:gd name="T33" fmla="*/ 1 h 100"/>
                <a:gd name="T34" fmla="*/ 116 w 116"/>
                <a:gd name="T35" fmla="*/ 42 h 100"/>
                <a:gd name="T36" fmla="*/ 58 w 116"/>
                <a:gd name="T37" fmla="*/ 100 h 100"/>
                <a:gd name="T38" fmla="*/ 21 w 116"/>
                <a:gd name="T39" fmla="*/ 11 h 100"/>
                <a:gd name="T40" fmla="*/ 10 w 116"/>
                <a:gd name="T41" fmla="*/ 42 h 100"/>
                <a:gd name="T42" fmla="*/ 58 w 116"/>
                <a:gd name="T43" fmla="*/ 91 h 100"/>
                <a:gd name="T44" fmla="*/ 107 w 116"/>
                <a:gd name="T45" fmla="*/ 42 h 100"/>
                <a:gd name="T46" fmla="*/ 96 w 116"/>
                <a:gd name="T47" fmla="*/ 11 h 100"/>
                <a:gd name="T48" fmla="*/ 91 w 116"/>
                <a:gd name="T49" fmla="*/ 16 h 100"/>
                <a:gd name="T50" fmla="*/ 100 w 116"/>
                <a:gd name="T51" fmla="*/ 42 h 100"/>
                <a:gd name="T52" fmla="*/ 58 w 116"/>
                <a:gd name="T53" fmla="*/ 85 h 100"/>
                <a:gd name="T54" fmla="*/ 16 w 116"/>
                <a:gd name="T55" fmla="*/ 42 h 100"/>
                <a:gd name="T56" fmla="*/ 26 w 116"/>
                <a:gd name="T57" fmla="*/ 16 h 100"/>
                <a:gd name="T58" fmla="*/ 21 w 116"/>
                <a:gd name="T59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00">
                  <a:moveTo>
                    <a:pt x="58" y="100"/>
                  </a:moveTo>
                  <a:cubicBezTo>
                    <a:pt x="26" y="100"/>
                    <a:pt x="0" y="74"/>
                    <a:pt x="0" y="42"/>
                  </a:cubicBezTo>
                  <a:cubicBezTo>
                    <a:pt x="0" y="27"/>
                    <a:pt x="6" y="12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7" y="5"/>
                    <a:pt x="31" y="9"/>
                    <a:pt x="35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6"/>
                    <a:pt x="37" y="17"/>
                    <a:pt x="36" y="18"/>
                  </a:cubicBezTo>
                  <a:cubicBezTo>
                    <a:pt x="29" y="25"/>
                    <a:pt x="25" y="33"/>
                    <a:pt x="25" y="42"/>
                  </a:cubicBezTo>
                  <a:cubicBezTo>
                    <a:pt x="25" y="61"/>
                    <a:pt x="40" y="75"/>
                    <a:pt x="58" y="75"/>
                  </a:cubicBezTo>
                  <a:cubicBezTo>
                    <a:pt x="76" y="75"/>
                    <a:pt x="91" y="61"/>
                    <a:pt x="91" y="42"/>
                  </a:cubicBezTo>
                  <a:cubicBezTo>
                    <a:pt x="91" y="33"/>
                    <a:pt x="88" y="25"/>
                    <a:pt x="81" y="18"/>
                  </a:cubicBezTo>
                  <a:cubicBezTo>
                    <a:pt x="80" y="17"/>
                    <a:pt x="79" y="16"/>
                    <a:pt x="79" y="15"/>
                  </a:cubicBezTo>
                  <a:cubicBezTo>
                    <a:pt x="80" y="13"/>
                    <a:pt x="80" y="12"/>
                    <a:pt x="82" y="11"/>
                  </a:cubicBezTo>
                  <a:cubicBezTo>
                    <a:pt x="85" y="9"/>
                    <a:pt x="89" y="5"/>
                    <a:pt x="92" y="2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97" y="0"/>
                    <a:pt x="98" y="0"/>
                    <a:pt x="99" y="1"/>
                  </a:cubicBezTo>
                  <a:cubicBezTo>
                    <a:pt x="110" y="12"/>
                    <a:pt x="116" y="27"/>
                    <a:pt x="116" y="42"/>
                  </a:cubicBezTo>
                  <a:cubicBezTo>
                    <a:pt x="116" y="74"/>
                    <a:pt x="90" y="100"/>
                    <a:pt x="58" y="100"/>
                  </a:cubicBezTo>
                  <a:close/>
                  <a:moveTo>
                    <a:pt x="21" y="11"/>
                  </a:moveTo>
                  <a:cubicBezTo>
                    <a:pt x="14" y="20"/>
                    <a:pt x="10" y="31"/>
                    <a:pt x="10" y="42"/>
                  </a:cubicBezTo>
                  <a:cubicBezTo>
                    <a:pt x="10" y="69"/>
                    <a:pt x="31" y="91"/>
                    <a:pt x="58" y="91"/>
                  </a:cubicBezTo>
                  <a:cubicBezTo>
                    <a:pt x="85" y="91"/>
                    <a:pt x="107" y="69"/>
                    <a:pt x="107" y="42"/>
                  </a:cubicBezTo>
                  <a:cubicBezTo>
                    <a:pt x="107" y="31"/>
                    <a:pt x="103" y="20"/>
                    <a:pt x="96" y="11"/>
                  </a:cubicBezTo>
                  <a:cubicBezTo>
                    <a:pt x="94" y="13"/>
                    <a:pt x="93" y="14"/>
                    <a:pt x="91" y="16"/>
                  </a:cubicBezTo>
                  <a:cubicBezTo>
                    <a:pt x="97" y="23"/>
                    <a:pt x="100" y="33"/>
                    <a:pt x="100" y="42"/>
                  </a:cubicBezTo>
                  <a:cubicBezTo>
                    <a:pt x="100" y="66"/>
                    <a:pt x="81" y="85"/>
                    <a:pt x="58" y="85"/>
                  </a:cubicBezTo>
                  <a:cubicBezTo>
                    <a:pt x="35" y="85"/>
                    <a:pt x="16" y="66"/>
                    <a:pt x="16" y="42"/>
                  </a:cubicBezTo>
                  <a:cubicBezTo>
                    <a:pt x="16" y="33"/>
                    <a:pt x="20" y="23"/>
                    <a:pt x="26" y="16"/>
                  </a:cubicBezTo>
                  <a:cubicBezTo>
                    <a:pt x="24" y="14"/>
                    <a:pt x="22" y="13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154"/>
            <p:cNvSpPr/>
            <p:nvPr/>
          </p:nvSpPr>
          <p:spPr bwMode="auto">
            <a:xfrm>
              <a:off x="8237538" y="3505200"/>
              <a:ext cx="293688" cy="152400"/>
            </a:xfrm>
            <a:custGeom>
              <a:avLst/>
              <a:gdLst>
                <a:gd name="T0" fmla="*/ 52 w 105"/>
                <a:gd name="T1" fmla="*/ 54 h 54"/>
                <a:gd name="T2" fmla="*/ 0 w 105"/>
                <a:gd name="T3" fmla="*/ 5 h 54"/>
                <a:gd name="T4" fmla="*/ 4 w 105"/>
                <a:gd name="T5" fmla="*/ 0 h 54"/>
                <a:gd name="T6" fmla="*/ 9 w 105"/>
                <a:gd name="T7" fmla="*/ 5 h 54"/>
                <a:gd name="T8" fmla="*/ 52 w 105"/>
                <a:gd name="T9" fmla="*/ 45 h 54"/>
                <a:gd name="T10" fmla="*/ 95 w 105"/>
                <a:gd name="T11" fmla="*/ 5 h 54"/>
                <a:gd name="T12" fmla="*/ 100 w 105"/>
                <a:gd name="T13" fmla="*/ 0 h 54"/>
                <a:gd name="T14" fmla="*/ 105 w 105"/>
                <a:gd name="T15" fmla="*/ 5 h 54"/>
                <a:gd name="T16" fmla="*/ 52 w 10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54">
                  <a:moveTo>
                    <a:pt x="52" y="54"/>
                  </a:moveTo>
                  <a:cubicBezTo>
                    <a:pt x="25" y="54"/>
                    <a:pt x="2" y="33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11" y="27"/>
                    <a:pt x="30" y="45"/>
                    <a:pt x="52" y="45"/>
                  </a:cubicBezTo>
                  <a:cubicBezTo>
                    <a:pt x="75" y="45"/>
                    <a:pt x="94" y="27"/>
                    <a:pt x="95" y="5"/>
                  </a:cubicBezTo>
                  <a:cubicBezTo>
                    <a:pt x="96" y="2"/>
                    <a:pt x="98" y="0"/>
                    <a:pt x="100" y="0"/>
                  </a:cubicBezTo>
                  <a:cubicBezTo>
                    <a:pt x="103" y="0"/>
                    <a:pt x="105" y="3"/>
                    <a:pt x="105" y="5"/>
                  </a:cubicBezTo>
                  <a:cubicBezTo>
                    <a:pt x="103" y="33"/>
                    <a:pt x="80" y="54"/>
                    <a:pt x="5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155"/>
            <p:cNvSpPr>
              <a:spLocks noEditPoints="1"/>
            </p:cNvSpPr>
            <p:nvPr/>
          </p:nvSpPr>
          <p:spPr bwMode="auto">
            <a:xfrm>
              <a:off x="8220075" y="3581400"/>
              <a:ext cx="325438" cy="280987"/>
            </a:xfrm>
            <a:custGeom>
              <a:avLst/>
              <a:gdLst>
                <a:gd name="T0" fmla="*/ 58 w 116"/>
                <a:gd name="T1" fmla="*/ 100 h 100"/>
                <a:gd name="T2" fmla="*/ 0 w 116"/>
                <a:gd name="T3" fmla="*/ 42 h 100"/>
                <a:gd name="T4" fmla="*/ 18 w 116"/>
                <a:gd name="T5" fmla="*/ 1 h 100"/>
                <a:gd name="T6" fmla="*/ 21 w 116"/>
                <a:gd name="T7" fmla="*/ 0 h 100"/>
                <a:gd name="T8" fmla="*/ 24 w 116"/>
                <a:gd name="T9" fmla="*/ 2 h 100"/>
                <a:gd name="T10" fmla="*/ 35 w 116"/>
                <a:gd name="T11" fmla="*/ 11 h 100"/>
                <a:gd name="T12" fmla="*/ 37 w 116"/>
                <a:gd name="T13" fmla="*/ 15 h 100"/>
                <a:gd name="T14" fmla="*/ 36 w 116"/>
                <a:gd name="T15" fmla="*/ 18 h 100"/>
                <a:gd name="T16" fmla="*/ 25 w 116"/>
                <a:gd name="T17" fmla="*/ 42 h 100"/>
                <a:gd name="T18" fmla="*/ 58 w 116"/>
                <a:gd name="T19" fmla="*/ 75 h 100"/>
                <a:gd name="T20" fmla="*/ 91 w 116"/>
                <a:gd name="T21" fmla="*/ 42 h 100"/>
                <a:gd name="T22" fmla="*/ 81 w 116"/>
                <a:gd name="T23" fmla="*/ 18 h 100"/>
                <a:gd name="T24" fmla="*/ 79 w 116"/>
                <a:gd name="T25" fmla="*/ 15 h 100"/>
                <a:gd name="T26" fmla="*/ 82 w 116"/>
                <a:gd name="T27" fmla="*/ 11 h 100"/>
                <a:gd name="T28" fmla="*/ 92 w 116"/>
                <a:gd name="T29" fmla="*/ 2 h 100"/>
                <a:gd name="T30" fmla="*/ 95 w 116"/>
                <a:gd name="T31" fmla="*/ 0 h 100"/>
                <a:gd name="T32" fmla="*/ 99 w 116"/>
                <a:gd name="T33" fmla="*/ 1 h 100"/>
                <a:gd name="T34" fmla="*/ 116 w 116"/>
                <a:gd name="T35" fmla="*/ 42 h 100"/>
                <a:gd name="T36" fmla="*/ 58 w 116"/>
                <a:gd name="T37" fmla="*/ 100 h 100"/>
                <a:gd name="T38" fmla="*/ 21 w 116"/>
                <a:gd name="T39" fmla="*/ 11 h 100"/>
                <a:gd name="T40" fmla="*/ 10 w 116"/>
                <a:gd name="T41" fmla="*/ 42 h 100"/>
                <a:gd name="T42" fmla="*/ 58 w 116"/>
                <a:gd name="T43" fmla="*/ 91 h 100"/>
                <a:gd name="T44" fmla="*/ 107 w 116"/>
                <a:gd name="T45" fmla="*/ 42 h 100"/>
                <a:gd name="T46" fmla="*/ 96 w 116"/>
                <a:gd name="T47" fmla="*/ 11 h 100"/>
                <a:gd name="T48" fmla="*/ 91 w 116"/>
                <a:gd name="T49" fmla="*/ 16 h 100"/>
                <a:gd name="T50" fmla="*/ 100 w 116"/>
                <a:gd name="T51" fmla="*/ 42 h 100"/>
                <a:gd name="T52" fmla="*/ 58 w 116"/>
                <a:gd name="T53" fmla="*/ 85 h 100"/>
                <a:gd name="T54" fmla="*/ 16 w 116"/>
                <a:gd name="T55" fmla="*/ 42 h 100"/>
                <a:gd name="T56" fmla="*/ 26 w 116"/>
                <a:gd name="T57" fmla="*/ 16 h 100"/>
                <a:gd name="T58" fmla="*/ 21 w 116"/>
                <a:gd name="T59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00">
                  <a:moveTo>
                    <a:pt x="58" y="100"/>
                  </a:moveTo>
                  <a:cubicBezTo>
                    <a:pt x="26" y="100"/>
                    <a:pt x="0" y="74"/>
                    <a:pt x="0" y="42"/>
                  </a:cubicBezTo>
                  <a:cubicBezTo>
                    <a:pt x="0" y="27"/>
                    <a:pt x="6" y="12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7" y="5"/>
                    <a:pt x="31" y="9"/>
                    <a:pt x="35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6"/>
                    <a:pt x="37" y="17"/>
                    <a:pt x="36" y="18"/>
                  </a:cubicBezTo>
                  <a:cubicBezTo>
                    <a:pt x="29" y="25"/>
                    <a:pt x="25" y="33"/>
                    <a:pt x="25" y="42"/>
                  </a:cubicBezTo>
                  <a:cubicBezTo>
                    <a:pt x="25" y="61"/>
                    <a:pt x="40" y="75"/>
                    <a:pt x="58" y="75"/>
                  </a:cubicBezTo>
                  <a:cubicBezTo>
                    <a:pt x="76" y="75"/>
                    <a:pt x="91" y="61"/>
                    <a:pt x="91" y="42"/>
                  </a:cubicBezTo>
                  <a:cubicBezTo>
                    <a:pt x="91" y="33"/>
                    <a:pt x="88" y="25"/>
                    <a:pt x="81" y="18"/>
                  </a:cubicBezTo>
                  <a:cubicBezTo>
                    <a:pt x="80" y="17"/>
                    <a:pt x="79" y="16"/>
                    <a:pt x="79" y="15"/>
                  </a:cubicBezTo>
                  <a:cubicBezTo>
                    <a:pt x="80" y="13"/>
                    <a:pt x="80" y="12"/>
                    <a:pt x="82" y="11"/>
                  </a:cubicBezTo>
                  <a:cubicBezTo>
                    <a:pt x="85" y="9"/>
                    <a:pt x="89" y="5"/>
                    <a:pt x="92" y="2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97" y="0"/>
                    <a:pt x="98" y="0"/>
                    <a:pt x="99" y="1"/>
                  </a:cubicBezTo>
                  <a:cubicBezTo>
                    <a:pt x="110" y="12"/>
                    <a:pt x="116" y="27"/>
                    <a:pt x="116" y="42"/>
                  </a:cubicBezTo>
                  <a:cubicBezTo>
                    <a:pt x="116" y="74"/>
                    <a:pt x="90" y="100"/>
                    <a:pt x="58" y="100"/>
                  </a:cubicBezTo>
                  <a:close/>
                  <a:moveTo>
                    <a:pt x="21" y="11"/>
                  </a:moveTo>
                  <a:cubicBezTo>
                    <a:pt x="14" y="20"/>
                    <a:pt x="10" y="31"/>
                    <a:pt x="10" y="42"/>
                  </a:cubicBezTo>
                  <a:cubicBezTo>
                    <a:pt x="10" y="69"/>
                    <a:pt x="31" y="91"/>
                    <a:pt x="58" y="91"/>
                  </a:cubicBezTo>
                  <a:cubicBezTo>
                    <a:pt x="85" y="91"/>
                    <a:pt x="107" y="69"/>
                    <a:pt x="107" y="42"/>
                  </a:cubicBezTo>
                  <a:cubicBezTo>
                    <a:pt x="107" y="31"/>
                    <a:pt x="103" y="20"/>
                    <a:pt x="96" y="11"/>
                  </a:cubicBezTo>
                  <a:cubicBezTo>
                    <a:pt x="94" y="13"/>
                    <a:pt x="93" y="14"/>
                    <a:pt x="91" y="16"/>
                  </a:cubicBezTo>
                  <a:cubicBezTo>
                    <a:pt x="97" y="23"/>
                    <a:pt x="100" y="33"/>
                    <a:pt x="100" y="42"/>
                  </a:cubicBezTo>
                  <a:cubicBezTo>
                    <a:pt x="100" y="66"/>
                    <a:pt x="81" y="85"/>
                    <a:pt x="58" y="85"/>
                  </a:cubicBezTo>
                  <a:cubicBezTo>
                    <a:pt x="35" y="85"/>
                    <a:pt x="16" y="66"/>
                    <a:pt x="16" y="42"/>
                  </a:cubicBezTo>
                  <a:cubicBezTo>
                    <a:pt x="16" y="33"/>
                    <a:pt x="20" y="23"/>
                    <a:pt x="26" y="16"/>
                  </a:cubicBezTo>
                  <a:cubicBezTo>
                    <a:pt x="24" y="14"/>
                    <a:pt x="22" y="13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156"/>
            <p:cNvSpPr/>
            <p:nvPr/>
          </p:nvSpPr>
          <p:spPr bwMode="auto">
            <a:xfrm>
              <a:off x="8186738" y="2946400"/>
              <a:ext cx="392113" cy="511175"/>
            </a:xfrm>
            <a:custGeom>
              <a:avLst/>
              <a:gdLst>
                <a:gd name="T0" fmla="*/ 136 w 140"/>
                <a:gd name="T1" fmla="*/ 182 h 182"/>
                <a:gd name="T2" fmla="*/ 131 w 140"/>
                <a:gd name="T3" fmla="*/ 177 h 182"/>
                <a:gd name="T4" fmla="*/ 128 w 140"/>
                <a:gd name="T5" fmla="*/ 174 h 182"/>
                <a:gd name="T6" fmla="*/ 118 w 140"/>
                <a:gd name="T7" fmla="*/ 174 h 182"/>
                <a:gd name="T8" fmla="*/ 114 w 140"/>
                <a:gd name="T9" fmla="*/ 172 h 182"/>
                <a:gd name="T10" fmla="*/ 102 w 140"/>
                <a:gd name="T11" fmla="*/ 128 h 182"/>
                <a:gd name="T12" fmla="*/ 115 w 140"/>
                <a:gd name="T13" fmla="*/ 98 h 182"/>
                <a:gd name="T14" fmla="*/ 118 w 140"/>
                <a:gd name="T15" fmla="*/ 93 h 182"/>
                <a:gd name="T16" fmla="*/ 126 w 140"/>
                <a:gd name="T17" fmla="*/ 65 h 182"/>
                <a:gd name="T18" fmla="*/ 70 w 140"/>
                <a:gd name="T19" fmla="*/ 10 h 182"/>
                <a:gd name="T20" fmla="*/ 15 w 140"/>
                <a:gd name="T21" fmla="*/ 65 h 182"/>
                <a:gd name="T22" fmla="*/ 22 w 140"/>
                <a:gd name="T23" fmla="*/ 93 h 182"/>
                <a:gd name="T24" fmla="*/ 25 w 140"/>
                <a:gd name="T25" fmla="*/ 98 h 182"/>
                <a:gd name="T26" fmla="*/ 39 w 140"/>
                <a:gd name="T27" fmla="*/ 128 h 182"/>
                <a:gd name="T28" fmla="*/ 27 w 140"/>
                <a:gd name="T29" fmla="*/ 172 h 182"/>
                <a:gd name="T30" fmla="*/ 23 w 140"/>
                <a:gd name="T31" fmla="*/ 174 h 182"/>
                <a:gd name="T32" fmla="*/ 13 w 140"/>
                <a:gd name="T33" fmla="*/ 174 h 182"/>
                <a:gd name="T34" fmla="*/ 9 w 140"/>
                <a:gd name="T35" fmla="*/ 177 h 182"/>
                <a:gd name="T36" fmla="*/ 5 w 140"/>
                <a:gd name="T37" fmla="*/ 182 h 182"/>
                <a:gd name="T38" fmla="*/ 0 w 140"/>
                <a:gd name="T39" fmla="*/ 177 h 182"/>
                <a:gd name="T40" fmla="*/ 13 w 140"/>
                <a:gd name="T41" fmla="*/ 165 h 182"/>
                <a:gd name="T42" fmla="*/ 20 w 140"/>
                <a:gd name="T43" fmla="*/ 165 h 182"/>
                <a:gd name="T44" fmla="*/ 30 w 140"/>
                <a:gd name="T45" fmla="*/ 130 h 182"/>
                <a:gd name="T46" fmla="*/ 17 w 140"/>
                <a:gd name="T47" fmla="*/ 103 h 182"/>
                <a:gd name="T48" fmla="*/ 14 w 140"/>
                <a:gd name="T49" fmla="*/ 97 h 182"/>
                <a:gd name="T50" fmla="*/ 6 w 140"/>
                <a:gd name="T51" fmla="*/ 65 h 182"/>
                <a:gd name="T52" fmla="*/ 70 w 140"/>
                <a:gd name="T53" fmla="*/ 0 h 182"/>
                <a:gd name="T54" fmla="*/ 70 w 140"/>
                <a:gd name="T55" fmla="*/ 0 h 182"/>
                <a:gd name="T56" fmla="*/ 71 w 140"/>
                <a:gd name="T57" fmla="*/ 0 h 182"/>
                <a:gd name="T58" fmla="*/ 135 w 140"/>
                <a:gd name="T59" fmla="*/ 65 h 182"/>
                <a:gd name="T60" fmla="*/ 126 w 140"/>
                <a:gd name="T61" fmla="*/ 97 h 182"/>
                <a:gd name="T62" fmla="*/ 123 w 140"/>
                <a:gd name="T63" fmla="*/ 103 h 182"/>
                <a:gd name="T64" fmla="*/ 111 w 140"/>
                <a:gd name="T65" fmla="*/ 130 h 182"/>
                <a:gd name="T66" fmla="*/ 120 w 140"/>
                <a:gd name="T67" fmla="*/ 165 h 182"/>
                <a:gd name="T68" fmla="*/ 128 w 140"/>
                <a:gd name="T69" fmla="*/ 165 h 182"/>
                <a:gd name="T70" fmla="*/ 140 w 140"/>
                <a:gd name="T71" fmla="*/ 177 h 182"/>
                <a:gd name="T72" fmla="*/ 136 w 140"/>
                <a:gd name="T7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182">
                  <a:moveTo>
                    <a:pt x="136" y="182"/>
                  </a:moveTo>
                  <a:cubicBezTo>
                    <a:pt x="133" y="182"/>
                    <a:pt x="131" y="180"/>
                    <a:pt x="131" y="177"/>
                  </a:cubicBezTo>
                  <a:cubicBezTo>
                    <a:pt x="131" y="176"/>
                    <a:pt x="130" y="174"/>
                    <a:pt x="12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6" y="174"/>
                    <a:pt x="114" y="173"/>
                    <a:pt x="114" y="172"/>
                  </a:cubicBezTo>
                  <a:cubicBezTo>
                    <a:pt x="107" y="160"/>
                    <a:pt x="99" y="144"/>
                    <a:pt x="102" y="128"/>
                  </a:cubicBezTo>
                  <a:cubicBezTo>
                    <a:pt x="104" y="117"/>
                    <a:pt x="110" y="107"/>
                    <a:pt x="115" y="98"/>
                  </a:cubicBezTo>
                  <a:cubicBezTo>
                    <a:pt x="116" y="96"/>
                    <a:pt x="117" y="95"/>
                    <a:pt x="118" y="93"/>
                  </a:cubicBezTo>
                  <a:cubicBezTo>
                    <a:pt x="123" y="85"/>
                    <a:pt x="126" y="75"/>
                    <a:pt x="126" y="65"/>
                  </a:cubicBezTo>
                  <a:cubicBezTo>
                    <a:pt x="126" y="35"/>
                    <a:pt x="101" y="10"/>
                    <a:pt x="70" y="10"/>
                  </a:cubicBezTo>
                  <a:cubicBezTo>
                    <a:pt x="40" y="10"/>
                    <a:pt x="15" y="35"/>
                    <a:pt x="15" y="65"/>
                  </a:cubicBezTo>
                  <a:cubicBezTo>
                    <a:pt x="15" y="75"/>
                    <a:pt x="18" y="85"/>
                    <a:pt x="22" y="93"/>
                  </a:cubicBezTo>
                  <a:cubicBezTo>
                    <a:pt x="23" y="94"/>
                    <a:pt x="24" y="96"/>
                    <a:pt x="25" y="98"/>
                  </a:cubicBezTo>
                  <a:cubicBezTo>
                    <a:pt x="31" y="107"/>
                    <a:pt x="37" y="117"/>
                    <a:pt x="39" y="128"/>
                  </a:cubicBezTo>
                  <a:cubicBezTo>
                    <a:pt x="41" y="144"/>
                    <a:pt x="33" y="160"/>
                    <a:pt x="27" y="172"/>
                  </a:cubicBezTo>
                  <a:cubicBezTo>
                    <a:pt x="26" y="173"/>
                    <a:pt x="25" y="174"/>
                    <a:pt x="23" y="174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1" y="174"/>
                    <a:pt x="9" y="176"/>
                    <a:pt x="9" y="177"/>
                  </a:cubicBezTo>
                  <a:cubicBezTo>
                    <a:pt x="9" y="180"/>
                    <a:pt x="7" y="182"/>
                    <a:pt x="5" y="182"/>
                  </a:cubicBezTo>
                  <a:cubicBezTo>
                    <a:pt x="2" y="182"/>
                    <a:pt x="0" y="180"/>
                    <a:pt x="0" y="177"/>
                  </a:cubicBezTo>
                  <a:cubicBezTo>
                    <a:pt x="0" y="171"/>
                    <a:pt x="6" y="165"/>
                    <a:pt x="13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6" y="154"/>
                    <a:pt x="32" y="142"/>
                    <a:pt x="30" y="130"/>
                  </a:cubicBezTo>
                  <a:cubicBezTo>
                    <a:pt x="28" y="120"/>
                    <a:pt x="23" y="111"/>
                    <a:pt x="17" y="103"/>
                  </a:cubicBezTo>
                  <a:cubicBezTo>
                    <a:pt x="16" y="101"/>
                    <a:pt x="15" y="99"/>
                    <a:pt x="14" y="97"/>
                  </a:cubicBezTo>
                  <a:cubicBezTo>
                    <a:pt x="9" y="88"/>
                    <a:pt x="6" y="77"/>
                    <a:pt x="6" y="65"/>
                  </a:cubicBezTo>
                  <a:cubicBezTo>
                    <a:pt x="6" y="30"/>
                    <a:pt x="35" y="1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1" y="0"/>
                  </a:cubicBezTo>
                  <a:cubicBezTo>
                    <a:pt x="106" y="1"/>
                    <a:pt x="135" y="30"/>
                    <a:pt x="135" y="65"/>
                  </a:cubicBezTo>
                  <a:cubicBezTo>
                    <a:pt x="135" y="77"/>
                    <a:pt x="132" y="88"/>
                    <a:pt x="126" y="97"/>
                  </a:cubicBezTo>
                  <a:cubicBezTo>
                    <a:pt x="125" y="99"/>
                    <a:pt x="124" y="101"/>
                    <a:pt x="123" y="103"/>
                  </a:cubicBezTo>
                  <a:cubicBezTo>
                    <a:pt x="118" y="111"/>
                    <a:pt x="113" y="120"/>
                    <a:pt x="111" y="130"/>
                  </a:cubicBezTo>
                  <a:cubicBezTo>
                    <a:pt x="109" y="142"/>
                    <a:pt x="115" y="154"/>
                    <a:pt x="120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35" y="165"/>
                    <a:pt x="140" y="171"/>
                    <a:pt x="140" y="177"/>
                  </a:cubicBezTo>
                  <a:cubicBezTo>
                    <a:pt x="140" y="180"/>
                    <a:pt x="138" y="182"/>
                    <a:pt x="136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157"/>
            <p:cNvSpPr/>
            <p:nvPr/>
          </p:nvSpPr>
          <p:spPr bwMode="auto">
            <a:xfrm>
              <a:off x="8370888" y="2997200"/>
              <a:ext cx="68263" cy="33337"/>
            </a:xfrm>
            <a:custGeom>
              <a:avLst/>
              <a:gdLst>
                <a:gd name="T0" fmla="*/ 19 w 24"/>
                <a:gd name="T1" fmla="*/ 12 h 12"/>
                <a:gd name="T2" fmla="*/ 18 w 24"/>
                <a:gd name="T3" fmla="*/ 12 h 12"/>
                <a:gd name="T4" fmla="*/ 4 w 24"/>
                <a:gd name="T5" fmla="*/ 10 h 12"/>
                <a:gd name="T6" fmla="*/ 4 w 24"/>
                <a:gd name="T7" fmla="*/ 10 h 12"/>
                <a:gd name="T8" fmla="*/ 4 w 24"/>
                <a:gd name="T9" fmla="*/ 10 h 12"/>
                <a:gd name="T10" fmla="*/ 0 w 24"/>
                <a:gd name="T11" fmla="*/ 5 h 12"/>
                <a:gd name="T12" fmla="*/ 4 w 24"/>
                <a:gd name="T13" fmla="*/ 0 h 12"/>
                <a:gd name="T14" fmla="*/ 4 w 24"/>
                <a:gd name="T15" fmla="*/ 0 h 12"/>
                <a:gd name="T16" fmla="*/ 21 w 24"/>
                <a:gd name="T17" fmla="*/ 3 h 12"/>
                <a:gd name="T18" fmla="*/ 24 w 24"/>
                <a:gd name="T19" fmla="*/ 9 h 12"/>
                <a:gd name="T20" fmla="*/ 19 w 2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">
                  <a:moveTo>
                    <a:pt x="19" y="12"/>
                  </a:moveTo>
                  <a:cubicBezTo>
                    <a:pt x="19" y="12"/>
                    <a:pt x="18" y="12"/>
                    <a:pt x="18" y="12"/>
                  </a:cubicBezTo>
                  <a:cubicBezTo>
                    <a:pt x="13" y="10"/>
                    <a:pt x="9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0" y="0"/>
                    <a:pt x="15" y="1"/>
                    <a:pt x="21" y="3"/>
                  </a:cubicBezTo>
                  <a:cubicBezTo>
                    <a:pt x="23" y="4"/>
                    <a:pt x="24" y="7"/>
                    <a:pt x="24" y="9"/>
                  </a:cubicBezTo>
                  <a:cubicBezTo>
                    <a:pt x="23" y="11"/>
                    <a:pt x="21" y="12"/>
                    <a:pt x="1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158"/>
            <p:cNvSpPr/>
            <p:nvPr/>
          </p:nvSpPr>
          <p:spPr bwMode="auto">
            <a:xfrm>
              <a:off x="8458200" y="3033713"/>
              <a:ext cx="73025" cy="157162"/>
            </a:xfrm>
            <a:custGeom>
              <a:avLst/>
              <a:gdLst>
                <a:gd name="T0" fmla="*/ 13 w 26"/>
                <a:gd name="T1" fmla="*/ 56 h 56"/>
                <a:gd name="T2" fmla="*/ 11 w 26"/>
                <a:gd name="T3" fmla="*/ 56 h 56"/>
                <a:gd name="T4" fmla="*/ 9 w 26"/>
                <a:gd name="T5" fmla="*/ 50 h 56"/>
                <a:gd name="T6" fmla="*/ 2 w 26"/>
                <a:gd name="T7" fmla="*/ 9 h 56"/>
                <a:gd name="T8" fmla="*/ 2 w 26"/>
                <a:gd name="T9" fmla="*/ 2 h 56"/>
                <a:gd name="T10" fmla="*/ 8 w 26"/>
                <a:gd name="T11" fmla="*/ 2 h 56"/>
                <a:gd name="T12" fmla="*/ 17 w 26"/>
                <a:gd name="T13" fmla="*/ 54 h 56"/>
                <a:gd name="T14" fmla="*/ 13 w 26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6">
                  <a:moveTo>
                    <a:pt x="13" y="56"/>
                  </a:moveTo>
                  <a:cubicBezTo>
                    <a:pt x="12" y="56"/>
                    <a:pt x="12" y="56"/>
                    <a:pt x="11" y="56"/>
                  </a:cubicBezTo>
                  <a:cubicBezTo>
                    <a:pt x="9" y="55"/>
                    <a:pt x="8" y="52"/>
                    <a:pt x="9" y="50"/>
                  </a:cubicBezTo>
                  <a:cubicBezTo>
                    <a:pt x="16" y="36"/>
                    <a:pt x="13" y="20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3" y="16"/>
                    <a:pt x="26" y="37"/>
                    <a:pt x="17" y="54"/>
                  </a:cubicBezTo>
                  <a:cubicBezTo>
                    <a:pt x="16" y="55"/>
                    <a:pt x="15" y="56"/>
                    <a:pt x="1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159"/>
            <p:cNvSpPr>
              <a:spLocks noEditPoints="1"/>
            </p:cNvSpPr>
            <p:nvPr/>
          </p:nvSpPr>
          <p:spPr bwMode="auto">
            <a:xfrm>
              <a:off x="7913688" y="3387725"/>
              <a:ext cx="939800" cy="142875"/>
            </a:xfrm>
            <a:custGeom>
              <a:avLst/>
              <a:gdLst>
                <a:gd name="T0" fmla="*/ 167 w 335"/>
                <a:gd name="T1" fmla="*/ 51 h 51"/>
                <a:gd name="T2" fmla="*/ 10 w 335"/>
                <a:gd name="T3" fmla="*/ 28 h 51"/>
                <a:gd name="T4" fmla="*/ 3 w 335"/>
                <a:gd name="T5" fmla="*/ 9 h 51"/>
                <a:gd name="T6" fmla="*/ 10 w 335"/>
                <a:gd name="T7" fmla="*/ 2 h 51"/>
                <a:gd name="T8" fmla="*/ 21 w 335"/>
                <a:gd name="T9" fmla="*/ 2 h 51"/>
                <a:gd name="T10" fmla="*/ 167 w 335"/>
                <a:gd name="T11" fmla="*/ 23 h 51"/>
                <a:gd name="T12" fmla="*/ 313 w 335"/>
                <a:gd name="T13" fmla="*/ 2 h 51"/>
                <a:gd name="T14" fmla="*/ 324 w 335"/>
                <a:gd name="T15" fmla="*/ 2 h 51"/>
                <a:gd name="T16" fmla="*/ 332 w 335"/>
                <a:gd name="T17" fmla="*/ 9 h 51"/>
                <a:gd name="T18" fmla="*/ 324 w 335"/>
                <a:gd name="T19" fmla="*/ 28 h 51"/>
                <a:gd name="T20" fmla="*/ 167 w 335"/>
                <a:gd name="T21" fmla="*/ 51 h 51"/>
                <a:gd name="T22" fmla="*/ 16 w 335"/>
                <a:gd name="T23" fmla="*/ 10 h 51"/>
                <a:gd name="T24" fmla="*/ 14 w 335"/>
                <a:gd name="T25" fmla="*/ 10 h 51"/>
                <a:gd name="T26" fmla="*/ 11 w 335"/>
                <a:gd name="T27" fmla="*/ 13 h 51"/>
                <a:gd name="T28" fmla="*/ 14 w 335"/>
                <a:gd name="T29" fmla="*/ 20 h 51"/>
                <a:gd name="T30" fmla="*/ 167 w 335"/>
                <a:gd name="T31" fmla="*/ 42 h 51"/>
                <a:gd name="T32" fmla="*/ 321 w 335"/>
                <a:gd name="T33" fmla="*/ 20 h 51"/>
                <a:gd name="T34" fmla="*/ 323 w 335"/>
                <a:gd name="T35" fmla="*/ 13 h 51"/>
                <a:gd name="T36" fmla="*/ 321 w 335"/>
                <a:gd name="T37" fmla="*/ 10 h 51"/>
                <a:gd name="T38" fmla="*/ 317 w 335"/>
                <a:gd name="T39" fmla="*/ 10 h 51"/>
                <a:gd name="T40" fmla="*/ 167 w 335"/>
                <a:gd name="T41" fmla="*/ 32 h 51"/>
                <a:gd name="T42" fmla="*/ 18 w 335"/>
                <a:gd name="T43" fmla="*/ 10 h 51"/>
                <a:gd name="T44" fmla="*/ 16 w 335"/>
                <a:gd name="T45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5" h="51">
                  <a:moveTo>
                    <a:pt x="167" y="51"/>
                  </a:moveTo>
                  <a:cubicBezTo>
                    <a:pt x="67" y="51"/>
                    <a:pt x="13" y="29"/>
                    <a:pt x="10" y="28"/>
                  </a:cubicBezTo>
                  <a:cubicBezTo>
                    <a:pt x="3" y="25"/>
                    <a:pt x="0" y="17"/>
                    <a:pt x="3" y="9"/>
                  </a:cubicBezTo>
                  <a:cubicBezTo>
                    <a:pt x="4" y="6"/>
                    <a:pt x="7" y="3"/>
                    <a:pt x="10" y="2"/>
                  </a:cubicBezTo>
                  <a:cubicBezTo>
                    <a:pt x="14" y="0"/>
                    <a:pt x="18" y="0"/>
                    <a:pt x="21" y="2"/>
                  </a:cubicBezTo>
                  <a:cubicBezTo>
                    <a:pt x="22" y="2"/>
                    <a:pt x="73" y="23"/>
                    <a:pt x="167" y="23"/>
                  </a:cubicBezTo>
                  <a:cubicBezTo>
                    <a:pt x="262" y="23"/>
                    <a:pt x="313" y="2"/>
                    <a:pt x="313" y="2"/>
                  </a:cubicBezTo>
                  <a:cubicBezTo>
                    <a:pt x="317" y="0"/>
                    <a:pt x="321" y="0"/>
                    <a:pt x="324" y="2"/>
                  </a:cubicBezTo>
                  <a:cubicBezTo>
                    <a:pt x="328" y="3"/>
                    <a:pt x="330" y="6"/>
                    <a:pt x="332" y="9"/>
                  </a:cubicBezTo>
                  <a:cubicBezTo>
                    <a:pt x="335" y="17"/>
                    <a:pt x="332" y="25"/>
                    <a:pt x="324" y="28"/>
                  </a:cubicBezTo>
                  <a:cubicBezTo>
                    <a:pt x="322" y="29"/>
                    <a:pt x="268" y="51"/>
                    <a:pt x="167" y="51"/>
                  </a:cubicBezTo>
                  <a:close/>
                  <a:moveTo>
                    <a:pt x="16" y="10"/>
                  </a:moveTo>
                  <a:cubicBezTo>
                    <a:pt x="15" y="10"/>
                    <a:pt x="15" y="10"/>
                    <a:pt x="14" y="10"/>
                  </a:cubicBezTo>
                  <a:cubicBezTo>
                    <a:pt x="13" y="11"/>
                    <a:pt x="12" y="12"/>
                    <a:pt x="11" y="13"/>
                  </a:cubicBezTo>
                  <a:cubicBezTo>
                    <a:pt x="10" y="16"/>
                    <a:pt x="11" y="19"/>
                    <a:pt x="14" y="20"/>
                  </a:cubicBezTo>
                  <a:cubicBezTo>
                    <a:pt x="16" y="21"/>
                    <a:pt x="68" y="42"/>
                    <a:pt x="167" y="42"/>
                  </a:cubicBezTo>
                  <a:cubicBezTo>
                    <a:pt x="266" y="42"/>
                    <a:pt x="319" y="21"/>
                    <a:pt x="321" y="20"/>
                  </a:cubicBezTo>
                  <a:cubicBezTo>
                    <a:pt x="323" y="19"/>
                    <a:pt x="324" y="16"/>
                    <a:pt x="323" y="13"/>
                  </a:cubicBezTo>
                  <a:cubicBezTo>
                    <a:pt x="323" y="12"/>
                    <a:pt x="322" y="11"/>
                    <a:pt x="321" y="10"/>
                  </a:cubicBezTo>
                  <a:cubicBezTo>
                    <a:pt x="319" y="10"/>
                    <a:pt x="318" y="10"/>
                    <a:pt x="317" y="10"/>
                  </a:cubicBezTo>
                  <a:cubicBezTo>
                    <a:pt x="316" y="10"/>
                    <a:pt x="264" y="32"/>
                    <a:pt x="167" y="32"/>
                  </a:cubicBezTo>
                  <a:cubicBezTo>
                    <a:pt x="71" y="32"/>
                    <a:pt x="18" y="10"/>
                    <a:pt x="18" y="10"/>
                  </a:cubicBezTo>
                  <a:cubicBezTo>
                    <a:pt x="17" y="10"/>
                    <a:pt x="16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73" name="Freeform 160"/>
          <p:cNvSpPr>
            <a:spLocks noEditPoints="1"/>
          </p:cNvSpPr>
          <p:nvPr/>
        </p:nvSpPr>
        <p:spPr bwMode="auto">
          <a:xfrm>
            <a:off x="7462985" y="3577940"/>
            <a:ext cx="863360" cy="864430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8764979" y="3687063"/>
            <a:ext cx="567014" cy="617297"/>
            <a:chOff x="9675813" y="2921000"/>
            <a:chExt cx="841375" cy="915987"/>
          </a:xfrm>
          <a:solidFill>
            <a:srgbClr val="FC621E"/>
          </a:solidFill>
        </p:grpSpPr>
        <p:sp>
          <p:nvSpPr>
            <p:cNvPr id="275" name="Freeform 161"/>
            <p:cNvSpPr>
              <a:spLocks noEditPoints="1"/>
            </p:cNvSpPr>
            <p:nvPr/>
          </p:nvSpPr>
          <p:spPr bwMode="auto">
            <a:xfrm>
              <a:off x="9740900" y="3463925"/>
              <a:ext cx="692150" cy="201612"/>
            </a:xfrm>
            <a:custGeom>
              <a:avLst/>
              <a:gdLst>
                <a:gd name="T0" fmla="*/ 243 w 247"/>
                <a:gd name="T1" fmla="*/ 72 h 72"/>
                <a:gd name="T2" fmla="*/ 5 w 247"/>
                <a:gd name="T3" fmla="*/ 72 h 72"/>
                <a:gd name="T4" fmla="*/ 0 w 247"/>
                <a:gd name="T5" fmla="*/ 67 h 72"/>
                <a:gd name="T6" fmla="*/ 0 w 247"/>
                <a:gd name="T7" fmla="*/ 5 h 72"/>
                <a:gd name="T8" fmla="*/ 5 w 247"/>
                <a:gd name="T9" fmla="*/ 0 h 72"/>
                <a:gd name="T10" fmla="*/ 243 w 247"/>
                <a:gd name="T11" fmla="*/ 0 h 72"/>
                <a:gd name="T12" fmla="*/ 247 w 247"/>
                <a:gd name="T13" fmla="*/ 5 h 72"/>
                <a:gd name="T14" fmla="*/ 247 w 247"/>
                <a:gd name="T15" fmla="*/ 67 h 72"/>
                <a:gd name="T16" fmla="*/ 243 w 247"/>
                <a:gd name="T17" fmla="*/ 72 h 72"/>
                <a:gd name="T18" fmla="*/ 10 w 247"/>
                <a:gd name="T19" fmla="*/ 63 h 72"/>
                <a:gd name="T20" fmla="*/ 238 w 247"/>
                <a:gd name="T21" fmla="*/ 63 h 72"/>
                <a:gd name="T22" fmla="*/ 238 w 247"/>
                <a:gd name="T23" fmla="*/ 9 h 72"/>
                <a:gd name="T24" fmla="*/ 10 w 247"/>
                <a:gd name="T25" fmla="*/ 9 h 72"/>
                <a:gd name="T26" fmla="*/ 10 w 247"/>
                <a:gd name="T2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72">
                  <a:moveTo>
                    <a:pt x="243" y="72"/>
                  </a:move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5" y="0"/>
                    <a:pt x="247" y="2"/>
                    <a:pt x="247" y="5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70"/>
                    <a:pt x="245" y="72"/>
                    <a:pt x="243" y="72"/>
                  </a:cubicBezTo>
                  <a:close/>
                  <a:moveTo>
                    <a:pt x="10" y="63"/>
                  </a:moveTo>
                  <a:cubicBezTo>
                    <a:pt x="238" y="63"/>
                    <a:pt x="238" y="63"/>
                    <a:pt x="238" y="63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162"/>
            <p:cNvSpPr>
              <a:spLocks noEditPoints="1"/>
            </p:cNvSpPr>
            <p:nvPr/>
          </p:nvSpPr>
          <p:spPr bwMode="auto">
            <a:xfrm>
              <a:off x="9804400" y="3138488"/>
              <a:ext cx="87313" cy="349250"/>
            </a:xfrm>
            <a:custGeom>
              <a:avLst/>
              <a:gdLst>
                <a:gd name="T0" fmla="*/ 27 w 31"/>
                <a:gd name="T1" fmla="*/ 125 h 125"/>
                <a:gd name="T2" fmla="*/ 4 w 31"/>
                <a:gd name="T3" fmla="*/ 125 h 125"/>
                <a:gd name="T4" fmla="*/ 0 w 31"/>
                <a:gd name="T5" fmla="*/ 121 h 125"/>
                <a:gd name="T6" fmla="*/ 0 w 31"/>
                <a:gd name="T7" fmla="*/ 5 h 125"/>
                <a:gd name="T8" fmla="*/ 4 w 31"/>
                <a:gd name="T9" fmla="*/ 0 h 125"/>
                <a:gd name="T10" fmla="*/ 27 w 31"/>
                <a:gd name="T11" fmla="*/ 0 h 125"/>
                <a:gd name="T12" fmla="*/ 31 w 31"/>
                <a:gd name="T13" fmla="*/ 5 h 125"/>
                <a:gd name="T14" fmla="*/ 31 w 31"/>
                <a:gd name="T15" fmla="*/ 121 h 125"/>
                <a:gd name="T16" fmla="*/ 27 w 31"/>
                <a:gd name="T17" fmla="*/ 125 h 125"/>
                <a:gd name="T18" fmla="*/ 9 w 31"/>
                <a:gd name="T19" fmla="*/ 116 h 125"/>
                <a:gd name="T20" fmla="*/ 22 w 31"/>
                <a:gd name="T21" fmla="*/ 116 h 125"/>
                <a:gd name="T22" fmla="*/ 22 w 31"/>
                <a:gd name="T23" fmla="*/ 9 h 125"/>
                <a:gd name="T24" fmla="*/ 9 w 31"/>
                <a:gd name="T25" fmla="*/ 9 h 125"/>
                <a:gd name="T26" fmla="*/ 9 w 31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25">
                  <a:moveTo>
                    <a:pt x="27" y="125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5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1" y="123"/>
                    <a:pt x="29" y="125"/>
                    <a:pt x="27" y="125"/>
                  </a:cubicBezTo>
                  <a:close/>
                  <a:moveTo>
                    <a:pt x="9" y="116"/>
                  </a:moveTo>
                  <a:cubicBezTo>
                    <a:pt x="22" y="116"/>
                    <a:pt x="22" y="116"/>
                    <a:pt x="22" y="11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163"/>
            <p:cNvSpPr>
              <a:spLocks noEditPoints="1"/>
            </p:cNvSpPr>
            <p:nvPr/>
          </p:nvSpPr>
          <p:spPr bwMode="auto">
            <a:xfrm>
              <a:off x="9961563" y="3138488"/>
              <a:ext cx="90488" cy="349250"/>
            </a:xfrm>
            <a:custGeom>
              <a:avLst/>
              <a:gdLst>
                <a:gd name="T0" fmla="*/ 28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8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8 w 32"/>
                <a:gd name="T17" fmla="*/ 125 h 125"/>
                <a:gd name="T18" fmla="*/ 10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10 w 32"/>
                <a:gd name="T25" fmla="*/ 9 h 125"/>
                <a:gd name="T26" fmla="*/ 10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8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3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8" y="125"/>
                  </a:cubicBezTo>
                  <a:close/>
                  <a:moveTo>
                    <a:pt x="1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164"/>
            <p:cNvSpPr>
              <a:spLocks noEditPoints="1"/>
            </p:cNvSpPr>
            <p:nvPr/>
          </p:nvSpPr>
          <p:spPr bwMode="auto">
            <a:xfrm>
              <a:off x="10121900" y="3138488"/>
              <a:ext cx="90488" cy="349250"/>
            </a:xfrm>
            <a:custGeom>
              <a:avLst/>
              <a:gdLst>
                <a:gd name="T0" fmla="*/ 27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7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7 w 32"/>
                <a:gd name="T17" fmla="*/ 125 h 125"/>
                <a:gd name="T18" fmla="*/ 10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10 w 32"/>
                <a:gd name="T25" fmla="*/ 9 h 125"/>
                <a:gd name="T26" fmla="*/ 10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7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7" y="125"/>
                  </a:cubicBezTo>
                  <a:close/>
                  <a:moveTo>
                    <a:pt x="1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65"/>
            <p:cNvSpPr>
              <a:spLocks noEditPoints="1"/>
            </p:cNvSpPr>
            <p:nvPr/>
          </p:nvSpPr>
          <p:spPr bwMode="auto">
            <a:xfrm>
              <a:off x="10282238" y="3138488"/>
              <a:ext cx="88900" cy="349250"/>
            </a:xfrm>
            <a:custGeom>
              <a:avLst/>
              <a:gdLst>
                <a:gd name="T0" fmla="*/ 27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7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7 w 32"/>
                <a:gd name="T17" fmla="*/ 125 h 125"/>
                <a:gd name="T18" fmla="*/ 9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9 w 32"/>
                <a:gd name="T25" fmla="*/ 9 h 125"/>
                <a:gd name="T26" fmla="*/ 9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7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7" y="125"/>
                  </a:cubicBezTo>
                  <a:close/>
                  <a:moveTo>
                    <a:pt x="9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66"/>
            <p:cNvSpPr/>
            <p:nvPr/>
          </p:nvSpPr>
          <p:spPr bwMode="auto">
            <a:xfrm>
              <a:off x="9804400" y="3640138"/>
              <a:ext cx="87313" cy="117475"/>
            </a:xfrm>
            <a:custGeom>
              <a:avLst/>
              <a:gdLst>
                <a:gd name="T0" fmla="*/ 27 w 31"/>
                <a:gd name="T1" fmla="*/ 42 h 42"/>
                <a:gd name="T2" fmla="*/ 22 w 31"/>
                <a:gd name="T3" fmla="*/ 38 h 42"/>
                <a:gd name="T4" fmla="*/ 22 w 31"/>
                <a:gd name="T5" fmla="*/ 9 h 42"/>
                <a:gd name="T6" fmla="*/ 9 w 31"/>
                <a:gd name="T7" fmla="*/ 9 h 42"/>
                <a:gd name="T8" fmla="*/ 9 w 31"/>
                <a:gd name="T9" fmla="*/ 34 h 42"/>
                <a:gd name="T10" fmla="*/ 4 w 31"/>
                <a:gd name="T11" fmla="*/ 39 h 42"/>
                <a:gd name="T12" fmla="*/ 0 w 31"/>
                <a:gd name="T13" fmla="*/ 34 h 42"/>
                <a:gd name="T14" fmla="*/ 0 w 31"/>
                <a:gd name="T15" fmla="*/ 4 h 42"/>
                <a:gd name="T16" fmla="*/ 4 w 31"/>
                <a:gd name="T17" fmla="*/ 0 h 42"/>
                <a:gd name="T18" fmla="*/ 27 w 31"/>
                <a:gd name="T19" fmla="*/ 0 h 42"/>
                <a:gd name="T20" fmla="*/ 31 w 31"/>
                <a:gd name="T21" fmla="*/ 4 h 42"/>
                <a:gd name="T22" fmla="*/ 31 w 31"/>
                <a:gd name="T23" fmla="*/ 38 h 42"/>
                <a:gd name="T24" fmla="*/ 27 w 31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2">
                  <a:moveTo>
                    <a:pt x="27" y="42"/>
                  </a:moveTo>
                  <a:cubicBezTo>
                    <a:pt x="24" y="42"/>
                    <a:pt x="22" y="40"/>
                    <a:pt x="22" y="3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7"/>
                    <a:pt x="7" y="39"/>
                    <a:pt x="4" y="39"/>
                  </a:cubicBezTo>
                  <a:cubicBezTo>
                    <a:pt x="2" y="39"/>
                    <a:pt x="0" y="37"/>
                    <a:pt x="0" y="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2"/>
                    <a:pt x="2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167"/>
            <p:cNvSpPr/>
            <p:nvPr/>
          </p:nvSpPr>
          <p:spPr bwMode="auto">
            <a:xfrm>
              <a:off x="10282238" y="3640138"/>
              <a:ext cx="88900" cy="117475"/>
            </a:xfrm>
            <a:custGeom>
              <a:avLst/>
              <a:gdLst>
                <a:gd name="T0" fmla="*/ 5 w 32"/>
                <a:gd name="T1" fmla="*/ 42 h 42"/>
                <a:gd name="T2" fmla="*/ 0 w 32"/>
                <a:gd name="T3" fmla="*/ 38 h 42"/>
                <a:gd name="T4" fmla="*/ 0 w 32"/>
                <a:gd name="T5" fmla="*/ 4 h 42"/>
                <a:gd name="T6" fmla="*/ 5 w 32"/>
                <a:gd name="T7" fmla="*/ 0 h 42"/>
                <a:gd name="T8" fmla="*/ 27 w 32"/>
                <a:gd name="T9" fmla="*/ 0 h 42"/>
                <a:gd name="T10" fmla="*/ 32 w 32"/>
                <a:gd name="T11" fmla="*/ 4 h 42"/>
                <a:gd name="T12" fmla="*/ 32 w 32"/>
                <a:gd name="T13" fmla="*/ 36 h 42"/>
                <a:gd name="T14" fmla="*/ 27 w 32"/>
                <a:gd name="T15" fmla="*/ 41 h 42"/>
                <a:gd name="T16" fmla="*/ 23 w 32"/>
                <a:gd name="T17" fmla="*/ 36 h 42"/>
                <a:gd name="T18" fmla="*/ 23 w 32"/>
                <a:gd name="T19" fmla="*/ 9 h 42"/>
                <a:gd name="T20" fmla="*/ 9 w 32"/>
                <a:gd name="T21" fmla="*/ 9 h 42"/>
                <a:gd name="T22" fmla="*/ 9 w 32"/>
                <a:gd name="T23" fmla="*/ 38 h 42"/>
                <a:gd name="T24" fmla="*/ 5 w 3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2">
                  <a:moveTo>
                    <a:pt x="5" y="42"/>
                  </a:moveTo>
                  <a:cubicBezTo>
                    <a:pt x="2" y="42"/>
                    <a:pt x="0" y="40"/>
                    <a:pt x="0" y="3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9"/>
                    <a:pt x="30" y="41"/>
                    <a:pt x="27" y="41"/>
                  </a:cubicBezTo>
                  <a:cubicBezTo>
                    <a:pt x="25" y="41"/>
                    <a:pt x="23" y="39"/>
                    <a:pt x="23" y="3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40"/>
                    <a:pt x="7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168"/>
            <p:cNvSpPr>
              <a:spLocks noEditPoints="1"/>
            </p:cNvSpPr>
            <p:nvPr/>
          </p:nvSpPr>
          <p:spPr bwMode="auto">
            <a:xfrm>
              <a:off x="9675813" y="3679825"/>
              <a:ext cx="841375" cy="157162"/>
            </a:xfrm>
            <a:custGeom>
              <a:avLst/>
              <a:gdLst>
                <a:gd name="T0" fmla="*/ 147 w 300"/>
                <a:gd name="T1" fmla="*/ 56 h 56"/>
                <a:gd name="T2" fmla="*/ 2 w 300"/>
                <a:gd name="T3" fmla="*/ 28 h 56"/>
                <a:gd name="T4" fmla="*/ 0 w 300"/>
                <a:gd name="T5" fmla="*/ 24 h 56"/>
                <a:gd name="T6" fmla="*/ 0 w 300"/>
                <a:gd name="T7" fmla="*/ 5 h 56"/>
                <a:gd name="T8" fmla="*/ 2 w 300"/>
                <a:gd name="T9" fmla="*/ 1 h 56"/>
                <a:gd name="T10" fmla="*/ 7 w 300"/>
                <a:gd name="T11" fmla="*/ 1 h 56"/>
                <a:gd name="T12" fmla="*/ 147 w 300"/>
                <a:gd name="T13" fmla="*/ 28 h 56"/>
                <a:gd name="T14" fmla="*/ 293 w 300"/>
                <a:gd name="T15" fmla="*/ 1 h 56"/>
                <a:gd name="T16" fmla="*/ 298 w 300"/>
                <a:gd name="T17" fmla="*/ 1 h 56"/>
                <a:gd name="T18" fmla="*/ 300 w 300"/>
                <a:gd name="T19" fmla="*/ 5 h 56"/>
                <a:gd name="T20" fmla="*/ 300 w 300"/>
                <a:gd name="T21" fmla="*/ 24 h 56"/>
                <a:gd name="T22" fmla="*/ 298 w 300"/>
                <a:gd name="T23" fmla="*/ 28 h 56"/>
                <a:gd name="T24" fmla="*/ 147 w 300"/>
                <a:gd name="T25" fmla="*/ 56 h 56"/>
                <a:gd name="T26" fmla="*/ 9 w 300"/>
                <a:gd name="T27" fmla="*/ 21 h 56"/>
                <a:gd name="T28" fmla="*/ 147 w 300"/>
                <a:gd name="T29" fmla="*/ 47 h 56"/>
                <a:gd name="T30" fmla="*/ 291 w 300"/>
                <a:gd name="T31" fmla="*/ 21 h 56"/>
                <a:gd name="T32" fmla="*/ 291 w 300"/>
                <a:gd name="T33" fmla="*/ 12 h 56"/>
                <a:gd name="T34" fmla="*/ 147 w 300"/>
                <a:gd name="T35" fmla="*/ 38 h 56"/>
                <a:gd name="T36" fmla="*/ 9 w 300"/>
                <a:gd name="T37" fmla="*/ 13 h 56"/>
                <a:gd name="T38" fmla="*/ 9 w 300"/>
                <a:gd name="T39" fmla="*/ 21 h 56"/>
                <a:gd name="T40" fmla="*/ 296 w 300"/>
                <a:gd name="T41" fmla="*/ 24 h 56"/>
                <a:gd name="T42" fmla="*/ 296 w 300"/>
                <a:gd name="T43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0" h="56">
                  <a:moveTo>
                    <a:pt x="147" y="56"/>
                  </a:moveTo>
                  <a:cubicBezTo>
                    <a:pt x="51" y="56"/>
                    <a:pt x="4" y="29"/>
                    <a:pt x="2" y="28"/>
                  </a:cubicBezTo>
                  <a:cubicBezTo>
                    <a:pt x="1" y="27"/>
                    <a:pt x="0" y="25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7" y="1"/>
                    <a:pt x="53" y="28"/>
                    <a:pt x="147" y="28"/>
                  </a:cubicBezTo>
                  <a:cubicBezTo>
                    <a:pt x="240" y="28"/>
                    <a:pt x="293" y="1"/>
                    <a:pt x="293" y="1"/>
                  </a:cubicBezTo>
                  <a:cubicBezTo>
                    <a:pt x="295" y="0"/>
                    <a:pt x="297" y="0"/>
                    <a:pt x="298" y="1"/>
                  </a:cubicBezTo>
                  <a:cubicBezTo>
                    <a:pt x="299" y="2"/>
                    <a:pt x="300" y="3"/>
                    <a:pt x="300" y="5"/>
                  </a:cubicBezTo>
                  <a:cubicBezTo>
                    <a:pt x="300" y="24"/>
                    <a:pt x="300" y="24"/>
                    <a:pt x="300" y="24"/>
                  </a:cubicBezTo>
                  <a:cubicBezTo>
                    <a:pt x="300" y="25"/>
                    <a:pt x="299" y="27"/>
                    <a:pt x="298" y="28"/>
                  </a:cubicBezTo>
                  <a:cubicBezTo>
                    <a:pt x="296" y="29"/>
                    <a:pt x="243" y="56"/>
                    <a:pt x="147" y="56"/>
                  </a:cubicBezTo>
                  <a:close/>
                  <a:moveTo>
                    <a:pt x="9" y="21"/>
                  </a:moveTo>
                  <a:cubicBezTo>
                    <a:pt x="19" y="26"/>
                    <a:pt x="65" y="47"/>
                    <a:pt x="147" y="47"/>
                  </a:cubicBezTo>
                  <a:cubicBezTo>
                    <a:pt x="229" y="47"/>
                    <a:pt x="280" y="26"/>
                    <a:pt x="291" y="21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74" y="20"/>
                    <a:pt x="224" y="38"/>
                    <a:pt x="147" y="38"/>
                  </a:cubicBezTo>
                  <a:cubicBezTo>
                    <a:pt x="70" y="38"/>
                    <a:pt x="25" y="20"/>
                    <a:pt x="9" y="13"/>
                  </a:cubicBezTo>
                  <a:lnTo>
                    <a:pt x="9" y="21"/>
                  </a:lnTo>
                  <a:close/>
                  <a:moveTo>
                    <a:pt x="296" y="24"/>
                  </a:moveTo>
                  <a:cubicBezTo>
                    <a:pt x="296" y="24"/>
                    <a:pt x="296" y="24"/>
                    <a:pt x="29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169"/>
            <p:cNvSpPr>
              <a:spLocks noEditPoints="1"/>
            </p:cNvSpPr>
            <p:nvPr/>
          </p:nvSpPr>
          <p:spPr bwMode="auto">
            <a:xfrm>
              <a:off x="9740900" y="2921000"/>
              <a:ext cx="692150" cy="241300"/>
            </a:xfrm>
            <a:custGeom>
              <a:avLst/>
              <a:gdLst>
                <a:gd name="T0" fmla="*/ 243 w 247"/>
                <a:gd name="T1" fmla="*/ 86 h 86"/>
                <a:gd name="T2" fmla="*/ 5 w 247"/>
                <a:gd name="T3" fmla="*/ 86 h 86"/>
                <a:gd name="T4" fmla="*/ 0 w 247"/>
                <a:gd name="T5" fmla="*/ 82 h 86"/>
                <a:gd name="T6" fmla="*/ 0 w 247"/>
                <a:gd name="T7" fmla="*/ 33 h 86"/>
                <a:gd name="T8" fmla="*/ 5 w 247"/>
                <a:gd name="T9" fmla="*/ 28 h 86"/>
                <a:gd name="T10" fmla="*/ 30 w 247"/>
                <a:gd name="T11" fmla="*/ 28 h 86"/>
                <a:gd name="T12" fmla="*/ 124 w 247"/>
                <a:gd name="T13" fmla="*/ 0 h 86"/>
                <a:gd name="T14" fmla="*/ 217 w 247"/>
                <a:gd name="T15" fmla="*/ 28 h 86"/>
                <a:gd name="T16" fmla="*/ 243 w 247"/>
                <a:gd name="T17" fmla="*/ 28 h 86"/>
                <a:gd name="T18" fmla="*/ 247 w 247"/>
                <a:gd name="T19" fmla="*/ 33 h 86"/>
                <a:gd name="T20" fmla="*/ 247 w 247"/>
                <a:gd name="T21" fmla="*/ 82 h 86"/>
                <a:gd name="T22" fmla="*/ 243 w 247"/>
                <a:gd name="T23" fmla="*/ 86 h 86"/>
                <a:gd name="T24" fmla="*/ 10 w 247"/>
                <a:gd name="T25" fmla="*/ 77 h 86"/>
                <a:gd name="T26" fmla="*/ 238 w 247"/>
                <a:gd name="T27" fmla="*/ 77 h 86"/>
                <a:gd name="T28" fmla="*/ 238 w 247"/>
                <a:gd name="T29" fmla="*/ 37 h 86"/>
                <a:gd name="T30" fmla="*/ 216 w 247"/>
                <a:gd name="T31" fmla="*/ 37 h 86"/>
                <a:gd name="T32" fmla="*/ 213 w 247"/>
                <a:gd name="T33" fmla="*/ 36 h 86"/>
                <a:gd name="T34" fmla="*/ 124 w 247"/>
                <a:gd name="T35" fmla="*/ 9 h 86"/>
                <a:gd name="T36" fmla="*/ 35 w 247"/>
                <a:gd name="T37" fmla="*/ 36 h 86"/>
                <a:gd name="T38" fmla="*/ 32 w 247"/>
                <a:gd name="T39" fmla="*/ 37 h 86"/>
                <a:gd name="T40" fmla="*/ 10 w 247"/>
                <a:gd name="T41" fmla="*/ 37 h 86"/>
                <a:gd name="T42" fmla="*/ 10 w 247"/>
                <a:gd name="T43" fmla="*/ 77 h 86"/>
                <a:gd name="T44" fmla="*/ 126 w 247"/>
                <a:gd name="T45" fmla="*/ 69 h 86"/>
                <a:gd name="T46" fmla="*/ 124 w 247"/>
                <a:gd name="T47" fmla="*/ 69 h 86"/>
                <a:gd name="T48" fmla="*/ 95 w 247"/>
                <a:gd name="T49" fmla="*/ 39 h 86"/>
                <a:gd name="T50" fmla="*/ 113 w 247"/>
                <a:gd name="T51" fmla="*/ 21 h 86"/>
                <a:gd name="T52" fmla="*/ 126 w 247"/>
                <a:gd name="T53" fmla="*/ 26 h 86"/>
                <a:gd name="T54" fmla="*/ 138 w 247"/>
                <a:gd name="T55" fmla="*/ 21 h 86"/>
                <a:gd name="T56" fmla="*/ 157 w 247"/>
                <a:gd name="T57" fmla="*/ 39 h 86"/>
                <a:gd name="T58" fmla="*/ 128 w 247"/>
                <a:gd name="T59" fmla="*/ 69 h 86"/>
                <a:gd name="T60" fmla="*/ 126 w 247"/>
                <a:gd name="T61" fmla="*/ 69 h 86"/>
                <a:gd name="T62" fmla="*/ 113 w 247"/>
                <a:gd name="T63" fmla="*/ 30 h 86"/>
                <a:gd name="T64" fmla="*/ 104 w 247"/>
                <a:gd name="T65" fmla="*/ 39 h 86"/>
                <a:gd name="T66" fmla="*/ 126 w 247"/>
                <a:gd name="T67" fmla="*/ 59 h 86"/>
                <a:gd name="T68" fmla="*/ 148 w 247"/>
                <a:gd name="T69" fmla="*/ 39 h 86"/>
                <a:gd name="T70" fmla="*/ 138 w 247"/>
                <a:gd name="T71" fmla="*/ 30 h 86"/>
                <a:gd name="T72" fmla="*/ 130 w 247"/>
                <a:gd name="T73" fmla="*/ 36 h 86"/>
                <a:gd name="T74" fmla="*/ 126 w 247"/>
                <a:gd name="T75" fmla="*/ 38 h 86"/>
                <a:gd name="T76" fmla="*/ 126 w 247"/>
                <a:gd name="T77" fmla="*/ 38 h 86"/>
                <a:gd name="T78" fmla="*/ 122 w 247"/>
                <a:gd name="T79" fmla="*/ 36 h 86"/>
                <a:gd name="T80" fmla="*/ 113 w 247"/>
                <a:gd name="T81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86">
                  <a:moveTo>
                    <a:pt x="243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4"/>
                    <a:pt x="0" y="8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0"/>
                    <a:pt x="2" y="28"/>
                    <a:pt x="5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54" y="10"/>
                    <a:pt x="88" y="0"/>
                    <a:pt x="124" y="0"/>
                  </a:cubicBezTo>
                  <a:cubicBezTo>
                    <a:pt x="160" y="0"/>
                    <a:pt x="194" y="10"/>
                    <a:pt x="217" y="28"/>
                  </a:cubicBezTo>
                  <a:cubicBezTo>
                    <a:pt x="243" y="28"/>
                    <a:pt x="243" y="28"/>
                    <a:pt x="243" y="28"/>
                  </a:cubicBezTo>
                  <a:cubicBezTo>
                    <a:pt x="245" y="28"/>
                    <a:pt x="247" y="30"/>
                    <a:pt x="247" y="33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84"/>
                    <a:pt x="245" y="86"/>
                    <a:pt x="243" y="86"/>
                  </a:cubicBezTo>
                  <a:close/>
                  <a:moveTo>
                    <a:pt x="10" y="77"/>
                  </a:moveTo>
                  <a:cubicBezTo>
                    <a:pt x="238" y="77"/>
                    <a:pt x="238" y="77"/>
                    <a:pt x="238" y="77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5" y="37"/>
                    <a:pt x="214" y="37"/>
                    <a:pt x="213" y="36"/>
                  </a:cubicBezTo>
                  <a:cubicBezTo>
                    <a:pt x="191" y="19"/>
                    <a:pt x="158" y="9"/>
                    <a:pt x="124" y="9"/>
                  </a:cubicBezTo>
                  <a:cubicBezTo>
                    <a:pt x="89" y="9"/>
                    <a:pt x="57" y="19"/>
                    <a:pt x="35" y="36"/>
                  </a:cubicBezTo>
                  <a:cubicBezTo>
                    <a:pt x="34" y="37"/>
                    <a:pt x="33" y="37"/>
                    <a:pt x="32" y="37"/>
                  </a:cubicBezTo>
                  <a:cubicBezTo>
                    <a:pt x="10" y="37"/>
                    <a:pt x="10" y="37"/>
                    <a:pt x="10" y="37"/>
                  </a:cubicBezTo>
                  <a:lnTo>
                    <a:pt x="10" y="77"/>
                  </a:lnTo>
                  <a:close/>
                  <a:moveTo>
                    <a:pt x="126" y="69"/>
                  </a:moveTo>
                  <a:cubicBezTo>
                    <a:pt x="125" y="69"/>
                    <a:pt x="124" y="69"/>
                    <a:pt x="124" y="69"/>
                  </a:cubicBezTo>
                  <a:cubicBezTo>
                    <a:pt x="121" y="67"/>
                    <a:pt x="95" y="55"/>
                    <a:pt x="95" y="39"/>
                  </a:cubicBezTo>
                  <a:cubicBezTo>
                    <a:pt x="95" y="29"/>
                    <a:pt x="103" y="21"/>
                    <a:pt x="113" y="21"/>
                  </a:cubicBezTo>
                  <a:cubicBezTo>
                    <a:pt x="118" y="21"/>
                    <a:pt x="122" y="23"/>
                    <a:pt x="126" y="26"/>
                  </a:cubicBezTo>
                  <a:cubicBezTo>
                    <a:pt x="129" y="23"/>
                    <a:pt x="134" y="21"/>
                    <a:pt x="138" y="21"/>
                  </a:cubicBezTo>
                  <a:cubicBezTo>
                    <a:pt x="149" y="21"/>
                    <a:pt x="157" y="29"/>
                    <a:pt x="157" y="39"/>
                  </a:cubicBezTo>
                  <a:cubicBezTo>
                    <a:pt x="157" y="56"/>
                    <a:pt x="131" y="67"/>
                    <a:pt x="128" y="69"/>
                  </a:cubicBezTo>
                  <a:cubicBezTo>
                    <a:pt x="127" y="69"/>
                    <a:pt x="126" y="69"/>
                    <a:pt x="126" y="69"/>
                  </a:cubicBezTo>
                  <a:close/>
                  <a:moveTo>
                    <a:pt x="113" y="30"/>
                  </a:moveTo>
                  <a:cubicBezTo>
                    <a:pt x="108" y="30"/>
                    <a:pt x="104" y="34"/>
                    <a:pt x="104" y="39"/>
                  </a:cubicBezTo>
                  <a:cubicBezTo>
                    <a:pt x="104" y="46"/>
                    <a:pt x="116" y="55"/>
                    <a:pt x="126" y="59"/>
                  </a:cubicBezTo>
                  <a:cubicBezTo>
                    <a:pt x="135" y="55"/>
                    <a:pt x="148" y="47"/>
                    <a:pt x="148" y="39"/>
                  </a:cubicBezTo>
                  <a:cubicBezTo>
                    <a:pt x="148" y="34"/>
                    <a:pt x="144" y="30"/>
                    <a:pt x="138" y="30"/>
                  </a:cubicBezTo>
                  <a:cubicBezTo>
                    <a:pt x="135" y="30"/>
                    <a:pt x="131" y="32"/>
                    <a:pt x="130" y="36"/>
                  </a:cubicBezTo>
                  <a:cubicBezTo>
                    <a:pt x="129" y="37"/>
                    <a:pt x="128" y="38"/>
                    <a:pt x="126" y="38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4" y="38"/>
                    <a:pt x="122" y="37"/>
                    <a:pt x="122" y="36"/>
                  </a:cubicBezTo>
                  <a:cubicBezTo>
                    <a:pt x="120" y="32"/>
                    <a:pt x="117" y="30"/>
                    <a:pt x="11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84" name="Freeform 170"/>
          <p:cNvSpPr>
            <a:spLocks noEditPoints="1"/>
          </p:cNvSpPr>
          <p:nvPr/>
        </p:nvSpPr>
        <p:spPr bwMode="auto">
          <a:xfrm>
            <a:off x="8616271" y="3577940"/>
            <a:ext cx="865500" cy="86443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5" name="组合 284"/>
          <p:cNvGrpSpPr/>
          <p:nvPr/>
        </p:nvGrpSpPr>
        <p:grpSpPr>
          <a:xfrm>
            <a:off x="3022086" y="4980325"/>
            <a:ext cx="298485" cy="602319"/>
            <a:chOff x="1154113" y="4670425"/>
            <a:chExt cx="442913" cy="893762"/>
          </a:xfrm>
          <a:solidFill>
            <a:srgbClr val="FC621E"/>
          </a:solidFill>
        </p:grpSpPr>
        <p:sp>
          <p:nvSpPr>
            <p:cNvPr id="286" name="Freeform 171"/>
            <p:cNvSpPr>
              <a:spLocks noEditPoints="1"/>
            </p:cNvSpPr>
            <p:nvPr/>
          </p:nvSpPr>
          <p:spPr bwMode="auto">
            <a:xfrm>
              <a:off x="1154113" y="4959350"/>
              <a:ext cx="442913" cy="604837"/>
            </a:xfrm>
            <a:custGeom>
              <a:avLst/>
              <a:gdLst>
                <a:gd name="T0" fmla="*/ 129 w 158"/>
                <a:gd name="T1" fmla="*/ 216 h 216"/>
                <a:gd name="T2" fmla="*/ 29 w 158"/>
                <a:gd name="T3" fmla="*/ 216 h 216"/>
                <a:gd name="T4" fmla="*/ 0 w 158"/>
                <a:gd name="T5" fmla="*/ 187 h 216"/>
                <a:gd name="T6" fmla="*/ 0 w 158"/>
                <a:gd name="T7" fmla="*/ 29 h 216"/>
                <a:gd name="T8" fmla="*/ 29 w 158"/>
                <a:gd name="T9" fmla="*/ 0 h 216"/>
                <a:gd name="T10" fmla="*/ 129 w 158"/>
                <a:gd name="T11" fmla="*/ 0 h 216"/>
                <a:gd name="T12" fmla="*/ 158 w 158"/>
                <a:gd name="T13" fmla="*/ 29 h 216"/>
                <a:gd name="T14" fmla="*/ 158 w 158"/>
                <a:gd name="T15" fmla="*/ 187 h 216"/>
                <a:gd name="T16" fmla="*/ 129 w 158"/>
                <a:gd name="T17" fmla="*/ 216 h 216"/>
                <a:gd name="T18" fmla="*/ 29 w 158"/>
                <a:gd name="T19" fmla="*/ 10 h 216"/>
                <a:gd name="T20" fmla="*/ 9 w 158"/>
                <a:gd name="T21" fmla="*/ 29 h 216"/>
                <a:gd name="T22" fmla="*/ 9 w 158"/>
                <a:gd name="T23" fmla="*/ 187 h 216"/>
                <a:gd name="T24" fmla="*/ 29 w 158"/>
                <a:gd name="T25" fmla="*/ 207 h 216"/>
                <a:gd name="T26" fmla="*/ 129 w 158"/>
                <a:gd name="T27" fmla="*/ 207 h 216"/>
                <a:gd name="T28" fmla="*/ 149 w 158"/>
                <a:gd name="T29" fmla="*/ 187 h 216"/>
                <a:gd name="T30" fmla="*/ 149 w 158"/>
                <a:gd name="T31" fmla="*/ 29 h 216"/>
                <a:gd name="T32" fmla="*/ 129 w 158"/>
                <a:gd name="T33" fmla="*/ 10 h 216"/>
                <a:gd name="T34" fmla="*/ 29 w 158"/>
                <a:gd name="T35" fmla="*/ 1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216">
                  <a:moveTo>
                    <a:pt x="129" y="216"/>
                  </a:moveTo>
                  <a:cubicBezTo>
                    <a:pt x="29" y="216"/>
                    <a:pt x="29" y="216"/>
                    <a:pt x="29" y="216"/>
                  </a:cubicBezTo>
                  <a:cubicBezTo>
                    <a:pt x="13" y="216"/>
                    <a:pt x="0" y="203"/>
                    <a:pt x="0" y="18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5" y="0"/>
                    <a:pt x="158" y="13"/>
                    <a:pt x="158" y="29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203"/>
                    <a:pt x="145" y="216"/>
                    <a:pt x="129" y="216"/>
                  </a:cubicBezTo>
                  <a:close/>
                  <a:moveTo>
                    <a:pt x="29" y="10"/>
                  </a:moveTo>
                  <a:cubicBezTo>
                    <a:pt x="18" y="10"/>
                    <a:pt x="9" y="18"/>
                    <a:pt x="9" y="29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98"/>
                    <a:pt x="18" y="207"/>
                    <a:pt x="29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40" y="207"/>
                    <a:pt x="149" y="198"/>
                    <a:pt x="149" y="187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18"/>
                    <a:pt x="140" y="10"/>
                    <a:pt x="129" y="10"/>
                  </a:cubicBezTo>
                  <a:lnTo>
                    <a:pt x="2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172"/>
            <p:cNvSpPr>
              <a:spLocks noEditPoints="1"/>
            </p:cNvSpPr>
            <p:nvPr/>
          </p:nvSpPr>
          <p:spPr bwMode="auto">
            <a:xfrm>
              <a:off x="1198563" y="4860925"/>
              <a:ext cx="354013" cy="125412"/>
            </a:xfrm>
            <a:custGeom>
              <a:avLst/>
              <a:gdLst>
                <a:gd name="T0" fmla="*/ 104 w 126"/>
                <a:gd name="T1" fmla="*/ 45 h 45"/>
                <a:gd name="T2" fmla="*/ 22 w 126"/>
                <a:gd name="T3" fmla="*/ 45 h 45"/>
                <a:gd name="T4" fmla="*/ 0 w 126"/>
                <a:gd name="T5" fmla="*/ 22 h 45"/>
                <a:gd name="T6" fmla="*/ 22 w 126"/>
                <a:gd name="T7" fmla="*/ 0 h 45"/>
                <a:gd name="T8" fmla="*/ 104 w 126"/>
                <a:gd name="T9" fmla="*/ 0 h 45"/>
                <a:gd name="T10" fmla="*/ 126 w 126"/>
                <a:gd name="T11" fmla="*/ 22 h 45"/>
                <a:gd name="T12" fmla="*/ 104 w 126"/>
                <a:gd name="T13" fmla="*/ 45 h 45"/>
                <a:gd name="T14" fmla="*/ 22 w 126"/>
                <a:gd name="T15" fmla="*/ 9 h 45"/>
                <a:gd name="T16" fmla="*/ 9 w 126"/>
                <a:gd name="T17" fmla="*/ 22 h 45"/>
                <a:gd name="T18" fmla="*/ 22 w 126"/>
                <a:gd name="T19" fmla="*/ 35 h 45"/>
                <a:gd name="T20" fmla="*/ 104 w 126"/>
                <a:gd name="T21" fmla="*/ 35 h 45"/>
                <a:gd name="T22" fmla="*/ 117 w 126"/>
                <a:gd name="T23" fmla="*/ 22 h 45"/>
                <a:gd name="T24" fmla="*/ 104 w 126"/>
                <a:gd name="T25" fmla="*/ 9 h 45"/>
                <a:gd name="T26" fmla="*/ 22 w 126"/>
                <a:gd name="T2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45">
                  <a:moveTo>
                    <a:pt x="104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5"/>
                    <a:pt x="116" y="45"/>
                    <a:pt x="104" y="45"/>
                  </a:cubicBezTo>
                  <a:close/>
                  <a:moveTo>
                    <a:pt x="22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29"/>
                    <a:pt x="15" y="35"/>
                    <a:pt x="22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11" y="35"/>
                    <a:pt x="117" y="29"/>
                    <a:pt x="117" y="22"/>
                  </a:cubicBezTo>
                  <a:cubicBezTo>
                    <a:pt x="117" y="15"/>
                    <a:pt x="111" y="9"/>
                    <a:pt x="104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173"/>
            <p:cNvSpPr>
              <a:spLocks noEditPoints="1"/>
            </p:cNvSpPr>
            <p:nvPr/>
          </p:nvSpPr>
          <p:spPr bwMode="auto">
            <a:xfrm>
              <a:off x="1263650" y="4670425"/>
              <a:ext cx="223838" cy="215900"/>
            </a:xfrm>
            <a:custGeom>
              <a:avLst/>
              <a:gdLst>
                <a:gd name="T0" fmla="*/ 75 w 80"/>
                <a:gd name="T1" fmla="*/ 77 h 77"/>
                <a:gd name="T2" fmla="*/ 5 w 80"/>
                <a:gd name="T3" fmla="*/ 77 h 77"/>
                <a:gd name="T4" fmla="*/ 1 w 80"/>
                <a:gd name="T5" fmla="*/ 73 h 77"/>
                <a:gd name="T6" fmla="*/ 3 w 80"/>
                <a:gd name="T7" fmla="*/ 68 h 77"/>
                <a:gd name="T8" fmla="*/ 14 w 80"/>
                <a:gd name="T9" fmla="*/ 38 h 77"/>
                <a:gd name="T10" fmla="*/ 13 w 80"/>
                <a:gd name="T11" fmla="*/ 37 h 77"/>
                <a:gd name="T12" fmla="*/ 12 w 80"/>
                <a:gd name="T13" fmla="*/ 28 h 77"/>
                <a:gd name="T14" fmla="*/ 40 w 80"/>
                <a:gd name="T15" fmla="*/ 0 h 77"/>
                <a:gd name="T16" fmla="*/ 68 w 80"/>
                <a:gd name="T17" fmla="*/ 28 h 77"/>
                <a:gd name="T18" fmla="*/ 67 w 80"/>
                <a:gd name="T19" fmla="*/ 37 h 77"/>
                <a:gd name="T20" fmla="*/ 67 w 80"/>
                <a:gd name="T21" fmla="*/ 38 h 77"/>
                <a:gd name="T22" fmla="*/ 77 w 80"/>
                <a:gd name="T23" fmla="*/ 68 h 77"/>
                <a:gd name="T24" fmla="*/ 80 w 80"/>
                <a:gd name="T25" fmla="*/ 73 h 77"/>
                <a:gd name="T26" fmla="*/ 75 w 80"/>
                <a:gd name="T27" fmla="*/ 77 h 77"/>
                <a:gd name="T28" fmla="*/ 19 w 80"/>
                <a:gd name="T29" fmla="*/ 68 h 77"/>
                <a:gd name="T30" fmla="*/ 62 w 80"/>
                <a:gd name="T31" fmla="*/ 68 h 77"/>
                <a:gd name="T32" fmla="*/ 58 w 80"/>
                <a:gd name="T33" fmla="*/ 35 h 77"/>
                <a:gd name="T34" fmla="*/ 59 w 80"/>
                <a:gd name="T35" fmla="*/ 28 h 77"/>
                <a:gd name="T36" fmla="*/ 40 w 80"/>
                <a:gd name="T37" fmla="*/ 9 h 77"/>
                <a:gd name="T38" fmla="*/ 22 w 80"/>
                <a:gd name="T39" fmla="*/ 28 h 77"/>
                <a:gd name="T40" fmla="*/ 22 w 80"/>
                <a:gd name="T41" fmla="*/ 35 h 77"/>
                <a:gd name="T42" fmla="*/ 19 w 80"/>
                <a:gd name="T43" fmla="*/ 68 h 77"/>
                <a:gd name="T44" fmla="*/ 63 w 80"/>
                <a:gd name="T45" fmla="*/ 36 h 77"/>
                <a:gd name="T46" fmla="*/ 63 w 80"/>
                <a:gd name="T47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77">
                  <a:moveTo>
                    <a:pt x="75" y="77"/>
                  </a:moveTo>
                  <a:cubicBezTo>
                    <a:pt x="5" y="77"/>
                    <a:pt x="5" y="77"/>
                    <a:pt x="5" y="77"/>
                  </a:cubicBezTo>
                  <a:cubicBezTo>
                    <a:pt x="3" y="77"/>
                    <a:pt x="1" y="76"/>
                    <a:pt x="1" y="73"/>
                  </a:cubicBezTo>
                  <a:cubicBezTo>
                    <a:pt x="0" y="71"/>
                    <a:pt x="1" y="69"/>
                    <a:pt x="3" y="68"/>
                  </a:cubicBezTo>
                  <a:cubicBezTo>
                    <a:pt x="5" y="68"/>
                    <a:pt x="22" y="60"/>
                    <a:pt x="14" y="38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6"/>
                    <a:pt x="12" y="31"/>
                    <a:pt x="12" y="28"/>
                  </a:cubicBezTo>
                  <a:cubicBezTo>
                    <a:pt x="12" y="13"/>
                    <a:pt x="25" y="0"/>
                    <a:pt x="40" y="0"/>
                  </a:cubicBezTo>
                  <a:cubicBezTo>
                    <a:pt x="56" y="0"/>
                    <a:pt x="68" y="13"/>
                    <a:pt x="68" y="28"/>
                  </a:cubicBezTo>
                  <a:cubicBezTo>
                    <a:pt x="68" y="31"/>
                    <a:pt x="67" y="36"/>
                    <a:pt x="67" y="37"/>
                  </a:cubicBezTo>
                  <a:cubicBezTo>
                    <a:pt x="67" y="37"/>
                    <a:pt x="67" y="37"/>
                    <a:pt x="67" y="38"/>
                  </a:cubicBezTo>
                  <a:cubicBezTo>
                    <a:pt x="58" y="61"/>
                    <a:pt x="76" y="68"/>
                    <a:pt x="77" y="68"/>
                  </a:cubicBezTo>
                  <a:cubicBezTo>
                    <a:pt x="79" y="69"/>
                    <a:pt x="80" y="71"/>
                    <a:pt x="80" y="73"/>
                  </a:cubicBezTo>
                  <a:cubicBezTo>
                    <a:pt x="80" y="76"/>
                    <a:pt x="78" y="77"/>
                    <a:pt x="75" y="77"/>
                  </a:cubicBezTo>
                  <a:close/>
                  <a:moveTo>
                    <a:pt x="19" y="68"/>
                  </a:moveTo>
                  <a:cubicBezTo>
                    <a:pt x="62" y="68"/>
                    <a:pt x="62" y="68"/>
                    <a:pt x="62" y="68"/>
                  </a:cubicBezTo>
                  <a:cubicBezTo>
                    <a:pt x="56" y="61"/>
                    <a:pt x="53" y="50"/>
                    <a:pt x="58" y="35"/>
                  </a:cubicBezTo>
                  <a:cubicBezTo>
                    <a:pt x="58" y="33"/>
                    <a:pt x="59" y="30"/>
                    <a:pt x="59" y="28"/>
                  </a:cubicBezTo>
                  <a:cubicBezTo>
                    <a:pt x="59" y="18"/>
                    <a:pt x="51" y="9"/>
                    <a:pt x="40" y="9"/>
                  </a:cubicBezTo>
                  <a:cubicBezTo>
                    <a:pt x="30" y="9"/>
                    <a:pt x="22" y="18"/>
                    <a:pt x="22" y="28"/>
                  </a:cubicBezTo>
                  <a:cubicBezTo>
                    <a:pt x="22" y="30"/>
                    <a:pt x="22" y="33"/>
                    <a:pt x="22" y="35"/>
                  </a:cubicBezTo>
                  <a:cubicBezTo>
                    <a:pt x="28" y="50"/>
                    <a:pt x="25" y="61"/>
                    <a:pt x="19" y="68"/>
                  </a:cubicBezTo>
                  <a:close/>
                  <a:moveTo>
                    <a:pt x="63" y="36"/>
                  </a:moveTo>
                  <a:cubicBezTo>
                    <a:pt x="63" y="36"/>
                    <a:pt x="63" y="36"/>
                    <a:pt x="6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174"/>
            <p:cNvSpPr/>
            <p:nvPr/>
          </p:nvSpPr>
          <p:spPr bwMode="auto">
            <a:xfrm>
              <a:off x="1154113" y="5059363"/>
              <a:ext cx="234950" cy="28575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3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175"/>
            <p:cNvSpPr/>
            <p:nvPr/>
          </p:nvSpPr>
          <p:spPr bwMode="auto">
            <a:xfrm>
              <a:off x="1154113" y="5197475"/>
              <a:ext cx="234950" cy="25400"/>
            </a:xfrm>
            <a:custGeom>
              <a:avLst/>
              <a:gdLst>
                <a:gd name="T0" fmla="*/ 79 w 84"/>
                <a:gd name="T1" fmla="*/ 9 h 9"/>
                <a:gd name="T2" fmla="*/ 5 w 84"/>
                <a:gd name="T3" fmla="*/ 9 h 9"/>
                <a:gd name="T4" fmla="*/ 0 w 84"/>
                <a:gd name="T5" fmla="*/ 5 h 9"/>
                <a:gd name="T6" fmla="*/ 5 w 84"/>
                <a:gd name="T7" fmla="*/ 0 h 9"/>
                <a:gd name="T8" fmla="*/ 79 w 84"/>
                <a:gd name="T9" fmla="*/ 0 h 9"/>
                <a:gd name="T10" fmla="*/ 84 w 84"/>
                <a:gd name="T11" fmla="*/ 5 h 9"/>
                <a:gd name="T12" fmla="*/ 79 w 8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7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7"/>
                    <a:pt x="82" y="9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176"/>
            <p:cNvSpPr/>
            <p:nvPr/>
          </p:nvSpPr>
          <p:spPr bwMode="auto">
            <a:xfrm>
              <a:off x="1154113" y="5334000"/>
              <a:ext cx="234950" cy="25400"/>
            </a:xfrm>
            <a:custGeom>
              <a:avLst/>
              <a:gdLst>
                <a:gd name="T0" fmla="*/ 79 w 84"/>
                <a:gd name="T1" fmla="*/ 9 h 9"/>
                <a:gd name="T2" fmla="*/ 5 w 84"/>
                <a:gd name="T3" fmla="*/ 9 h 9"/>
                <a:gd name="T4" fmla="*/ 0 w 84"/>
                <a:gd name="T5" fmla="*/ 4 h 9"/>
                <a:gd name="T6" fmla="*/ 5 w 84"/>
                <a:gd name="T7" fmla="*/ 0 h 9"/>
                <a:gd name="T8" fmla="*/ 79 w 84"/>
                <a:gd name="T9" fmla="*/ 0 h 9"/>
                <a:gd name="T10" fmla="*/ 84 w 84"/>
                <a:gd name="T11" fmla="*/ 4 h 9"/>
                <a:gd name="T12" fmla="*/ 79 w 8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7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7"/>
                    <a:pt x="82" y="9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177"/>
            <p:cNvSpPr/>
            <p:nvPr/>
          </p:nvSpPr>
          <p:spPr bwMode="auto">
            <a:xfrm>
              <a:off x="1154113" y="5468938"/>
              <a:ext cx="234950" cy="28575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178"/>
            <p:cNvSpPr/>
            <p:nvPr/>
          </p:nvSpPr>
          <p:spPr bwMode="auto">
            <a:xfrm>
              <a:off x="1154113" y="5127625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5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5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179"/>
            <p:cNvSpPr/>
            <p:nvPr/>
          </p:nvSpPr>
          <p:spPr bwMode="auto">
            <a:xfrm>
              <a:off x="1154113" y="5264150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5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5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180"/>
            <p:cNvSpPr/>
            <p:nvPr/>
          </p:nvSpPr>
          <p:spPr bwMode="auto">
            <a:xfrm>
              <a:off x="1154113" y="5402263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6" name="Freeform 181"/>
          <p:cNvSpPr>
            <a:spLocks noEditPoints="1"/>
          </p:cNvSpPr>
          <p:nvPr/>
        </p:nvSpPr>
        <p:spPr bwMode="auto">
          <a:xfrm>
            <a:off x="2738579" y="4877621"/>
            <a:ext cx="865500" cy="866569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97" name="组合 296"/>
          <p:cNvGrpSpPr/>
          <p:nvPr/>
        </p:nvGrpSpPr>
        <p:grpSpPr>
          <a:xfrm>
            <a:off x="4079087" y="5010281"/>
            <a:ext cx="500684" cy="603389"/>
            <a:chOff x="2722563" y="4714875"/>
            <a:chExt cx="742950" cy="895350"/>
          </a:xfrm>
          <a:solidFill>
            <a:srgbClr val="FC621E"/>
          </a:solidFill>
        </p:grpSpPr>
        <p:sp>
          <p:nvSpPr>
            <p:cNvPr id="298" name="Freeform 182"/>
            <p:cNvSpPr>
              <a:spLocks noEditPoints="1"/>
            </p:cNvSpPr>
            <p:nvPr/>
          </p:nvSpPr>
          <p:spPr bwMode="auto">
            <a:xfrm>
              <a:off x="2847975" y="4714875"/>
              <a:ext cx="617538" cy="895350"/>
            </a:xfrm>
            <a:custGeom>
              <a:avLst/>
              <a:gdLst>
                <a:gd name="T0" fmla="*/ 191 w 220"/>
                <a:gd name="T1" fmla="*/ 319 h 319"/>
                <a:gd name="T2" fmla="*/ 28 w 220"/>
                <a:gd name="T3" fmla="*/ 319 h 319"/>
                <a:gd name="T4" fmla="*/ 0 w 220"/>
                <a:gd name="T5" fmla="*/ 290 h 319"/>
                <a:gd name="T6" fmla="*/ 0 w 220"/>
                <a:gd name="T7" fmla="*/ 28 h 319"/>
                <a:gd name="T8" fmla="*/ 28 w 220"/>
                <a:gd name="T9" fmla="*/ 0 h 319"/>
                <a:gd name="T10" fmla="*/ 191 w 220"/>
                <a:gd name="T11" fmla="*/ 0 h 319"/>
                <a:gd name="T12" fmla="*/ 220 w 220"/>
                <a:gd name="T13" fmla="*/ 28 h 319"/>
                <a:gd name="T14" fmla="*/ 220 w 220"/>
                <a:gd name="T15" fmla="*/ 290 h 319"/>
                <a:gd name="T16" fmla="*/ 191 w 220"/>
                <a:gd name="T17" fmla="*/ 319 h 319"/>
                <a:gd name="T18" fmla="*/ 28 w 220"/>
                <a:gd name="T19" fmla="*/ 9 h 319"/>
                <a:gd name="T20" fmla="*/ 9 w 220"/>
                <a:gd name="T21" fmla="*/ 28 h 319"/>
                <a:gd name="T22" fmla="*/ 9 w 220"/>
                <a:gd name="T23" fmla="*/ 290 h 319"/>
                <a:gd name="T24" fmla="*/ 28 w 220"/>
                <a:gd name="T25" fmla="*/ 309 h 319"/>
                <a:gd name="T26" fmla="*/ 191 w 220"/>
                <a:gd name="T27" fmla="*/ 309 h 319"/>
                <a:gd name="T28" fmla="*/ 211 w 220"/>
                <a:gd name="T29" fmla="*/ 290 h 319"/>
                <a:gd name="T30" fmla="*/ 211 w 220"/>
                <a:gd name="T31" fmla="*/ 28 h 319"/>
                <a:gd name="T32" fmla="*/ 191 w 220"/>
                <a:gd name="T33" fmla="*/ 9 h 319"/>
                <a:gd name="T34" fmla="*/ 28 w 220"/>
                <a:gd name="T35" fmla="*/ 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319">
                  <a:moveTo>
                    <a:pt x="191" y="319"/>
                  </a:moveTo>
                  <a:cubicBezTo>
                    <a:pt x="28" y="319"/>
                    <a:pt x="28" y="319"/>
                    <a:pt x="28" y="319"/>
                  </a:cubicBezTo>
                  <a:cubicBezTo>
                    <a:pt x="13" y="319"/>
                    <a:pt x="0" y="306"/>
                    <a:pt x="0" y="29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07" y="0"/>
                    <a:pt x="220" y="12"/>
                    <a:pt x="220" y="28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0" y="306"/>
                    <a:pt x="207" y="319"/>
                    <a:pt x="191" y="319"/>
                  </a:cubicBezTo>
                  <a:close/>
                  <a:moveTo>
                    <a:pt x="28" y="9"/>
                  </a:moveTo>
                  <a:cubicBezTo>
                    <a:pt x="18" y="9"/>
                    <a:pt x="9" y="17"/>
                    <a:pt x="9" y="28"/>
                  </a:cubicBezTo>
                  <a:cubicBezTo>
                    <a:pt x="9" y="290"/>
                    <a:pt x="9" y="290"/>
                    <a:pt x="9" y="290"/>
                  </a:cubicBezTo>
                  <a:cubicBezTo>
                    <a:pt x="9" y="301"/>
                    <a:pt x="18" y="309"/>
                    <a:pt x="28" y="309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202" y="309"/>
                    <a:pt x="211" y="301"/>
                    <a:pt x="211" y="290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11" y="17"/>
                    <a:pt x="202" y="9"/>
                    <a:pt x="191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183"/>
            <p:cNvSpPr/>
            <p:nvPr/>
          </p:nvSpPr>
          <p:spPr bwMode="auto">
            <a:xfrm>
              <a:off x="2722563" y="4714875"/>
              <a:ext cx="201613" cy="895350"/>
            </a:xfrm>
            <a:custGeom>
              <a:avLst/>
              <a:gdLst>
                <a:gd name="T0" fmla="*/ 68 w 72"/>
                <a:gd name="T1" fmla="*/ 319 h 319"/>
                <a:gd name="T2" fmla="*/ 22 w 72"/>
                <a:gd name="T3" fmla="*/ 319 h 319"/>
                <a:gd name="T4" fmla="*/ 0 w 72"/>
                <a:gd name="T5" fmla="*/ 296 h 319"/>
                <a:gd name="T6" fmla="*/ 0 w 72"/>
                <a:gd name="T7" fmla="*/ 22 h 319"/>
                <a:gd name="T8" fmla="*/ 22 w 72"/>
                <a:gd name="T9" fmla="*/ 0 h 319"/>
                <a:gd name="T10" fmla="*/ 68 w 72"/>
                <a:gd name="T11" fmla="*/ 0 h 319"/>
                <a:gd name="T12" fmla="*/ 72 w 72"/>
                <a:gd name="T13" fmla="*/ 4 h 319"/>
                <a:gd name="T14" fmla="*/ 68 w 72"/>
                <a:gd name="T15" fmla="*/ 9 h 319"/>
                <a:gd name="T16" fmla="*/ 22 w 72"/>
                <a:gd name="T17" fmla="*/ 9 h 319"/>
                <a:gd name="T18" fmla="*/ 9 w 72"/>
                <a:gd name="T19" fmla="*/ 22 h 319"/>
                <a:gd name="T20" fmla="*/ 9 w 72"/>
                <a:gd name="T21" fmla="*/ 296 h 319"/>
                <a:gd name="T22" fmla="*/ 22 w 72"/>
                <a:gd name="T23" fmla="*/ 309 h 319"/>
                <a:gd name="T24" fmla="*/ 68 w 72"/>
                <a:gd name="T25" fmla="*/ 309 h 319"/>
                <a:gd name="T26" fmla="*/ 72 w 72"/>
                <a:gd name="T27" fmla="*/ 314 h 319"/>
                <a:gd name="T28" fmla="*/ 68 w 72"/>
                <a:gd name="T2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319">
                  <a:moveTo>
                    <a:pt x="68" y="319"/>
                  </a:moveTo>
                  <a:cubicBezTo>
                    <a:pt x="22" y="319"/>
                    <a:pt x="22" y="319"/>
                    <a:pt x="22" y="319"/>
                  </a:cubicBezTo>
                  <a:cubicBezTo>
                    <a:pt x="10" y="319"/>
                    <a:pt x="0" y="309"/>
                    <a:pt x="0" y="29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7"/>
                    <a:pt x="70" y="9"/>
                    <a:pt x="68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5" y="9"/>
                    <a:pt x="9" y="15"/>
                    <a:pt x="9" y="22"/>
                  </a:cubicBezTo>
                  <a:cubicBezTo>
                    <a:pt x="9" y="296"/>
                    <a:pt x="9" y="296"/>
                    <a:pt x="9" y="296"/>
                  </a:cubicBezTo>
                  <a:cubicBezTo>
                    <a:pt x="9" y="303"/>
                    <a:pt x="15" y="309"/>
                    <a:pt x="22" y="309"/>
                  </a:cubicBezTo>
                  <a:cubicBezTo>
                    <a:pt x="68" y="309"/>
                    <a:pt x="68" y="309"/>
                    <a:pt x="68" y="309"/>
                  </a:cubicBezTo>
                  <a:cubicBezTo>
                    <a:pt x="70" y="309"/>
                    <a:pt x="72" y="311"/>
                    <a:pt x="72" y="314"/>
                  </a:cubicBezTo>
                  <a:cubicBezTo>
                    <a:pt x="72" y="317"/>
                    <a:pt x="70" y="319"/>
                    <a:pt x="68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184"/>
            <p:cNvSpPr/>
            <p:nvPr/>
          </p:nvSpPr>
          <p:spPr bwMode="auto">
            <a:xfrm>
              <a:off x="2722563" y="4824413"/>
              <a:ext cx="150813" cy="25400"/>
            </a:xfrm>
            <a:custGeom>
              <a:avLst/>
              <a:gdLst>
                <a:gd name="T0" fmla="*/ 49 w 54"/>
                <a:gd name="T1" fmla="*/ 9 h 9"/>
                <a:gd name="T2" fmla="*/ 5 w 54"/>
                <a:gd name="T3" fmla="*/ 9 h 9"/>
                <a:gd name="T4" fmla="*/ 0 w 54"/>
                <a:gd name="T5" fmla="*/ 5 h 9"/>
                <a:gd name="T6" fmla="*/ 5 w 54"/>
                <a:gd name="T7" fmla="*/ 0 h 9"/>
                <a:gd name="T8" fmla="*/ 49 w 54"/>
                <a:gd name="T9" fmla="*/ 0 h 9"/>
                <a:gd name="T10" fmla="*/ 54 w 54"/>
                <a:gd name="T11" fmla="*/ 5 h 9"/>
                <a:gd name="T12" fmla="*/ 49 w 5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">
                  <a:moveTo>
                    <a:pt x="4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5"/>
                  </a:cubicBezTo>
                  <a:cubicBezTo>
                    <a:pt x="54" y="7"/>
                    <a:pt x="52" y="9"/>
                    <a:pt x="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185"/>
            <p:cNvSpPr/>
            <p:nvPr/>
          </p:nvSpPr>
          <p:spPr bwMode="auto">
            <a:xfrm>
              <a:off x="2722563" y="4902200"/>
              <a:ext cx="150813" cy="28575"/>
            </a:xfrm>
            <a:custGeom>
              <a:avLst/>
              <a:gdLst>
                <a:gd name="T0" fmla="*/ 49 w 54"/>
                <a:gd name="T1" fmla="*/ 10 h 10"/>
                <a:gd name="T2" fmla="*/ 5 w 54"/>
                <a:gd name="T3" fmla="*/ 10 h 10"/>
                <a:gd name="T4" fmla="*/ 0 w 54"/>
                <a:gd name="T5" fmla="*/ 5 h 10"/>
                <a:gd name="T6" fmla="*/ 5 w 54"/>
                <a:gd name="T7" fmla="*/ 0 h 10"/>
                <a:gd name="T8" fmla="*/ 49 w 54"/>
                <a:gd name="T9" fmla="*/ 0 h 10"/>
                <a:gd name="T10" fmla="*/ 54 w 54"/>
                <a:gd name="T11" fmla="*/ 5 h 10"/>
                <a:gd name="T12" fmla="*/ 49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3"/>
                    <a:pt x="54" y="5"/>
                  </a:cubicBezTo>
                  <a:cubicBezTo>
                    <a:pt x="54" y="8"/>
                    <a:pt x="52" y="10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186"/>
            <p:cNvSpPr/>
            <p:nvPr/>
          </p:nvSpPr>
          <p:spPr bwMode="auto">
            <a:xfrm>
              <a:off x="2722563" y="5407025"/>
              <a:ext cx="150813" cy="25400"/>
            </a:xfrm>
            <a:custGeom>
              <a:avLst/>
              <a:gdLst>
                <a:gd name="T0" fmla="*/ 49 w 54"/>
                <a:gd name="T1" fmla="*/ 9 h 9"/>
                <a:gd name="T2" fmla="*/ 5 w 54"/>
                <a:gd name="T3" fmla="*/ 9 h 9"/>
                <a:gd name="T4" fmla="*/ 0 w 54"/>
                <a:gd name="T5" fmla="*/ 4 h 9"/>
                <a:gd name="T6" fmla="*/ 5 w 54"/>
                <a:gd name="T7" fmla="*/ 0 h 9"/>
                <a:gd name="T8" fmla="*/ 49 w 54"/>
                <a:gd name="T9" fmla="*/ 0 h 9"/>
                <a:gd name="T10" fmla="*/ 54 w 54"/>
                <a:gd name="T11" fmla="*/ 4 h 9"/>
                <a:gd name="T12" fmla="*/ 49 w 5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">
                  <a:moveTo>
                    <a:pt x="4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4"/>
                  </a:cubicBezTo>
                  <a:cubicBezTo>
                    <a:pt x="54" y="7"/>
                    <a:pt x="52" y="9"/>
                    <a:pt x="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87"/>
            <p:cNvSpPr/>
            <p:nvPr/>
          </p:nvSpPr>
          <p:spPr bwMode="auto">
            <a:xfrm>
              <a:off x="2722563" y="5486400"/>
              <a:ext cx="150813" cy="28575"/>
            </a:xfrm>
            <a:custGeom>
              <a:avLst/>
              <a:gdLst>
                <a:gd name="T0" fmla="*/ 49 w 54"/>
                <a:gd name="T1" fmla="*/ 10 h 10"/>
                <a:gd name="T2" fmla="*/ 5 w 54"/>
                <a:gd name="T3" fmla="*/ 10 h 10"/>
                <a:gd name="T4" fmla="*/ 0 w 54"/>
                <a:gd name="T5" fmla="*/ 5 h 10"/>
                <a:gd name="T6" fmla="*/ 5 w 54"/>
                <a:gd name="T7" fmla="*/ 0 h 10"/>
                <a:gd name="T8" fmla="*/ 49 w 54"/>
                <a:gd name="T9" fmla="*/ 0 h 10"/>
                <a:gd name="T10" fmla="*/ 54 w 54"/>
                <a:gd name="T11" fmla="*/ 5 h 10"/>
                <a:gd name="T12" fmla="*/ 49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5"/>
                  </a:cubicBezTo>
                  <a:cubicBezTo>
                    <a:pt x="54" y="7"/>
                    <a:pt x="52" y="10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88"/>
            <p:cNvSpPr>
              <a:spLocks noEditPoints="1"/>
            </p:cNvSpPr>
            <p:nvPr/>
          </p:nvSpPr>
          <p:spPr bwMode="auto">
            <a:xfrm>
              <a:off x="3084513" y="4919663"/>
              <a:ext cx="128588" cy="153987"/>
            </a:xfrm>
            <a:custGeom>
              <a:avLst/>
              <a:gdLst>
                <a:gd name="T0" fmla="*/ 46 w 46"/>
                <a:gd name="T1" fmla="*/ 49 h 55"/>
                <a:gd name="T2" fmla="*/ 44 w 46"/>
                <a:gd name="T3" fmla="*/ 54 h 55"/>
                <a:gd name="T4" fmla="*/ 39 w 46"/>
                <a:gd name="T5" fmla="*/ 52 h 55"/>
                <a:gd name="T6" fmla="*/ 34 w 46"/>
                <a:gd name="T7" fmla="*/ 40 h 55"/>
                <a:gd name="T8" fmla="*/ 12 w 46"/>
                <a:gd name="T9" fmla="*/ 40 h 55"/>
                <a:gd name="T10" fmla="*/ 7 w 46"/>
                <a:gd name="T11" fmla="*/ 52 h 55"/>
                <a:gd name="T12" fmla="*/ 2 w 46"/>
                <a:gd name="T13" fmla="*/ 54 h 55"/>
                <a:gd name="T14" fmla="*/ 0 w 46"/>
                <a:gd name="T15" fmla="*/ 49 h 55"/>
                <a:gd name="T16" fmla="*/ 18 w 46"/>
                <a:gd name="T17" fmla="*/ 3 h 55"/>
                <a:gd name="T18" fmla="*/ 23 w 46"/>
                <a:gd name="T19" fmla="*/ 0 h 55"/>
                <a:gd name="T20" fmla="*/ 23 w 46"/>
                <a:gd name="T21" fmla="*/ 0 h 55"/>
                <a:gd name="T22" fmla="*/ 28 w 46"/>
                <a:gd name="T23" fmla="*/ 3 h 55"/>
                <a:gd name="T24" fmla="*/ 46 w 46"/>
                <a:gd name="T25" fmla="*/ 49 h 55"/>
                <a:gd name="T26" fmla="*/ 32 w 46"/>
                <a:gd name="T27" fmla="*/ 34 h 55"/>
                <a:gd name="T28" fmla="*/ 23 w 46"/>
                <a:gd name="T29" fmla="*/ 8 h 55"/>
                <a:gd name="T30" fmla="*/ 14 w 46"/>
                <a:gd name="T31" fmla="*/ 34 h 55"/>
                <a:gd name="T32" fmla="*/ 32 w 46"/>
                <a:gd name="T33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5">
                  <a:moveTo>
                    <a:pt x="46" y="49"/>
                  </a:moveTo>
                  <a:cubicBezTo>
                    <a:pt x="46" y="51"/>
                    <a:pt x="46" y="53"/>
                    <a:pt x="44" y="54"/>
                  </a:cubicBezTo>
                  <a:cubicBezTo>
                    <a:pt x="42" y="55"/>
                    <a:pt x="40" y="54"/>
                    <a:pt x="39" y="52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4" y="55"/>
                    <a:pt x="2" y="54"/>
                  </a:cubicBezTo>
                  <a:cubicBezTo>
                    <a:pt x="0" y="53"/>
                    <a:pt x="0" y="51"/>
                    <a:pt x="0" y="49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7" y="1"/>
                    <a:pt x="28" y="3"/>
                  </a:cubicBezTo>
                  <a:lnTo>
                    <a:pt x="46" y="49"/>
                  </a:lnTo>
                  <a:close/>
                  <a:moveTo>
                    <a:pt x="32" y="34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14" y="34"/>
                    <a:pt x="14" y="34"/>
                    <a:pt x="14" y="34"/>
                  </a:cubicBezTo>
                  <a:lnTo>
                    <a:pt x="3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189"/>
            <p:cNvSpPr>
              <a:spLocks noEditPoints="1"/>
            </p:cNvSpPr>
            <p:nvPr/>
          </p:nvSpPr>
          <p:spPr bwMode="auto">
            <a:xfrm>
              <a:off x="3078163" y="4913313"/>
              <a:ext cx="139700" cy="166687"/>
            </a:xfrm>
            <a:custGeom>
              <a:avLst/>
              <a:gdLst>
                <a:gd name="T0" fmla="*/ 6 w 50"/>
                <a:gd name="T1" fmla="*/ 58 h 59"/>
                <a:gd name="T2" fmla="*/ 4 w 50"/>
                <a:gd name="T3" fmla="*/ 58 h 59"/>
                <a:gd name="T4" fmla="*/ 1 w 50"/>
                <a:gd name="T5" fmla="*/ 50 h 59"/>
                <a:gd name="T6" fmla="*/ 18 w 50"/>
                <a:gd name="T7" fmla="*/ 4 h 59"/>
                <a:gd name="T8" fmla="*/ 25 w 50"/>
                <a:gd name="T9" fmla="*/ 0 h 59"/>
                <a:gd name="T10" fmla="*/ 25 w 50"/>
                <a:gd name="T11" fmla="*/ 0 h 59"/>
                <a:gd name="T12" fmla="*/ 32 w 50"/>
                <a:gd name="T13" fmla="*/ 4 h 59"/>
                <a:gd name="T14" fmla="*/ 49 w 50"/>
                <a:gd name="T15" fmla="*/ 50 h 59"/>
                <a:gd name="T16" fmla="*/ 46 w 50"/>
                <a:gd name="T17" fmla="*/ 58 h 59"/>
                <a:gd name="T18" fmla="*/ 39 w 50"/>
                <a:gd name="T19" fmla="*/ 54 h 59"/>
                <a:gd name="T20" fmla="*/ 35 w 50"/>
                <a:gd name="T21" fmla="*/ 44 h 59"/>
                <a:gd name="T22" fmla="*/ 15 w 50"/>
                <a:gd name="T23" fmla="*/ 44 h 59"/>
                <a:gd name="T24" fmla="*/ 11 w 50"/>
                <a:gd name="T25" fmla="*/ 54 h 59"/>
                <a:gd name="T26" fmla="*/ 6 w 50"/>
                <a:gd name="T27" fmla="*/ 58 h 59"/>
                <a:gd name="T28" fmla="*/ 25 w 50"/>
                <a:gd name="T29" fmla="*/ 3 h 59"/>
                <a:gd name="T30" fmla="*/ 21 w 50"/>
                <a:gd name="T31" fmla="*/ 6 h 59"/>
                <a:gd name="T32" fmla="*/ 4 w 50"/>
                <a:gd name="T33" fmla="*/ 52 h 59"/>
                <a:gd name="T34" fmla="*/ 5 w 50"/>
                <a:gd name="T35" fmla="*/ 54 h 59"/>
                <a:gd name="T36" fmla="*/ 7 w 50"/>
                <a:gd name="T37" fmla="*/ 53 h 59"/>
                <a:gd name="T38" fmla="*/ 12 w 50"/>
                <a:gd name="T39" fmla="*/ 40 h 59"/>
                <a:gd name="T40" fmla="*/ 38 w 50"/>
                <a:gd name="T41" fmla="*/ 40 h 59"/>
                <a:gd name="T42" fmla="*/ 43 w 50"/>
                <a:gd name="T43" fmla="*/ 53 h 59"/>
                <a:gd name="T44" fmla="*/ 45 w 50"/>
                <a:gd name="T45" fmla="*/ 54 h 59"/>
                <a:gd name="T46" fmla="*/ 46 w 50"/>
                <a:gd name="T47" fmla="*/ 53 h 59"/>
                <a:gd name="T48" fmla="*/ 46 w 50"/>
                <a:gd name="T49" fmla="*/ 52 h 59"/>
                <a:gd name="T50" fmla="*/ 46 w 50"/>
                <a:gd name="T51" fmla="*/ 52 h 59"/>
                <a:gd name="T52" fmla="*/ 28 w 50"/>
                <a:gd name="T53" fmla="*/ 6 h 59"/>
                <a:gd name="T54" fmla="*/ 25 w 50"/>
                <a:gd name="T55" fmla="*/ 3 h 59"/>
                <a:gd name="T56" fmla="*/ 36 w 50"/>
                <a:gd name="T57" fmla="*/ 37 h 59"/>
                <a:gd name="T58" fmla="*/ 14 w 50"/>
                <a:gd name="T59" fmla="*/ 37 h 59"/>
                <a:gd name="T60" fmla="*/ 25 w 50"/>
                <a:gd name="T61" fmla="*/ 5 h 59"/>
                <a:gd name="T62" fmla="*/ 36 w 50"/>
                <a:gd name="T63" fmla="*/ 37 h 59"/>
                <a:gd name="T64" fmla="*/ 19 w 50"/>
                <a:gd name="T65" fmla="*/ 34 h 59"/>
                <a:gd name="T66" fmla="*/ 31 w 50"/>
                <a:gd name="T67" fmla="*/ 34 h 59"/>
                <a:gd name="T68" fmla="*/ 25 w 50"/>
                <a:gd name="T69" fmla="*/ 16 h 59"/>
                <a:gd name="T70" fmla="*/ 19 w 50"/>
                <a:gd name="T71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59">
                  <a:moveTo>
                    <a:pt x="6" y="58"/>
                  </a:moveTo>
                  <a:cubicBezTo>
                    <a:pt x="5" y="58"/>
                    <a:pt x="4" y="58"/>
                    <a:pt x="4" y="58"/>
                  </a:cubicBezTo>
                  <a:cubicBezTo>
                    <a:pt x="1" y="56"/>
                    <a:pt x="0" y="53"/>
                    <a:pt x="1" y="5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1"/>
                    <a:pt x="2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1" y="1"/>
                    <a:pt x="32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53"/>
                    <a:pt x="49" y="56"/>
                    <a:pt x="46" y="58"/>
                  </a:cubicBezTo>
                  <a:cubicBezTo>
                    <a:pt x="43" y="59"/>
                    <a:pt x="40" y="57"/>
                    <a:pt x="39" y="5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7"/>
                    <a:pt x="8" y="58"/>
                    <a:pt x="6" y="58"/>
                  </a:cubicBezTo>
                  <a:close/>
                  <a:moveTo>
                    <a:pt x="25" y="3"/>
                  </a:moveTo>
                  <a:cubicBezTo>
                    <a:pt x="23" y="3"/>
                    <a:pt x="22" y="4"/>
                    <a:pt x="21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5" y="54"/>
                  </a:cubicBezTo>
                  <a:cubicBezTo>
                    <a:pt x="6" y="55"/>
                    <a:pt x="7" y="54"/>
                    <a:pt x="7" y="53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4"/>
                    <a:pt x="44" y="55"/>
                    <a:pt x="45" y="54"/>
                  </a:cubicBezTo>
                  <a:cubicBezTo>
                    <a:pt x="45" y="54"/>
                    <a:pt x="46" y="54"/>
                    <a:pt x="46" y="53"/>
                  </a:cubicBezTo>
                  <a:cubicBezTo>
                    <a:pt x="46" y="53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lose/>
                  <a:moveTo>
                    <a:pt x="36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25" y="5"/>
                    <a:pt x="25" y="5"/>
                    <a:pt x="25" y="5"/>
                  </a:cubicBezTo>
                  <a:lnTo>
                    <a:pt x="36" y="37"/>
                  </a:lnTo>
                  <a:close/>
                  <a:moveTo>
                    <a:pt x="19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5" y="16"/>
                    <a:pt x="25" y="16"/>
                    <a:pt x="25" y="16"/>
                  </a:cubicBezTo>
                  <a:lnTo>
                    <a:pt x="1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190"/>
            <p:cNvSpPr>
              <a:spLocks noEditPoints="1"/>
            </p:cNvSpPr>
            <p:nvPr/>
          </p:nvSpPr>
          <p:spPr bwMode="auto">
            <a:xfrm>
              <a:off x="3022600" y="5095875"/>
              <a:ext cx="103188" cy="152400"/>
            </a:xfrm>
            <a:custGeom>
              <a:avLst/>
              <a:gdLst>
                <a:gd name="T0" fmla="*/ 3 w 37"/>
                <a:gd name="T1" fmla="*/ 54 h 54"/>
                <a:gd name="T2" fmla="*/ 0 w 37"/>
                <a:gd name="T3" fmla="*/ 51 h 54"/>
                <a:gd name="T4" fmla="*/ 0 w 37"/>
                <a:gd name="T5" fmla="*/ 3 h 54"/>
                <a:gd name="T6" fmla="*/ 3 w 37"/>
                <a:gd name="T7" fmla="*/ 0 h 54"/>
                <a:gd name="T8" fmla="*/ 20 w 37"/>
                <a:gd name="T9" fmla="*/ 0 h 54"/>
                <a:gd name="T10" fmla="*/ 34 w 37"/>
                <a:gd name="T11" fmla="*/ 14 h 54"/>
                <a:gd name="T12" fmla="*/ 28 w 37"/>
                <a:gd name="T13" fmla="*/ 25 h 54"/>
                <a:gd name="T14" fmla="*/ 37 w 37"/>
                <a:gd name="T15" fmla="*/ 38 h 54"/>
                <a:gd name="T16" fmla="*/ 22 w 37"/>
                <a:gd name="T17" fmla="*/ 54 h 54"/>
                <a:gd name="T18" fmla="*/ 3 w 37"/>
                <a:gd name="T19" fmla="*/ 54 h 54"/>
                <a:gd name="T20" fmla="*/ 20 w 37"/>
                <a:gd name="T21" fmla="*/ 22 h 54"/>
                <a:gd name="T22" fmla="*/ 27 w 37"/>
                <a:gd name="T23" fmla="*/ 14 h 54"/>
                <a:gd name="T24" fmla="*/ 19 w 37"/>
                <a:gd name="T25" fmla="*/ 7 h 54"/>
                <a:gd name="T26" fmla="*/ 7 w 37"/>
                <a:gd name="T27" fmla="*/ 7 h 54"/>
                <a:gd name="T28" fmla="*/ 7 w 37"/>
                <a:gd name="T29" fmla="*/ 22 h 54"/>
                <a:gd name="T30" fmla="*/ 20 w 37"/>
                <a:gd name="T31" fmla="*/ 22 h 54"/>
                <a:gd name="T32" fmla="*/ 7 w 37"/>
                <a:gd name="T33" fmla="*/ 29 h 54"/>
                <a:gd name="T34" fmla="*/ 7 w 37"/>
                <a:gd name="T35" fmla="*/ 47 h 54"/>
                <a:gd name="T36" fmla="*/ 21 w 37"/>
                <a:gd name="T37" fmla="*/ 47 h 54"/>
                <a:gd name="T38" fmla="*/ 30 w 37"/>
                <a:gd name="T39" fmla="*/ 38 h 54"/>
                <a:gd name="T40" fmla="*/ 21 w 37"/>
                <a:gd name="T41" fmla="*/ 29 h 54"/>
                <a:gd name="T42" fmla="*/ 7 w 37"/>
                <a:gd name="T43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54">
                  <a:moveTo>
                    <a:pt x="3" y="54"/>
                  </a:moveTo>
                  <a:cubicBezTo>
                    <a:pt x="1" y="54"/>
                    <a:pt x="0" y="52"/>
                    <a:pt x="0" y="5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9" y="0"/>
                    <a:pt x="34" y="5"/>
                    <a:pt x="34" y="14"/>
                  </a:cubicBezTo>
                  <a:cubicBezTo>
                    <a:pt x="34" y="18"/>
                    <a:pt x="33" y="23"/>
                    <a:pt x="28" y="25"/>
                  </a:cubicBezTo>
                  <a:cubicBezTo>
                    <a:pt x="34" y="26"/>
                    <a:pt x="37" y="33"/>
                    <a:pt x="37" y="38"/>
                  </a:cubicBezTo>
                  <a:cubicBezTo>
                    <a:pt x="37" y="46"/>
                    <a:pt x="32" y="54"/>
                    <a:pt x="22" y="54"/>
                  </a:cubicBezTo>
                  <a:lnTo>
                    <a:pt x="3" y="54"/>
                  </a:lnTo>
                  <a:close/>
                  <a:moveTo>
                    <a:pt x="20" y="22"/>
                  </a:moveTo>
                  <a:cubicBezTo>
                    <a:pt x="25" y="22"/>
                    <a:pt x="27" y="18"/>
                    <a:pt x="27" y="14"/>
                  </a:cubicBezTo>
                  <a:cubicBezTo>
                    <a:pt x="27" y="9"/>
                    <a:pt x="24" y="7"/>
                    <a:pt x="1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2"/>
                    <a:pt x="7" y="22"/>
                    <a:pt x="7" y="22"/>
                  </a:cubicBezTo>
                  <a:lnTo>
                    <a:pt x="20" y="22"/>
                  </a:lnTo>
                  <a:close/>
                  <a:moveTo>
                    <a:pt x="7" y="29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7" y="47"/>
                    <a:pt x="30" y="43"/>
                    <a:pt x="30" y="38"/>
                  </a:cubicBezTo>
                  <a:cubicBezTo>
                    <a:pt x="30" y="34"/>
                    <a:pt x="27" y="29"/>
                    <a:pt x="21" y="29"/>
                  </a:cubicBezTo>
                  <a:lnTo>
                    <a:pt x="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91"/>
            <p:cNvSpPr>
              <a:spLocks noEditPoints="1"/>
            </p:cNvSpPr>
            <p:nvPr/>
          </p:nvSpPr>
          <p:spPr bwMode="auto">
            <a:xfrm>
              <a:off x="3016250" y="5091113"/>
              <a:ext cx="115888" cy="158750"/>
            </a:xfrm>
            <a:custGeom>
              <a:avLst/>
              <a:gdLst>
                <a:gd name="T0" fmla="*/ 24 w 41"/>
                <a:gd name="T1" fmla="*/ 57 h 57"/>
                <a:gd name="T2" fmla="*/ 5 w 41"/>
                <a:gd name="T3" fmla="*/ 57 h 57"/>
                <a:gd name="T4" fmla="*/ 0 w 41"/>
                <a:gd name="T5" fmla="*/ 53 h 57"/>
                <a:gd name="T6" fmla="*/ 0 w 41"/>
                <a:gd name="T7" fmla="*/ 5 h 57"/>
                <a:gd name="T8" fmla="*/ 5 w 41"/>
                <a:gd name="T9" fmla="*/ 0 h 57"/>
                <a:gd name="T10" fmla="*/ 22 w 41"/>
                <a:gd name="T11" fmla="*/ 0 h 57"/>
                <a:gd name="T12" fmla="*/ 38 w 41"/>
                <a:gd name="T13" fmla="*/ 16 h 57"/>
                <a:gd name="T14" fmla="*/ 34 w 41"/>
                <a:gd name="T15" fmla="*/ 27 h 57"/>
                <a:gd name="T16" fmla="*/ 41 w 41"/>
                <a:gd name="T17" fmla="*/ 40 h 57"/>
                <a:gd name="T18" fmla="*/ 24 w 41"/>
                <a:gd name="T19" fmla="*/ 57 h 57"/>
                <a:gd name="T20" fmla="*/ 5 w 41"/>
                <a:gd name="T21" fmla="*/ 4 h 57"/>
                <a:gd name="T22" fmla="*/ 3 w 41"/>
                <a:gd name="T23" fmla="*/ 5 h 57"/>
                <a:gd name="T24" fmla="*/ 3 w 41"/>
                <a:gd name="T25" fmla="*/ 53 h 57"/>
                <a:gd name="T26" fmla="*/ 5 w 41"/>
                <a:gd name="T27" fmla="*/ 54 h 57"/>
                <a:gd name="T28" fmla="*/ 24 w 41"/>
                <a:gd name="T29" fmla="*/ 54 h 57"/>
                <a:gd name="T30" fmla="*/ 38 w 41"/>
                <a:gd name="T31" fmla="*/ 40 h 57"/>
                <a:gd name="T32" fmla="*/ 29 w 41"/>
                <a:gd name="T33" fmla="*/ 29 h 57"/>
                <a:gd name="T34" fmla="*/ 24 w 41"/>
                <a:gd name="T35" fmla="*/ 28 h 57"/>
                <a:gd name="T36" fmla="*/ 29 w 41"/>
                <a:gd name="T37" fmla="*/ 25 h 57"/>
                <a:gd name="T38" fmla="*/ 35 w 41"/>
                <a:gd name="T39" fmla="*/ 16 h 57"/>
                <a:gd name="T40" fmla="*/ 22 w 41"/>
                <a:gd name="T41" fmla="*/ 4 h 57"/>
                <a:gd name="T42" fmla="*/ 5 w 41"/>
                <a:gd name="T43" fmla="*/ 4 h 57"/>
                <a:gd name="T44" fmla="*/ 23 w 41"/>
                <a:gd name="T45" fmla="*/ 51 h 57"/>
                <a:gd name="T46" fmla="*/ 7 w 41"/>
                <a:gd name="T47" fmla="*/ 51 h 57"/>
                <a:gd name="T48" fmla="*/ 7 w 41"/>
                <a:gd name="T49" fmla="*/ 29 h 57"/>
                <a:gd name="T50" fmla="*/ 23 w 41"/>
                <a:gd name="T51" fmla="*/ 29 h 57"/>
                <a:gd name="T52" fmla="*/ 34 w 41"/>
                <a:gd name="T53" fmla="*/ 40 h 57"/>
                <a:gd name="T54" fmla="*/ 23 w 41"/>
                <a:gd name="T55" fmla="*/ 51 h 57"/>
                <a:gd name="T56" fmla="*/ 11 w 41"/>
                <a:gd name="T57" fmla="*/ 47 h 57"/>
                <a:gd name="T58" fmla="*/ 23 w 41"/>
                <a:gd name="T59" fmla="*/ 47 h 57"/>
                <a:gd name="T60" fmla="*/ 30 w 41"/>
                <a:gd name="T61" fmla="*/ 40 h 57"/>
                <a:gd name="T62" fmla="*/ 23 w 41"/>
                <a:gd name="T63" fmla="*/ 32 h 57"/>
                <a:gd name="T64" fmla="*/ 11 w 41"/>
                <a:gd name="T65" fmla="*/ 32 h 57"/>
                <a:gd name="T66" fmla="*/ 11 w 41"/>
                <a:gd name="T67" fmla="*/ 47 h 57"/>
                <a:gd name="T68" fmla="*/ 22 w 41"/>
                <a:gd name="T69" fmla="*/ 26 h 57"/>
                <a:gd name="T70" fmla="*/ 7 w 41"/>
                <a:gd name="T71" fmla="*/ 26 h 57"/>
                <a:gd name="T72" fmla="*/ 7 w 41"/>
                <a:gd name="T73" fmla="*/ 7 h 57"/>
                <a:gd name="T74" fmla="*/ 21 w 41"/>
                <a:gd name="T75" fmla="*/ 7 h 57"/>
                <a:gd name="T76" fmla="*/ 31 w 41"/>
                <a:gd name="T77" fmla="*/ 16 h 57"/>
                <a:gd name="T78" fmla="*/ 22 w 41"/>
                <a:gd name="T79" fmla="*/ 26 h 57"/>
                <a:gd name="T80" fmla="*/ 11 w 41"/>
                <a:gd name="T81" fmla="*/ 22 h 57"/>
                <a:gd name="T82" fmla="*/ 22 w 41"/>
                <a:gd name="T83" fmla="*/ 22 h 57"/>
                <a:gd name="T84" fmla="*/ 27 w 41"/>
                <a:gd name="T85" fmla="*/ 16 h 57"/>
                <a:gd name="T86" fmla="*/ 21 w 41"/>
                <a:gd name="T87" fmla="*/ 10 h 57"/>
                <a:gd name="T88" fmla="*/ 11 w 41"/>
                <a:gd name="T89" fmla="*/ 10 h 57"/>
                <a:gd name="T90" fmla="*/ 11 w 41"/>
                <a:gd name="T91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57">
                  <a:moveTo>
                    <a:pt x="24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5"/>
                    <a:pt x="0" y="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2" y="0"/>
                    <a:pt x="38" y="6"/>
                    <a:pt x="38" y="16"/>
                  </a:cubicBezTo>
                  <a:cubicBezTo>
                    <a:pt x="38" y="20"/>
                    <a:pt x="37" y="24"/>
                    <a:pt x="34" y="27"/>
                  </a:cubicBezTo>
                  <a:cubicBezTo>
                    <a:pt x="38" y="29"/>
                    <a:pt x="41" y="35"/>
                    <a:pt x="41" y="40"/>
                  </a:cubicBezTo>
                  <a:cubicBezTo>
                    <a:pt x="41" y="50"/>
                    <a:pt x="34" y="57"/>
                    <a:pt x="24" y="57"/>
                  </a:cubicBezTo>
                  <a:close/>
                  <a:moveTo>
                    <a:pt x="5" y="4"/>
                  </a:moveTo>
                  <a:cubicBezTo>
                    <a:pt x="4" y="4"/>
                    <a:pt x="3" y="4"/>
                    <a:pt x="3" y="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4" y="54"/>
                    <a:pt x="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3" y="54"/>
                    <a:pt x="38" y="47"/>
                    <a:pt x="38" y="40"/>
                  </a:cubicBezTo>
                  <a:cubicBezTo>
                    <a:pt x="38" y="35"/>
                    <a:pt x="34" y="30"/>
                    <a:pt x="29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4" y="23"/>
                    <a:pt x="35" y="19"/>
                    <a:pt x="35" y="16"/>
                  </a:cubicBezTo>
                  <a:cubicBezTo>
                    <a:pt x="35" y="8"/>
                    <a:pt x="30" y="4"/>
                    <a:pt x="22" y="4"/>
                  </a:cubicBezTo>
                  <a:lnTo>
                    <a:pt x="5" y="4"/>
                  </a:lnTo>
                  <a:close/>
                  <a:moveTo>
                    <a:pt x="23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9" y="29"/>
                    <a:pt x="34" y="35"/>
                    <a:pt x="34" y="40"/>
                  </a:cubicBezTo>
                  <a:cubicBezTo>
                    <a:pt x="34" y="45"/>
                    <a:pt x="30" y="51"/>
                    <a:pt x="23" y="51"/>
                  </a:cubicBezTo>
                  <a:close/>
                  <a:moveTo>
                    <a:pt x="11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8" y="47"/>
                    <a:pt x="30" y="43"/>
                    <a:pt x="30" y="40"/>
                  </a:cubicBezTo>
                  <a:cubicBezTo>
                    <a:pt x="30" y="37"/>
                    <a:pt x="28" y="32"/>
                    <a:pt x="23" y="32"/>
                  </a:cubicBezTo>
                  <a:cubicBezTo>
                    <a:pt x="11" y="32"/>
                    <a:pt x="11" y="32"/>
                    <a:pt x="11" y="32"/>
                  </a:cubicBezTo>
                  <a:lnTo>
                    <a:pt x="11" y="47"/>
                  </a:lnTo>
                  <a:close/>
                  <a:moveTo>
                    <a:pt x="22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31" y="10"/>
                    <a:pt x="31" y="16"/>
                  </a:cubicBezTo>
                  <a:cubicBezTo>
                    <a:pt x="31" y="22"/>
                    <a:pt x="27" y="26"/>
                    <a:pt x="22" y="26"/>
                  </a:cubicBezTo>
                  <a:close/>
                  <a:moveTo>
                    <a:pt x="11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6" y="22"/>
                    <a:pt x="27" y="19"/>
                    <a:pt x="27" y="16"/>
                  </a:cubicBezTo>
                  <a:cubicBezTo>
                    <a:pt x="27" y="12"/>
                    <a:pt x="25" y="10"/>
                    <a:pt x="21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92"/>
            <p:cNvSpPr/>
            <p:nvPr/>
          </p:nvSpPr>
          <p:spPr bwMode="auto">
            <a:xfrm>
              <a:off x="3148013" y="5092700"/>
              <a:ext cx="131763" cy="155575"/>
            </a:xfrm>
            <a:custGeom>
              <a:avLst/>
              <a:gdLst>
                <a:gd name="T0" fmla="*/ 27 w 47"/>
                <a:gd name="T1" fmla="*/ 0 h 55"/>
                <a:gd name="T2" fmla="*/ 45 w 47"/>
                <a:gd name="T3" fmla="*/ 7 h 55"/>
                <a:gd name="T4" fmla="*/ 46 w 47"/>
                <a:gd name="T5" fmla="*/ 12 h 55"/>
                <a:gd name="T6" fmla="*/ 40 w 47"/>
                <a:gd name="T7" fmla="*/ 12 h 55"/>
                <a:gd name="T8" fmla="*/ 27 w 47"/>
                <a:gd name="T9" fmla="*/ 7 h 55"/>
                <a:gd name="T10" fmla="*/ 7 w 47"/>
                <a:gd name="T11" fmla="*/ 28 h 55"/>
                <a:gd name="T12" fmla="*/ 27 w 47"/>
                <a:gd name="T13" fmla="*/ 48 h 55"/>
                <a:gd name="T14" fmla="*/ 40 w 47"/>
                <a:gd name="T15" fmla="*/ 43 h 55"/>
                <a:gd name="T16" fmla="*/ 46 w 47"/>
                <a:gd name="T17" fmla="*/ 44 h 55"/>
                <a:gd name="T18" fmla="*/ 45 w 47"/>
                <a:gd name="T19" fmla="*/ 49 h 55"/>
                <a:gd name="T20" fmla="*/ 27 w 47"/>
                <a:gd name="T21" fmla="*/ 55 h 55"/>
                <a:gd name="T22" fmla="*/ 0 w 47"/>
                <a:gd name="T23" fmla="*/ 28 h 55"/>
                <a:gd name="T24" fmla="*/ 27 w 47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27" y="0"/>
                  </a:moveTo>
                  <a:cubicBezTo>
                    <a:pt x="34" y="0"/>
                    <a:pt x="41" y="3"/>
                    <a:pt x="45" y="7"/>
                  </a:cubicBezTo>
                  <a:cubicBezTo>
                    <a:pt x="47" y="8"/>
                    <a:pt x="47" y="10"/>
                    <a:pt x="46" y="12"/>
                  </a:cubicBezTo>
                  <a:cubicBezTo>
                    <a:pt x="44" y="14"/>
                    <a:pt x="42" y="14"/>
                    <a:pt x="40" y="12"/>
                  </a:cubicBezTo>
                  <a:cubicBezTo>
                    <a:pt x="37" y="9"/>
                    <a:pt x="32" y="7"/>
                    <a:pt x="27" y="7"/>
                  </a:cubicBezTo>
                  <a:cubicBezTo>
                    <a:pt x="16" y="7"/>
                    <a:pt x="7" y="17"/>
                    <a:pt x="7" y="28"/>
                  </a:cubicBezTo>
                  <a:cubicBezTo>
                    <a:pt x="7" y="39"/>
                    <a:pt x="16" y="48"/>
                    <a:pt x="27" y="48"/>
                  </a:cubicBezTo>
                  <a:cubicBezTo>
                    <a:pt x="32" y="48"/>
                    <a:pt x="37" y="46"/>
                    <a:pt x="40" y="43"/>
                  </a:cubicBezTo>
                  <a:cubicBezTo>
                    <a:pt x="42" y="42"/>
                    <a:pt x="44" y="42"/>
                    <a:pt x="46" y="44"/>
                  </a:cubicBezTo>
                  <a:cubicBezTo>
                    <a:pt x="47" y="45"/>
                    <a:pt x="47" y="47"/>
                    <a:pt x="45" y="49"/>
                  </a:cubicBezTo>
                  <a:cubicBezTo>
                    <a:pt x="41" y="53"/>
                    <a:pt x="34" y="55"/>
                    <a:pt x="27" y="55"/>
                  </a:cubicBez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193"/>
            <p:cNvSpPr>
              <a:spLocks noEditPoints="1"/>
            </p:cNvSpPr>
            <p:nvPr/>
          </p:nvSpPr>
          <p:spPr bwMode="auto">
            <a:xfrm>
              <a:off x="3143250" y="5091113"/>
              <a:ext cx="142875" cy="161925"/>
            </a:xfrm>
            <a:custGeom>
              <a:avLst/>
              <a:gdLst>
                <a:gd name="T0" fmla="*/ 29 w 51"/>
                <a:gd name="T1" fmla="*/ 58 h 58"/>
                <a:gd name="T2" fmla="*/ 0 w 51"/>
                <a:gd name="T3" fmla="*/ 29 h 58"/>
                <a:gd name="T4" fmla="*/ 29 w 51"/>
                <a:gd name="T5" fmla="*/ 0 h 58"/>
                <a:gd name="T6" fmla="*/ 48 w 51"/>
                <a:gd name="T7" fmla="*/ 7 h 58"/>
                <a:gd name="T8" fmla="*/ 49 w 51"/>
                <a:gd name="T9" fmla="*/ 14 h 58"/>
                <a:gd name="T10" fmla="*/ 41 w 51"/>
                <a:gd name="T11" fmla="*/ 15 h 58"/>
                <a:gd name="T12" fmla="*/ 29 w 51"/>
                <a:gd name="T13" fmla="*/ 10 h 58"/>
                <a:gd name="T14" fmla="*/ 11 w 51"/>
                <a:gd name="T15" fmla="*/ 29 h 58"/>
                <a:gd name="T16" fmla="*/ 29 w 51"/>
                <a:gd name="T17" fmla="*/ 48 h 58"/>
                <a:gd name="T18" fmla="*/ 41 w 51"/>
                <a:gd name="T19" fmla="*/ 43 h 58"/>
                <a:gd name="T20" fmla="*/ 49 w 51"/>
                <a:gd name="T21" fmla="*/ 43 h 58"/>
                <a:gd name="T22" fmla="*/ 48 w 51"/>
                <a:gd name="T23" fmla="*/ 51 h 58"/>
                <a:gd name="T24" fmla="*/ 29 w 51"/>
                <a:gd name="T25" fmla="*/ 58 h 58"/>
                <a:gd name="T26" fmla="*/ 29 w 51"/>
                <a:gd name="T27" fmla="*/ 3 h 58"/>
                <a:gd name="T28" fmla="*/ 4 w 51"/>
                <a:gd name="T29" fmla="*/ 29 h 58"/>
                <a:gd name="T30" fmla="*/ 29 w 51"/>
                <a:gd name="T31" fmla="*/ 55 h 58"/>
                <a:gd name="T32" fmla="*/ 46 w 51"/>
                <a:gd name="T33" fmla="*/ 48 h 58"/>
                <a:gd name="T34" fmla="*/ 46 w 51"/>
                <a:gd name="T35" fmla="*/ 46 h 58"/>
                <a:gd name="T36" fmla="*/ 43 w 51"/>
                <a:gd name="T37" fmla="*/ 46 h 58"/>
                <a:gd name="T38" fmla="*/ 29 w 51"/>
                <a:gd name="T39" fmla="*/ 51 h 58"/>
                <a:gd name="T40" fmla="*/ 8 w 51"/>
                <a:gd name="T41" fmla="*/ 29 h 58"/>
                <a:gd name="T42" fmla="*/ 29 w 51"/>
                <a:gd name="T43" fmla="*/ 7 h 58"/>
                <a:gd name="T44" fmla="*/ 44 w 51"/>
                <a:gd name="T45" fmla="*/ 12 h 58"/>
                <a:gd name="T46" fmla="*/ 46 w 51"/>
                <a:gd name="T47" fmla="*/ 12 h 58"/>
                <a:gd name="T48" fmla="*/ 46 w 51"/>
                <a:gd name="T49" fmla="*/ 9 h 58"/>
                <a:gd name="T50" fmla="*/ 29 w 51"/>
                <a:gd name="T5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8">
                  <a:moveTo>
                    <a:pt x="29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36" y="0"/>
                    <a:pt x="43" y="2"/>
                    <a:pt x="48" y="7"/>
                  </a:cubicBezTo>
                  <a:cubicBezTo>
                    <a:pt x="50" y="9"/>
                    <a:pt x="51" y="12"/>
                    <a:pt x="49" y="14"/>
                  </a:cubicBezTo>
                  <a:cubicBezTo>
                    <a:pt x="47" y="16"/>
                    <a:pt x="43" y="17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19" y="10"/>
                    <a:pt x="11" y="18"/>
                    <a:pt x="11" y="29"/>
                  </a:cubicBezTo>
                  <a:cubicBezTo>
                    <a:pt x="11" y="39"/>
                    <a:pt x="19" y="48"/>
                    <a:pt x="29" y="48"/>
                  </a:cubicBezTo>
                  <a:cubicBezTo>
                    <a:pt x="34" y="48"/>
                    <a:pt x="38" y="46"/>
                    <a:pt x="41" y="43"/>
                  </a:cubicBezTo>
                  <a:cubicBezTo>
                    <a:pt x="43" y="41"/>
                    <a:pt x="47" y="41"/>
                    <a:pt x="49" y="43"/>
                  </a:cubicBezTo>
                  <a:cubicBezTo>
                    <a:pt x="51" y="46"/>
                    <a:pt x="50" y="49"/>
                    <a:pt x="48" y="51"/>
                  </a:cubicBezTo>
                  <a:cubicBezTo>
                    <a:pt x="43" y="56"/>
                    <a:pt x="36" y="58"/>
                    <a:pt x="29" y="58"/>
                  </a:cubicBezTo>
                  <a:close/>
                  <a:moveTo>
                    <a:pt x="29" y="3"/>
                  </a:moveTo>
                  <a:cubicBezTo>
                    <a:pt x="15" y="3"/>
                    <a:pt x="4" y="14"/>
                    <a:pt x="4" y="29"/>
                  </a:cubicBezTo>
                  <a:cubicBezTo>
                    <a:pt x="4" y="43"/>
                    <a:pt x="15" y="55"/>
                    <a:pt x="29" y="55"/>
                  </a:cubicBezTo>
                  <a:cubicBezTo>
                    <a:pt x="36" y="55"/>
                    <a:pt x="42" y="52"/>
                    <a:pt x="46" y="48"/>
                  </a:cubicBezTo>
                  <a:cubicBezTo>
                    <a:pt x="47" y="48"/>
                    <a:pt x="47" y="47"/>
                    <a:pt x="46" y="46"/>
                  </a:cubicBezTo>
                  <a:cubicBezTo>
                    <a:pt x="45" y="45"/>
                    <a:pt x="44" y="45"/>
                    <a:pt x="43" y="46"/>
                  </a:cubicBezTo>
                  <a:cubicBezTo>
                    <a:pt x="39" y="49"/>
                    <a:pt x="34" y="51"/>
                    <a:pt x="29" y="51"/>
                  </a:cubicBezTo>
                  <a:cubicBezTo>
                    <a:pt x="17" y="51"/>
                    <a:pt x="8" y="41"/>
                    <a:pt x="8" y="29"/>
                  </a:cubicBezTo>
                  <a:cubicBezTo>
                    <a:pt x="8" y="16"/>
                    <a:pt x="17" y="7"/>
                    <a:pt x="29" y="7"/>
                  </a:cubicBezTo>
                  <a:cubicBezTo>
                    <a:pt x="34" y="7"/>
                    <a:pt x="39" y="8"/>
                    <a:pt x="44" y="12"/>
                  </a:cubicBezTo>
                  <a:cubicBezTo>
                    <a:pt x="44" y="13"/>
                    <a:pt x="45" y="13"/>
                    <a:pt x="46" y="12"/>
                  </a:cubicBezTo>
                  <a:cubicBezTo>
                    <a:pt x="47" y="11"/>
                    <a:pt x="47" y="10"/>
                    <a:pt x="46" y="9"/>
                  </a:cubicBezTo>
                  <a:cubicBezTo>
                    <a:pt x="42" y="5"/>
                    <a:pt x="36" y="3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194"/>
            <p:cNvSpPr>
              <a:spLocks noEditPoints="1"/>
            </p:cNvSpPr>
            <p:nvPr/>
          </p:nvSpPr>
          <p:spPr bwMode="auto">
            <a:xfrm>
              <a:off x="2916238" y="4854575"/>
              <a:ext cx="473075" cy="460375"/>
            </a:xfrm>
            <a:custGeom>
              <a:avLst/>
              <a:gdLst>
                <a:gd name="T0" fmla="*/ 140 w 169"/>
                <a:gd name="T1" fmla="*/ 164 h 164"/>
                <a:gd name="T2" fmla="*/ 28 w 169"/>
                <a:gd name="T3" fmla="*/ 164 h 164"/>
                <a:gd name="T4" fmla="*/ 0 w 169"/>
                <a:gd name="T5" fmla="*/ 136 h 164"/>
                <a:gd name="T6" fmla="*/ 0 w 169"/>
                <a:gd name="T7" fmla="*/ 28 h 164"/>
                <a:gd name="T8" fmla="*/ 28 w 169"/>
                <a:gd name="T9" fmla="*/ 0 h 164"/>
                <a:gd name="T10" fmla="*/ 140 w 169"/>
                <a:gd name="T11" fmla="*/ 0 h 164"/>
                <a:gd name="T12" fmla="*/ 169 w 169"/>
                <a:gd name="T13" fmla="*/ 28 h 164"/>
                <a:gd name="T14" fmla="*/ 169 w 169"/>
                <a:gd name="T15" fmla="*/ 136 h 164"/>
                <a:gd name="T16" fmla="*/ 140 w 169"/>
                <a:gd name="T17" fmla="*/ 164 h 164"/>
                <a:gd name="T18" fmla="*/ 28 w 169"/>
                <a:gd name="T19" fmla="*/ 9 h 164"/>
                <a:gd name="T20" fmla="*/ 9 w 169"/>
                <a:gd name="T21" fmla="*/ 28 h 164"/>
                <a:gd name="T22" fmla="*/ 9 w 169"/>
                <a:gd name="T23" fmla="*/ 136 h 164"/>
                <a:gd name="T24" fmla="*/ 28 w 169"/>
                <a:gd name="T25" fmla="*/ 155 h 164"/>
                <a:gd name="T26" fmla="*/ 140 w 169"/>
                <a:gd name="T27" fmla="*/ 155 h 164"/>
                <a:gd name="T28" fmla="*/ 160 w 169"/>
                <a:gd name="T29" fmla="*/ 136 h 164"/>
                <a:gd name="T30" fmla="*/ 160 w 169"/>
                <a:gd name="T31" fmla="*/ 28 h 164"/>
                <a:gd name="T32" fmla="*/ 140 w 169"/>
                <a:gd name="T33" fmla="*/ 9 h 164"/>
                <a:gd name="T34" fmla="*/ 28 w 169"/>
                <a:gd name="T35" fmla="*/ 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164">
                  <a:moveTo>
                    <a:pt x="140" y="164"/>
                  </a:moveTo>
                  <a:cubicBezTo>
                    <a:pt x="28" y="164"/>
                    <a:pt x="28" y="164"/>
                    <a:pt x="28" y="164"/>
                  </a:cubicBezTo>
                  <a:cubicBezTo>
                    <a:pt x="12" y="164"/>
                    <a:pt x="0" y="151"/>
                    <a:pt x="0" y="1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56" y="0"/>
                    <a:pt x="169" y="13"/>
                    <a:pt x="169" y="28"/>
                  </a:cubicBezTo>
                  <a:cubicBezTo>
                    <a:pt x="169" y="136"/>
                    <a:pt x="169" y="136"/>
                    <a:pt x="169" y="136"/>
                  </a:cubicBezTo>
                  <a:cubicBezTo>
                    <a:pt x="169" y="151"/>
                    <a:pt x="156" y="164"/>
                    <a:pt x="140" y="164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46"/>
                    <a:pt x="18" y="155"/>
                    <a:pt x="28" y="155"/>
                  </a:cubicBezTo>
                  <a:cubicBezTo>
                    <a:pt x="140" y="155"/>
                    <a:pt x="140" y="155"/>
                    <a:pt x="140" y="155"/>
                  </a:cubicBezTo>
                  <a:cubicBezTo>
                    <a:pt x="151" y="155"/>
                    <a:pt x="160" y="146"/>
                    <a:pt x="160" y="136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18"/>
                    <a:pt x="151" y="9"/>
                    <a:pt x="140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1" name="Freeform 195"/>
          <p:cNvSpPr>
            <a:spLocks noEditPoints="1"/>
          </p:cNvSpPr>
          <p:nvPr/>
        </p:nvSpPr>
        <p:spPr bwMode="auto">
          <a:xfrm>
            <a:off x="3897214" y="4877621"/>
            <a:ext cx="864429" cy="866569"/>
          </a:xfrm>
          <a:custGeom>
            <a:avLst/>
            <a:gdLst>
              <a:gd name="T0" fmla="*/ 229 w 457"/>
              <a:gd name="T1" fmla="*/ 458 h 458"/>
              <a:gd name="T2" fmla="*/ 0 w 457"/>
              <a:gd name="T3" fmla="*/ 229 h 458"/>
              <a:gd name="T4" fmla="*/ 229 w 457"/>
              <a:gd name="T5" fmla="*/ 0 h 458"/>
              <a:gd name="T6" fmla="*/ 457 w 457"/>
              <a:gd name="T7" fmla="*/ 229 h 458"/>
              <a:gd name="T8" fmla="*/ 229 w 457"/>
              <a:gd name="T9" fmla="*/ 458 h 458"/>
              <a:gd name="T10" fmla="*/ 229 w 457"/>
              <a:gd name="T11" fmla="*/ 10 h 458"/>
              <a:gd name="T12" fmla="*/ 9 w 457"/>
              <a:gd name="T13" fmla="*/ 229 h 458"/>
              <a:gd name="T14" fmla="*/ 229 w 457"/>
              <a:gd name="T15" fmla="*/ 448 h 458"/>
              <a:gd name="T16" fmla="*/ 448 w 457"/>
              <a:gd name="T17" fmla="*/ 229 h 458"/>
              <a:gd name="T18" fmla="*/ 229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9" y="458"/>
                </a:moveTo>
                <a:cubicBezTo>
                  <a:pt x="102" y="458"/>
                  <a:pt x="0" y="355"/>
                  <a:pt x="0" y="229"/>
                </a:cubicBezTo>
                <a:cubicBezTo>
                  <a:pt x="0" y="103"/>
                  <a:pt x="102" y="0"/>
                  <a:pt x="229" y="0"/>
                </a:cubicBezTo>
                <a:cubicBezTo>
                  <a:pt x="355" y="0"/>
                  <a:pt x="457" y="103"/>
                  <a:pt x="457" y="229"/>
                </a:cubicBezTo>
                <a:cubicBezTo>
                  <a:pt x="457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9" y="108"/>
                  <a:pt x="9" y="229"/>
                </a:cubicBezTo>
                <a:cubicBezTo>
                  <a:pt x="9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12" name="组合 311"/>
          <p:cNvGrpSpPr/>
          <p:nvPr/>
        </p:nvGrpSpPr>
        <p:grpSpPr>
          <a:xfrm>
            <a:off x="5343636" y="5010281"/>
            <a:ext cx="368024" cy="603389"/>
            <a:chOff x="4598988" y="4714875"/>
            <a:chExt cx="546100" cy="895350"/>
          </a:xfrm>
          <a:solidFill>
            <a:srgbClr val="FC621E"/>
          </a:solidFill>
        </p:grpSpPr>
        <p:sp>
          <p:nvSpPr>
            <p:cNvPr id="313" name="Freeform 196"/>
            <p:cNvSpPr>
              <a:spLocks noEditPoints="1"/>
            </p:cNvSpPr>
            <p:nvPr/>
          </p:nvSpPr>
          <p:spPr bwMode="auto">
            <a:xfrm>
              <a:off x="4702175" y="4714875"/>
              <a:ext cx="339725" cy="336550"/>
            </a:xfrm>
            <a:custGeom>
              <a:avLst/>
              <a:gdLst>
                <a:gd name="T0" fmla="*/ 61 w 121"/>
                <a:gd name="T1" fmla="*/ 120 h 120"/>
                <a:gd name="T2" fmla="*/ 0 w 121"/>
                <a:gd name="T3" fmla="*/ 60 h 120"/>
                <a:gd name="T4" fmla="*/ 61 w 121"/>
                <a:gd name="T5" fmla="*/ 0 h 120"/>
                <a:gd name="T6" fmla="*/ 121 w 121"/>
                <a:gd name="T7" fmla="*/ 60 h 120"/>
                <a:gd name="T8" fmla="*/ 61 w 121"/>
                <a:gd name="T9" fmla="*/ 120 h 120"/>
                <a:gd name="T10" fmla="*/ 61 w 121"/>
                <a:gd name="T11" fmla="*/ 9 h 120"/>
                <a:gd name="T12" fmla="*/ 9 w 121"/>
                <a:gd name="T13" fmla="*/ 60 h 120"/>
                <a:gd name="T14" fmla="*/ 61 w 121"/>
                <a:gd name="T15" fmla="*/ 111 h 120"/>
                <a:gd name="T16" fmla="*/ 112 w 121"/>
                <a:gd name="T17" fmla="*/ 60 h 120"/>
                <a:gd name="T18" fmla="*/ 61 w 121"/>
                <a:gd name="T19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0">
                  <a:moveTo>
                    <a:pt x="61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93"/>
                    <a:pt x="94" y="120"/>
                    <a:pt x="61" y="120"/>
                  </a:cubicBezTo>
                  <a:close/>
                  <a:moveTo>
                    <a:pt x="61" y="9"/>
                  </a:moveTo>
                  <a:cubicBezTo>
                    <a:pt x="32" y="9"/>
                    <a:pt x="9" y="32"/>
                    <a:pt x="9" y="60"/>
                  </a:cubicBezTo>
                  <a:cubicBezTo>
                    <a:pt x="9" y="88"/>
                    <a:pt x="32" y="111"/>
                    <a:pt x="61" y="111"/>
                  </a:cubicBezTo>
                  <a:cubicBezTo>
                    <a:pt x="89" y="111"/>
                    <a:pt x="112" y="88"/>
                    <a:pt x="112" y="60"/>
                  </a:cubicBezTo>
                  <a:cubicBezTo>
                    <a:pt x="112" y="32"/>
                    <a:pt x="8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197"/>
            <p:cNvSpPr>
              <a:spLocks noEditPoints="1"/>
            </p:cNvSpPr>
            <p:nvPr/>
          </p:nvSpPr>
          <p:spPr bwMode="auto">
            <a:xfrm>
              <a:off x="4702175" y="4714875"/>
              <a:ext cx="339725" cy="182562"/>
            </a:xfrm>
            <a:custGeom>
              <a:avLst/>
              <a:gdLst>
                <a:gd name="T0" fmla="*/ 116 w 121"/>
                <a:gd name="T1" fmla="*/ 65 h 65"/>
                <a:gd name="T2" fmla="*/ 61 w 121"/>
                <a:gd name="T3" fmla="*/ 33 h 65"/>
                <a:gd name="T4" fmla="*/ 5 w 121"/>
                <a:gd name="T5" fmla="*/ 65 h 65"/>
                <a:gd name="T6" fmla="*/ 0 w 121"/>
                <a:gd name="T7" fmla="*/ 60 h 65"/>
                <a:gd name="T8" fmla="*/ 61 w 121"/>
                <a:gd name="T9" fmla="*/ 0 h 65"/>
                <a:gd name="T10" fmla="*/ 121 w 121"/>
                <a:gd name="T11" fmla="*/ 60 h 65"/>
                <a:gd name="T12" fmla="*/ 116 w 121"/>
                <a:gd name="T13" fmla="*/ 65 h 65"/>
                <a:gd name="T14" fmla="*/ 61 w 121"/>
                <a:gd name="T15" fmla="*/ 9 h 65"/>
                <a:gd name="T16" fmla="*/ 10 w 121"/>
                <a:gd name="T17" fmla="*/ 55 h 65"/>
                <a:gd name="T18" fmla="*/ 57 w 121"/>
                <a:gd name="T19" fmla="*/ 23 h 65"/>
                <a:gd name="T20" fmla="*/ 61 w 121"/>
                <a:gd name="T21" fmla="*/ 21 h 65"/>
                <a:gd name="T22" fmla="*/ 64 w 121"/>
                <a:gd name="T23" fmla="*/ 23 h 65"/>
                <a:gd name="T24" fmla="*/ 112 w 121"/>
                <a:gd name="T25" fmla="*/ 55 h 65"/>
                <a:gd name="T26" fmla="*/ 61 w 121"/>
                <a:gd name="T2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65">
                  <a:moveTo>
                    <a:pt x="116" y="65"/>
                  </a:moveTo>
                  <a:cubicBezTo>
                    <a:pt x="90" y="65"/>
                    <a:pt x="69" y="43"/>
                    <a:pt x="61" y="33"/>
                  </a:cubicBezTo>
                  <a:cubicBezTo>
                    <a:pt x="53" y="43"/>
                    <a:pt x="32" y="65"/>
                    <a:pt x="5" y="65"/>
                  </a:cubicBezTo>
                  <a:cubicBezTo>
                    <a:pt x="2" y="65"/>
                    <a:pt x="0" y="63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63"/>
                    <a:pt x="119" y="65"/>
                    <a:pt x="116" y="65"/>
                  </a:cubicBezTo>
                  <a:close/>
                  <a:moveTo>
                    <a:pt x="61" y="9"/>
                  </a:moveTo>
                  <a:cubicBezTo>
                    <a:pt x="34" y="9"/>
                    <a:pt x="12" y="29"/>
                    <a:pt x="10" y="55"/>
                  </a:cubicBezTo>
                  <a:cubicBezTo>
                    <a:pt x="37" y="52"/>
                    <a:pt x="57" y="23"/>
                    <a:pt x="57" y="23"/>
                  </a:cubicBezTo>
                  <a:cubicBezTo>
                    <a:pt x="58" y="22"/>
                    <a:pt x="59" y="21"/>
                    <a:pt x="61" y="21"/>
                  </a:cubicBezTo>
                  <a:cubicBezTo>
                    <a:pt x="62" y="21"/>
                    <a:pt x="64" y="22"/>
                    <a:pt x="64" y="23"/>
                  </a:cubicBezTo>
                  <a:cubicBezTo>
                    <a:pt x="65" y="23"/>
                    <a:pt x="85" y="52"/>
                    <a:pt x="112" y="55"/>
                  </a:cubicBezTo>
                  <a:cubicBezTo>
                    <a:pt x="109" y="29"/>
                    <a:pt x="87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198"/>
            <p:cNvSpPr/>
            <p:nvPr/>
          </p:nvSpPr>
          <p:spPr bwMode="auto">
            <a:xfrm>
              <a:off x="4702175" y="5006975"/>
              <a:ext cx="339725" cy="355600"/>
            </a:xfrm>
            <a:custGeom>
              <a:avLst/>
              <a:gdLst>
                <a:gd name="T0" fmla="*/ 57 w 121"/>
                <a:gd name="T1" fmla="*/ 127 h 127"/>
                <a:gd name="T2" fmla="*/ 45 w 121"/>
                <a:gd name="T3" fmla="*/ 127 h 127"/>
                <a:gd name="T4" fmla="*/ 0 w 121"/>
                <a:gd name="T5" fmla="*/ 106 h 127"/>
                <a:gd name="T6" fmla="*/ 0 w 121"/>
                <a:gd name="T7" fmla="*/ 105 h 127"/>
                <a:gd name="T8" fmla="*/ 30 w 121"/>
                <a:gd name="T9" fmla="*/ 2 h 127"/>
                <a:gd name="T10" fmla="*/ 37 w 121"/>
                <a:gd name="T11" fmla="*/ 1 h 127"/>
                <a:gd name="T12" fmla="*/ 37 w 121"/>
                <a:gd name="T13" fmla="*/ 8 h 127"/>
                <a:gd name="T14" fmla="*/ 9 w 121"/>
                <a:gd name="T15" fmla="*/ 104 h 127"/>
                <a:gd name="T16" fmla="*/ 45 w 121"/>
                <a:gd name="T17" fmla="*/ 118 h 127"/>
                <a:gd name="T18" fmla="*/ 112 w 121"/>
                <a:gd name="T19" fmla="*/ 104 h 127"/>
                <a:gd name="T20" fmla="*/ 84 w 121"/>
                <a:gd name="T21" fmla="*/ 8 h 127"/>
                <a:gd name="T22" fmla="*/ 85 w 121"/>
                <a:gd name="T23" fmla="*/ 1 h 127"/>
                <a:gd name="T24" fmla="*/ 91 w 121"/>
                <a:gd name="T25" fmla="*/ 2 h 127"/>
                <a:gd name="T26" fmla="*/ 121 w 121"/>
                <a:gd name="T27" fmla="*/ 105 h 127"/>
                <a:gd name="T28" fmla="*/ 121 w 121"/>
                <a:gd name="T29" fmla="*/ 106 h 127"/>
                <a:gd name="T30" fmla="*/ 57 w 121"/>
                <a:gd name="T3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27">
                  <a:moveTo>
                    <a:pt x="57" y="127"/>
                  </a:moveTo>
                  <a:cubicBezTo>
                    <a:pt x="53" y="127"/>
                    <a:pt x="49" y="127"/>
                    <a:pt x="45" y="127"/>
                  </a:cubicBezTo>
                  <a:cubicBezTo>
                    <a:pt x="29" y="126"/>
                    <a:pt x="3" y="122"/>
                    <a:pt x="0" y="106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62"/>
                    <a:pt x="12" y="23"/>
                    <a:pt x="30" y="2"/>
                  </a:cubicBezTo>
                  <a:cubicBezTo>
                    <a:pt x="32" y="0"/>
                    <a:pt x="35" y="0"/>
                    <a:pt x="37" y="1"/>
                  </a:cubicBezTo>
                  <a:cubicBezTo>
                    <a:pt x="38" y="3"/>
                    <a:pt x="39" y="6"/>
                    <a:pt x="37" y="8"/>
                  </a:cubicBezTo>
                  <a:cubicBezTo>
                    <a:pt x="20" y="27"/>
                    <a:pt x="9" y="64"/>
                    <a:pt x="9" y="104"/>
                  </a:cubicBezTo>
                  <a:cubicBezTo>
                    <a:pt x="11" y="111"/>
                    <a:pt x="25" y="116"/>
                    <a:pt x="45" y="118"/>
                  </a:cubicBezTo>
                  <a:cubicBezTo>
                    <a:pt x="75" y="120"/>
                    <a:pt x="108" y="113"/>
                    <a:pt x="112" y="104"/>
                  </a:cubicBezTo>
                  <a:cubicBezTo>
                    <a:pt x="112" y="64"/>
                    <a:pt x="101" y="27"/>
                    <a:pt x="84" y="8"/>
                  </a:cubicBezTo>
                  <a:cubicBezTo>
                    <a:pt x="83" y="6"/>
                    <a:pt x="83" y="3"/>
                    <a:pt x="85" y="1"/>
                  </a:cubicBezTo>
                  <a:cubicBezTo>
                    <a:pt x="87" y="0"/>
                    <a:pt x="89" y="0"/>
                    <a:pt x="91" y="2"/>
                  </a:cubicBezTo>
                  <a:cubicBezTo>
                    <a:pt x="110" y="23"/>
                    <a:pt x="121" y="62"/>
                    <a:pt x="121" y="105"/>
                  </a:cubicBezTo>
                  <a:cubicBezTo>
                    <a:pt x="121" y="105"/>
                    <a:pt x="121" y="106"/>
                    <a:pt x="121" y="106"/>
                  </a:cubicBezTo>
                  <a:cubicBezTo>
                    <a:pt x="116" y="122"/>
                    <a:pt x="84" y="127"/>
                    <a:pt x="57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199"/>
            <p:cNvSpPr/>
            <p:nvPr/>
          </p:nvSpPr>
          <p:spPr bwMode="auto">
            <a:xfrm>
              <a:off x="4829175" y="5337175"/>
              <a:ext cx="25400" cy="233362"/>
            </a:xfrm>
            <a:custGeom>
              <a:avLst/>
              <a:gdLst>
                <a:gd name="T0" fmla="*/ 5 w 9"/>
                <a:gd name="T1" fmla="*/ 83 h 83"/>
                <a:gd name="T2" fmla="*/ 0 w 9"/>
                <a:gd name="T3" fmla="*/ 78 h 83"/>
                <a:gd name="T4" fmla="*/ 0 w 9"/>
                <a:gd name="T5" fmla="*/ 5 h 83"/>
                <a:gd name="T6" fmla="*/ 5 w 9"/>
                <a:gd name="T7" fmla="*/ 0 h 83"/>
                <a:gd name="T8" fmla="*/ 9 w 9"/>
                <a:gd name="T9" fmla="*/ 5 h 83"/>
                <a:gd name="T10" fmla="*/ 9 w 9"/>
                <a:gd name="T11" fmla="*/ 78 h 83"/>
                <a:gd name="T12" fmla="*/ 5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5" y="83"/>
                  </a:move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1"/>
                    <a:pt x="7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200"/>
            <p:cNvSpPr>
              <a:spLocks noEditPoints="1"/>
            </p:cNvSpPr>
            <p:nvPr/>
          </p:nvSpPr>
          <p:spPr bwMode="auto">
            <a:xfrm>
              <a:off x="4598988" y="4868863"/>
              <a:ext cx="131763" cy="182562"/>
            </a:xfrm>
            <a:custGeom>
              <a:avLst/>
              <a:gdLst>
                <a:gd name="T0" fmla="*/ 23 w 47"/>
                <a:gd name="T1" fmla="*/ 65 h 65"/>
                <a:gd name="T2" fmla="*/ 21 w 47"/>
                <a:gd name="T3" fmla="*/ 65 h 65"/>
                <a:gd name="T4" fmla="*/ 1 w 47"/>
                <a:gd name="T5" fmla="*/ 58 h 65"/>
                <a:gd name="T6" fmla="*/ 0 w 47"/>
                <a:gd name="T7" fmla="*/ 55 h 65"/>
                <a:gd name="T8" fmla="*/ 40 w 47"/>
                <a:gd name="T9" fmla="*/ 1 h 65"/>
                <a:gd name="T10" fmla="*/ 45 w 47"/>
                <a:gd name="T11" fmla="*/ 2 h 65"/>
                <a:gd name="T12" fmla="*/ 46 w 47"/>
                <a:gd name="T13" fmla="*/ 7 h 65"/>
                <a:gd name="T14" fmla="*/ 46 w 47"/>
                <a:gd name="T15" fmla="*/ 53 h 65"/>
                <a:gd name="T16" fmla="*/ 45 w 47"/>
                <a:gd name="T17" fmla="*/ 58 h 65"/>
                <a:gd name="T18" fmla="*/ 23 w 47"/>
                <a:gd name="T19" fmla="*/ 65 h 65"/>
                <a:gd name="T20" fmla="*/ 9 w 47"/>
                <a:gd name="T21" fmla="*/ 54 h 65"/>
                <a:gd name="T22" fmla="*/ 21 w 47"/>
                <a:gd name="T23" fmla="*/ 56 h 65"/>
                <a:gd name="T24" fmla="*/ 36 w 47"/>
                <a:gd name="T25" fmla="*/ 54 h 65"/>
                <a:gd name="T26" fmla="*/ 34 w 47"/>
                <a:gd name="T27" fmla="*/ 16 h 65"/>
                <a:gd name="T28" fmla="*/ 9 w 47"/>
                <a:gd name="T2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5">
                  <a:moveTo>
                    <a:pt x="23" y="65"/>
                  </a:moveTo>
                  <a:cubicBezTo>
                    <a:pt x="22" y="65"/>
                    <a:pt x="21" y="65"/>
                    <a:pt x="21" y="65"/>
                  </a:cubicBezTo>
                  <a:cubicBezTo>
                    <a:pt x="15" y="65"/>
                    <a:pt x="5" y="64"/>
                    <a:pt x="1" y="58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22"/>
                    <a:pt x="38" y="2"/>
                    <a:pt x="40" y="1"/>
                  </a:cubicBezTo>
                  <a:cubicBezTo>
                    <a:pt x="41" y="0"/>
                    <a:pt x="43" y="0"/>
                    <a:pt x="45" y="2"/>
                  </a:cubicBezTo>
                  <a:cubicBezTo>
                    <a:pt x="46" y="3"/>
                    <a:pt x="47" y="5"/>
                    <a:pt x="46" y="7"/>
                  </a:cubicBezTo>
                  <a:cubicBezTo>
                    <a:pt x="46" y="7"/>
                    <a:pt x="34" y="35"/>
                    <a:pt x="46" y="53"/>
                  </a:cubicBezTo>
                  <a:cubicBezTo>
                    <a:pt x="47" y="55"/>
                    <a:pt x="46" y="57"/>
                    <a:pt x="45" y="58"/>
                  </a:cubicBezTo>
                  <a:cubicBezTo>
                    <a:pt x="41" y="64"/>
                    <a:pt x="31" y="65"/>
                    <a:pt x="23" y="65"/>
                  </a:cubicBezTo>
                  <a:close/>
                  <a:moveTo>
                    <a:pt x="9" y="54"/>
                  </a:moveTo>
                  <a:cubicBezTo>
                    <a:pt x="11" y="55"/>
                    <a:pt x="15" y="56"/>
                    <a:pt x="21" y="56"/>
                  </a:cubicBezTo>
                  <a:cubicBezTo>
                    <a:pt x="27" y="56"/>
                    <a:pt x="33" y="55"/>
                    <a:pt x="36" y="54"/>
                  </a:cubicBezTo>
                  <a:cubicBezTo>
                    <a:pt x="30" y="41"/>
                    <a:pt x="31" y="26"/>
                    <a:pt x="34" y="16"/>
                  </a:cubicBezTo>
                  <a:cubicBezTo>
                    <a:pt x="24" y="23"/>
                    <a:pt x="10" y="37"/>
                    <a:pt x="9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201"/>
            <p:cNvSpPr>
              <a:spLocks noEditPoints="1"/>
            </p:cNvSpPr>
            <p:nvPr/>
          </p:nvSpPr>
          <p:spPr bwMode="auto">
            <a:xfrm>
              <a:off x="5013325" y="4868863"/>
              <a:ext cx="131763" cy="182562"/>
            </a:xfrm>
            <a:custGeom>
              <a:avLst/>
              <a:gdLst>
                <a:gd name="T0" fmla="*/ 24 w 47"/>
                <a:gd name="T1" fmla="*/ 65 h 65"/>
                <a:gd name="T2" fmla="*/ 2 w 47"/>
                <a:gd name="T3" fmla="*/ 58 h 65"/>
                <a:gd name="T4" fmla="*/ 2 w 47"/>
                <a:gd name="T5" fmla="*/ 53 h 65"/>
                <a:gd name="T6" fmla="*/ 1 w 47"/>
                <a:gd name="T7" fmla="*/ 7 h 65"/>
                <a:gd name="T8" fmla="*/ 2 w 47"/>
                <a:gd name="T9" fmla="*/ 2 h 65"/>
                <a:gd name="T10" fmla="*/ 8 w 47"/>
                <a:gd name="T11" fmla="*/ 1 h 65"/>
                <a:gd name="T12" fmla="*/ 47 w 47"/>
                <a:gd name="T13" fmla="*/ 55 h 65"/>
                <a:gd name="T14" fmla="*/ 46 w 47"/>
                <a:gd name="T15" fmla="*/ 58 h 65"/>
                <a:gd name="T16" fmla="*/ 27 w 47"/>
                <a:gd name="T17" fmla="*/ 65 h 65"/>
                <a:gd name="T18" fmla="*/ 24 w 47"/>
                <a:gd name="T19" fmla="*/ 65 h 65"/>
                <a:gd name="T20" fmla="*/ 12 w 47"/>
                <a:gd name="T21" fmla="*/ 54 h 65"/>
                <a:gd name="T22" fmla="*/ 26 w 47"/>
                <a:gd name="T23" fmla="*/ 56 h 65"/>
                <a:gd name="T24" fmla="*/ 38 w 47"/>
                <a:gd name="T25" fmla="*/ 54 h 65"/>
                <a:gd name="T26" fmla="*/ 14 w 47"/>
                <a:gd name="T27" fmla="*/ 16 h 65"/>
                <a:gd name="T28" fmla="*/ 12 w 47"/>
                <a:gd name="T2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5">
                  <a:moveTo>
                    <a:pt x="24" y="65"/>
                  </a:moveTo>
                  <a:cubicBezTo>
                    <a:pt x="16" y="65"/>
                    <a:pt x="6" y="64"/>
                    <a:pt x="2" y="58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13" y="35"/>
                    <a:pt x="1" y="7"/>
                    <a:pt x="1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9" y="2"/>
                    <a:pt x="47" y="22"/>
                    <a:pt x="47" y="55"/>
                  </a:cubicBezTo>
                  <a:cubicBezTo>
                    <a:pt x="47" y="56"/>
                    <a:pt x="47" y="57"/>
                    <a:pt x="46" y="58"/>
                  </a:cubicBezTo>
                  <a:cubicBezTo>
                    <a:pt x="42" y="64"/>
                    <a:pt x="32" y="65"/>
                    <a:pt x="27" y="65"/>
                  </a:cubicBezTo>
                  <a:cubicBezTo>
                    <a:pt x="26" y="65"/>
                    <a:pt x="25" y="65"/>
                    <a:pt x="24" y="65"/>
                  </a:cubicBezTo>
                  <a:close/>
                  <a:moveTo>
                    <a:pt x="12" y="54"/>
                  </a:moveTo>
                  <a:cubicBezTo>
                    <a:pt x="14" y="55"/>
                    <a:pt x="20" y="56"/>
                    <a:pt x="26" y="56"/>
                  </a:cubicBezTo>
                  <a:cubicBezTo>
                    <a:pt x="32" y="56"/>
                    <a:pt x="36" y="55"/>
                    <a:pt x="38" y="54"/>
                  </a:cubicBezTo>
                  <a:cubicBezTo>
                    <a:pt x="37" y="37"/>
                    <a:pt x="23" y="23"/>
                    <a:pt x="14" y="16"/>
                  </a:cubicBezTo>
                  <a:cubicBezTo>
                    <a:pt x="16" y="26"/>
                    <a:pt x="18" y="41"/>
                    <a:pt x="1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202"/>
            <p:cNvSpPr/>
            <p:nvPr/>
          </p:nvSpPr>
          <p:spPr bwMode="auto">
            <a:xfrm>
              <a:off x="4843463" y="4956175"/>
              <a:ext cx="58738" cy="36512"/>
            </a:xfrm>
            <a:custGeom>
              <a:avLst/>
              <a:gdLst>
                <a:gd name="T0" fmla="*/ 11 w 21"/>
                <a:gd name="T1" fmla="*/ 13 h 13"/>
                <a:gd name="T2" fmla="*/ 1 w 21"/>
                <a:gd name="T3" fmla="*/ 8 h 13"/>
                <a:gd name="T4" fmla="*/ 3 w 21"/>
                <a:gd name="T5" fmla="*/ 2 h 13"/>
                <a:gd name="T6" fmla="*/ 9 w 21"/>
                <a:gd name="T7" fmla="*/ 4 h 13"/>
                <a:gd name="T8" fmla="*/ 11 w 21"/>
                <a:gd name="T9" fmla="*/ 4 h 13"/>
                <a:gd name="T10" fmla="*/ 12 w 21"/>
                <a:gd name="T11" fmla="*/ 4 h 13"/>
                <a:gd name="T12" fmla="*/ 18 w 21"/>
                <a:gd name="T13" fmla="*/ 2 h 13"/>
                <a:gd name="T14" fmla="*/ 20 w 21"/>
                <a:gd name="T15" fmla="*/ 8 h 13"/>
                <a:gd name="T16" fmla="*/ 11 w 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3">
                  <a:moveTo>
                    <a:pt x="11" y="13"/>
                  </a:moveTo>
                  <a:cubicBezTo>
                    <a:pt x="7" y="13"/>
                    <a:pt x="3" y="11"/>
                    <a:pt x="1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1"/>
                    <a:pt x="16" y="0"/>
                    <a:pt x="18" y="2"/>
                  </a:cubicBezTo>
                  <a:cubicBezTo>
                    <a:pt x="20" y="3"/>
                    <a:pt x="21" y="5"/>
                    <a:pt x="20" y="8"/>
                  </a:cubicBezTo>
                  <a:cubicBezTo>
                    <a:pt x="18" y="11"/>
                    <a:pt x="15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203"/>
            <p:cNvSpPr>
              <a:spLocks noEditPoints="1"/>
            </p:cNvSpPr>
            <p:nvPr/>
          </p:nvSpPr>
          <p:spPr bwMode="auto">
            <a:xfrm>
              <a:off x="4716463" y="5527675"/>
              <a:ext cx="146050" cy="82550"/>
            </a:xfrm>
            <a:custGeom>
              <a:avLst/>
              <a:gdLst>
                <a:gd name="T0" fmla="*/ 26 w 52"/>
                <a:gd name="T1" fmla="*/ 29 h 29"/>
                <a:gd name="T2" fmla="*/ 10 w 52"/>
                <a:gd name="T3" fmla="*/ 27 h 29"/>
                <a:gd name="T4" fmla="*/ 0 w 52"/>
                <a:gd name="T5" fmla="*/ 18 h 29"/>
                <a:gd name="T6" fmla="*/ 26 w 52"/>
                <a:gd name="T7" fmla="*/ 0 h 29"/>
                <a:gd name="T8" fmla="*/ 52 w 52"/>
                <a:gd name="T9" fmla="*/ 18 h 29"/>
                <a:gd name="T10" fmla="*/ 26 w 52"/>
                <a:gd name="T11" fmla="*/ 29 h 29"/>
                <a:gd name="T12" fmla="*/ 9 w 52"/>
                <a:gd name="T13" fmla="*/ 17 h 29"/>
                <a:gd name="T14" fmla="*/ 43 w 52"/>
                <a:gd name="T15" fmla="*/ 17 h 29"/>
                <a:gd name="T16" fmla="*/ 26 w 52"/>
                <a:gd name="T17" fmla="*/ 9 h 29"/>
                <a:gd name="T18" fmla="*/ 9 w 52"/>
                <a:gd name="T1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9">
                  <a:moveTo>
                    <a:pt x="26" y="29"/>
                  </a:moveTo>
                  <a:cubicBezTo>
                    <a:pt x="20" y="29"/>
                    <a:pt x="14" y="28"/>
                    <a:pt x="10" y="27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8"/>
                    <a:pt x="11" y="0"/>
                    <a:pt x="26" y="0"/>
                  </a:cubicBezTo>
                  <a:cubicBezTo>
                    <a:pt x="41" y="0"/>
                    <a:pt x="52" y="8"/>
                    <a:pt x="52" y="18"/>
                  </a:cubicBezTo>
                  <a:cubicBezTo>
                    <a:pt x="52" y="27"/>
                    <a:pt x="38" y="29"/>
                    <a:pt x="26" y="29"/>
                  </a:cubicBezTo>
                  <a:close/>
                  <a:moveTo>
                    <a:pt x="9" y="17"/>
                  </a:moveTo>
                  <a:cubicBezTo>
                    <a:pt x="14" y="20"/>
                    <a:pt x="38" y="20"/>
                    <a:pt x="43" y="17"/>
                  </a:cubicBezTo>
                  <a:cubicBezTo>
                    <a:pt x="42" y="13"/>
                    <a:pt x="35" y="9"/>
                    <a:pt x="26" y="9"/>
                  </a:cubicBezTo>
                  <a:cubicBezTo>
                    <a:pt x="17" y="9"/>
                    <a:pt x="10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204"/>
            <p:cNvSpPr/>
            <p:nvPr/>
          </p:nvSpPr>
          <p:spPr bwMode="auto">
            <a:xfrm>
              <a:off x="4891088" y="5337175"/>
              <a:ext cx="23813" cy="233362"/>
            </a:xfrm>
            <a:custGeom>
              <a:avLst/>
              <a:gdLst>
                <a:gd name="T0" fmla="*/ 5 w 9"/>
                <a:gd name="T1" fmla="*/ 83 h 83"/>
                <a:gd name="T2" fmla="*/ 0 w 9"/>
                <a:gd name="T3" fmla="*/ 78 h 83"/>
                <a:gd name="T4" fmla="*/ 0 w 9"/>
                <a:gd name="T5" fmla="*/ 5 h 83"/>
                <a:gd name="T6" fmla="*/ 5 w 9"/>
                <a:gd name="T7" fmla="*/ 0 h 83"/>
                <a:gd name="T8" fmla="*/ 9 w 9"/>
                <a:gd name="T9" fmla="*/ 5 h 83"/>
                <a:gd name="T10" fmla="*/ 9 w 9"/>
                <a:gd name="T11" fmla="*/ 78 h 83"/>
                <a:gd name="T12" fmla="*/ 5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5" y="83"/>
                  </a:move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1"/>
                    <a:pt x="7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205"/>
            <p:cNvSpPr>
              <a:spLocks noEditPoints="1"/>
            </p:cNvSpPr>
            <p:nvPr/>
          </p:nvSpPr>
          <p:spPr bwMode="auto">
            <a:xfrm>
              <a:off x="4881563" y="5527675"/>
              <a:ext cx="149225" cy="82550"/>
            </a:xfrm>
            <a:custGeom>
              <a:avLst/>
              <a:gdLst>
                <a:gd name="T0" fmla="*/ 26 w 53"/>
                <a:gd name="T1" fmla="*/ 29 h 29"/>
                <a:gd name="T2" fmla="*/ 10 w 53"/>
                <a:gd name="T3" fmla="*/ 27 h 29"/>
                <a:gd name="T4" fmla="*/ 0 w 53"/>
                <a:gd name="T5" fmla="*/ 18 h 29"/>
                <a:gd name="T6" fmla="*/ 26 w 53"/>
                <a:gd name="T7" fmla="*/ 0 h 29"/>
                <a:gd name="T8" fmla="*/ 53 w 53"/>
                <a:gd name="T9" fmla="*/ 18 h 29"/>
                <a:gd name="T10" fmla="*/ 26 w 53"/>
                <a:gd name="T11" fmla="*/ 29 h 29"/>
                <a:gd name="T12" fmla="*/ 9 w 53"/>
                <a:gd name="T13" fmla="*/ 17 h 29"/>
                <a:gd name="T14" fmla="*/ 43 w 53"/>
                <a:gd name="T15" fmla="*/ 17 h 29"/>
                <a:gd name="T16" fmla="*/ 26 w 53"/>
                <a:gd name="T17" fmla="*/ 9 h 29"/>
                <a:gd name="T18" fmla="*/ 9 w 53"/>
                <a:gd name="T1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9">
                  <a:moveTo>
                    <a:pt x="26" y="29"/>
                  </a:moveTo>
                  <a:cubicBezTo>
                    <a:pt x="20" y="29"/>
                    <a:pt x="14" y="28"/>
                    <a:pt x="10" y="27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8"/>
                    <a:pt x="11" y="0"/>
                    <a:pt x="26" y="0"/>
                  </a:cubicBezTo>
                  <a:cubicBezTo>
                    <a:pt x="41" y="0"/>
                    <a:pt x="53" y="8"/>
                    <a:pt x="53" y="18"/>
                  </a:cubicBezTo>
                  <a:cubicBezTo>
                    <a:pt x="53" y="27"/>
                    <a:pt x="38" y="29"/>
                    <a:pt x="26" y="29"/>
                  </a:cubicBezTo>
                  <a:close/>
                  <a:moveTo>
                    <a:pt x="9" y="17"/>
                  </a:moveTo>
                  <a:cubicBezTo>
                    <a:pt x="15" y="20"/>
                    <a:pt x="38" y="20"/>
                    <a:pt x="43" y="17"/>
                  </a:cubicBezTo>
                  <a:cubicBezTo>
                    <a:pt x="42" y="13"/>
                    <a:pt x="36" y="9"/>
                    <a:pt x="26" y="9"/>
                  </a:cubicBezTo>
                  <a:cubicBezTo>
                    <a:pt x="17" y="9"/>
                    <a:pt x="10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206"/>
            <p:cNvSpPr/>
            <p:nvPr/>
          </p:nvSpPr>
          <p:spPr bwMode="auto">
            <a:xfrm>
              <a:off x="4943475" y="5014913"/>
              <a:ext cx="171450" cy="342900"/>
            </a:xfrm>
            <a:custGeom>
              <a:avLst/>
              <a:gdLst>
                <a:gd name="T0" fmla="*/ 44 w 61"/>
                <a:gd name="T1" fmla="*/ 122 h 122"/>
                <a:gd name="T2" fmla="*/ 43 w 61"/>
                <a:gd name="T3" fmla="*/ 122 h 122"/>
                <a:gd name="T4" fmla="*/ 40 w 61"/>
                <a:gd name="T5" fmla="*/ 116 h 122"/>
                <a:gd name="T6" fmla="*/ 1 w 61"/>
                <a:gd name="T7" fmla="*/ 8 h 122"/>
                <a:gd name="T8" fmla="*/ 2 w 61"/>
                <a:gd name="T9" fmla="*/ 2 h 122"/>
                <a:gd name="T10" fmla="*/ 9 w 61"/>
                <a:gd name="T11" fmla="*/ 2 h 122"/>
                <a:gd name="T12" fmla="*/ 49 w 61"/>
                <a:gd name="T13" fmla="*/ 118 h 122"/>
                <a:gd name="T14" fmla="*/ 44 w 61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22">
                  <a:moveTo>
                    <a:pt x="44" y="122"/>
                  </a:moveTo>
                  <a:cubicBezTo>
                    <a:pt x="44" y="122"/>
                    <a:pt x="44" y="122"/>
                    <a:pt x="43" y="122"/>
                  </a:cubicBezTo>
                  <a:cubicBezTo>
                    <a:pt x="41" y="121"/>
                    <a:pt x="39" y="118"/>
                    <a:pt x="40" y="116"/>
                  </a:cubicBezTo>
                  <a:cubicBezTo>
                    <a:pt x="40" y="116"/>
                    <a:pt x="51" y="72"/>
                    <a:pt x="1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61" y="70"/>
                    <a:pt x="49" y="116"/>
                    <a:pt x="49" y="118"/>
                  </a:cubicBezTo>
                  <a:cubicBezTo>
                    <a:pt x="48" y="120"/>
                    <a:pt x="46" y="122"/>
                    <a:pt x="4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207"/>
            <p:cNvSpPr/>
            <p:nvPr/>
          </p:nvSpPr>
          <p:spPr bwMode="auto">
            <a:xfrm>
              <a:off x="4625975" y="5014913"/>
              <a:ext cx="174625" cy="342900"/>
            </a:xfrm>
            <a:custGeom>
              <a:avLst/>
              <a:gdLst>
                <a:gd name="T0" fmla="*/ 17 w 62"/>
                <a:gd name="T1" fmla="*/ 122 h 122"/>
                <a:gd name="T2" fmla="*/ 13 w 62"/>
                <a:gd name="T3" fmla="*/ 118 h 122"/>
                <a:gd name="T4" fmla="*/ 53 w 62"/>
                <a:gd name="T5" fmla="*/ 2 h 122"/>
                <a:gd name="T6" fmla="*/ 59 w 62"/>
                <a:gd name="T7" fmla="*/ 2 h 122"/>
                <a:gd name="T8" fmla="*/ 60 w 62"/>
                <a:gd name="T9" fmla="*/ 8 h 122"/>
                <a:gd name="T10" fmla="*/ 22 w 62"/>
                <a:gd name="T11" fmla="*/ 116 h 122"/>
                <a:gd name="T12" fmla="*/ 18 w 62"/>
                <a:gd name="T13" fmla="*/ 122 h 122"/>
                <a:gd name="T14" fmla="*/ 17 w 62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22">
                  <a:moveTo>
                    <a:pt x="17" y="122"/>
                  </a:moveTo>
                  <a:cubicBezTo>
                    <a:pt x="15" y="122"/>
                    <a:pt x="13" y="120"/>
                    <a:pt x="13" y="118"/>
                  </a:cubicBezTo>
                  <a:cubicBezTo>
                    <a:pt x="12" y="116"/>
                    <a:pt x="0" y="70"/>
                    <a:pt x="53" y="2"/>
                  </a:cubicBezTo>
                  <a:cubicBezTo>
                    <a:pt x="54" y="0"/>
                    <a:pt x="57" y="0"/>
                    <a:pt x="59" y="2"/>
                  </a:cubicBezTo>
                  <a:cubicBezTo>
                    <a:pt x="61" y="3"/>
                    <a:pt x="62" y="6"/>
                    <a:pt x="60" y="8"/>
                  </a:cubicBezTo>
                  <a:cubicBezTo>
                    <a:pt x="11" y="72"/>
                    <a:pt x="21" y="116"/>
                    <a:pt x="22" y="116"/>
                  </a:cubicBezTo>
                  <a:cubicBezTo>
                    <a:pt x="22" y="118"/>
                    <a:pt x="21" y="121"/>
                    <a:pt x="18" y="122"/>
                  </a:cubicBezTo>
                  <a:cubicBezTo>
                    <a:pt x="18" y="122"/>
                    <a:pt x="18" y="122"/>
                    <a:pt x="1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208"/>
            <p:cNvSpPr>
              <a:spLocks noEditPoints="1"/>
            </p:cNvSpPr>
            <p:nvPr/>
          </p:nvSpPr>
          <p:spPr bwMode="auto">
            <a:xfrm>
              <a:off x="4649788" y="5326063"/>
              <a:ext cx="80963" cy="76200"/>
            </a:xfrm>
            <a:custGeom>
              <a:avLst/>
              <a:gdLst>
                <a:gd name="T0" fmla="*/ 10 w 29"/>
                <a:gd name="T1" fmla="*/ 27 h 27"/>
                <a:gd name="T2" fmla="*/ 3 w 29"/>
                <a:gd name="T3" fmla="*/ 23 h 27"/>
                <a:gd name="T4" fmla="*/ 1 w 29"/>
                <a:gd name="T5" fmla="*/ 12 h 27"/>
                <a:gd name="T6" fmla="*/ 7 w 29"/>
                <a:gd name="T7" fmla="*/ 3 h 27"/>
                <a:gd name="T8" fmla="*/ 26 w 29"/>
                <a:gd name="T9" fmla="*/ 10 h 27"/>
                <a:gd name="T10" fmla="*/ 26 w 29"/>
                <a:gd name="T11" fmla="*/ 10 h 27"/>
                <a:gd name="T12" fmla="*/ 19 w 29"/>
                <a:gd name="T13" fmla="*/ 24 h 27"/>
                <a:gd name="T14" fmla="*/ 10 w 29"/>
                <a:gd name="T15" fmla="*/ 27 h 27"/>
                <a:gd name="T16" fmla="*/ 13 w 29"/>
                <a:gd name="T17" fmla="*/ 11 h 27"/>
                <a:gd name="T18" fmla="*/ 12 w 29"/>
                <a:gd name="T19" fmla="*/ 11 h 27"/>
                <a:gd name="T20" fmla="*/ 10 w 29"/>
                <a:gd name="T21" fmla="*/ 14 h 27"/>
                <a:gd name="T22" fmla="*/ 11 w 29"/>
                <a:gd name="T23" fmla="*/ 18 h 27"/>
                <a:gd name="T24" fmla="*/ 18 w 29"/>
                <a:gd name="T25" fmla="*/ 14 h 27"/>
                <a:gd name="T26" fmla="*/ 13 w 29"/>
                <a:gd name="T27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0" y="27"/>
                  </a:moveTo>
                  <a:cubicBezTo>
                    <a:pt x="7" y="27"/>
                    <a:pt x="4" y="25"/>
                    <a:pt x="3" y="23"/>
                  </a:cubicBezTo>
                  <a:cubicBezTo>
                    <a:pt x="1" y="19"/>
                    <a:pt x="0" y="16"/>
                    <a:pt x="1" y="12"/>
                  </a:cubicBezTo>
                  <a:cubicBezTo>
                    <a:pt x="2" y="8"/>
                    <a:pt x="4" y="5"/>
                    <a:pt x="7" y="3"/>
                  </a:cubicBezTo>
                  <a:cubicBezTo>
                    <a:pt x="14" y="0"/>
                    <a:pt x="22" y="3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5"/>
                    <a:pt x="26" y="21"/>
                    <a:pt x="19" y="24"/>
                  </a:cubicBezTo>
                  <a:cubicBezTo>
                    <a:pt x="16" y="26"/>
                    <a:pt x="13" y="27"/>
                    <a:pt x="10" y="27"/>
                  </a:cubicBezTo>
                  <a:close/>
                  <a:moveTo>
                    <a:pt x="13" y="11"/>
                  </a:moveTo>
                  <a:cubicBezTo>
                    <a:pt x="13" y="11"/>
                    <a:pt x="12" y="11"/>
                    <a:pt x="12" y="11"/>
                  </a:cubicBezTo>
                  <a:cubicBezTo>
                    <a:pt x="11" y="12"/>
                    <a:pt x="10" y="13"/>
                    <a:pt x="10" y="14"/>
                  </a:cubicBezTo>
                  <a:cubicBezTo>
                    <a:pt x="10" y="15"/>
                    <a:pt x="10" y="16"/>
                    <a:pt x="11" y="18"/>
                  </a:cubicBezTo>
                  <a:cubicBezTo>
                    <a:pt x="13" y="18"/>
                    <a:pt x="17" y="15"/>
                    <a:pt x="18" y="14"/>
                  </a:cubicBezTo>
                  <a:cubicBezTo>
                    <a:pt x="16" y="12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209"/>
            <p:cNvSpPr>
              <a:spLocks noEditPoints="1"/>
            </p:cNvSpPr>
            <p:nvPr/>
          </p:nvSpPr>
          <p:spPr bwMode="auto">
            <a:xfrm>
              <a:off x="5011738" y="5326063"/>
              <a:ext cx="84138" cy="76200"/>
            </a:xfrm>
            <a:custGeom>
              <a:avLst/>
              <a:gdLst>
                <a:gd name="T0" fmla="*/ 19 w 30"/>
                <a:gd name="T1" fmla="*/ 27 h 27"/>
                <a:gd name="T2" fmla="*/ 10 w 30"/>
                <a:gd name="T3" fmla="*/ 24 h 27"/>
                <a:gd name="T4" fmla="*/ 3 w 30"/>
                <a:gd name="T5" fmla="*/ 10 h 27"/>
                <a:gd name="T6" fmla="*/ 3 w 30"/>
                <a:gd name="T7" fmla="*/ 10 h 27"/>
                <a:gd name="T8" fmla="*/ 22 w 30"/>
                <a:gd name="T9" fmla="*/ 3 h 27"/>
                <a:gd name="T10" fmla="*/ 26 w 30"/>
                <a:gd name="T11" fmla="*/ 23 h 27"/>
                <a:gd name="T12" fmla="*/ 19 w 30"/>
                <a:gd name="T13" fmla="*/ 27 h 27"/>
                <a:gd name="T14" fmla="*/ 11 w 30"/>
                <a:gd name="T15" fmla="*/ 14 h 27"/>
                <a:gd name="T16" fmla="*/ 18 w 30"/>
                <a:gd name="T17" fmla="*/ 18 h 27"/>
                <a:gd name="T18" fmla="*/ 17 w 30"/>
                <a:gd name="T19" fmla="*/ 11 h 27"/>
                <a:gd name="T20" fmla="*/ 11 w 30"/>
                <a:gd name="T21" fmla="*/ 14 h 27"/>
                <a:gd name="T22" fmla="*/ 11 w 30"/>
                <a:gd name="T23" fmla="*/ 15 h 27"/>
                <a:gd name="T24" fmla="*/ 11 w 30"/>
                <a:gd name="T25" fmla="*/ 15 h 27"/>
                <a:gd name="T26" fmla="*/ 11 w 30"/>
                <a:gd name="T2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19" y="27"/>
                  </a:moveTo>
                  <a:cubicBezTo>
                    <a:pt x="16" y="27"/>
                    <a:pt x="13" y="26"/>
                    <a:pt x="10" y="24"/>
                  </a:cubicBezTo>
                  <a:cubicBezTo>
                    <a:pt x="3" y="21"/>
                    <a:pt x="0" y="15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7" y="3"/>
                    <a:pt x="15" y="0"/>
                    <a:pt x="22" y="3"/>
                  </a:cubicBezTo>
                  <a:cubicBezTo>
                    <a:pt x="28" y="7"/>
                    <a:pt x="30" y="15"/>
                    <a:pt x="26" y="23"/>
                  </a:cubicBezTo>
                  <a:cubicBezTo>
                    <a:pt x="25" y="25"/>
                    <a:pt x="22" y="27"/>
                    <a:pt x="19" y="27"/>
                  </a:cubicBezTo>
                  <a:close/>
                  <a:moveTo>
                    <a:pt x="11" y="14"/>
                  </a:moveTo>
                  <a:cubicBezTo>
                    <a:pt x="12" y="15"/>
                    <a:pt x="16" y="18"/>
                    <a:pt x="18" y="18"/>
                  </a:cubicBezTo>
                  <a:cubicBezTo>
                    <a:pt x="20" y="15"/>
                    <a:pt x="19" y="12"/>
                    <a:pt x="17" y="11"/>
                  </a:cubicBezTo>
                  <a:cubicBezTo>
                    <a:pt x="16" y="10"/>
                    <a:pt x="13" y="11"/>
                    <a:pt x="11" y="14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10"/>
            <p:cNvSpPr>
              <a:spLocks noEditPoints="1"/>
            </p:cNvSpPr>
            <p:nvPr/>
          </p:nvSpPr>
          <p:spPr bwMode="auto">
            <a:xfrm>
              <a:off x="4783138" y="5113338"/>
              <a:ext cx="177800" cy="134937"/>
            </a:xfrm>
            <a:custGeom>
              <a:avLst/>
              <a:gdLst>
                <a:gd name="T0" fmla="*/ 32 w 63"/>
                <a:gd name="T1" fmla="*/ 48 h 48"/>
                <a:gd name="T2" fmla="*/ 30 w 63"/>
                <a:gd name="T3" fmla="*/ 47 h 48"/>
                <a:gd name="T4" fmla="*/ 0 w 63"/>
                <a:gd name="T5" fmla="*/ 18 h 48"/>
                <a:gd name="T6" fmla="*/ 19 w 63"/>
                <a:gd name="T7" fmla="*/ 0 h 48"/>
                <a:gd name="T8" fmla="*/ 32 w 63"/>
                <a:gd name="T9" fmla="*/ 5 h 48"/>
                <a:gd name="T10" fmla="*/ 44 w 63"/>
                <a:gd name="T11" fmla="*/ 0 h 48"/>
                <a:gd name="T12" fmla="*/ 63 w 63"/>
                <a:gd name="T13" fmla="*/ 18 h 48"/>
                <a:gd name="T14" fmla="*/ 33 w 63"/>
                <a:gd name="T15" fmla="*/ 47 h 48"/>
                <a:gd name="T16" fmla="*/ 32 w 63"/>
                <a:gd name="T17" fmla="*/ 48 h 48"/>
                <a:gd name="T18" fmla="*/ 19 w 63"/>
                <a:gd name="T19" fmla="*/ 9 h 48"/>
                <a:gd name="T20" fmla="*/ 10 w 63"/>
                <a:gd name="T21" fmla="*/ 18 h 48"/>
                <a:gd name="T22" fmla="*/ 32 w 63"/>
                <a:gd name="T23" fmla="*/ 38 h 48"/>
                <a:gd name="T24" fmla="*/ 54 w 63"/>
                <a:gd name="T25" fmla="*/ 18 h 48"/>
                <a:gd name="T26" fmla="*/ 44 w 63"/>
                <a:gd name="T27" fmla="*/ 9 h 48"/>
                <a:gd name="T28" fmla="*/ 36 w 63"/>
                <a:gd name="T29" fmla="*/ 14 h 48"/>
                <a:gd name="T30" fmla="*/ 32 w 63"/>
                <a:gd name="T31" fmla="*/ 17 h 48"/>
                <a:gd name="T32" fmla="*/ 27 w 63"/>
                <a:gd name="T33" fmla="*/ 14 h 48"/>
                <a:gd name="T34" fmla="*/ 19 w 63"/>
                <a:gd name="T35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48">
                  <a:moveTo>
                    <a:pt x="32" y="48"/>
                  </a:moveTo>
                  <a:cubicBezTo>
                    <a:pt x="31" y="48"/>
                    <a:pt x="30" y="47"/>
                    <a:pt x="30" y="47"/>
                  </a:cubicBezTo>
                  <a:cubicBezTo>
                    <a:pt x="27" y="46"/>
                    <a:pt x="0" y="34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4" y="0"/>
                    <a:pt x="28" y="1"/>
                    <a:pt x="32" y="5"/>
                  </a:cubicBezTo>
                  <a:cubicBezTo>
                    <a:pt x="35" y="1"/>
                    <a:pt x="39" y="0"/>
                    <a:pt x="44" y="0"/>
                  </a:cubicBezTo>
                  <a:cubicBezTo>
                    <a:pt x="54" y="0"/>
                    <a:pt x="63" y="8"/>
                    <a:pt x="63" y="18"/>
                  </a:cubicBezTo>
                  <a:cubicBezTo>
                    <a:pt x="63" y="35"/>
                    <a:pt x="36" y="46"/>
                    <a:pt x="33" y="47"/>
                  </a:cubicBezTo>
                  <a:cubicBezTo>
                    <a:pt x="33" y="47"/>
                    <a:pt x="32" y="48"/>
                    <a:pt x="32" y="48"/>
                  </a:cubicBezTo>
                  <a:close/>
                  <a:moveTo>
                    <a:pt x="19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25"/>
                    <a:pt x="22" y="33"/>
                    <a:pt x="32" y="38"/>
                  </a:cubicBezTo>
                  <a:cubicBezTo>
                    <a:pt x="41" y="34"/>
                    <a:pt x="54" y="25"/>
                    <a:pt x="54" y="18"/>
                  </a:cubicBezTo>
                  <a:cubicBezTo>
                    <a:pt x="54" y="13"/>
                    <a:pt x="49" y="9"/>
                    <a:pt x="44" y="9"/>
                  </a:cubicBezTo>
                  <a:cubicBezTo>
                    <a:pt x="41" y="9"/>
                    <a:pt x="37" y="11"/>
                    <a:pt x="36" y="14"/>
                  </a:cubicBezTo>
                  <a:cubicBezTo>
                    <a:pt x="35" y="16"/>
                    <a:pt x="33" y="17"/>
                    <a:pt x="32" y="17"/>
                  </a:cubicBezTo>
                  <a:cubicBezTo>
                    <a:pt x="30" y="17"/>
                    <a:pt x="28" y="16"/>
                    <a:pt x="27" y="14"/>
                  </a:cubicBezTo>
                  <a:cubicBezTo>
                    <a:pt x="26" y="11"/>
                    <a:pt x="23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Oval 211"/>
            <p:cNvSpPr>
              <a:spLocks noChangeArrowheads="1"/>
            </p:cNvSpPr>
            <p:nvPr/>
          </p:nvSpPr>
          <p:spPr bwMode="auto">
            <a:xfrm>
              <a:off x="4786313" y="4899025"/>
              <a:ext cx="28575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Oval 212"/>
            <p:cNvSpPr>
              <a:spLocks noChangeArrowheads="1"/>
            </p:cNvSpPr>
            <p:nvPr/>
          </p:nvSpPr>
          <p:spPr bwMode="auto">
            <a:xfrm>
              <a:off x="4929188" y="4899025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0" name="Freeform 213"/>
          <p:cNvSpPr>
            <a:spLocks noEditPoints="1"/>
          </p:cNvSpPr>
          <p:nvPr/>
        </p:nvSpPr>
        <p:spPr bwMode="auto">
          <a:xfrm>
            <a:off x="5095433" y="4877621"/>
            <a:ext cx="864429" cy="866569"/>
          </a:xfrm>
          <a:custGeom>
            <a:avLst/>
            <a:gdLst>
              <a:gd name="T0" fmla="*/ 229 w 457"/>
              <a:gd name="T1" fmla="*/ 458 h 458"/>
              <a:gd name="T2" fmla="*/ 0 w 457"/>
              <a:gd name="T3" fmla="*/ 229 h 458"/>
              <a:gd name="T4" fmla="*/ 229 w 457"/>
              <a:gd name="T5" fmla="*/ 0 h 458"/>
              <a:gd name="T6" fmla="*/ 457 w 457"/>
              <a:gd name="T7" fmla="*/ 229 h 458"/>
              <a:gd name="T8" fmla="*/ 229 w 457"/>
              <a:gd name="T9" fmla="*/ 458 h 458"/>
              <a:gd name="T10" fmla="*/ 229 w 457"/>
              <a:gd name="T11" fmla="*/ 10 h 458"/>
              <a:gd name="T12" fmla="*/ 9 w 457"/>
              <a:gd name="T13" fmla="*/ 229 h 458"/>
              <a:gd name="T14" fmla="*/ 229 w 457"/>
              <a:gd name="T15" fmla="*/ 448 h 458"/>
              <a:gd name="T16" fmla="*/ 448 w 457"/>
              <a:gd name="T17" fmla="*/ 229 h 458"/>
              <a:gd name="T18" fmla="*/ 229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7" y="103"/>
                  <a:pt x="457" y="229"/>
                </a:cubicBezTo>
                <a:cubicBezTo>
                  <a:pt x="457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9" y="108"/>
                  <a:pt x="9" y="229"/>
                </a:cubicBezTo>
                <a:cubicBezTo>
                  <a:pt x="9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31" name="组合 330"/>
          <p:cNvGrpSpPr/>
          <p:nvPr/>
        </p:nvGrpSpPr>
        <p:grpSpPr>
          <a:xfrm>
            <a:off x="6356772" y="5030608"/>
            <a:ext cx="684697" cy="559525"/>
            <a:chOff x="6102350" y="4745038"/>
            <a:chExt cx="1016001" cy="830262"/>
          </a:xfrm>
          <a:solidFill>
            <a:srgbClr val="FC621E"/>
          </a:solidFill>
        </p:grpSpPr>
        <p:sp>
          <p:nvSpPr>
            <p:cNvPr id="332" name="Freeform 214"/>
            <p:cNvSpPr>
              <a:spLocks noEditPoints="1"/>
            </p:cNvSpPr>
            <p:nvPr/>
          </p:nvSpPr>
          <p:spPr bwMode="auto">
            <a:xfrm>
              <a:off x="6973888" y="5211763"/>
              <a:ext cx="144463" cy="125412"/>
            </a:xfrm>
            <a:custGeom>
              <a:avLst/>
              <a:gdLst>
                <a:gd name="T0" fmla="*/ 37 w 51"/>
                <a:gd name="T1" fmla="*/ 45 h 45"/>
                <a:gd name="T2" fmla="*/ 14 w 51"/>
                <a:gd name="T3" fmla="*/ 45 h 45"/>
                <a:gd name="T4" fmla="*/ 0 w 51"/>
                <a:gd name="T5" fmla="*/ 32 h 45"/>
                <a:gd name="T6" fmla="*/ 0 w 51"/>
                <a:gd name="T7" fmla="*/ 13 h 45"/>
                <a:gd name="T8" fmla="*/ 14 w 51"/>
                <a:gd name="T9" fmla="*/ 0 h 45"/>
                <a:gd name="T10" fmla="*/ 37 w 51"/>
                <a:gd name="T11" fmla="*/ 0 h 45"/>
                <a:gd name="T12" fmla="*/ 51 w 51"/>
                <a:gd name="T13" fmla="*/ 13 h 45"/>
                <a:gd name="T14" fmla="*/ 51 w 51"/>
                <a:gd name="T15" fmla="*/ 32 h 45"/>
                <a:gd name="T16" fmla="*/ 37 w 51"/>
                <a:gd name="T17" fmla="*/ 45 h 45"/>
                <a:gd name="T18" fmla="*/ 14 w 51"/>
                <a:gd name="T19" fmla="*/ 9 h 45"/>
                <a:gd name="T20" fmla="*/ 10 w 51"/>
                <a:gd name="T21" fmla="*/ 13 h 45"/>
                <a:gd name="T22" fmla="*/ 10 w 51"/>
                <a:gd name="T23" fmla="*/ 32 h 45"/>
                <a:gd name="T24" fmla="*/ 14 w 51"/>
                <a:gd name="T25" fmla="*/ 36 h 45"/>
                <a:gd name="T26" fmla="*/ 37 w 51"/>
                <a:gd name="T27" fmla="*/ 36 h 45"/>
                <a:gd name="T28" fmla="*/ 41 w 51"/>
                <a:gd name="T29" fmla="*/ 32 h 45"/>
                <a:gd name="T30" fmla="*/ 41 w 51"/>
                <a:gd name="T31" fmla="*/ 13 h 45"/>
                <a:gd name="T32" fmla="*/ 37 w 51"/>
                <a:gd name="T33" fmla="*/ 9 h 45"/>
                <a:gd name="T34" fmla="*/ 14 w 51"/>
                <a:gd name="T35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45">
                  <a:moveTo>
                    <a:pt x="37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6" y="45"/>
                    <a:pt x="0" y="39"/>
                    <a:pt x="0" y="3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5" y="0"/>
                    <a:pt x="51" y="6"/>
                    <a:pt x="51" y="1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9"/>
                    <a:pt x="45" y="45"/>
                    <a:pt x="37" y="45"/>
                  </a:cubicBezTo>
                  <a:close/>
                  <a:moveTo>
                    <a:pt x="14" y="9"/>
                  </a:moveTo>
                  <a:cubicBezTo>
                    <a:pt x="11" y="9"/>
                    <a:pt x="10" y="11"/>
                    <a:pt x="10" y="1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1" y="36"/>
                    <a:pt x="1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4"/>
                    <a:pt x="41" y="3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1"/>
                    <a:pt x="39" y="9"/>
                    <a:pt x="37" y="9"/>
                  </a:cubicBez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215"/>
            <p:cNvSpPr/>
            <p:nvPr/>
          </p:nvSpPr>
          <p:spPr bwMode="auto">
            <a:xfrm>
              <a:off x="6918325" y="5311775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216"/>
            <p:cNvSpPr/>
            <p:nvPr/>
          </p:nvSpPr>
          <p:spPr bwMode="auto">
            <a:xfrm>
              <a:off x="6600825" y="5311775"/>
              <a:ext cx="119063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217"/>
            <p:cNvSpPr/>
            <p:nvPr/>
          </p:nvSpPr>
          <p:spPr bwMode="auto">
            <a:xfrm>
              <a:off x="6208713" y="4857750"/>
              <a:ext cx="858838" cy="479425"/>
            </a:xfrm>
            <a:custGeom>
              <a:avLst/>
              <a:gdLst>
                <a:gd name="T0" fmla="*/ 34 w 306"/>
                <a:gd name="T1" fmla="*/ 171 h 171"/>
                <a:gd name="T2" fmla="*/ 5 w 306"/>
                <a:gd name="T3" fmla="*/ 171 h 171"/>
                <a:gd name="T4" fmla="*/ 0 w 306"/>
                <a:gd name="T5" fmla="*/ 166 h 171"/>
                <a:gd name="T6" fmla="*/ 0 w 306"/>
                <a:gd name="T7" fmla="*/ 114 h 171"/>
                <a:gd name="T8" fmla="*/ 5 w 306"/>
                <a:gd name="T9" fmla="*/ 110 h 171"/>
                <a:gd name="T10" fmla="*/ 140 w 306"/>
                <a:gd name="T11" fmla="*/ 110 h 171"/>
                <a:gd name="T12" fmla="*/ 145 w 306"/>
                <a:gd name="T13" fmla="*/ 94 h 171"/>
                <a:gd name="T14" fmla="*/ 144 w 306"/>
                <a:gd name="T15" fmla="*/ 4 h 171"/>
                <a:gd name="T16" fmla="*/ 146 w 306"/>
                <a:gd name="T17" fmla="*/ 1 h 171"/>
                <a:gd name="T18" fmla="*/ 149 w 306"/>
                <a:gd name="T19" fmla="*/ 0 h 171"/>
                <a:gd name="T20" fmla="*/ 149 w 306"/>
                <a:gd name="T21" fmla="*/ 0 h 171"/>
                <a:gd name="T22" fmla="*/ 224 w 306"/>
                <a:gd name="T23" fmla="*/ 0 h 171"/>
                <a:gd name="T24" fmla="*/ 229 w 306"/>
                <a:gd name="T25" fmla="*/ 3 h 171"/>
                <a:gd name="T26" fmla="*/ 257 w 306"/>
                <a:gd name="T27" fmla="*/ 68 h 171"/>
                <a:gd name="T28" fmla="*/ 303 w 306"/>
                <a:gd name="T29" fmla="*/ 86 h 171"/>
                <a:gd name="T30" fmla="*/ 306 w 306"/>
                <a:gd name="T31" fmla="*/ 90 h 171"/>
                <a:gd name="T32" fmla="*/ 306 w 306"/>
                <a:gd name="T33" fmla="*/ 131 h 171"/>
                <a:gd name="T34" fmla="*/ 302 w 306"/>
                <a:gd name="T35" fmla="*/ 135 h 171"/>
                <a:gd name="T36" fmla="*/ 297 w 306"/>
                <a:gd name="T37" fmla="*/ 131 h 171"/>
                <a:gd name="T38" fmla="*/ 297 w 306"/>
                <a:gd name="T39" fmla="*/ 93 h 171"/>
                <a:gd name="T40" fmla="*/ 252 w 306"/>
                <a:gd name="T41" fmla="*/ 76 h 171"/>
                <a:gd name="T42" fmla="*/ 249 w 306"/>
                <a:gd name="T43" fmla="*/ 74 h 171"/>
                <a:gd name="T44" fmla="*/ 221 w 306"/>
                <a:gd name="T45" fmla="*/ 9 h 171"/>
                <a:gd name="T46" fmla="*/ 154 w 306"/>
                <a:gd name="T47" fmla="*/ 9 h 171"/>
                <a:gd name="T48" fmla="*/ 154 w 306"/>
                <a:gd name="T49" fmla="*/ 94 h 171"/>
                <a:gd name="T50" fmla="*/ 154 w 306"/>
                <a:gd name="T51" fmla="*/ 96 h 171"/>
                <a:gd name="T52" fmla="*/ 147 w 306"/>
                <a:gd name="T53" fmla="*/ 116 h 171"/>
                <a:gd name="T54" fmla="*/ 143 w 306"/>
                <a:gd name="T55" fmla="*/ 119 h 171"/>
                <a:gd name="T56" fmla="*/ 9 w 306"/>
                <a:gd name="T57" fmla="*/ 119 h 171"/>
                <a:gd name="T58" fmla="*/ 9 w 306"/>
                <a:gd name="T59" fmla="*/ 162 h 171"/>
                <a:gd name="T60" fmla="*/ 34 w 306"/>
                <a:gd name="T61" fmla="*/ 162 h 171"/>
                <a:gd name="T62" fmla="*/ 38 w 306"/>
                <a:gd name="T63" fmla="*/ 166 h 171"/>
                <a:gd name="T64" fmla="*/ 34 w 306"/>
                <a:gd name="T6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6" h="171">
                  <a:moveTo>
                    <a:pt x="34" y="171"/>
                  </a:moveTo>
                  <a:cubicBezTo>
                    <a:pt x="5" y="171"/>
                    <a:pt x="5" y="171"/>
                    <a:pt x="5" y="171"/>
                  </a:cubicBezTo>
                  <a:cubicBezTo>
                    <a:pt x="2" y="171"/>
                    <a:pt x="0" y="169"/>
                    <a:pt x="0" y="166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2"/>
                    <a:pt x="2" y="110"/>
                    <a:pt x="5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4" y="3"/>
                    <a:pt x="145" y="2"/>
                    <a:pt x="146" y="1"/>
                  </a:cubicBezTo>
                  <a:cubicBezTo>
                    <a:pt x="147" y="0"/>
                    <a:pt x="148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6" y="0"/>
                    <a:pt x="228" y="1"/>
                    <a:pt x="229" y="3"/>
                  </a:cubicBezTo>
                  <a:cubicBezTo>
                    <a:pt x="257" y="68"/>
                    <a:pt x="257" y="68"/>
                    <a:pt x="257" y="68"/>
                  </a:cubicBezTo>
                  <a:cubicBezTo>
                    <a:pt x="303" y="86"/>
                    <a:pt x="303" y="86"/>
                    <a:pt x="303" y="86"/>
                  </a:cubicBezTo>
                  <a:cubicBezTo>
                    <a:pt x="305" y="86"/>
                    <a:pt x="306" y="88"/>
                    <a:pt x="306" y="90"/>
                  </a:cubicBezTo>
                  <a:cubicBezTo>
                    <a:pt x="306" y="131"/>
                    <a:pt x="306" y="131"/>
                    <a:pt x="306" y="131"/>
                  </a:cubicBezTo>
                  <a:cubicBezTo>
                    <a:pt x="306" y="133"/>
                    <a:pt x="304" y="135"/>
                    <a:pt x="302" y="135"/>
                  </a:cubicBezTo>
                  <a:cubicBezTo>
                    <a:pt x="299" y="135"/>
                    <a:pt x="297" y="133"/>
                    <a:pt x="297" y="131"/>
                  </a:cubicBezTo>
                  <a:cubicBezTo>
                    <a:pt x="297" y="93"/>
                    <a:pt x="297" y="93"/>
                    <a:pt x="297" y="93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51" y="76"/>
                    <a:pt x="250" y="75"/>
                    <a:pt x="249" y="74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4" y="95"/>
                    <a:pt x="154" y="95"/>
                    <a:pt x="154" y="9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7"/>
                    <a:pt x="145" y="119"/>
                    <a:pt x="143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6" y="162"/>
                    <a:pt x="38" y="164"/>
                    <a:pt x="38" y="166"/>
                  </a:cubicBezTo>
                  <a:cubicBezTo>
                    <a:pt x="38" y="169"/>
                    <a:pt x="36" y="171"/>
                    <a:pt x="3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218"/>
            <p:cNvSpPr>
              <a:spLocks noEditPoints="1"/>
            </p:cNvSpPr>
            <p:nvPr/>
          </p:nvSpPr>
          <p:spPr bwMode="auto">
            <a:xfrm>
              <a:off x="6665913" y="5264150"/>
              <a:ext cx="307975" cy="311150"/>
            </a:xfrm>
            <a:custGeom>
              <a:avLst/>
              <a:gdLst>
                <a:gd name="T0" fmla="*/ 55 w 110"/>
                <a:gd name="T1" fmla="*/ 111 h 111"/>
                <a:gd name="T2" fmla="*/ 0 w 110"/>
                <a:gd name="T3" fmla="*/ 55 h 111"/>
                <a:gd name="T4" fmla="*/ 55 w 110"/>
                <a:gd name="T5" fmla="*/ 0 h 111"/>
                <a:gd name="T6" fmla="*/ 110 w 110"/>
                <a:gd name="T7" fmla="*/ 55 h 111"/>
                <a:gd name="T8" fmla="*/ 55 w 110"/>
                <a:gd name="T9" fmla="*/ 111 h 111"/>
                <a:gd name="T10" fmla="*/ 55 w 110"/>
                <a:gd name="T11" fmla="*/ 9 h 111"/>
                <a:gd name="T12" fmla="*/ 9 w 110"/>
                <a:gd name="T13" fmla="*/ 55 h 111"/>
                <a:gd name="T14" fmla="*/ 55 w 110"/>
                <a:gd name="T15" fmla="*/ 102 h 111"/>
                <a:gd name="T16" fmla="*/ 100 w 110"/>
                <a:gd name="T17" fmla="*/ 55 h 111"/>
                <a:gd name="T18" fmla="*/ 55 w 110"/>
                <a:gd name="T1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1">
                  <a:moveTo>
                    <a:pt x="55" y="111"/>
                  </a:moveTo>
                  <a:cubicBezTo>
                    <a:pt x="24" y="111"/>
                    <a:pt x="0" y="86"/>
                    <a:pt x="0" y="55"/>
                  </a:cubicBezTo>
                  <a:cubicBezTo>
                    <a:pt x="0" y="25"/>
                    <a:pt x="24" y="0"/>
                    <a:pt x="55" y="0"/>
                  </a:cubicBezTo>
                  <a:cubicBezTo>
                    <a:pt x="85" y="0"/>
                    <a:pt x="110" y="25"/>
                    <a:pt x="110" y="55"/>
                  </a:cubicBezTo>
                  <a:cubicBezTo>
                    <a:pt x="110" y="86"/>
                    <a:pt x="85" y="111"/>
                    <a:pt x="55" y="111"/>
                  </a:cubicBezTo>
                  <a:close/>
                  <a:moveTo>
                    <a:pt x="55" y="9"/>
                  </a:moveTo>
                  <a:cubicBezTo>
                    <a:pt x="30" y="9"/>
                    <a:pt x="9" y="30"/>
                    <a:pt x="9" y="55"/>
                  </a:cubicBezTo>
                  <a:cubicBezTo>
                    <a:pt x="9" y="81"/>
                    <a:pt x="30" y="102"/>
                    <a:pt x="55" y="102"/>
                  </a:cubicBezTo>
                  <a:cubicBezTo>
                    <a:pt x="80" y="102"/>
                    <a:pt x="100" y="81"/>
                    <a:pt x="100" y="55"/>
                  </a:cubicBezTo>
                  <a:cubicBezTo>
                    <a:pt x="100" y="30"/>
                    <a:pt x="80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 219"/>
            <p:cNvSpPr>
              <a:spLocks noEditPoints="1"/>
            </p:cNvSpPr>
            <p:nvPr/>
          </p:nvSpPr>
          <p:spPr bwMode="auto">
            <a:xfrm>
              <a:off x="6713538" y="5311775"/>
              <a:ext cx="212725" cy="215900"/>
            </a:xfrm>
            <a:custGeom>
              <a:avLst/>
              <a:gdLst>
                <a:gd name="T0" fmla="*/ 38 w 76"/>
                <a:gd name="T1" fmla="*/ 77 h 77"/>
                <a:gd name="T2" fmla="*/ 0 w 76"/>
                <a:gd name="T3" fmla="*/ 38 h 77"/>
                <a:gd name="T4" fmla="*/ 38 w 76"/>
                <a:gd name="T5" fmla="*/ 0 h 77"/>
                <a:gd name="T6" fmla="*/ 76 w 76"/>
                <a:gd name="T7" fmla="*/ 38 h 77"/>
                <a:gd name="T8" fmla="*/ 38 w 76"/>
                <a:gd name="T9" fmla="*/ 77 h 77"/>
                <a:gd name="T10" fmla="*/ 38 w 76"/>
                <a:gd name="T11" fmla="*/ 9 h 77"/>
                <a:gd name="T12" fmla="*/ 9 w 76"/>
                <a:gd name="T13" fmla="*/ 38 h 77"/>
                <a:gd name="T14" fmla="*/ 38 w 76"/>
                <a:gd name="T15" fmla="*/ 68 h 77"/>
                <a:gd name="T16" fmla="*/ 67 w 76"/>
                <a:gd name="T17" fmla="*/ 38 h 77"/>
                <a:gd name="T18" fmla="*/ 38 w 76"/>
                <a:gd name="T19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7">
                  <a:moveTo>
                    <a:pt x="38" y="77"/>
                  </a:move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60"/>
                    <a:pt x="59" y="77"/>
                    <a:pt x="38" y="77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8"/>
                    <a:pt x="38" y="68"/>
                  </a:cubicBezTo>
                  <a:cubicBezTo>
                    <a:pt x="54" y="68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220"/>
            <p:cNvSpPr>
              <a:spLocks noEditPoints="1"/>
            </p:cNvSpPr>
            <p:nvPr/>
          </p:nvSpPr>
          <p:spPr bwMode="auto">
            <a:xfrm>
              <a:off x="6278563" y="5211763"/>
              <a:ext cx="358775" cy="363537"/>
            </a:xfrm>
            <a:custGeom>
              <a:avLst/>
              <a:gdLst>
                <a:gd name="T0" fmla="*/ 64 w 128"/>
                <a:gd name="T1" fmla="*/ 130 h 130"/>
                <a:gd name="T2" fmla="*/ 0 w 128"/>
                <a:gd name="T3" fmla="*/ 65 h 130"/>
                <a:gd name="T4" fmla="*/ 64 w 128"/>
                <a:gd name="T5" fmla="*/ 0 h 130"/>
                <a:gd name="T6" fmla="*/ 128 w 128"/>
                <a:gd name="T7" fmla="*/ 65 h 130"/>
                <a:gd name="T8" fmla="*/ 64 w 128"/>
                <a:gd name="T9" fmla="*/ 130 h 130"/>
                <a:gd name="T10" fmla="*/ 64 w 128"/>
                <a:gd name="T11" fmla="*/ 9 h 130"/>
                <a:gd name="T12" fmla="*/ 9 w 128"/>
                <a:gd name="T13" fmla="*/ 65 h 130"/>
                <a:gd name="T14" fmla="*/ 64 w 128"/>
                <a:gd name="T15" fmla="*/ 121 h 130"/>
                <a:gd name="T16" fmla="*/ 119 w 128"/>
                <a:gd name="T17" fmla="*/ 65 h 130"/>
                <a:gd name="T18" fmla="*/ 64 w 128"/>
                <a:gd name="T19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30">
                  <a:moveTo>
                    <a:pt x="64" y="130"/>
                  </a:moveTo>
                  <a:cubicBezTo>
                    <a:pt x="29" y="130"/>
                    <a:pt x="0" y="101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100" y="0"/>
                    <a:pt x="128" y="29"/>
                    <a:pt x="128" y="65"/>
                  </a:cubicBezTo>
                  <a:cubicBezTo>
                    <a:pt x="128" y="101"/>
                    <a:pt x="100" y="130"/>
                    <a:pt x="64" y="130"/>
                  </a:cubicBezTo>
                  <a:close/>
                  <a:moveTo>
                    <a:pt x="64" y="9"/>
                  </a:moveTo>
                  <a:cubicBezTo>
                    <a:pt x="34" y="9"/>
                    <a:pt x="9" y="34"/>
                    <a:pt x="9" y="65"/>
                  </a:cubicBezTo>
                  <a:cubicBezTo>
                    <a:pt x="9" y="96"/>
                    <a:pt x="34" y="121"/>
                    <a:pt x="64" y="121"/>
                  </a:cubicBezTo>
                  <a:cubicBezTo>
                    <a:pt x="95" y="121"/>
                    <a:pt x="119" y="96"/>
                    <a:pt x="119" y="65"/>
                  </a:cubicBezTo>
                  <a:cubicBezTo>
                    <a:pt x="119" y="34"/>
                    <a:pt x="95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221"/>
            <p:cNvSpPr>
              <a:spLocks noEditPoints="1"/>
            </p:cNvSpPr>
            <p:nvPr/>
          </p:nvSpPr>
          <p:spPr bwMode="auto">
            <a:xfrm>
              <a:off x="6329363" y="5260975"/>
              <a:ext cx="258763" cy="261937"/>
            </a:xfrm>
            <a:custGeom>
              <a:avLst/>
              <a:gdLst>
                <a:gd name="T0" fmla="*/ 46 w 92"/>
                <a:gd name="T1" fmla="*/ 93 h 93"/>
                <a:gd name="T2" fmla="*/ 0 w 92"/>
                <a:gd name="T3" fmla="*/ 47 h 93"/>
                <a:gd name="T4" fmla="*/ 46 w 92"/>
                <a:gd name="T5" fmla="*/ 0 h 93"/>
                <a:gd name="T6" fmla="*/ 92 w 92"/>
                <a:gd name="T7" fmla="*/ 47 h 93"/>
                <a:gd name="T8" fmla="*/ 46 w 92"/>
                <a:gd name="T9" fmla="*/ 93 h 93"/>
                <a:gd name="T10" fmla="*/ 46 w 92"/>
                <a:gd name="T11" fmla="*/ 10 h 93"/>
                <a:gd name="T12" fmla="*/ 10 w 92"/>
                <a:gd name="T13" fmla="*/ 47 h 93"/>
                <a:gd name="T14" fmla="*/ 46 w 92"/>
                <a:gd name="T15" fmla="*/ 84 h 93"/>
                <a:gd name="T16" fmla="*/ 83 w 92"/>
                <a:gd name="T17" fmla="*/ 47 h 93"/>
                <a:gd name="T18" fmla="*/ 46 w 92"/>
                <a:gd name="T19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46" y="93"/>
                  </a:moveTo>
                  <a:cubicBezTo>
                    <a:pt x="21" y="93"/>
                    <a:pt x="0" y="72"/>
                    <a:pt x="0" y="47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7"/>
                  </a:cubicBezTo>
                  <a:cubicBezTo>
                    <a:pt x="92" y="72"/>
                    <a:pt x="72" y="93"/>
                    <a:pt x="46" y="93"/>
                  </a:cubicBezTo>
                  <a:close/>
                  <a:moveTo>
                    <a:pt x="46" y="10"/>
                  </a:moveTo>
                  <a:cubicBezTo>
                    <a:pt x="26" y="10"/>
                    <a:pt x="10" y="26"/>
                    <a:pt x="10" y="47"/>
                  </a:cubicBezTo>
                  <a:cubicBezTo>
                    <a:pt x="10" y="67"/>
                    <a:pt x="26" y="84"/>
                    <a:pt x="46" y="84"/>
                  </a:cubicBezTo>
                  <a:cubicBezTo>
                    <a:pt x="67" y="84"/>
                    <a:pt x="83" y="67"/>
                    <a:pt x="83" y="47"/>
                  </a:cubicBezTo>
                  <a:cubicBezTo>
                    <a:pt x="83" y="26"/>
                    <a:pt x="67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222"/>
            <p:cNvSpPr>
              <a:spLocks noEditPoints="1"/>
            </p:cNvSpPr>
            <p:nvPr/>
          </p:nvSpPr>
          <p:spPr bwMode="auto">
            <a:xfrm>
              <a:off x="6413500" y="5337175"/>
              <a:ext cx="92075" cy="98425"/>
            </a:xfrm>
            <a:custGeom>
              <a:avLst/>
              <a:gdLst>
                <a:gd name="T0" fmla="*/ 16 w 33"/>
                <a:gd name="T1" fmla="*/ 35 h 35"/>
                <a:gd name="T2" fmla="*/ 0 w 33"/>
                <a:gd name="T3" fmla="*/ 18 h 35"/>
                <a:gd name="T4" fmla="*/ 16 w 33"/>
                <a:gd name="T5" fmla="*/ 0 h 35"/>
                <a:gd name="T6" fmla="*/ 33 w 33"/>
                <a:gd name="T7" fmla="*/ 18 h 35"/>
                <a:gd name="T8" fmla="*/ 16 w 33"/>
                <a:gd name="T9" fmla="*/ 35 h 35"/>
                <a:gd name="T10" fmla="*/ 16 w 33"/>
                <a:gd name="T11" fmla="*/ 10 h 35"/>
                <a:gd name="T12" fmla="*/ 9 w 33"/>
                <a:gd name="T13" fmla="*/ 18 h 35"/>
                <a:gd name="T14" fmla="*/ 16 w 33"/>
                <a:gd name="T15" fmla="*/ 25 h 35"/>
                <a:gd name="T16" fmla="*/ 24 w 33"/>
                <a:gd name="T17" fmla="*/ 18 h 35"/>
                <a:gd name="T18" fmla="*/ 16 w 33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5">
                  <a:moveTo>
                    <a:pt x="16" y="35"/>
                  </a:moveTo>
                  <a:cubicBezTo>
                    <a:pt x="7" y="35"/>
                    <a:pt x="0" y="27"/>
                    <a:pt x="0" y="18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3" y="8"/>
                    <a:pt x="33" y="18"/>
                  </a:cubicBezTo>
                  <a:cubicBezTo>
                    <a:pt x="33" y="27"/>
                    <a:pt x="25" y="35"/>
                    <a:pt x="16" y="35"/>
                  </a:cubicBezTo>
                  <a:close/>
                  <a:moveTo>
                    <a:pt x="16" y="10"/>
                  </a:moveTo>
                  <a:cubicBezTo>
                    <a:pt x="12" y="10"/>
                    <a:pt x="9" y="13"/>
                    <a:pt x="9" y="18"/>
                  </a:cubicBezTo>
                  <a:cubicBezTo>
                    <a:pt x="9" y="22"/>
                    <a:pt x="12" y="25"/>
                    <a:pt x="16" y="25"/>
                  </a:cubicBezTo>
                  <a:cubicBezTo>
                    <a:pt x="20" y="25"/>
                    <a:pt x="24" y="22"/>
                    <a:pt x="24" y="18"/>
                  </a:cubicBezTo>
                  <a:cubicBezTo>
                    <a:pt x="24" y="13"/>
                    <a:pt x="20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223"/>
            <p:cNvSpPr>
              <a:spLocks noEditPoints="1"/>
            </p:cNvSpPr>
            <p:nvPr/>
          </p:nvSpPr>
          <p:spPr bwMode="auto">
            <a:xfrm>
              <a:off x="6772275" y="5373688"/>
              <a:ext cx="93663" cy="92075"/>
            </a:xfrm>
            <a:custGeom>
              <a:avLst/>
              <a:gdLst>
                <a:gd name="T0" fmla="*/ 17 w 33"/>
                <a:gd name="T1" fmla="*/ 33 h 33"/>
                <a:gd name="T2" fmla="*/ 0 w 33"/>
                <a:gd name="T3" fmla="*/ 16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3 h 33"/>
                <a:gd name="T10" fmla="*/ 17 w 33"/>
                <a:gd name="T11" fmla="*/ 9 h 33"/>
                <a:gd name="T12" fmla="*/ 9 w 33"/>
                <a:gd name="T13" fmla="*/ 16 h 33"/>
                <a:gd name="T14" fmla="*/ 17 w 33"/>
                <a:gd name="T15" fmla="*/ 24 h 33"/>
                <a:gd name="T16" fmla="*/ 24 w 33"/>
                <a:gd name="T17" fmla="*/ 16 h 33"/>
                <a:gd name="T18" fmla="*/ 17 w 33"/>
                <a:gd name="T1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6"/>
                  </a:cubicBezTo>
                  <a:cubicBezTo>
                    <a:pt x="9" y="20"/>
                    <a:pt x="13" y="24"/>
                    <a:pt x="17" y="24"/>
                  </a:cubicBezTo>
                  <a:cubicBezTo>
                    <a:pt x="21" y="24"/>
                    <a:pt x="24" y="20"/>
                    <a:pt x="24" y="16"/>
                  </a:cubicBezTo>
                  <a:cubicBezTo>
                    <a:pt x="24" y="12"/>
                    <a:pt x="21" y="9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224"/>
            <p:cNvSpPr>
              <a:spLocks noEditPoints="1"/>
            </p:cNvSpPr>
            <p:nvPr/>
          </p:nvSpPr>
          <p:spPr bwMode="auto">
            <a:xfrm>
              <a:off x="6665913" y="4899025"/>
              <a:ext cx="201613" cy="177800"/>
            </a:xfrm>
            <a:custGeom>
              <a:avLst/>
              <a:gdLst>
                <a:gd name="T0" fmla="*/ 68 w 72"/>
                <a:gd name="T1" fmla="*/ 63 h 63"/>
                <a:gd name="T2" fmla="*/ 4 w 72"/>
                <a:gd name="T3" fmla="*/ 63 h 63"/>
                <a:gd name="T4" fmla="*/ 0 w 72"/>
                <a:gd name="T5" fmla="*/ 59 h 63"/>
                <a:gd name="T6" fmla="*/ 0 w 72"/>
                <a:gd name="T7" fmla="*/ 5 h 63"/>
                <a:gd name="T8" fmla="*/ 4 w 72"/>
                <a:gd name="T9" fmla="*/ 0 h 63"/>
                <a:gd name="T10" fmla="*/ 49 w 72"/>
                <a:gd name="T11" fmla="*/ 0 h 63"/>
                <a:gd name="T12" fmla="*/ 53 w 72"/>
                <a:gd name="T13" fmla="*/ 3 h 63"/>
                <a:gd name="T14" fmla="*/ 72 w 72"/>
                <a:gd name="T15" fmla="*/ 57 h 63"/>
                <a:gd name="T16" fmla="*/ 71 w 72"/>
                <a:gd name="T17" fmla="*/ 62 h 63"/>
                <a:gd name="T18" fmla="*/ 68 w 72"/>
                <a:gd name="T19" fmla="*/ 63 h 63"/>
                <a:gd name="T20" fmla="*/ 9 w 72"/>
                <a:gd name="T21" fmla="*/ 54 h 63"/>
                <a:gd name="T22" fmla="*/ 61 w 72"/>
                <a:gd name="T23" fmla="*/ 54 h 63"/>
                <a:gd name="T24" fmla="*/ 45 w 72"/>
                <a:gd name="T25" fmla="*/ 10 h 63"/>
                <a:gd name="T26" fmla="*/ 9 w 72"/>
                <a:gd name="T27" fmla="*/ 10 h 63"/>
                <a:gd name="T28" fmla="*/ 9 w 72"/>
                <a:gd name="T2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63">
                  <a:moveTo>
                    <a:pt x="68" y="63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2" y="63"/>
                    <a:pt x="0" y="61"/>
                    <a:pt x="0" y="5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1" y="0"/>
                    <a:pt x="52" y="2"/>
                    <a:pt x="53" y="3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9"/>
                    <a:pt x="72" y="60"/>
                    <a:pt x="71" y="62"/>
                  </a:cubicBezTo>
                  <a:cubicBezTo>
                    <a:pt x="71" y="63"/>
                    <a:pt x="69" y="63"/>
                    <a:pt x="68" y="63"/>
                  </a:cubicBezTo>
                  <a:close/>
                  <a:moveTo>
                    <a:pt x="9" y="54"/>
                  </a:moveTo>
                  <a:cubicBezTo>
                    <a:pt x="61" y="54"/>
                    <a:pt x="61" y="54"/>
                    <a:pt x="61" y="5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225"/>
            <p:cNvSpPr>
              <a:spLocks noEditPoints="1"/>
            </p:cNvSpPr>
            <p:nvPr/>
          </p:nvSpPr>
          <p:spPr bwMode="auto">
            <a:xfrm>
              <a:off x="6102350" y="4745038"/>
              <a:ext cx="617538" cy="404812"/>
            </a:xfrm>
            <a:custGeom>
              <a:avLst/>
              <a:gdLst>
                <a:gd name="T0" fmla="*/ 168 w 220"/>
                <a:gd name="T1" fmla="*/ 144 h 144"/>
                <a:gd name="T2" fmla="*/ 32 w 220"/>
                <a:gd name="T3" fmla="*/ 144 h 144"/>
                <a:gd name="T4" fmla="*/ 28 w 220"/>
                <a:gd name="T5" fmla="*/ 141 h 144"/>
                <a:gd name="T6" fmla="*/ 15 w 220"/>
                <a:gd name="T7" fmla="*/ 108 h 144"/>
                <a:gd name="T8" fmla="*/ 1 w 220"/>
                <a:gd name="T9" fmla="*/ 90 h 144"/>
                <a:gd name="T10" fmla="*/ 1 w 220"/>
                <a:gd name="T11" fmla="*/ 85 h 144"/>
                <a:gd name="T12" fmla="*/ 12 w 220"/>
                <a:gd name="T13" fmla="*/ 57 h 144"/>
                <a:gd name="T14" fmla="*/ 14 w 220"/>
                <a:gd name="T15" fmla="*/ 54 h 144"/>
                <a:gd name="T16" fmla="*/ 157 w 220"/>
                <a:gd name="T17" fmla="*/ 1 h 144"/>
                <a:gd name="T18" fmla="*/ 158 w 220"/>
                <a:gd name="T19" fmla="*/ 0 h 144"/>
                <a:gd name="T20" fmla="*/ 215 w 220"/>
                <a:gd name="T21" fmla="*/ 0 h 144"/>
                <a:gd name="T22" fmla="*/ 220 w 220"/>
                <a:gd name="T23" fmla="*/ 5 h 144"/>
                <a:gd name="T24" fmla="*/ 220 w 220"/>
                <a:gd name="T25" fmla="*/ 24 h 144"/>
                <a:gd name="T26" fmla="*/ 215 w 220"/>
                <a:gd name="T27" fmla="*/ 28 h 144"/>
                <a:gd name="T28" fmla="*/ 173 w 220"/>
                <a:gd name="T29" fmla="*/ 28 h 144"/>
                <a:gd name="T30" fmla="*/ 173 w 220"/>
                <a:gd name="T31" fmla="*/ 139 h 144"/>
                <a:gd name="T32" fmla="*/ 168 w 220"/>
                <a:gd name="T33" fmla="*/ 144 h 144"/>
                <a:gd name="T34" fmla="*/ 35 w 220"/>
                <a:gd name="T35" fmla="*/ 135 h 144"/>
                <a:gd name="T36" fmla="*/ 164 w 220"/>
                <a:gd name="T37" fmla="*/ 135 h 144"/>
                <a:gd name="T38" fmla="*/ 164 w 220"/>
                <a:gd name="T39" fmla="*/ 24 h 144"/>
                <a:gd name="T40" fmla="*/ 169 w 220"/>
                <a:gd name="T41" fmla="*/ 19 h 144"/>
                <a:gd name="T42" fmla="*/ 211 w 220"/>
                <a:gd name="T43" fmla="*/ 19 h 144"/>
                <a:gd name="T44" fmla="*/ 211 w 220"/>
                <a:gd name="T45" fmla="*/ 10 h 144"/>
                <a:gd name="T46" fmla="*/ 159 w 220"/>
                <a:gd name="T47" fmla="*/ 10 h 144"/>
                <a:gd name="T48" fmla="*/ 19 w 220"/>
                <a:gd name="T49" fmla="*/ 62 h 144"/>
                <a:gd name="T50" fmla="*/ 10 w 220"/>
                <a:gd name="T51" fmla="*/ 86 h 144"/>
                <a:gd name="T52" fmla="*/ 23 w 220"/>
                <a:gd name="T53" fmla="*/ 103 h 144"/>
                <a:gd name="T54" fmla="*/ 23 w 220"/>
                <a:gd name="T55" fmla="*/ 104 h 144"/>
                <a:gd name="T56" fmla="*/ 35 w 220"/>
                <a:gd name="T57" fmla="*/ 13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0" h="144">
                  <a:moveTo>
                    <a:pt x="168" y="144"/>
                  </a:moveTo>
                  <a:cubicBezTo>
                    <a:pt x="32" y="144"/>
                    <a:pt x="32" y="144"/>
                    <a:pt x="32" y="144"/>
                  </a:cubicBezTo>
                  <a:cubicBezTo>
                    <a:pt x="30" y="144"/>
                    <a:pt x="29" y="143"/>
                    <a:pt x="28" y="141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88"/>
                    <a:pt x="0" y="87"/>
                    <a:pt x="1" y="8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3" y="55"/>
                    <a:pt x="14" y="54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0"/>
                    <a:pt x="158" y="0"/>
                    <a:pt x="158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8" y="0"/>
                    <a:pt x="220" y="2"/>
                    <a:pt x="220" y="5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20" y="26"/>
                    <a:pt x="218" y="28"/>
                    <a:pt x="215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2"/>
                    <a:pt x="171" y="144"/>
                    <a:pt x="168" y="144"/>
                  </a:cubicBezTo>
                  <a:close/>
                  <a:moveTo>
                    <a:pt x="35" y="135"/>
                  </a:moveTo>
                  <a:cubicBezTo>
                    <a:pt x="164" y="135"/>
                    <a:pt x="164" y="135"/>
                    <a:pt x="164" y="135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4" y="21"/>
                    <a:pt x="166" y="19"/>
                    <a:pt x="169" y="19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04"/>
                    <a:pt x="23" y="104"/>
                    <a:pt x="23" y="104"/>
                  </a:cubicBezTo>
                  <a:lnTo>
                    <a:pt x="35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227"/>
            <p:cNvSpPr/>
            <p:nvPr/>
          </p:nvSpPr>
          <p:spPr bwMode="auto">
            <a:xfrm>
              <a:off x="6665913" y="5099050"/>
              <a:ext cx="80963" cy="25400"/>
            </a:xfrm>
            <a:custGeom>
              <a:avLst/>
              <a:gdLst>
                <a:gd name="T0" fmla="*/ 25 w 29"/>
                <a:gd name="T1" fmla="*/ 9 h 9"/>
                <a:gd name="T2" fmla="*/ 4 w 29"/>
                <a:gd name="T3" fmla="*/ 9 h 9"/>
                <a:gd name="T4" fmla="*/ 0 w 29"/>
                <a:gd name="T5" fmla="*/ 5 h 9"/>
                <a:gd name="T6" fmla="*/ 4 w 29"/>
                <a:gd name="T7" fmla="*/ 0 h 9"/>
                <a:gd name="T8" fmla="*/ 25 w 29"/>
                <a:gd name="T9" fmla="*/ 0 h 9"/>
                <a:gd name="T10" fmla="*/ 29 w 29"/>
                <a:gd name="T11" fmla="*/ 5 h 9"/>
                <a:gd name="T12" fmla="*/ 25 w 2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7"/>
                    <a:pt x="27" y="9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228"/>
            <p:cNvSpPr/>
            <p:nvPr/>
          </p:nvSpPr>
          <p:spPr bwMode="auto">
            <a:xfrm>
              <a:off x="6142038" y="4795838"/>
              <a:ext cx="447675" cy="260350"/>
            </a:xfrm>
            <a:custGeom>
              <a:avLst/>
              <a:gdLst>
                <a:gd name="T0" fmla="*/ 5 w 160"/>
                <a:gd name="T1" fmla="*/ 93 h 93"/>
                <a:gd name="T2" fmla="*/ 3 w 160"/>
                <a:gd name="T3" fmla="*/ 92 h 93"/>
                <a:gd name="T4" fmla="*/ 0 w 160"/>
                <a:gd name="T5" fmla="*/ 87 h 93"/>
                <a:gd name="T6" fmla="*/ 11 w 160"/>
                <a:gd name="T7" fmla="*/ 53 h 93"/>
                <a:gd name="T8" fmla="*/ 14 w 160"/>
                <a:gd name="T9" fmla="*/ 50 h 93"/>
                <a:gd name="T10" fmla="*/ 153 w 160"/>
                <a:gd name="T11" fmla="*/ 1 h 93"/>
                <a:gd name="T12" fmla="*/ 159 w 160"/>
                <a:gd name="T13" fmla="*/ 4 h 93"/>
                <a:gd name="T14" fmla="*/ 156 w 160"/>
                <a:gd name="T15" fmla="*/ 10 h 93"/>
                <a:gd name="T16" fmla="*/ 19 w 160"/>
                <a:gd name="T17" fmla="*/ 58 h 93"/>
                <a:gd name="T18" fmla="*/ 9 w 160"/>
                <a:gd name="T19" fmla="*/ 89 h 93"/>
                <a:gd name="T20" fmla="*/ 5 w 160"/>
                <a:gd name="T2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93">
                  <a:moveTo>
                    <a:pt x="5" y="93"/>
                  </a:moveTo>
                  <a:cubicBezTo>
                    <a:pt x="4" y="93"/>
                    <a:pt x="4" y="93"/>
                    <a:pt x="3" y="92"/>
                  </a:cubicBezTo>
                  <a:cubicBezTo>
                    <a:pt x="1" y="92"/>
                    <a:pt x="0" y="89"/>
                    <a:pt x="0" y="87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1"/>
                    <a:pt x="13" y="50"/>
                    <a:pt x="14" y="5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6" y="0"/>
                    <a:pt x="158" y="2"/>
                    <a:pt x="159" y="4"/>
                  </a:cubicBezTo>
                  <a:cubicBezTo>
                    <a:pt x="160" y="6"/>
                    <a:pt x="159" y="9"/>
                    <a:pt x="156" y="10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91"/>
                    <a:pt x="7" y="93"/>
                    <a:pt x="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229"/>
            <p:cNvSpPr>
              <a:spLocks noEditPoints="1"/>
            </p:cNvSpPr>
            <p:nvPr/>
          </p:nvSpPr>
          <p:spPr bwMode="auto">
            <a:xfrm>
              <a:off x="6200775" y="4949825"/>
              <a:ext cx="98425" cy="152400"/>
            </a:xfrm>
            <a:custGeom>
              <a:avLst/>
              <a:gdLst>
                <a:gd name="T0" fmla="*/ 30 w 35"/>
                <a:gd name="T1" fmla="*/ 54 h 54"/>
                <a:gd name="T2" fmla="*/ 12 w 35"/>
                <a:gd name="T3" fmla="*/ 54 h 54"/>
                <a:gd name="T4" fmla="*/ 7 w 35"/>
                <a:gd name="T5" fmla="*/ 50 h 54"/>
                <a:gd name="T6" fmla="*/ 1 w 35"/>
                <a:gd name="T7" fmla="*/ 14 h 54"/>
                <a:gd name="T8" fmla="*/ 4 w 35"/>
                <a:gd name="T9" fmla="*/ 8 h 54"/>
                <a:gd name="T10" fmla="*/ 29 w 35"/>
                <a:gd name="T11" fmla="*/ 1 h 54"/>
                <a:gd name="T12" fmla="*/ 33 w 35"/>
                <a:gd name="T13" fmla="*/ 1 h 54"/>
                <a:gd name="T14" fmla="*/ 35 w 35"/>
                <a:gd name="T15" fmla="*/ 5 h 54"/>
                <a:gd name="T16" fmla="*/ 35 w 35"/>
                <a:gd name="T17" fmla="*/ 49 h 54"/>
                <a:gd name="T18" fmla="*/ 30 w 35"/>
                <a:gd name="T19" fmla="*/ 54 h 54"/>
                <a:gd name="T20" fmla="*/ 16 w 35"/>
                <a:gd name="T21" fmla="*/ 44 h 54"/>
                <a:gd name="T22" fmla="*/ 26 w 35"/>
                <a:gd name="T23" fmla="*/ 44 h 54"/>
                <a:gd name="T24" fmla="*/ 26 w 35"/>
                <a:gd name="T25" fmla="*/ 11 h 54"/>
                <a:gd name="T26" fmla="*/ 11 w 35"/>
                <a:gd name="T27" fmla="*/ 16 h 54"/>
                <a:gd name="T28" fmla="*/ 16 w 35"/>
                <a:gd name="T2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4">
                  <a:moveTo>
                    <a:pt x="30" y="54"/>
                  </a:moveTo>
                  <a:cubicBezTo>
                    <a:pt x="12" y="54"/>
                    <a:pt x="12" y="54"/>
                    <a:pt x="12" y="54"/>
                  </a:cubicBezTo>
                  <a:cubicBezTo>
                    <a:pt x="9" y="54"/>
                    <a:pt x="8" y="52"/>
                    <a:pt x="7" y="5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9"/>
                    <a:pt x="4" y="8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2" y="0"/>
                    <a:pt x="33" y="1"/>
                  </a:cubicBezTo>
                  <a:cubicBezTo>
                    <a:pt x="34" y="2"/>
                    <a:pt x="35" y="4"/>
                    <a:pt x="35" y="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2"/>
                    <a:pt x="33" y="54"/>
                    <a:pt x="30" y="54"/>
                  </a:cubicBezTo>
                  <a:close/>
                  <a:moveTo>
                    <a:pt x="16" y="44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1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30"/>
            <p:cNvSpPr>
              <a:spLocks noEditPoints="1"/>
            </p:cNvSpPr>
            <p:nvPr/>
          </p:nvSpPr>
          <p:spPr bwMode="auto">
            <a:xfrm>
              <a:off x="6326188" y="4913313"/>
              <a:ext cx="95250" cy="188913"/>
            </a:xfrm>
            <a:custGeom>
              <a:avLst/>
              <a:gdLst>
                <a:gd name="T0" fmla="*/ 28 w 34"/>
                <a:gd name="T1" fmla="*/ 67 h 67"/>
                <a:gd name="T2" fmla="*/ 6 w 34"/>
                <a:gd name="T3" fmla="*/ 67 h 67"/>
                <a:gd name="T4" fmla="*/ 2 w 34"/>
                <a:gd name="T5" fmla="*/ 62 h 67"/>
                <a:gd name="T6" fmla="*/ 0 w 34"/>
                <a:gd name="T7" fmla="*/ 13 h 67"/>
                <a:gd name="T8" fmla="*/ 3 w 34"/>
                <a:gd name="T9" fmla="*/ 8 h 67"/>
                <a:gd name="T10" fmla="*/ 28 w 34"/>
                <a:gd name="T11" fmla="*/ 0 h 67"/>
                <a:gd name="T12" fmla="*/ 32 w 34"/>
                <a:gd name="T13" fmla="*/ 1 h 67"/>
                <a:gd name="T14" fmla="*/ 34 w 34"/>
                <a:gd name="T15" fmla="*/ 5 h 67"/>
                <a:gd name="T16" fmla="*/ 32 w 34"/>
                <a:gd name="T17" fmla="*/ 62 h 67"/>
                <a:gd name="T18" fmla="*/ 28 w 34"/>
                <a:gd name="T19" fmla="*/ 67 h 67"/>
                <a:gd name="T20" fmla="*/ 11 w 34"/>
                <a:gd name="T21" fmla="*/ 57 h 67"/>
                <a:gd name="T22" fmla="*/ 23 w 34"/>
                <a:gd name="T23" fmla="*/ 57 h 67"/>
                <a:gd name="T24" fmla="*/ 25 w 34"/>
                <a:gd name="T25" fmla="*/ 11 h 67"/>
                <a:gd name="T26" fmla="*/ 9 w 34"/>
                <a:gd name="T27" fmla="*/ 16 h 67"/>
                <a:gd name="T28" fmla="*/ 11 w 34"/>
                <a:gd name="T29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67">
                  <a:moveTo>
                    <a:pt x="28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7"/>
                    <a:pt x="2" y="65"/>
                    <a:pt x="2" y="6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0"/>
                    <a:pt x="32" y="1"/>
                  </a:cubicBezTo>
                  <a:cubicBezTo>
                    <a:pt x="33" y="2"/>
                    <a:pt x="34" y="3"/>
                    <a:pt x="34" y="5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5"/>
                    <a:pt x="30" y="67"/>
                    <a:pt x="28" y="67"/>
                  </a:cubicBezTo>
                  <a:close/>
                  <a:moveTo>
                    <a:pt x="11" y="57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231"/>
            <p:cNvSpPr>
              <a:spLocks noEditPoints="1"/>
            </p:cNvSpPr>
            <p:nvPr/>
          </p:nvSpPr>
          <p:spPr bwMode="auto">
            <a:xfrm>
              <a:off x="6446838" y="4879975"/>
              <a:ext cx="90488" cy="222250"/>
            </a:xfrm>
            <a:custGeom>
              <a:avLst/>
              <a:gdLst>
                <a:gd name="T0" fmla="*/ 27 w 32"/>
                <a:gd name="T1" fmla="*/ 79 h 79"/>
                <a:gd name="T2" fmla="*/ 9 w 32"/>
                <a:gd name="T3" fmla="*/ 79 h 79"/>
                <a:gd name="T4" fmla="*/ 4 w 32"/>
                <a:gd name="T5" fmla="*/ 74 h 79"/>
                <a:gd name="T6" fmla="*/ 0 w 32"/>
                <a:gd name="T7" fmla="*/ 13 h 79"/>
                <a:gd name="T8" fmla="*/ 3 w 32"/>
                <a:gd name="T9" fmla="*/ 8 h 79"/>
                <a:gd name="T10" fmla="*/ 26 w 32"/>
                <a:gd name="T11" fmla="*/ 0 h 79"/>
                <a:gd name="T12" fmla="*/ 30 w 32"/>
                <a:gd name="T13" fmla="*/ 1 h 79"/>
                <a:gd name="T14" fmla="*/ 32 w 32"/>
                <a:gd name="T15" fmla="*/ 4 h 79"/>
                <a:gd name="T16" fmla="*/ 32 w 32"/>
                <a:gd name="T17" fmla="*/ 74 h 79"/>
                <a:gd name="T18" fmla="*/ 27 w 32"/>
                <a:gd name="T19" fmla="*/ 79 h 79"/>
                <a:gd name="T20" fmla="*/ 13 w 32"/>
                <a:gd name="T21" fmla="*/ 69 h 79"/>
                <a:gd name="T22" fmla="*/ 23 w 32"/>
                <a:gd name="T23" fmla="*/ 69 h 79"/>
                <a:gd name="T24" fmla="*/ 23 w 32"/>
                <a:gd name="T25" fmla="*/ 11 h 79"/>
                <a:gd name="T26" fmla="*/ 9 w 32"/>
                <a:gd name="T27" fmla="*/ 15 h 79"/>
                <a:gd name="T28" fmla="*/ 13 w 32"/>
                <a:gd name="T2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79">
                  <a:moveTo>
                    <a:pt x="27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7" y="79"/>
                    <a:pt x="5" y="77"/>
                    <a:pt x="4" y="7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31" y="2"/>
                    <a:pt x="32" y="3"/>
                    <a:pt x="32" y="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7"/>
                    <a:pt x="30" y="79"/>
                    <a:pt x="27" y="79"/>
                  </a:cubicBezTo>
                  <a:close/>
                  <a:moveTo>
                    <a:pt x="13" y="69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1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49" name="Freeform 232"/>
          <p:cNvSpPr>
            <a:spLocks noEditPoints="1"/>
          </p:cNvSpPr>
          <p:nvPr/>
        </p:nvSpPr>
        <p:spPr bwMode="auto">
          <a:xfrm>
            <a:off x="6265836" y="4877621"/>
            <a:ext cx="865500" cy="866569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50" name="组合 349"/>
          <p:cNvGrpSpPr/>
          <p:nvPr/>
        </p:nvGrpSpPr>
        <p:grpSpPr>
          <a:xfrm>
            <a:off x="7577458" y="4983535"/>
            <a:ext cx="637624" cy="614087"/>
            <a:chOff x="7913688" y="4675188"/>
            <a:chExt cx="946150" cy="911225"/>
          </a:xfrm>
          <a:solidFill>
            <a:srgbClr val="FC621E"/>
          </a:solidFill>
        </p:grpSpPr>
        <p:sp>
          <p:nvSpPr>
            <p:cNvPr id="351" name="Freeform 233"/>
            <p:cNvSpPr>
              <a:spLocks noEditPoints="1"/>
            </p:cNvSpPr>
            <p:nvPr/>
          </p:nvSpPr>
          <p:spPr bwMode="auto">
            <a:xfrm>
              <a:off x="7913688" y="5073650"/>
              <a:ext cx="511175" cy="512763"/>
            </a:xfrm>
            <a:custGeom>
              <a:avLst/>
              <a:gdLst>
                <a:gd name="T0" fmla="*/ 91 w 182"/>
                <a:gd name="T1" fmla="*/ 183 h 183"/>
                <a:gd name="T2" fmla="*/ 0 w 182"/>
                <a:gd name="T3" fmla="*/ 92 h 183"/>
                <a:gd name="T4" fmla="*/ 91 w 182"/>
                <a:gd name="T5" fmla="*/ 0 h 183"/>
                <a:gd name="T6" fmla="*/ 182 w 182"/>
                <a:gd name="T7" fmla="*/ 92 h 183"/>
                <a:gd name="T8" fmla="*/ 91 w 182"/>
                <a:gd name="T9" fmla="*/ 183 h 183"/>
                <a:gd name="T10" fmla="*/ 91 w 182"/>
                <a:gd name="T11" fmla="*/ 10 h 183"/>
                <a:gd name="T12" fmla="*/ 9 w 182"/>
                <a:gd name="T13" fmla="*/ 92 h 183"/>
                <a:gd name="T14" fmla="*/ 91 w 182"/>
                <a:gd name="T15" fmla="*/ 173 h 183"/>
                <a:gd name="T16" fmla="*/ 172 w 182"/>
                <a:gd name="T17" fmla="*/ 92 h 183"/>
                <a:gd name="T18" fmla="*/ 91 w 182"/>
                <a:gd name="T19" fmla="*/ 1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cubicBezTo>
                    <a:pt x="40" y="183"/>
                    <a:pt x="0" y="142"/>
                    <a:pt x="0" y="92"/>
                  </a:cubicBezTo>
                  <a:cubicBezTo>
                    <a:pt x="0" y="41"/>
                    <a:pt x="40" y="0"/>
                    <a:pt x="91" y="0"/>
                  </a:cubicBezTo>
                  <a:cubicBezTo>
                    <a:pt x="141" y="0"/>
                    <a:pt x="182" y="41"/>
                    <a:pt x="182" y="92"/>
                  </a:cubicBezTo>
                  <a:cubicBezTo>
                    <a:pt x="182" y="142"/>
                    <a:pt x="141" y="183"/>
                    <a:pt x="91" y="183"/>
                  </a:cubicBezTo>
                  <a:close/>
                  <a:moveTo>
                    <a:pt x="91" y="10"/>
                  </a:moveTo>
                  <a:cubicBezTo>
                    <a:pt x="46" y="10"/>
                    <a:pt x="9" y="46"/>
                    <a:pt x="9" y="92"/>
                  </a:cubicBezTo>
                  <a:cubicBezTo>
                    <a:pt x="9" y="137"/>
                    <a:pt x="46" y="173"/>
                    <a:pt x="91" y="173"/>
                  </a:cubicBezTo>
                  <a:cubicBezTo>
                    <a:pt x="136" y="173"/>
                    <a:pt x="172" y="137"/>
                    <a:pt x="172" y="92"/>
                  </a:cubicBezTo>
                  <a:cubicBezTo>
                    <a:pt x="172" y="46"/>
                    <a:pt x="136" y="10"/>
                    <a:pt x="9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234"/>
            <p:cNvSpPr>
              <a:spLocks noEditPoints="1"/>
            </p:cNvSpPr>
            <p:nvPr/>
          </p:nvSpPr>
          <p:spPr bwMode="auto">
            <a:xfrm>
              <a:off x="8045450" y="5172075"/>
              <a:ext cx="101600" cy="9842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9 h 35"/>
                <a:gd name="T12" fmla="*/ 10 w 36"/>
                <a:gd name="T13" fmla="*/ 18 h 35"/>
                <a:gd name="T14" fmla="*/ 18 w 36"/>
                <a:gd name="T15" fmla="*/ 26 h 35"/>
                <a:gd name="T16" fmla="*/ 26 w 36"/>
                <a:gd name="T17" fmla="*/ 18 h 35"/>
                <a:gd name="T18" fmla="*/ 18 w 36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9"/>
                  </a:moveTo>
                  <a:cubicBezTo>
                    <a:pt x="13" y="9"/>
                    <a:pt x="10" y="13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3" y="26"/>
                    <a:pt x="26" y="22"/>
                    <a:pt x="26" y="18"/>
                  </a:cubicBezTo>
                  <a:cubicBezTo>
                    <a:pt x="26" y="13"/>
                    <a:pt x="23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235"/>
            <p:cNvSpPr/>
            <p:nvPr/>
          </p:nvSpPr>
          <p:spPr bwMode="auto">
            <a:xfrm>
              <a:off x="8118475" y="5208588"/>
              <a:ext cx="306388" cy="125413"/>
            </a:xfrm>
            <a:custGeom>
              <a:avLst/>
              <a:gdLst>
                <a:gd name="T0" fmla="*/ 104 w 109"/>
                <a:gd name="T1" fmla="*/ 45 h 45"/>
                <a:gd name="T2" fmla="*/ 101 w 109"/>
                <a:gd name="T3" fmla="*/ 44 h 45"/>
                <a:gd name="T4" fmla="*/ 5 w 109"/>
                <a:gd name="T5" fmla="*/ 9 h 45"/>
                <a:gd name="T6" fmla="*/ 0 w 109"/>
                <a:gd name="T7" fmla="*/ 5 h 45"/>
                <a:gd name="T8" fmla="*/ 5 w 109"/>
                <a:gd name="T9" fmla="*/ 0 h 45"/>
                <a:gd name="T10" fmla="*/ 107 w 109"/>
                <a:gd name="T11" fmla="*/ 37 h 45"/>
                <a:gd name="T12" fmla="*/ 108 w 109"/>
                <a:gd name="T13" fmla="*/ 43 h 45"/>
                <a:gd name="T14" fmla="*/ 104 w 109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5">
                  <a:moveTo>
                    <a:pt x="104" y="45"/>
                  </a:moveTo>
                  <a:cubicBezTo>
                    <a:pt x="103" y="45"/>
                    <a:pt x="102" y="44"/>
                    <a:pt x="101" y="44"/>
                  </a:cubicBezTo>
                  <a:cubicBezTo>
                    <a:pt x="60" y="10"/>
                    <a:pt x="6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64" y="0"/>
                    <a:pt x="107" y="37"/>
                  </a:cubicBezTo>
                  <a:cubicBezTo>
                    <a:pt x="109" y="38"/>
                    <a:pt x="109" y="41"/>
                    <a:pt x="108" y="43"/>
                  </a:cubicBezTo>
                  <a:cubicBezTo>
                    <a:pt x="107" y="44"/>
                    <a:pt x="105" y="45"/>
                    <a:pt x="10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236"/>
            <p:cNvSpPr/>
            <p:nvPr/>
          </p:nvSpPr>
          <p:spPr bwMode="auto">
            <a:xfrm>
              <a:off x="8099425" y="5084763"/>
              <a:ext cx="157163" cy="117475"/>
            </a:xfrm>
            <a:custGeom>
              <a:avLst/>
              <a:gdLst>
                <a:gd name="T0" fmla="*/ 5 w 56"/>
                <a:gd name="T1" fmla="*/ 42 h 42"/>
                <a:gd name="T2" fmla="*/ 3 w 56"/>
                <a:gd name="T3" fmla="*/ 41 h 42"/>
                <a:gd name="T4" fmla="*/ 1 w 56"/>
                <a:gd name="T5" fmla="*/ 35 h 42"/>
                <a:gd name="T6" fmla="*/ 50 w 56"/>
                <a:gd name="T7" fmla="*/ 1 h 42"/>
                <a:gd name="T8" fmla="*/ 56 w 56"/>
                <a:gd name="T9" fmla="*/ 4 h 42"/>
                <a:gd name="T10" fmla="*/ 52 w 56"/>
                <a:gd name="T11" fmla="*/ 10 h 42"/>
                <a:gd name="T12" fmla="*/ 9 w 56"/>
                <a:gd name="T13" fmla="*/ 40 h 42"/>
                <a:gd name="T14" fmla="*/ 5 w 56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2">
                  <a:moveTo>
                    <a:pt x="5" y="42"/>
                  </a:moveTo>
                  <a:cubicBezTo>
                    <a:pt x="4" y="42"/>
                    <a:pt x="3" y="42"/>
                    <a:pt x="3" y="41"/>
                  </a:cubicBezTo>
                  <a:cubicBezTo>
                    <a:pt x="1" y="40"/>
                    <a:pt x="0" y="37"/>
                    <a:pt x="1" y="35"/>
                  </a:cubicBezTo>
                  <a:cubicBezTo>
                    <a:pt x="2" y="33"/>
                    <a:pt x="22" y="5"/>
                    <a:pt x="50" y="1"/>
                  </a:cubicBezTo>
                  <a:cubicBezTo>
                    <a:pt x="53" y="0"/>
                    <a:pt x="55" y="2"/>
                    <a:pt x="56" y="4"/>
                  </a:cubicBezTo>
                  <a:cubicBezTo>
                    <a:pt x="56" y="7"/>
                    <a:pt x="54" y="9"/>
                    <a:pt x="52" y="10"/>
                  </a:cubicBezTo>
                  <a:cubicBezTo>
                    <a:pt x="27" y="14"/>
                    <a:pt x="9" y="40"/>
                    <a:pt x="9" y="40"/>
                  </a:cubicBezTo>
                  <a:cubicBezTo>
                    <a:pt x="8" y="41"/>
                    <a:pt x="7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237"/>
            <p:cNvSpPr/>
            <p:nvPr/>
          </p:nvSpPr>
          <p:spPr bwMode="auto">
            <a:xfrm>
              <a:off x="8037513" y="5095875"/>
              <a:ext cx="58738" cy="104775"/>
            </a:xfrm>
            <a:custGeom>
              <a:avLst/>
              <a:gdLst>
                <a:gd name="T0" fmla="*/ 16 w 21"/>
                <a:gd name="T1" fmla="*/ 37 h 37"/>
                <a:gd name="T2" fmla="*/ 12 w 21"/>
                <a:gd name="T3" fmla="*/ 35 h 37"/>
                <a:gd name="T4" fmla="*/ 7 w 21"/>
                <a:gd name="T5" fmla="*/ 2 h 37"/>
                <a:gd name="T6" fmla="*/ 13 w 21"/>
                <a:gd name="T7" fmla="*/ 3 h 37"/>
                <a:gd name="T8" fmla="*/ 13 w 21"/>
                <a:gd name="T9" fmla="*/ 9 h 37"/>
                <a:gd name="T10" fmla="*/ 20 w 21"/>
                <a:gd name="T11" fmla="*/ 31 h 37"/>
                <a:gd name="T12" fmla="*/ 18 w 21"/>
                <a:gd name="T13" fmla="*/ 37 h 37"/>
                <a:gd name="T14" fmla="*/ 16 w 21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7">
                  <a:moveTo>
                    <a:pt x="16" y="37"/>
                  </a:moveTo>
                  <a:cubicBezTo>
                    <a:pt x="14" y="37"/>
                    <a:pt x="13" y="36"/>
                    <a:pt x="12" y="35"/>
                  </a:cubicBezTo>
                  <a:cubicBezTo>
                    <a:pt x="6" y="23"/>
                    <a:pt x="0" y="7"/>
                    <a:pt x="7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5" y="4"/>
                    <a:pt x="14" y="7"/>
                    <a:pt x="13" y="9"/>
                  </a:cubicBezTo>
                  <a:cubicBezTo>
                    <a:pt x="12" y="11"/>
                    <a:pt x="15" y="22"/>
                    <a:pt x="20" y="31"/>
                  </a:cubicBezTo>
                  <a:cubicBezTo>
                    <a:pt x="21" y="33"/>
                    <a:pt x="20" y="36"/>
                    <a:pt x="18" y="37"/>
                  </a:cubicBezTo>
                  <a:cubicBezTo>
                    <a:pt x="17" y="37"/>
                    <a:pt x="17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238"/>
            <p:cNvSpPr/>
            <p:nvPr/>
          </p:nvSpPr>
          <p:spPr bwMode="auto">
            <a:xfrm>
              <a:off x="7920038" y="5208588"/>
              <a:ext cx="153988" cy="66675"/>
            </a:xfrm>
            <a:custGeom>
              <a:avLst/>
              <a:gdLst>
                <a:gd name="T0" fmla="*/ 6 w 55"/>
                <a:gd name="T1" fmla="*/ 24 h 24"/>
                <a:gd name="T2" fmla="*/ 2 w 55"/>
                <a:gd name="T3" fmla="*/ 22 h 24"/>
                <a:gd name="T4" fmla="*/ 3 w 55"/>
                <a:gd name="T5" fmla="*/ 16 h 24"/>
                <a:gd name="T6" fmla="*/ 50 w 55"/>
                <a:gd name="T7" fmla="*/ 0 h 24"/>
                <a:gd name="T8" fmla="*/ 55 w 55"/>
                <a:gd name="T9" fmla="*/ 5 h 24"/>
                <a:gd name="T10" fmla="*/ 50 w 55"/>
                <a:gd name="T11" fmla="*/ 9 h 24"/>
                <a:gd name="T12" fmla="*/ 8 w 55"/>
                <a:gd name="T13" fmla="*/ 23 h 24"/>
                <a:gd name="T14" fmla="*/ 6 w 55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4">
                  <a:moveTo>
                    <a:pt x="6" y="24"/>
                  </a:move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1" y="17"/>
                    <a:pt x="3" y="16"/>
                  </a:cubicBezTo>
                  <a:cubicBezTo>
                    <a:pt x="23" y="0"/>
                    <a:pt x="49" y="0"/>
                    <a:pt x="50" y="0"/>
                  </a:cubicBezTo>
                  <a:cubicBezTo>
                    <a:pt x="52" y="0"/>
                    <a:pt x="55" y="2"/>
                    <a:pt x="55" y="5"/>
                  </a:cubicBezTo>
                  <a:cubicBezTo>
                    <a:pt x="55" y="7"/>
                    <a:pt x="52" y="9"/>
                    <a:pt x="50" y="9"/>
                  </a:cubicBezTo>
                  <a:cubicBezTo>
                    <a:pt x="50" y="9"/>
                    <a:pt x="26" y="9"/>
                    <a:pt x="8" y="23"/>
                  </a:cubicBezTo>
                  <a:cubicBezTo>
                    <a:pt x="8" y="23"/>
                    <a:pt x="7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239"/>
            <p:cNvSpPr/>
            <p:nvPr/>
          </p:nvSpPr>
          <p:spPr bwMode="auto">
            <a:xfrm>
              <a:off x="7953375" y="5233988"/>
              <a:ext cx="134938" cy="311150"/>
            </a:xfrm>
            <a:custGeom>
              <a:avLst/>
              <a:gdLst>
                <a:gd name="T0" fmla="*/ 28 w 48"/>
                <a:gd name="T1" fmla="*/ 111 h 111"/>
                <a:gd name="T2" fmla="*/ 24 w 48"/>
                <a:gd name="T3" fmla="*/ 109 h 111"/>
                <a:gd name="T4" fmla="*/ 39 w 48"/>
                <a:gd name="T5" fmla="*/ 3 h 111"/>
                <a:gd name="T6" fmla="*/ 45 w 48"/>
                <a:gd name="T7" fmla="*/ 2 h 111"/>
                <a:gd name="T8" fmla="*/ 47 w 48"/>
                <a:gd name="T9" fmla="*/ 8 h 111"/>
                <a:gd name="T10" fmla="*/ 32 w 48"/>
                <a:gd name="T11" fmla="*/ 104 h 111"/>
                <a:gd name="T12" fmla="*/ 31 w 48"/>
                <a:gd name="T13" fmla="*/ 110 h 111"/>
                <a:gd name="T14" fmla="*/ 28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28" y="111"/>
                  </a:moveTo>
                  <a:cubicBezTo>
                    <a:pt x="27" y="111"/>
                    <a:pt x="25" y="110"/>
                    <a:pt x="24" y="109"/>
                  </a:cubicBezTo>
                  <a:cubicBezTo>
                    <a:pt x="0" y="65"/>
                    <a:pt x="37" y="6"/>
                    <a:pt x="39" y="3"/>
                  </a:cubicBezTo>
                  <a:cubicBezTo>
                    <a:pt x="40" y="1"/>
                    <a:pt x="43" y="0"/>
                    <a:pt x="45" y="2"/>
                  </a:cubicBezTo>
                  <a:cubicBezTo>
                    <a:pt x="47" y="3"/>
                    <a:pt x="48" y="6"/>
                    <a:pt x="47" y="8"/>
                  </a:cubicBezTo>
                  <a:cubicBezTo>
                    <a:pt x="46" y="9"/>
                    <a:pt x="11" y="65"/>
                    <a:pt x="32" y="104"/>
                  </a:cubicBezTo>
                  <a:cubicBezTo>
                    <a:pt x="34" y="106"/>
                    <a:pt x="33" y="109"/>
                    <a:pt x="31" y="110"/>
                  </a:cubicBezTo>
                  <a:cubicBezTo>
                    <a:pt x="30" y="111"/>
                    <a:pt x="29" y="111"/>
                    <a:pt x="2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240"/>
            <p:cNvSpPr/>
            <p:nvPr/>
          </p:nvSpPr>
          <p:spPr bwMode="auto">
            <a:xfrm>
              <a:off x="8094663" y="5241925"/>
              <a:ext cx="198438" cy="317500"/>
            </a:xfrm>
            <a:custGeom>
              <a:avLst/>
              <a:gdLst>
                <a:gd name="T0" fmla="*/ 66 w 71"/>
                <a:gd name="T1" fmla="*/ 113 h 113"/>
                <a:gd name="T2" fmla="*/ 62 w 71"/>
                <a:gd name="T3" fmla="*/ 112 h 113"/>
                <a:gd name="T4" fmla="*/ 1 w 71"/>
                <a:gd name="T5" fmla="*/ 6 h 113"/>
                <a:gd name="T6" fmla="*/ 4 w 71"/>
                <a:gd name="T7" fmla="*/ 0 h 113"/>
                <a:gd name="T8" fmla="*/ 10 w 71"/>
                <a:gd name="T9" fmla="*/ 4 h 113"/>
                <a:gd name="T10" fmla="*/ 69 w 71"/>
                <a:gd name="T11" fmla="*/ 105 h 113"/>
                <a:gd name="T12" fmla="*/ 69 w 71"/>
                <a:gd name="T13" fmla="*/ 112 h 113"/>
                <a:gd name="T14" fmla="*/ 66 w 71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13">
                  <a:moveTo>
                    <a:pt x="66" y="113"/>
                  </a:moveTo>
                  <a:cubicBezTo>
                    <a:pt x="65" y="113"/>
                    <a:pt x="63" y="113"/>
                    <a:pt x="62" y="112"/>
                  </a:cubicBezTo>
                  <a:cubicBezTo>
                    <a:pt x="18" y="68"/>
                    <a:pt x="2" y="9"/>
                    <a:pt x="1" y="6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4"/>
                    <a:pt x="27" y="63"/>
                    <a:pt x="69" y="105"/>
                  </a:cubicBezTo>
                  <a:cubicBezTo>
                    <a:pt x="71" y="107"/>
                    <a:pt x="71" y="110"/>
                    <a:pt x="69" y="112"/>
                  </a:cubicBezTo>
                  <a:cubicBezTo>
                    <a:pt x="68" y="113"/>
                    <a:pt x="67" y="113"/>
                    <a:pt x="6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41"/>
            <p:cNvSpPr/>
            <p:nvPr/>
          </p:nvSpPr>
          <p:spPr bwMode="auto">
            <a:xfrm>
              <a:off x="8321675" y="4675188"/>
              <a:ext cx="428625" cy="549275"/>
            </a:xfrm>
            <a:custGeom>
              <a:avLst/>
              <a:gdLst>
                <a:gd name="T0" fmla="*/ 80 w 153"/>
                <a:gd name="T1" fmla="*/ 196 h 196"/>
                <a:gd name="T2" fmla="*/ 74 w 153"/>
                <a:gd name="T3" fmla="*/ 195 h 196"/>
                <a:gd name="T4" fmla="*/ 53 w 153"/>
                <a:gd name="T5" fmla="*/ 168 h 196"/>
                <a:gd name="T6" fmla="*/ 56 w 153"/>
                <a:gd name="T7" fmla="*/ 102 h 196"/>
                <a:gd name="T8" fmla="*/ 57 w 153"/>
                <a:gd name="T9" fmla="*/ 97 h 196"/>
                <a:gd name="T10" fmla="*/ 63 w 153"/>
                <a:gd name="T11" fmla="*/ 36 h 196"/>
                <a:gd name="T12" fmla="*/ 46 w 153"/>
                <a:gd name="T13" fmla="*/ 13 h 196"/>
                <a:gd name="T14" fmla="*/ 23 w 153"/>
                <a:gd name="T15" fmla="*/ 14 h 196"/>
                <a:gd name="T16" fmla="*/ 13 w 153"/>
                <a:gd name="T17" fmla="*/ 37 h 196"/>
                <a:gd name="T18" fmla="*/ 20 w 153"/>
                <a:gd name="T19" fmla="*/ 71 h 196"/>
                <a:gd name="T20" fmla="*/ 28 w 153"/>
                <a:gd name="T21" fmla="*/ 85 h 196"/>
                <a:gd name="T22" fmla="*/ 37 w 153"/>
                <a:gd name="T23" fmla="*/ 100 h 196"/>
                <a:gd name="T24" fmla="*/ 44 w 153"/>
                <a:gd name="T25" fmla="*/ 132 h 196"/>
                <a:gd name="T26" fmla="*/ 29 w 153"/>
                <a:gd name="T27" fmla="*/ 159 h 196"/>
                <a:gd name="T28" fmla="*/ 12 w 153"/>
                <a:gd name="T29" fmla="*/ 157 h 196"/>
                <a:gd name="T30" fmla="*/ 1 w 153"/>
                <a:gd name="T31" fmla="*/ 139 h 196"/>
                <a:gd name="T32" fmla="*/ 5 w 153"/>
                <a:gd name="T33" fmla="*/ 134 h 196"/>
                <a:gd name="T34" fmla="*/ 10 w 153"/>
                <a:gd name="T35" fmla="*/ 138 h 196"/>
                <a:gd name="T36" fmla="*/ 17 w 153"/>
                <a:gd name="T37" fmla="*/ 149 h 196"/>
                <a:gd name="T38" fmla="*/ 26 w 153"/>
                <a:gd name="T39" fmla="*/ 151 h 196"/>
                <a:gd name="T40" fmla="*/ 35 w 153"/>
                <a:gd name="T41" fmla="*/ 132 h 196"/>
                <a:gd name="T42" fmla="*/ 28 w 153"/>
                <a:gd name="T43" fmla="*/ 104 h 196"/>
                <a:gd name="T44" fmla="*/ 20 w 153"/>
                <a:gd name="T45" fmla="*/ 90 h 196"/>
                <a:gd name="T46" fmla="*/ 12 w 153"/>
                <a:gd name="T47" fmla="*/ 75 h 196"/>
                <a:gd name="T48" fmla="*/ 4 w 153"/>
                <a:gd name="T49" fmla="*/ 37 h 196"/>
                <a:gd name="T50" fmla="*/ 19 w 153"/>
                <a:gd name="T51" fmla="*/ 6 h 196"/>
                <a:gd name="T52" fmla="*/ 50 w 153"/>
                <a:gd name="T53" fmla="*/ 5 h 196"/>
                <a:gd name="T54" fmla="*/ 72 w 153"/>
                <a:gd name="T55" fmla="*/ 35 h 196"/>
                <a:gd name="T56" fmla="*/ 66 w 153"/>
                <a:gd name="T57" fmla="*/ 99 h 196"/>
                <a:gd name="T58" fmla="*/ 65 w 153"/>
                <a:gd name="T59" fmla="*/ 104 h 196"/>
                <a:gd name="T60" fmla="*/ 62 w 153"/>
                <a:gd name="T61" fmla="*/ 166 h 196"/>
                <a:gd name="T62" fmla="*/ 77 w 153"/>
                <a:gd name="T63" fmla="*/ 187 h 196"/>
                <a:gd name="T64" fmla="*/ 94 w 153"/>
                <a:gd name="T65" fmla="*/ 180 h 196"/>
                <a:gd name="T66" fmla="*/ 92 w 153"/>
                <a:gd name="T67" fmla="*/ 114 h 196"/>
                <a:gd name="T68" fmla="*/ 83 w 153"/>
                <a:gd name="T69" fmla="*/ 75 h 196"/>
                <a:gd name="T70" fmla="*/ 106 w 153"/>
                <a:gd name="T71" fmla="*/ 44 h 196"/>
                <a:gd name="T72" fmla="*/ 132 w 153"/>
                <a:gd name="T73" fmla="*/ 67 h 196"/>
                <a:gd name="T74" fmla="*/ 133 w 153"/>
                <a:gd name="T75" fmla="*/ 98 h 196"/>
                <a:gd name="T76" fmla="*/ 131 w 153"/>
                <a:gd name="T77" fmla="*/ 104 h 196"/>
                <a:gd name="T78" fmla="*/ 129 w 153"/>
                <a:gd name="T79" fmla="*/ 115 h 196"/>
                <a:gd name="T80" fmla="*/ 133 w 153"/>
                <a:gd name="T81" fmla="*/ 127 h 196"/>
                <a:gd name="T82" fmla="*/ 145 w 153"/>
                <a:gd name="T83" fmla="*/ 127 h 196"/>
                <a:gd name="T84" fmla="*/ 152 w 153"/>
                <a:gd name="T85" fmla="*/ 127 h 196"/>
                <a:gd name="T86" fmla="*/ 151 w 153"/>
                <a:gd name="T87" fmla="*/ 134 h 196"/>
                <a:gd name="T88" fmla="*/ 128 w 153"/>
                <a:gd name="T89" fmla="*/ 135 h 196"/>
                <a:gd name="T90" fmla="*/ 119 w 153"/>
                <a:gd name="T91" fmla="*/ 114 h 196"/>
                <a:gd name="T92" fmla="*/ 122 w 153"/>
                <a:gd name="T93" fmla="*/ 102 h 196"/>
                <a:gd name="T94" fmla="*/ 124 w 153"/>
                <a:gd name="T95" fmla="*/ 96 h 196"/>
                <a:gd name="T96" fmla="*/ 124 w 153"/>
                <a:gd name="T97" fmla="*/ 69 h 196"/>
                <a:gd name="T98" fmla="*/ 107 w 153"/>
                <a:gd name="T99" fmla="*/ 53 h 196"/>
                <a:gd name="T100" fmla="*/ 92 w 153"/>
                <a:gd name="T101" fmla="*/ 75 h 196"/>
                <a:gd name="T102" fmla="*/ 100 w 153"/>
                <a:gd name="T103" fmla="*/ 112 h 196"/>
                <a:gd name="T104" fmla="*/ 101 w 153"/>
                <a:gd name="T105" fmla="*/ 185 h 196"/>
                <a:gd name="T106" fmla="*/ 80 w 153"/>
                <a:gd name="T10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196">
                  <a:moveTo>
                    <a:pt x="80" y="196"/>
                  </a:moveTo>
                  <a:cubicBezTo>
                    <a:pt x="78" y="196"/>
                    <a:pt x="76" y="196"/>
                    <a:pt x="74" y="195"/>
                  </a:cubicBezTo>
                  <a:cubicBezTo>
                    <a:pt x="67" y="193"/>
                    <a:pt x="57" y="187"/>
                    <a:pt x="53" y="168"/>
                  </a:cubicBezTo>
                  <a:cubicBezTo>
                    <a:pt x="48" y="145"/>
                    <a:pt x="52" y="123"/>
                    <a:pt x="56" y="102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62" y="77"/>
                    <a:pt x="66" y="56"/>
                    <a:pt x="63" y="36"/>
                  </a:cubicBezTo>
                  <a:cubicBezTo>
                    <a:pt x="61" y="26"/>
                    <a:pt x="55" y="17"/>
                    <a:pt x="46" y="13"/>
                  </a:cubicBezTo>
                  <a:cubicBezTo>
                    <a:pt x="39" y="10"/>
                    <a:pt x="31" y="10"/>
                    <a:pt x="23" y="14"/>
                  </a:cubicBezTo>
                  <a:cubicBezTo>
                    <a:pt x="15" y="19"/>
                    <a:pt x="13" y="29"/>
                    <a:pt x="13" y="37"/>
                  </a:cubicBezTo>
                  <a:cubicBezTo>
                    <a:pt x="13" y="49"/>
                    <a:pt x="15" y="60"/>
                    <a:pt x="20" y="71"/>
                  </a:cubicBezTo>
                  <a:cubicBezTo>
                    <a:pt x="22" y="76"/>
                    <a:pt x="25" y="80"/>
                    <a:pt x="28" y="85"/>
                  </a:cubicBezTo>
                  <a:cubicBezTo>
                    <a:pt x="31" y="90"/>
                    <a:pt x="34" y="95"/>
                    <a:pt x="37" y="100"/>
                  </a:cubicBezTo>
                  <a:cubicBezTo>
                    <a:pt x="41" y="110"/>
                    <a:pt x="44" y="121"/>
                    <a:pt x="44" y="132"/>
                  </a:cubicBezTo>
                  <a:cubicBezTo>
                    <a:pt x="44" y="143"/>
                    <a:pt x="41" y="156"/>
                    <a:pt x="29" y="159"/>
                  </a:cubicBezTo>
                  <a:cubicBezTo>
                    <a:pt x="23" y="161"/>
                    <a:pt x="17" y="160"/>
                    <a:pt x="12" y="157"/>
                  </a:cubicBezTo>
                  <a:cubicBezTo>
                    <a:pt x="5" y="153"/>
                    <a:pt x="1" y="146"/>
                    <a:pt x="1" y="139"/>
                  </a:cubicBezTo>
                  <a:cubicBezTo>
                    <a:pt x="0" y="137"/>
                    <a:pt x="2" y="134"/>
                    <a:pt x="5" y="134"/>
                  </a:cubicBezTo>
                  <a:cubicBezTo>
                    <a:pt x="7" y="134"/>
                    <a:pt x="9" y="136"/>
                    <a:pt x="10" y="138"/>
                  </a:cubicBezTo>
                  <a:cubicBezTo>
                    <a:pt x="10" y="142"/>
                    <a:pt x="13" y="146"/>
                    <a:pt x="17" y="149"/>
                  </a:cubicBezTo>
                  <a:cubicBezTo>
                    <a:pt x="18" y="150"/>
                    <a:pt x="22" y="152"/>
                    <a:pt x="26" y="151"/>
                  </a:cubicBezTo>
                  <a:cubicBezTo>
                    <a:pt x="33" y="148"/>
                    <a:pt x="35" y="140"/>
                    <a:pt x="35" y="132"/>
                  </a:cubicBezTo>
                  <a:cubicBezTo>
                    <a:pt x="35" y="123"/>
                    <a:pt x="32" y="113"/>
                    <a:pt x="28" y="104"/>
                  </a:cubicBezTo>
                  <a:cubicBezTo>
                    <a:pt x="26" y="99"/>
                    <a:pt x="23" y="95"/>
                    <a:pt x="20" y="90"/>
                  </a:cubicBezTo>
                  <a:cubicBezTo>
                    <a:pt x="17" y="85"/>
                    <a:pt x="14" y="80"/>
                    <a:pt x="12" y="75"/>
                  </a:cubicBezTo>
                  <a:cubicBezTo>
                    <a:pt x="6" y="63"/>
                    <a:pt x="3" y="50"/>
                    <a:pt x="4" y="37"/>
                  </a:cubicBezTo>
                  <a:cubicBezTo>
                    <a:pt x="4" y="22"/>
                    <a:pt x="9" y="11"/>
                    <a:pt x="19" y="6"/>
                  </a:cubicBezTo>
                  <a:cubicBezTo>
                    <a:pt x="29" y="1"/>
                    <a:pt x="40" y="0"/>
                    <a:pt x="50" y="5"/>
                  </a:cubicBezTo>
                  <a:cubicBezTo>
                    <a:pt x="62" y="10"/>
                    <a:pt x="69" y="21"/>
                    <a:pt x="72" y="35"/>
                  </a:cubicBezTo>
                  <a:cubicBezTo>
                    <a:pt x="76" y="57"/>
                    <a:pt x="71" y="78"/>
                    <a:pt x="66" y="99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1" y="124"/>
                    <a:pt x="57" y="144"/>
                    <a:pt x="62" y="166"/>
                  </a:cubicBezTo>
                  <a:cubicBezTo>
                    <a:pt x="65" y="178"/>
                    <a:pt x="70" y="185"/>
                    <a:pt x="77" y="187"/>
                  </a:cubicBezTo>
                  <a:cubicBezTo>
                    <a:pt x="83" y="188"/>
                    <a:pt x="89" y="185"/>
                    <a:pt x="94" y="180"/>
                  </a:cubicBezTo>
                  <a:cubicBezTo>
                    <a:pt x="106" y="163"/>
                    <a:pt x="99" y="138"/>
                    <a:pt x="92" y="114"/>
                  </a:cubicBezTo>
                  <a:cubicBezTo>
                    <a:pt x="87" y="100"/>
                    <a:pt x="83" y="87"/>
                    <a:pt x="83" y="75"/>
                  </a:cubicBezTo>
                  <a:cubicBezTo>
                    <a:pt x="83" y="60"/>
                    <a:pt x="91" y="44"/>
                    <a:pt x="106" y="44"/>
                  </a:cubicBezTo>
                  <a:cubicBezTo>
                    <a:pt x="120" y="43"/>
                    <a:pt x="129" y="55"/>
                    <a:pt x="132" y="67"/>
                  </a:cubicBezTo>
                  <a:cubicBezTo>
                    <a:pt x="135" y="77"/>
                    <a:pt x="135" y="88"/>
                    <a:pt x="133" y="98"/>
                  </a:cubicBezTo>
                  <a:cubicBezTo>
                    <a:pt x="132" y="100"/>
                    <a:pt x="132" y="102"/>
                    <a:pt x="131" y="104"/>
                  </a:cubicBezTo>
                  <a:cubicBezTo>
                    <a:pt x="130" y="108"/>
                    <a:pt x="129" y="112"/>
                    <a:pt x="129" y="115"/>
                  </a:cubicBezTo>
                  <a:cubicBezTo>
                    <a:pt x="128" y="117"/>
                    <a:pt x="128" y="124"/>
                    <a:pt x="133" y="127"/>
                  </a:cubicBezTo>
                  <a:cubicBezTo>
                    <a:pt x="136" y="129"/>
                    <a:pt x="142" y="129"/>
                    <a:pt x="145" y="127"/>
                  </a:cubicBezTo>
                  <a:cubicBezTo>
                    <a:pt x="147" y="125"/>
                    <a:pt x="150" y="125"/>
                    <a:pt x="152" y="127"/>
                  </a:cubicBezTo>
                  <a:cubicBezTo>
                    <a:pt x="153" y="129"/>
                    <a:pt x="153" y="132"/>
                    <a:pt x="151" y="134"/>
                  </a:cubicBezTo>
                  <a:cubicBezTo>
                    <a:pt x="144" y="139"/>
                    <a:pt x="135" y="139"/>
                    <a:pt x="128" y="135"/>
                  </a:cubicBezTo>
                  <a:cubicBezTo>
                    <a:pt x="122" y="130"/>
                    <a:pt x="119" y="123"/>
                    <a:pt x="119" y="114"/>
                  </a:cubicBezTo>
                  <a:cubicBezTo>
                    <a:pt x="120" y="110"/>
                    <a:pt x="121" y="106"/>
                    <a:pt x="122" y="102"/>
                  </a:cubicBezTo>
                  <a:cubicBezTo>
                    <a:pt x="123" y="100"/>
                    <a:pt x="123" y="98"/>
                    <a:pt x="124" y="96"/>
                  </a:cubicBezTo>
                  <a:cubicBezTo>
                    <a:pt x="126" y="87"/>
                    <a:pt x="126" y="78"/>
                    <a:pt x="124" y="69"/>
                  </a:cubicBezTo>
                  <a:cubicBezTo>
                    <a:pt x="121" y="61"/>
                    <a:pt x="115" y="52"/>
                    <a:pt x="107" y="53"/>
                  </a:cubicBezTo>
                  <a:cubicBezTo>
                    <a:pt x="97" y="53"/>
                    <a:pt x="92" y="66"/>
                    <a:pt x="92" y="75"/>
                  </a:cubicBezTo>
                  <a:cubicBezTo>
                    <a:pt x="92" y="86"/>
                    <a:pt x="96" y="98"/>
                    <a:pt x="100" y="112"/>
                  </a:cubicBezTo>
                  <a:cubicBezTo>
                    <a:pt x="108" y="137"/>
                    <a:pt x="116" y="165"/>
                    <a:pt x="101" y="185"/>
                  </a:cubicBezTo>
                  <a:cubicBezTo>
                    <a:pt x="96" y="192"/>
                    <a:pt x="88" y="196"/>
                    <a:pt x="8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242"/>
            <p:cNvSpPr>
              <a:spLocks noEditPoints="1"/>
            </p:cNvSpPr>
            <p:nvPr/>
          </p:nvSpPr>
          <p:spPr bwMode="auto">
            <a:xfrm>
              <a:off x="8253413" y="4919663"/>
              <a:ext cx="112713" cy="161925"/>
            </a:xfrm>
            <a:custGeom>
              <a:avLst/>
              <a:gdLst>
                <a:gd name="T0" fmla="*/ 24 w 40"/>
                <a:gd name="T1" fmla="*/ 58 h 58"/>
                <a:gd name="T2" fmla="*/ 16 w 40"/>
                <a:gd name="T3" fmla="*/ 56 h 58"/>
                <a:gd name="T4" fmla="*/ 8 w 40"/>
                <a:gd name="T5" fmla="*/ 46 h 58"/>
                <a:gd name="T6" fmla="*/ 1 w 40"/>
                <a:gd name="T7" fmla="*/ 21 h 58"/>
                <a:gd name="T8" fmla="*/ 2 w 40"/>
                <a:gd name="T9" fmla="*/ 9 h 58"/>
                <a:gd name="T10" fmla="*/ 12 w 40"/>
                <a:gd name="T11" fmla="*/ 2 h 58"/>
                <a:gd name="T12" fmla="*/ 24 w 40"/>
                <a:gd name="T13" fmla="*/ 3 h 58"/>
                <a:gd name="T14" fmla="*/ 32 w 40"/>
                <a:gd name="T15" fmla="*/ 12 h 58"/>
                <a:gd name="T16" fmla="*/ 39 w 40"/>
                <a:gd name="T17" fmla="*/ 37 h 58"/>
                <a:gd name="T18" fmla="*/ 38 w 40"/>
                <a:gd name="T19" fmla="*/ 49 h 58"/>
                <a:gd name="T20" fmla="*/ 28 w 40"/>
                <a:gd name="T21" fmla="*/ 57 h 58"/>
                <a:gd name="T22" fmla="*/ 24 w 40"/>
                <a:gd name="T23" fmla="*/ 58 h 58"/>
                <a:gd name="T24" fmla="*/ 16 w 40"/>
                <a:gd name="T25" fmla="*/ 10 h 58"/>
                <a:gd name="T26" fmla="*/ 14 w 40"/>
                <a:gd name="T27" fmla="*/ 10 h 58"/>
                <a:gd name="T28" fmla="*/ 10 w 40"/>
                <a:gd name="T29" fmla="*/ 14 h 58"/>
                <a:gd name="T30" fmla="*/ 10 w 40"/>
                <a:gd name="T31" fmla="*/ 19 h 58"/>
                <a:gd name="T32" fmla="*/ 17 w 40"/>
                <a:gd name="T33" fmla="*/ 44 h 58"/>
                <a:gd name="T34" fmla="*/ 20 w 40"/>
                <a:gd name="T35" fmla="*/ 48 h 58"/>
                <a:gd name="T36" fmla="*/ 26 w 40"/>
                <a:gd name="T37" fmla="*/ 48 h 58"/>
                <a:gd name="T38" fmla="*/ 26 w 40"/>
                <a:gd name="T39" fmla="*/ 48 h 58"/>
                <a:gd name="T40" fmla="*/ 30 w 40"/>
                <a:gd name="T41" fmla="*/ 45 h 58"/>
                <a:gd name="T42" fmla="*/ 30 w 40"/>
                <a:gd name="T43" fmla="*/ 40 h 58"/>
                <a:gd name="T44" fmla="*/ 23 w 40"/>
                <a:gd name="T45" fmla="*/ 15 h 58"/>
                <a:gd name="T46" fmla="*/ 20 w 40"/>
                <a:gd name="T47" fmla="*/ 11 h 58"/>
                <a:gd name="T48" fmla="*/ 16 w 40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58">
                  <a:moveTo>
                    <a:pt x="24" y="58"/>
                  </a:moveTo>
                  <a:cubicBezTo>
                    <a:pt x="21" y="58"/>
                    <a:pt x="18" y="57"/>
                    <a:pt x="16" y="56"/>
                  </a:cubicBezTo>
                  <a:cubicBezTo>
                    <a:pt x="12" y="54"/>
                    <a:pt x="10" y="50"/>
                    <a:pt x="8" y="4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7"/>
                    <a:pt x="0" y="13"/>
                    <a:pt x="2" y="9"/>
                  </a:cubicBezTo>
                  <a:cubicBezTo>
                    <a:pt x="4" y="6"/>
                    <a:pt x="8" y="3"/>
                    <a:pt x="12" y="2"/>
                  </a:cubicBezTo>
                  <a:cubicBezTo>
                    <a:pt x="16" y="0"/>
                    <a:pt x="20" y="1"/>
                    <a:pt x="24" y="3"/>
                  </a:cubicBezTo>
                  <a:cubicBezTo>
                    <a:pt x="28" y="5"/>
                    <a:pt x="31" y="8"/>
                    <a:pt x="32" y="1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41"/>
                    <a:pt x="40" y="46"/>
                    <a:pt x="38" y="49"/>
                  </a:cubicBezTo>
                  <a:cubicBezTo>
                    <a:pt x="36" y="53"/>
                    <a:pt x="32" y="56"/>
                    <a:pt x="28" y="57"/>
                  </a:cubicBezTo>
                  <a:cubicBezTo>
                    <a:pt x="27" y="58"/>
                    <a:pt x="25" y="58"/>
                    <a:pt x="24" y="58"/>
                  </a:cubicBezTo>
                  <a:close/>
                  <a:moveTo>
                    <a:pt x="16" y="10"/>
                  </a:moveTo>
                  <a:cubicBezTo>
                    <a:pt x="16" y="10"/>
                    <a:pt x="15" y="10"/>
                    <a:pt x="14" y="10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10" y="15"/>
                    <a:pt x="9" y="17"/>
                    <a:pt x="10" y="1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5"/>
                    <a:pt x="19" y="47"/>
                    <a:pt x="20" y="48"/>
                  </a:cubicBezTo>
                  <a:cubicBezTo>
                    <a:pt x="22" y="49"/>
                    <a:pt x="24" y="49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8"/>
                    <a:pt x="29" y="47"/>
                    <a:pt x="30" y="45"/>
                  </a:cubicBezTo>
                  <a:cubicBezTo>
                    <a:pt x="30" y="43"/>
                    <a:pt x="31" y="42"/>
                    <a:pt x="30" y="40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3"/>
                    <a:pt x="21" y="12"/>
                    <a:pt x="20" y="11"/>
                  </a:cubicBezTo>
                  <a:cubicBezTo>
                    <a:pt x="19" y="10"/>
                    <a:pt x="17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243"/>
            <p:cNvSpPr>
              <a:spLocks noEditPoints="1"/>
            </p:cNvSpPr>
            <p:nvPr/>
          </p:nvSpPr>
          <p:spPr bwMode="auto">
            <a:xfrm>
              <a:off x="8713788" y="4916488"/>
              <a:ext cx="146050" cy="142875"/>
            </a:xfrm>
            <a:custGeom>
              <a:avLst/>
              <a:gdLst>
                <a:gd name="T0" fmla="*/ 17 w 52"/>
                <a:gd name="T1" fmla="*/ 51 h 51"/>
                <a:gd name="T2" fmla="*/ 6 w 52"/>
                <a:gd name="T3" fmla="*/ 47 h 51"/>
                <a:gd name="T4" fmla="*/ 1 w 52"/>
                <a:gd name="T5" fmla="*/ 36 h 51"/>
                <a:gd name="T6" fmla="*/ 5 w 52"/>
                <a:gd name="T7" fmla="*/ 24 h 51"/>
                <a:gd name="T8" fmla="*/ 22 w 52"/>
                <a:gd name="T9" fmla="*/ 5 h 51"/>
                <a:gd name="T10" fmla="*/ 33 w 52"/>
                <a:gd name="T11" fmla="*/ 0 h 51"/>
                <a:gd name="T12" fmla="*/ 45 w 52"/>
                <a:gd name="T13" fmla="*/ 4 h 51"/>
                <a:gd name="T14" fmla="*/ 46 w 52"/>
                <a:gd name="T15" fmla="*/ 26 h 51"/>
                <a:gd name="T16" fmla="*/ 28 w 52"/>
                <a:gd name="T17" fmla="*/ 46 h 51"/>
                <a:gd name="T18" fmla="*/ 17 w 52"/>
                <a:gd name="T19" fmla="*/ 51 h 51"/>
                <a:gd name="T20" fmla="*/ 17 w 52"/>
                <a:gd name="T21" fmla="*/ 51 h 51"/>
                <a:gd name="T22" fmla="*/ 34 w 52"/>
                <a:gd name="T23" fmla="*/ 9 h 51"/>
                <a:gd name="T24" fmla="*/ 29 w 52"/>
                <a:gd name="T25" fmla="*/ 11 h 51"/>
                <a:gd name="T26" fmla="*/ 12 w 52"/>
                <a:gd name="T27" fmla="*/ 30 h 51"/>
                <a:gd name="T28" fmla="*/ 10 w 52"/>
                <a:gd name="T29" fmla="*/ 35 h 51"/>
                <a:gd name="T30" fmla="*/ 12 w 52"/>
                <a:gd name="T31" fmla="*/ 40 h 51"/>
                <a:gd name="T32" fmla="*/ 12 w 52"/>
                <a:gd name="T33" fmla="*/ 40 h 51"/>
                <a:gd name="T34" fmla="*/ 22 w 52"/>
                <a:gd name="T35" fmla="*/ 39 h 51"/>
                <a:gd name="T36" fmla="*/ 39 w 52"/>
                <a:gd name="T37" fmla="*/ 20 h 51"/>
                <a:gd name="T38" fmla="*/ 39 w 52"/>
                <a:gd name="T39" fmla="*/ 11 h 51"/>
                <a:gd name="T40" fmla="*/ 34 w 52"/>
                <a:gd name="T41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51">
                  <a:moveTo>
                    <a:pt x="17" y="51"/>
                  </a:moveTo>
                  <a:cubicBezTo>
                    <a:pt x="13" y="51"/>
                    <a:pt x="9" y="49"/>
                    <a:pt x="6" y="47"/>
                  </a:cubicBezTo>
                  <a:cubicBezTo>
                    <a:pt x="3" y="44"/>
                    <a:pt x="1" y="40"/>
                    <a:pt x="1" y="36"/>
                  </a:cubicBezTo>
                  <a:cubicBezTo>
                    <a:pt x="0" y="31"/>
                    <a:pt x="2" y="27"/>
                    <a:pt x="5" y="2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5" y="2"/>
                    <a:pt x="29" y="0"/>
                    <a:pt x="33" y="0"/>
                  </a:cubicBezTo>
                  <a:cubicBezTo>
                    <a:pt x="38" y="0"/>
                    <a:pt x="42" y="1"/>
                    <a:pt x="45" y="4"/>
                  </a:cubicBezTo>
                  <a:cubicBezTo>
                    <a:pt x="51" y="10"/>
                    <a:pt x="52" y="20"/>
                    <a:pt x="46" y="2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9"/>
                    <a:pt x="22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34" y="9"/>
                  </a:moveTo>
                  <a:cubicBezTo>
                    <a:pt x="32" y="9"/>
                    <a:pt x="30" y="10"/>
                    <a:pt x="29" y="1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2"/>
                    <a:pt x="10" y="33"/>
                    <a:pt x="10" y="35"/>
                  </a:cubicBezTo>
                  <a:cubicBezTo>
                    <a:pt x="10" y="37"/>
                    <a:pt x="11" y="39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42"/>
                    <a:pt x="19" y="42"/>
                    <a:pt x="22" y="3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2" y="17"/>
                    <a:pt x="41" y="13"/>
                    <a:pt x="39" y="11"/>
                  </a:cubicBezTo>
                  <a:cubicBezTo>
                    <a:pt x="37" y="10"/>
                    <a:pt x="36" y="9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2" name="Freeform 244"/>
          <p:cNvSpPr>
            <a:spLocks noEditPoints="1"/>
          </p:cNvSpPr>
          <p:nvPr/>
        </p:nvSpPr>
        <p:spPr bwMode="auto">
          <a:xfrm>
            <a:off x="7462985" y="4877621"/>
            <a:ext cx="863360" cy="866569"/>
          </a:xfrm>
          <a:custGeom>
            <a:avLst/>
            <a:gdLst>
              <a:gd name="T0" fmla="*/ 228 w 457"/>
              <a:gd name="T1" fmla="*/ 458 h 458"/>
              <a:gd name="T2" fmla="*/ 0 w 457"/>
              <a:gd name="T3" fmla="*/ 229 h 458"/>
              <a:gd name="T4" fmla="*/ 228 w 457"/>
              <a:gd name="T5" fmla="*/ 0 h 458"/>
              <a:gd name="T6" fmla="*/ 457 w 457"/>
              <a:gd name="T7" fmla="*/ 229 h 458"/>
              <a:gd name="T8" fmla="*/ 228 w 457"/>
              <a:gd name="T9" fmla="*/ 458 h 458"/>
              <a:gd name="T10" fmla="*/ 228 w 457"/>
              <a:gd name="T11" fmla="*/ 10 h 458"/>
              <a:gd name="T12" fmla="*/ 9 w 457"/>
              <a:gd name="T13" fmla="*/ 229 h 458"/>
              <a:gd name="T14" fmla="*/ 228 w 457"/>
              <a:gd name="T15" fmla="*/ 448 h 458"/>
              <a:gd name="T16" fmla="*/ 448 w 457"/>
              <a:gd name="T17" fmla="*/ 229 h 458"/>
              <a:gd name="T18" fmla="*/ 228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8" y="458"/>
                </a:moveTo>
                <a:cubicBezTo>
                  <a:pt x="102" y="458"/>
                  <a:pt x="0" y="355"/>
                  <a:pt x="0" y="229"/>
                </a:cubicBezTo>
                <a:cubicBezTo>
                  <a:pt x="0" y="103"/>
                  <a:pt x="102" y="0"/>
                  <a:pt x="228" y="0"/>
                </a:cubicBezTo>
                <a:cubicBezTo>
                  <a:pt x="354" y="0"/>
                  <a:pt x="457" y="103"/>
                  <a:pt x="457" y="229"/>
                </a:cubicBezTo>
                <a:cubicBezTo>
                  <a:pt x="457" y="355"/>
                  <a:pt x="354" y="458"/>
                  <a:pt x="228" y="458"/>
                </a:cubicBezTo>
                <a:close/>
                <a:moveTo>
                  <a:pt x="228" y="10"/>
                </a:moveTo>
                <a:cubicBezTo>
                  <a:pt x="107" y="10"/>
                  <a:pt x="9" y="108"/>
                  <a:pt x="9" y="229"/>
                </a:cubicBezTo>
                <a:cubicBezTo>
                  <a:pt x="9" y="350"/>
                  <a:pt x="107" y="448"/>
                  <a:pt x="228" y="448"/>
                </a:cubicBezTo>
                <a:cubicBezTo>
                  <a:pt x="349" y="448"/>
                  <a:pt x="448" y="350"/>
                  <a:pt x="448" y="229"/>
                </a:cubicBezTo>
                <a:cubicBezTo>
                  <a:pt x="448" y="108"/>
                  <a:pt x="349" y="10"/>
                  <a:pt x="228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63" name="组合 362"/>
          <p:cNvGrpSpPr/>
          <p:nvPr/>
        </p:nvGrpSpPr>
        <p:grpSpPr>
          <a:xfrm>
            <a:off x="8767119" y="4985675"/>
            <a:ext cx="562735" cy="604459"/>
            <a:chOff x="9678988" y="4678363"/>
            <a:chExt cx="835025" cy="896938"/>
          </a:xfrm>
          <a:solidFill>
            <a:srgbClr val="FC621E"/>
          </a:solidFill>
        </p:grpSpPr>
        <p:sp>
          <p:nvSpPr>
            <p:cNvPr id="364" name="Freeform 245"/>
            <p:cNvSpPr>
              <a:spLocks noEditPoints="1"/>
            </p:cNvSpPr>
            <p:nvPr/>
          </p:nvSpPr>
          <p:spPr bwMode="auto">
            <a:xfrm>
              <a:off x="9734550" y="4927600"/>
              <a:ext cx="712788" cy="595313"/>
            </a:xfrm>
            <a:custGeom>
              <a:avLst/>
              <a:gdLst>
                <a:gd name="T0" fmla="*/ 127 w 254"/>
                <a:gd name="T1" fmla="*/ 212 h 212"/>
                <a:gd name="T2" fmla="*/ 0 w 254"/>
                <a:gd name="T3" fmla="*/ 87 h 212"/>
                <a:gd name="T4" fmla="*/ 43 w 254"/>
                <a:gd name="T5" fmla="*/ 1 h 212"/>
                <a:gd name="T6" fmla="*/ 48 w 254"/>
                <a:gd name="T7" fmla="*/ 1 h 212"/>
                <a:gd name="T8" fmla="*/ 50 w 254"/>
                <a:gd name="T9" fmla="*/ 5 h 212"/>
                <a:gd name="T10" fmla="*/ 50 w 254"/>
                <a:gd name="T11" fmla="*/ 11 h 212"/>
                <a:gd name="T12" fmla="*/ 127 w 254"/>
                <a:gd name="T13" fmla="*/ 82 h 212"/>
                <a:gd name="T14" fmla="*/ 205 w 254"/>
                <a:gd name="T15" fmla="*/ 11 h 212"/>
                <a:gd name="T16" fmla="*/ 204 w 254"/>
                <a:gd name="T17" fmla="*/ 5 h 212"/>
                <a:gd name="T18" fmla="*/ 207 w 254"/>
                <a:gd name="T19" fmla="*/ 1 h 212"/>
                <a:gd name="T20" fmla="*/ 212 w 254"/>
                <a:gd name="T21" fmla="*/ 1 h 212"/>
                <a:gd name="T22" fmla="*/ 254 w 254"/>
                <a:gd name="T23" fmla="*/ 87 h 212"/>
                <a:gd name="T24" fmla="*/ 127 w 254"/>
                <a:gd name="T25" fmla="*/ 212 h 212"/>
                <a:gd name="T26" fmla="*/ 41 w 254"/>
                <a:gd name="T27" fmla="*/ 15 h 212"/>
                <a:gd name="T28" fmla="*/ 10 w 254"/>
                <a:gd name="T29" fmla="*/ 87 h 212"/>
                <a:gd name="T30" fmla="*/ 127 w 254"/>
                <a:gd name="T31" fmla="*/ 203 h 212"/>
                <a:gd name="T32" fmla="*/ 245 w 254"/>
                <a:gd name="T33" fmla="*/ 87 h 212"/>
                <a:gd name="T34" fmla="*/ 214 w 254"/>
                <a:gd name="T35" fmla="*/ 15 h 212"/>
                <a:gd name="T36" fmla="*/ 127 w 254"/>
                <a:gd name="T37" fmla="*/ 91 h 212"/>
                <a:gd name="T38" fmla="*/ 41 w 254"/>
                <a:gd name="T39" fmla="*/ 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212">
                  <a:moveTo>
                    <a:pt x="127" y="212"/>
                  </a:moveTo>
                  <a:cubicBezTo>
                    <a:pt x="57" y="212"/>
                    <a:pt x="0" y="156"/>
                    <a:pt x="0" y="87"/>
                  </a:cubicBezTo>
                  <a:cubicBezTo>
                    <a:pt x="0" y="52"/>
                    <a:pt x="15" y="21"/>
                    <a:pt x="43" y="1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49" y="2"/>
                    <a:pt x="50" y="3"/>
                    <a:pt x="50" y="5"/>
                  </a:cubicBezTo>
                  <a:cubicBezTo>
                    <a:pt x="50" y="7"/>
                    <a:pt x="50" y="9"/>
                    <a:pt x="50" y="11"/>
                  </a:cubicBezTo>
                  <a:cubicBezTo>
                    <a:pt x="50" y="50"/>
                    <a:pt x="84" y="82"/>
                    <a:pt x="127" y="82"/>
                  </a:cubicBezTo>
                  <a:cubicBezTo>
                    <a:pt x="170" y="82"/>
                    <a:pt x="205" y="50"/>
                    <a:pt x="205" y="11"/>
                  </a:cubicBezTo>
                  <a:cubicBezTo>
                    <a:pt x="205" y="9"/>
                    <a:pt x="204" y="7"/>
                    <a:pt x="204" y="5"/>
                  </a:cubicBezTo>
                  <a:cubicBezTo>
                    <a:pt x="204" y="3"/>
                    <a:pt x="205" y="2"/>
                    <a:pt x="207" y="1"/>
                  </a:cubicBezTo>
                  <a:cubicBezTo>
                    <a:pt x="208" y="0"/>
                    <a:pt x="210" y="0"/>
                    <a:pt x="212" y="1"/>
                  </a:cubicBezTo>
                  <a:cubicBezTo>
                    <a:pt x="239" y="21"/>
                    <a:pt x="254" y="52"/>
                    <a:pt x="254" y="87"/>
                  </a:cubicBezTo>
                  <a:cubicBezTo>
                    <a:pt x="254" y="156"/>
                    <a:pt x="197" y="212"/>
                    <a:pt x="127" y="212"/>
                  </a:cubicBezTo>
                  <a:close/>
                  <a:moveTo>
                    <a:pt x="41" y="15"/>
                  </a:moveTo>
                  <a:cubicBezTo>
                    <a:pt x="20" y="33"/>
                    <a:pt x="10" y="58"/>
                    <a:pt x="10" y="87"/>
                  </a:cubicBezTo>
                  <a:cubicBezTo>
                    <a:pt x="10" y="151"/>
                    <a:pt x="62" y="203"/>
                    <a:pt x="127" y="203"/>
                  </a:cubicBezTo>
                  <a:cubicBezTo>
                    <a:pt x="192" y="203"/>
                    <a:pt x="245" y="151"/>
                    <a:pt x="245" y="87"/>
                  </a:cubicBezTo>
                  <a:cubicBezTo>
                    <a:pt x="245" y="58"/>
                    <a:pt x="234" y="33"/>
                    <a:pt x="214" y="15"/>
                  </a:cubicBezTo>
                  <a:cubicBezTo>
                    <a:pt x="212" y="57"/>
                    <a:pt x="174" y="91"/>
                    <a:pt x="127" y="91"/>
                  </a:cubicBezTo>
                  <a:cubicBezTo>
                    <a:pt x="81" y="91"/>
                    <a:pt x="43" y="57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246"/>
            <p:cNvSpPr/>
            <p:nvPr/>
          </p:nvSpPr>
          <p:spPr bwMode="auto">
            <a:xfrm>
              <a:off x="9847263" y="4787900"/>
              <a:ext cx="487363" cy="171450"/>
            </a:xfrm>
            <a:custGeom>
              <a:avLst/>
              <a:gdLst>
                <a:gd name="T0" fmla="*/ 169 w 174"/>
                <a:gd name="T1" fmla="*/ 60 h 61"/>
                <a:gd name="T2" fmla="*/ 165 w 174"/>
                <a:gd name="T3" fmla="*/ 58 h 61"/>
                <a:gd name="T4" fmla="*/ 87 w 174"/>
                <a:gd name="T5" fmla="*/ 9 h 61"/>
                <a:gd name="T6" fmla="*/ 9 w 174"/>
                <a:gd name="T7" fmla="*/ 58 h 61"/>
                <a:gd name="T8" fmla="*/ 3 w 174"/>
                <a:gd name="T9" fmla="*/ 59 h 61"/>
                <a:gd name="T10" fmla="*/ 2 w 174"/>
                <a:gd name="T11" fmla="*/ 53 h 61"/>
                <a:gd name="T12" fmla="*/ 87 w 174"/>
                <a:gd name="T13" fmla="*/ 0 h 61"/>
                <a:gd name="T14" fmla="*/ 173 w 174"/>
                <a:gd name="T15" fmla="*/ 53 h 61"/>
                <a:gd name="T16" fmla="*/ 172 w 174"/>
                <a:gd name="T17" fmla="*/ 59 h 61"/>
                <a:gd name="T18" fmla="*/ 169 w 174"/>
                <a:gd name="T19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61">
                  <a:moveTo>
                    <a:pt x="169" y="60"/>
                  </a:moveTo>
                  <a:cubicBezTo>
                    <a:pt x="167" y="60"/>
                    <a:pt x="166" y="59"/>
                    <a:pt x="165" y="58"/>
                  </a:cubicBezTo>
                  <a:cubicBezTo>
                    <a:pt x="165" y="58"/>
                    <a:pt x="128" y="9"/>
                    <a:pt x="87" y="9"/>
                  </a:cubicBezTo>
                  <a:cubicBezTo>
                    <a:pt x="47" y="9"/>
                    <a:pt x="10" y="58"/>
                    <a:pt x="9" y="58"/>
                  </a:cubicBezTo>
                  <a:cubicBezTo>
                    <a:pt x="8" y="60"/>
                    <a:pt x="5" y="61"/>
                    <a:pt x="3" y="59"/>
                  </a:cubicBezTo>
                  <a:cubicBezTo>
                    <a:pt x="1" y="58"/>
                    <a:pt x="0" y="55"/>
                    <a:pt x="2" y="53"/>
                  </a:cubicBezTo>
                  <a:cubicBezTo>
                    <a:pt x="3" y="51"/>
                    <a:pt x="42" y="0"/>
                    <a:pt x="87" y="0"/>
                  </a:cubicBezTo>
                  <a:cubicBezTo>
                    <a:pt x="132" y="0"/>
                    <a:pt x="171" y="51"/>
                    <a:pt x="173" y="53"/>
                  </a:cubicBezTo>
                  <a:cubicBezTo>
                    <a:pt x="174" y="55"/>
                    <a:pt x="174" y="58"/>
                    <a:pt x="172" y="59"/>
                  </a:cubicBezTo>
                  <a:cubicBezTo>
                    <a:pt x="171" y="60"/>
                    <a:pt x="170" y="60"/>
                    <a:pt x="16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247"/>
            <p:cNvSpPr>
              <a:spLocks noEditPoints="1"/>
            </p:cNvSpPr>
            <p:nvPr/>
          </p:nvSpPr>
          <p:spPr bwMode="auto">
            <a:xfrm>
              <a:off x="10012363" y="4678363"/>
              <a:ext cx="149225" cy="131763"/>
            </a:xfrm>
            <a:custGeom>
              <a:avLst/>
              <a:gdLst>
                <a:gd name="T0" fmla="*/ 29 w 53"/>
                <a:gd name="T1" fmla="*/ 47 h 47"/>
                <a:gd name="T2" fmla="*/ 26 w 53"/>
                <a:gd name="T3" fmla="*/ 47 h 47"/>
                <a:gd name="T4" fmla="*/ 24 w 53"/>
                <a:gd name="T5" fmla="*/ 47 h 47"/>
                <a:gd name="T6" fmla="*/ 22 w 53"/>
                <a:gd name="T7" fmla="*/ 46 h 47"/>
                <a:gd name="T8" fmla="*/ 21 w 53"/>
                <a:gd name="T9" fmla="*/ 47 h 47"/>
                <a:gd name="T10" fmla="*/ 11 w 53"/>
                <a:gd name="T11" fmla="*/ 37 h 47"/>
                <a:gd name="T12" fmla="*/ 10 w 53"/>
                <a:gd name="T13" fmla="*/ 36 h 47"/>
                <a:gd name="T14" fmla="*/ 1 w 53"/>
                <a:gd name="T15" fmla="*/ 17 h 47"/>
                <a:gd name="T16" fmla="*/ 6 w 53"/>
                <a:gd name="T17" fmla="*/ 4 h 47"/>
                <a:gd name="T18" fmla="*/ 19 w 53"/>
                <a:gd name="T19" fmla="*/ 4 h 47"/>
                <a:gd name="T20" fmla="*/ 26 w 53"/>
                <a:gd name="T21" fmla="*/ 14 h 47"/>
                <a:gd name="T22" fmla="*/ 28 w 53"/>
                <a:gd name="T23" fmla="*/ 11 h 47"/>
                <a:gd name="T24" fmla="*/ 37 w 53"/>
                <a:gd name="T25" fmla="*/ 1 h 47"/>
                <a:gd name="T26" fmla="*/ 46 w 53"/>
                <a:gd name="T27" fmla="*/ 2 h 47"/>
                <a:gd name="T28" fmla="*/ 52 w 53"/>
                <a:gd name="T29" fmla="*/ 10 h 47"/>
                <a:gd name="T30" fmla="*/ 50 w 53"/>
                <a:gd name="T31" fmla="*/ 24 h 47"/>
                <a:gd name="T32" fmla="*/ 32 w 53"/>
                <a:gd name="T33" fmla="*/ 46 h 47"/>
                <a:gd name="T34" fmla="*/ 29 w 53"/>
                <a:gd name="T35" fmla="*/ 47 h 47"/>
                <a:gd name="T36" fmla="*/ 19 w 53"/>
                <a:gd name="T37" fmla="*/ 38 h 47"/>
                <a:gd name="T38" fmla="*/ 19 w 53"/>
                <a:gd name="T39" fmla="*/ 38 h 47"/>
                <a:gd name="T40" fmla="*/ 19 w 53"/>
                <a:gd name="T41" fmla="*/ 38 h 47"/>
                <a:gd name="T42" fmla="*/ 19 w 53"/>
                <a:gd name="T43" fmla="*/ 38 h 47"/>
                <a:gd name="T44" fmla="*/ 19 w 53"/>
                <a:gd name="T45" fmla="*/ 38 h 47"/>
                <a:gd name="T46" fmla="*/ 19 w 53"/>
                <a:gd name="T47" fmla="*/ 38 h 47"/>
                <a:gd name="T48" fmla="*/ 19 w 53"/>
                <a:gd name="T49" fmla="*/ 38 h 47"/>
                <a:gd name="T50" fmla="*/ 19 w 53"/>
                <a:gd name="T51" fmla="*/ 38 h 47"/>
                <a:gd name="T52" fmla="*/ 19 w 53"/>
                <a:gd name="T53" fmla="*/ 38 h 47"/>
                <a:gd name="T54" fmla="*/ 40 w 53"/>
                <a:gd name="T55" fmla="*/ 10 h 47"/>
                <a:gd name="T56" fmla="*/ 40 w 53"/>
                <a:gd name="T57" fmla="*/ 10 h 47"/>
                <a:gd name="T58" fmla="*/ 36 w 53"/>
                <a:gd name="T59" fmla="*/ 15 h 47"/>
                <a:gd name="T60" fmla="*/ 30 w 53"/>
                <a:gd name="T61" fmla="*/ 36 h 47"/>
                <a:gd name="T62" fmla="*/ 42 w 53"/>
                <a:gd name="T63" fmla="*/ 20 h 47"/>
                <a:gd name="T64" fmla="*/ 43 w 53"/>
                <a:gd name="T65" fmla="*/ 12 h 47"/>
                <a:gd name="T66" fmla="*/ 41 w 53"/>
                <a:gd name="T67" fmla="*/ 10 h 47"/>
                <a:gd name="T68" fmla="*/ 40 w 53"/>
                <a:gd name="T69" fmla="*/ 10 h 47"/>
                <a:gd name="T70" fmla="*/ 12 w 53"/>
                <a:gd name="T71" fmla="*/ 12 h 47"/>
                <a:gd name="T72" fmla="*/ 11 w 53"/>
                <a:gd name="T73" fmla="*/ 12 h 47"/>
                <a:gd name="T74" fmla="*/ 10 w 53"/>
                <a:gd name="T75" fmla="*/ 16 h 47"/>
                <a:gd name="T76" fmla="*/ 17 w 53"/>
                <a:gd name="T77" fmla="*/ 30 h 47"/>
                <a:gd name="T78" fmla="*/ 18 w 53"/>
                <a:gd name="T79" fmla="*/ 31 h 47"/>
                <a:gd name="T80" fmla="*/ 20 w 53"/>
                <a:gd name="T81" fmla="*/ 34 h 47"/>
                <a:gd name="T82" fmla="*/ 20 w 53"/>
                <a:gd name="T83" fmla="*/ 26 h 47"/>
                <a:gd name="T84" fmla="*/ 14 w 53"/>
                <a:gd name="T85" fmla="*/ 12 h 47"/>
                <a:gd name="T86" fmla="*/ 12 w 53"/>
                <a:gd name="T8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" h="47">
                  <a:moveTo>
                    <a:pt x="29" y="47"/>
                  </a:moveTo>
                  <a:cubicBezTo>
                    <a:pt x="28" y="47"/>
                    <a:pt x="27" y="47"/>
                    <a:pt x="26" y="47"/>
                  </a:cubicBezTo>
                  <a:cubicBezTo>
                    <a:pt x="26" y="47"/>
                    <a:pt x="25" y="47"/>
                    <a:pt x="24" y="47"/>
                  </a:cubicBezTo>
                  <a:cubicBezTo>
                    <a:pt x="23" y="47"/>
                    <a:pt x="23" y="47"/>
                    <a:pt x="22" y="46"/>
                  </a:cubicBezTo>
                  <a:cubicBezTo>
                    <a:pt x="22" y="47"/>
                    <a:pt x="21" y="47"/>
                    <a:pt x="21" y="47"/>
                  </a:cubicBezTo>
                  <a:cubicBezTo>
                    <a:pt x="18" y="46"/>
                    <a:pt x="16" y="44"/>
                    <a:pt x="11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7" y="32"/>
                    <a:pt x="2" y="25"/>
                    <a:pt x="1" y="17"/>
                  </a:cubicBezTo>
                  <a:cubicBezTo>
                    <a:pt x="0" y="12"/>
                    <a:pt x="2" y="7"/>
                    <a:pt x="6" y="4"/>
                  </a:cubicBezTo>
                  <a:cubicBezTo>
                    <a:pt x="10" y="2"/>
                    <a:pt x="15" y="2"/>
                    <a:pt x="19" y="4"/>
                  </a:cubicBezTo>
                  <a:cubicBezTo>
                    <a:pt x="23" y="7"/>
                    <a:pt x="25" y="10"/>
                    <a:pt x="26" y="14"/>
                  </a:cubicBezTo>
                  <a:cubicBezTo>
                    <a:pt x="27" y="13"/>
                    <a:pt x="27" y="12"/>
                    <a:pt x="28" y="11"/>
                  </a:cubicBezTo>
                  <a:cubicBezTo>
                    <a:pt x="30" y="6"/>
                    <a:pt x="33" y="2"/>
                    <a:pt x="37" y="1"/>
                  </a:cubicBezTo>
                  <a:cubicBezTo>
                    <a:pt x="40" y="0"/>
                    <a:pt x="43" y="0"/>
                    <a:pt x="46" y="2"/>
                  </a:cubicBezTo>
                  <a:cubicBezTo>
                    <a:pt x="49" y="3"/>
                    <a:pt x="51" y="6"/>
                    <a:pt x="52" y="10"/>
                  </a:cubicBezTo>
                  <a:cubicBezTo>
                    <a:pt x="53" y="14"/>
                    <a:pt x="53" y="20"/>
                    <a:pt x="50" y="24"/>
                  </a:cubicBezTo>
                  <a:cubicBezTo>
                    <a:pt x="45" y="33"/>
                    <a:pt x="39" y="41"/>
                    <a:pt x="32" y="46"/>
                  </a:cubicBezTo>
                  <a:cubicBezTo>
                    <a:pt x="31" y="47"/>
                    <a:pt x="30" y="47"/>
                    <a:pt x="29" y="4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4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39" y="10"/>
                    <a:pt x="37" y="12"/>
                    <a:pt x="36" y="15"/>
                  </a:cubicBezTo>
                  <a:cubicBezTo>
                    <a:pt x="33" y="21"/>
                    <a:pt x="31" y="28"/>
                    <a:pt x="30" y="36"/>
                  </a:cubicBezTo>
                  <a:cubicBezTo>
                    <a:pt x="34" y="31"/>
                    <a:pt x="39" y="26"/>
                    <a:pt x="42" y="20"/>
                  </a:cubicBezTo>
                  <a:cubicBezTo>
                    <a:pt x="43" y="17"/>
                    <a:pt x="44" y="15"/>
                    <a:pt x="43" y="12"/>
                  </a:cubicBezTo>
                  <a:cubicBezTo>
                    <a:pt x="43" y="11"/>
                    <a:pt x="42" y="10"/>
                    <a:pt x="41" y="10"/>
                  </a:cubicBezTo>
                  <a:cubicBezTo>
                    <a:pt x="41" y="10"/>
                    <a:pt x="41" y="10"/>
                    <a:pt x="40" y="10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1" y="12"/>
                  </a:cubicBezTo>
                  <a:cubicBezTo>
                    <a:pt x="10" y="13"/>
                    <a:pt x="10" y="14"/>
                    <a:pt x="10" y="16"/>
                  </a:cubicBezTo>
                  <a:cubicBezTo>
                    <a:pt x="11" y="21"/>
                    <a:pt x="14" y="26"/>
                    <a:pt x="17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20" y="33"/>
                    <a:pt x="20" y="34"/>
                  </a:cubicBezTo>
                  <a:cubicBezTo>
                    <a:pt x="20" y="31"/>
                    <a:pt x="20" y="29"/>
                    <a:pt x="20" y="26"/>
                  </a:cubicBezTo>
                  <a:cubicBezTo>
                    <a:pt x="18" y="17"/>
                    <a:pt x="16" y="13"/>
                    <a:pt x="14" y="12"/>
                  </a:cubicBezTo>
                  <a:cubicBezTo>
                    <a:pt x="14" y="12"/>
                    <a:pt x="13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248"/>
            <p:cNvSpPr/>
            <p:nvPr/>
          </p:nvSpPr>
          <p:spPr bwMode="auto">
            <a:xfrm>
              <a:off x="10023475" y="4781550"/>
              <a:ext cx="79375" cy="134938"/>
            </a:xfrm>
            <a:custGeom>
              <a:avLst/>
              <a:gdLst>
                <a:gd name="T0" fmla="*/ 5 w 28"/>
                <a:gd name="T1" fmla="*/ 48 h 48"/>
                <a:gd name="T2" fmla="*/ 1 w 28"/>
                <a:gd name="T3" fmla="*/ 45 h 48"/>
                <a:gd name="T4" fmla="*/ 3 w 28"/>
                <a:gd name="T5" fmla="*/ 39 h 48"/>
                <a:gd name="T6" fmla="*/ 9 w 28"/>
                <a:gd name="T7" fmla="*/ 33 h 48"/>
                <a:gd name="T8" fmla="*/ 11 w 28"/>
                <a:gd name="T9" fmla="*/ 21 h 48"/>
                <a:gd name="T10" fmla="*/ 11 w 28"/>
                <a:gd name="T11" fmla="*/ 20 h 48"/>
                <a:gd name="T12" fmla="*/ 12 w 28"/>
                <a:gd name="T13" fmla="*/ 11 h 48"/>
                <a:gd name="T14" fmla="*/ 21 w 28"/>
                <a:gd name="T15" fmla="*/ 1 h 48"/>
                <a:gd name="T16" fmla="*/ 27 w 28"/>
                <a:gd name="T17" fmla="*/ 4 h 48"/>
                <a:gd name="T18" fmla="*/ 24 w 28"/>
                <a:gd name="T19" fmla="*/ 10 h 48"/>
                <a:gd name="T20" fmla="*/ 20 w 28"/>
                <a:gd name="T21" fmla="*/ 14 h 48"/>
                <a:gd name="T22" fmla="*/ 20 w 28"/>
                <a:gd name="T23" fmla="*/ 20 h 48"/>
                <a:gd name="T24" fmla="*/ 20 w 28"/>
                <a:gd name="T25" fmla="*/ 22 h 48"/>
                <a:gd name="T26" fmla="*/ 17 w 28"/>
                <a:gd name="T27" fmla="*/ 36 h 48"/>
                <a:gd name="T28" fmla="*/ 6 w 28"/>
                <a:gd name="T29" fmla="*/ 48 h 48"/>
                <a:gd name="T30" fmla="*/ 5 w 28"/>
                <a:gd name="T3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8">
                  <a:moveTo>
                    <a:pt x="5" y="48"/>
                  </a:moveTo>
                  <a:cubicBezTo>
                    <a:pt x="3" y="48"/>
                    <a:pt x="1" y="47"/>
                    <a:pt x="1" y="45"/>
                  </a:cubicBezTo>
                  <a:cubicBezTo>
                    <a:pt x="0" y="43"/>
                    <a:pt x="1" y="40"/>
                    <a:pt x="3" y="39"/>
                  </a:cubicBezTo>
                  <a:cubicBezTo>
                    <a:pt x="5" y="39"/>
                    <a:pt x="7" y="36"/>
                    <a:pt x="9" y="33"/>
                  </a:cubicBezTo>
                  <a:cubicBezTo>
                    <a:pt x="10" y="29"/>
                    <a:pt x="10" y="25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1" y="14"/>
                    <a:pt x="12" y="11"/>
                  </a:cubicBezTo>
                  <a:cubicBezTo>
                    <a:pt x="13" y="6"/>
                    <a:pt x="17" y="2"/>
                    <a:pt x="21" y="1"/>
                  </a:cubicBezTo>
                  <a:cubicBezTo>
                    <a:pt x="24" y="0"/>
                    <a:pt x="26" y="1"/>
                    <a:pt x="27" y="4"/>
                  </a:cubicBezTo>
                  <a:cubicBezTo>
                    <a:pt x="28" y="6"/>
                    <a:pt x="27" y="9"/>
                    <a:pt x="24" y="10"/>
                  </a:cubicBezTo>
                  <a:cubicBezTo>
                    <a:pt x="23" y="10"/>
                    <a:pt x="21" y="12"/>
                    <a:pt x="20" y="14"/>
                  </a:cubicBezTo>
                  <a:cubicBezTo>
                    <a:pt x="20" y="16"/>
                    <a:pt x="20" y="18"/>
                    <a:pt x="20" y="2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6"/>
                    <a:pt x="19" y="31"/>
                    <a:pt x="17" y="36"/>
                  </a:cubicBezTo>
                  <a:cubicBezTo>
                    <a:pt x="15" y="42"/>
                    <a:pt x="11" y="47"/>
                    <a:pt x="6" y="48"/>
                  </a:cubicBezTo>
                  <a:cubicBezTo>
                    <a:pt x="6" y="48"/>
                    <a:pt x="5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249"/>
            <p:cNvSpPr/>
            <p:nvPr/>
          </p:nvSpPr>
          <p:spPr bwMode="auto">
            <a:xfrm>
              <a:off x="10071100" y="4781550"/>
              <a:ext cx="82550" cy="177800"/>
            </a:xfrm>
            <a:custGeom>
              <a:avLst/>
              <a:gdLst>
                <a:gd name="T0" fmla="*/ 23 w 29"/>
                <a:gd name="T1" fmla="*/ 63 h 63"/>
                <a:gd name="T2" fmla="*/ 21 w 29"/>
                <a:gd name="T3" fmla="*/ 63 h 63"/>
                <a:gd name="T4" fmla="*/ 11 w 29"/>
                <a:gd name="T5" fmla="*/ 48 h 63"/>
                <a:gd name="T6" fmla="*/ 9 w 29"/>
                <a:gd name="T7" fmla="*/ 28 h 63"/>
                <a:gd name="T8" fmla="*/ 9 w 29"/>
                <a:gd name="T9" fmla="*/ 26 h 63"/>
                <a:gd name="T10" fmla="*/ 8 w 29"/>
                <a:gd name="T11" fmla="*/ 17 h 63"/>
                <a:gd name="T12" fmla="*/ 4 w 29"/>
                <a:gd name="T13" fmla="*/ 9 h 63"/>
                <a:gd name="T14" fmla="*/ 1 w 29"/>
                <a:gd name="T15" fmla="*/ 3 h 63"/>
                <a:gd name="T16" fmla="*/ 8 w 29"/>
                <a:gd name="T17" fmla="*/ 1 h 63"/>
                <a:gd name="T18" fmla="*/ 17 w 29"/>
                <a:gd name="T19" fmla="*/ 15 h 63"/>
                <a:gd name="T20" fmla="*/ 18 w 29"/>
                <a:gd name="T21" fmla="*/ 26 h 63"/>
                <a:gd name="T22" fmla="*/ 18 w 29"/>
                <a:gd name="T23" fmla="*/ 28 h 63"/>
                <a:gd name="T24" fmla="*/ 20 w 29"/>
                <a:gd name="T25" fmla="*/ 45 h 63"/>
                <a:gd name="T26" fmla="*/ 25 w 29"/>
                <a:gd name="T27" fmla="*/ 54 h 63"/>
                <a:gd name="T28" fmla="*/ 28 w 29"/>
                <a:gd name="T29" fmla="*/ 61 h 63"/>
                <a:gd name="T30" fmla="*/ 23 w 29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63">
                  <a:moveTo>
                    <a:pt x="23" y="63"/>
                  </a:moveTo>
                  <a:cubicBezTo>
                    <a:pt x="23" y="63"/>
                    <a:pt x="22" y="63"/>
                    <a:pt x="21" y="63"/>
                  </a:cubicBezTo>
                  <a:cubicBezTo>
                    <a:pt x="15" y="60"/>
                    <a:pt x="12" y="52"/>
                    <a:pt x="11" y="48"/>
                  </a:cubicBezTo>
                  <a:cubicBezTo>
                    <a:pt x="9" y="41"/>
                    <a:pt x="9" y="33"/>
                    <a:pt x="9" y="2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3"/>
                    <a:pt x="8" y="20"/>
                    <a:pt x="8" y="17"/>
                  </a:cubicBezTo>
                  <a:cubicBezTo>
                    <a:pt x="7" y="13"/>
                    <a:pt x="5" y="10"/>
                    <a:pt x="4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12" y="3"/>
                    <a:pt x="15" y="8"/>
                    <a:pt x="17" y="15"/>
                  </a:cubicBezTo>
                  <a:cubicBezTo>
                    <a:pt x="18" y="18"/>
                    <a:pt x="18" y="22"/>
                    <a:pt x="18" y="2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32"/>
                    <a:pt x="18" y="39"/>
                    <a:pt x="20" y="45"/>
                  </a:cubicBezTo>
                  <a:cubicBezTo>
                    <a:pt x="21" y="50"/>
                    <a:pt x="24" y="54"/>
                    <a:pt x="25" y="54"/>
                  </a:cubicBezTo>
                  <a:cubicBezTo>
                    <a:pt x="28" y="56"/>
                    <a:pt x="29" y="58"/>
                    <a:pt x="28" y="61"/>
                  </a:cubicBezTo>
                  <a:cubicBezTo>
                    <a:pt x="27" y="62"/>
                    <a:pt x="25" y="63"/>
                    <a:pt x="2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250"/>
            <p:cNvSpPr>
              <a:spLocks noEditPoints="1"/>
            </p:cNvSpPr>
            <p:nvPr/>
          </p:nvSpPr>
          <p:spPr bwMode="auto">
            <a:xfrm>
              <a:off x="9726613" y="4933950"/>
              <a:ext cx="128588" cy="139700"/>
            </a:xfrm>
            <a:custGeom>
              <a:avLst/>
              <a:gdLst>
                <a:gd name="T0" fmla="*/ 15 w 46"/>
                <a:gd name="T1" fmla="*/ 50 h 50"/>
                <a:gd name="T2" fmla="*/ 13 w 46"/>
                <a:gd name="T3" fmla="*/ 50 h 50"/>
                <a:gd name="T4" fmla="*/ 0 w 46"/>
                <a:gd name="T5" fmla="*/ 27 h 50"/>
                <a:gd name="T6" fmla="*/ 28 w 46"/>
                <a:gd name="T7" fmla="*/ 0 h 50"/>
                <a:gd name="T8" fmla="*/ 44 w 46"/>
                <a:gd name="T9" fmla="*/ 5 h 50"/>
                <a:gd name="T10" fmla="*/ 46 w 46"/>
                <a:gd name="T11" fmla="*/ 8 h 50"/>
                <a:gd name="T12" fmla="*/ 44 w 46"/>
                <a:gd name="T13" fmla="*/ 12 h 50"/>
                <a:gd name="T14" fmla="*/ 20 w 46"/>
                <a:gd name="T15" fmla="*/ 47 h 50"/>
                <a:gd name="T16" fmla="*/ 17 w 46"/>
                <a:gd name="T17" fmla="*/ 50 h 50"/>
                <a:gd name="T18" fmla="*/ 15 w 46"/>
                <a:gd name="T19" fmla="*/ 50 h 50"/>
                <a:gd name="T20" fmla="*/ 28 w 46"/>
                <a:gd name="T21" fmla="*/ 9 h 50"/>
                <a:gd name="T22" fmla="*/ 9 w 46"/>
                <a:gd name="T23" fmla="*/ 27 h 50"/>
                <a:gd name="T24" fmla="*/ 13 w 46"/>
                <a:gd name="T25" fmla="*/ 38 h 50"/>
                <a:gd name="T26" fmla="*/ 33 w 46"/>
                <a:gd name="T27" fmla="*/ 10 h 50"/>
                <a:gd name="T28" fmla="*/ 28 w 46"/>
                <a:gd name="T2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0">
                  <a:moveTo>
                    <a:pt x="15" y="50"/>
                  </a:moveTo>
                  <a:cubicBezTo>
                    <a:pt x="14" y="50"/>
                    <a:pt x="14" y="50"/>
                    <a:pt x="13" y="50"/>
                  </a:cubicBezTo>
                  <a:cubicBezTo>
                    <a:pt x="5" y="45"/>
                    <a:pt x="0" y="36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34" y="0"/>
                    <a:pt x="39" y="2"/>
                    <a:pt x="44" y="5"/>
                  </a:cubicBezTo>
                  <a:cubicBezTo>
                    <a:pt x="45" y="6"/>
                    <a:pt x="46" y="7"/>
                    <a:pt x="46" y="8"/>
                  </a:cubicBezTo>
                  <a:cubicBezTo>
                    <a:pt x="46" y="10"/>
                    <a:pt x="45" y="11"/>
                    <a:pt x="44" y="12"/>
                  </a:cubicBezTo>
                  <a:cubicBezTo>
                    <a:pt x="33" y="22"/>
                    <a:pt x="25" y="34"/>
                    <a:pt x="20" y="47"/>
                  </a:cubicBezTo>
                  <a:cubicBezTo>
                    <a:pt x="19" y="49"/>
                    <a:pt x="18" y="50"/>
                    <a:pt x="17" y="50"/>
                  </a:cubicBezTo>
                  <a:cubicBezTo>
                    <a:pt x="16" y="50"/>
                    <a:pt x="16" y="50"/>
                    <a:pt x="15" y="50"/>
                  </a:cubicBezTo>
                  <a:close/>
                  <a:moveTo>
                    <a:pt x="28" y="9"/>
                  </a:moveTo>
                  <a:cubicBezTo>
                    <a:pt x="18" y="9"/>
                    <a:pt x="9" y="17"/>
                    <a:pt x="9" y="27"/>
                  </a:cubicBezTo>
                  <a:cubicBezTo>
                    <a:pt x="9" y="31"/>
                    <a:pt x="11" y="35"/>
                    <a:pt x="13" y="38"/>
                  </a:cubicBezTo>
                  <a:cubicBezTo>
                    <a:pt x="18" y="28"/>
                    <a:pt x="25" y="18"/>
                    <a:pt x="33" y="10"/>
                  </a:cubicBezTo>
                  <a:cubicBezTo>
                    <a:pt x="31" y="9"/>
                    <a:pt x="30" y="9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 251"/>
            <p:cNvSpPr>
              <a:spLocks noEditPoints="1"/>
            </p:cNvSpPr>
            <p:nvPr/>
          </p:nvSpPr>
          <p:spPr bwMode="auto">
            <a:xfrm>
              <a:off x="9678988" y="5048250"/>
              <a:ext cx="103188" cy="152400"/>
            </a:xfrm>
            <a:custGeom>
              <a:avLst/>
              <a:gdLst>
                <a:gd name="T0" fmla="*/ 25 w 37"/>
                <a:gd name="T1" fmla="*/ 54 h 54"/>
                <a:gd name="T2" fmla="*/ 25 w 37"/>
                <a:gd name="T3" fmla="*/ 54 h 54"/>
                <a:gd name="T4" fmla="*/ 0 w 37"/>
                <a:gd name="T5" fmla="*/ 27 h 54"/>
                <a:gd name="T6" fmla="*/ 27 w 37"/>
                <a:gd name="T7" fmla="*/ 0 h 54"/>
                <a:gd name="T8" fmla="*/ 33 w 37"/>
                <a:gd name="T9" fmla="*/ 0 h 54"/>
                <a:gd name="T10" fmla="*/ 36 w 37"/>
                <a:gd name="T11" fmla="*/ 3 h 54"/>
                <a:gd name="T12" fmla="*/ 36 w 37"/>
                <a:gd name="T13" fmla="*/ 7 h 54"/>
                <a:gd name="T14" fmla="*/ 30 w 37"/>
                <a:gd name="T15" fmla="*/ 44 h 54"/>
                <a:gd name="T16" fmla="*/ 30 w 37"/>
                <a:gd name="T17" fmla="*/ 49 h 54"/>
                <a:gd name="T18" fmla="*/ 28 w 37"/>
                <a:gd name="T19" fmla="*/ 52 h 54"/>
                <a:gd name="T20" fmla="*/ 25 w 37"/>
                <a:gd name="T21" fmla="*/ 54 h 54"/>
                <a:gd name="T22" fmla="*/ 26 w 37"/>
                <a:gd name="T23" fmla="*/ 9 h 54"/>
                <a:gd name="T24" fmla="*/ 9 w 37"/>
                <a:gd name="T25" fmla="*/ 27 h 54"/>
                <a:gd name="T26" fmla="*/ 20 w 37"/>
                <a:gd name="T27" fmla="*/ 43 h 54"/>
                <a:gd name="T28" fmla="*/ 26 w 37"/>
                <a:gd name="T29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4">
                  <a:moveTo>
                    <a:pt x="25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10" y="52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34" y="1"/>
                    <a:pt x="35" y="2"/>
                    <a:pt x="36" y="3"/>
                  </a:cubicBezTo>
                  <a:cubicBezTo>
                    <a:pt x="37" y="4"/>
                    <a:pt x="37" y="5"/>
                    <a:pt x="36" y="7"/>
                  </a:cubicBezTo>
                  <a:cubicBezTo>
                    <a:pt x="32" y="18"/>
                    <a:pt x="30" y="31"/>
                    <a:pt x="30" y="44"/>
                  </a:cubicBezTo>
                  <a:cubicBezTo>
                    <a:pt x="30" y="45"/>
                    <a:pt x="30" y="47"/>
                    <a:pt x="30" y="49"/>
                  </a:cubicBezTo>
                  <a:cubicBezTo>
                    <a:pt x="30" y="50"/>
                    <a:pt x="29" y="52"/>
                    <a:pt x="28" y="52"/>
                  </a:cubicBezTo>
                  <a:cubicBezTo>
                    <a:pt x="27" y="53"/>
                    <a:pt x="26" y="54"/>
                    <a:pt x="25" y="54"/>
                  </a:cubicBezTo>
                  <a:close/>
                  <a:moveTo>
                    <a:pt x="26" y="9"/>
                  </a:moveTo>
                  <a:cubicBezTo>
                    <a:pt x="16" y="10"/>
                    <a:pt x="9" y="18"/>
                    <a:pt x="9" y="27"/>
                  </a:cubicBezTo>
                  <a:cubicBezTo>
                    <a:pt x="9" y="34"/>
                    <a:pt x="14" y="41"/>
                    <a:pt x="20" y="43"/>
                  </a:cubicBezTo>
                  <a:cubicBezTo>
                    <a:pt x="20" y="31"/>
                    <a:pt x="22" y="20"/>
                    <a:pt x="2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52"/>
            <p:cNvSpPr>
              <a:spLocks noEditPoints="1"/>
            </p:cNvSpPr>
            <p:nvPr/>
          </p:nvSpPr>
          <p:spPr bwMode="auto">
            <a:xfrm>
              <a:off x="9682163" y="5175250"/>
              <a:ext cx="111125" cy="147638"/>
            </a:xfrm>
            <a:custGeom>
              <a:avLst/>
              <a:gdLst>
                <a:gd name="T0" fmla="*/ 28 w 40"/>
                <a:gd name="T1" fmla="*/ 53 h 53"/>
                <a:gd name="T2" fmla="*/ 0 w 40"/>
                <a:gd name="T3" fmla="*/ 27 h 53"/>
                <a:gd name="T4" fmla="*/ 23 w 40"/>
                <a:gd name="T5" fmla="*/ 0 h 53"/>
                <a:gd name="T6" fmla="*/ 27 w 40"/>
                <a:gd name="T7" fmla="*/ 1 h 53"/>
                <a:gd name="T8" fmla="*/ 29 w 40"/>
                <a:gd name="T9" fmla="*/ 4 h 53"/>
                <a:gd name="T10" fmla="*/ 39 w 40"/>
                <a:gd name="T11" fmla="*/ 46 h 53"/>
                <a:gd name="T12" fmla="*/ 37 w 40"/>
                <a:gd name="T13" fmla="*/ 52 h 53"/>
                <a:gd name="T14" fmla="*/ 36 w 40"/>
                <a:gd name="T15" fmla="*/ 52 h 53"/>
                <a:gd name="T16" fmla="*/ 36 w 40"/>
                <a:gd name="T17" fmla="*/ 52 h 53"/>
                <a:gd name="T18" fmla="*/ 28 w 40"/>
                <a:gd name="T19" fmla="*/ 53 h 53"/>
                <a:gd name="T20" fmla="*/ 20 w 40"/>
                <a:gd name="T21" fmla="*/ 11 h 53"/>
                <a:gd name="T22" fmla="*/ 10 w 40"/>
                <a:gd name="T23" fmla="*/ 27 h 53"/>
                <a:gd name="T24" fmla="*/ 28 w 40"/>
                <a:gd name="T25" fmla="*/ 44 h 53"/>
                <a:gd name="T26" fmla="*/ 20 w 40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3">
                  <a:moveTo>
                    <a:pt x="28" y="53"/>
                  </a:moveTo>
                  <a:cubicBezTo>
                    <a:pt x="13" y="53"/>
                    <a:pt x="0" y="41"/>
                    <a:pt x="0" y="27"/>
                  </a:cubicBezTo>
                  <a:cubicBezTo>
                    <a:pt x="0" y="13"/>
                    <a:pt x="10" y="2"/>
                    <a:pt x="23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2"/>
                    <a:pt x="29" y="3"/>
                    <a:pt x="29" y="4"/>
                  </a:cubicBezTo>
                  <a:cubicBezTo>
                    <a:pt x="29" y="19"/>
                    <a:pt x="33" y="33"/>
                    <a:pt x="39" y="46"/>
                  </a:cubicBezTo>
                  <a:cubicBezTo>
                    <a:pt x="40" y="48"/>
                    <a:pt x="39" y="51"/>
                    <a:pt x="37" y="52"/>
                  </a:cubicBezTo>
                  <a:cubicBezTo>
                    <a:pt x="37" y="52"/>
                    <a:pt x="37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3" y="53"/>
                    <a:pt x="31" y="53"/>
                    <a:pt x="28" y="53"/>
                  </a:cubicBezTo>
                  <a:close/>
                  <a:moveTo>
                    <a:pt x="20" y="11"/>
                  </a:moveTo>
                  <a:cubicBezTo>
                    <a:pt x="14" y="14"/>
                    <a:pt x="10" y="20"/>
                    <a:pt x="10" y="27"/>
                  </a:cubicBezTo>
                  <a:cubicBezTo>
                    <a:pt x="10" y="36"/>
                    <a:pt x="18" y="44"/>
                    <a:pt x="28" y="44"/>
                  </a:cubicBezTo>
                  <a:cubicBezTo>
                    <a:pt x="24" y="33"/>
                    <a:pt x="21" y="22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253"/>
            <p:cNvSpPr>
              <a:spLocks noEditPoints="1"/>
            </p:cNvSpPr>
            <p:nvPr/>
          </p:nvSpPr>
          <p:spPr bwMode="auto">
            <a:xfrm>
              <a:off x="9731375" y="5295900"/>
              <a:ext cx="133350" cy="146050"/>
            </a:xfrm>
            <a:custGeom>
              <a:avLst/>
              <a:gdLst>
                <a:gd name="T0" fmla="*/ 28 w 47"/>
                <a:gd name="T1" fmla="*/ 52 h 52"/>
                <a:gd name="T2" fmla="*/ 0 w 47"/>
                <a:gd name="T3" fmla="*/ 25 h 52"/>
                <a:gd name="T4" fmla="*/ 15 w 47"/>
                <a:gd name="T5" fmla="*/ 1 h 52"/>
                <a:gd name="T6" fmla="*/ 16 w 47"/>
                <a:gd name="T7" fmla="*/ 1 h 52"/>
                <a:gd name="T8" fmla="*/ 21 w 47"/>
                <a:gd name="T9" fmla="*/ 3 h 52"/>
                <a:gd name="T10" fmla="*/ 46 w 47"/>
                <a:gd name="T11" fmla="*/ 38 h 52"/>
                <a:gd name="T12" fmla="*/ 47 w 47"/>
                <a:gd name="T13" fmla="*/ 42 h 52"/>
                <a:gd name="T14" fmla="*/ 46 w 47"/>
                <a:gd name="T15" fmla="*/ 45 h 52"/>
                <a:gd name="T16" fmla="*/ 28 w 47"/>
                <a:gd name="T17" fmla="*/ 52 h 52"/>
                <a:gd name="T18" fmla="*/ 15 w 47"/>
                <a:gd name="T19" fmla="*/ 12 h 52"/>
                <a:gd name="T20" fmla="*/ 9 w 47"/>
                <a:gd name="T21" fmla="*/ 25 h 52"/>
                <a:gd name="T22" fmla="*/ 28 w 47"/>
                <a:gd name="T23" fmla="*/ 42 h 52"/>
                <a:gd name="T24" fmla="*/ 35 w 47"/>
                <a:gd name="T25" fmla="*/ 41 h 52"/>
                <a:gd name="T26" fmla="*/ 15 w 47"/>
                <a:gd name="T27" fmla="*/ 12 h 52"/>
                <a:gd name="T28" fmla="*/ 17 w 47"/>
                <a:gd name="T29" fmla="*/ 5 h 52"/>
                <a:gd name="T30" fmla="*/ 17 w 47"/>
                <a:gd name="T31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2">
                  <a:moveTo>
                    <a:pt x="28" y="52"/>
                  </a:moveTo>
                  <a:cubicBezTo>
                    <a:pt x="12" y="52"/>
                    <a:pt x="0" y="39"/>
                    <a:pt x="0" y="25"/>
                  </a:cubicBezTo>
                  <a:cubicBezTo>
                    <a:pt x="0" y="15"/>
                    <a:pt x="6" y="6"/>
                    <a:pt x="15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8" y="0"/>
                    <a:pt x="20" y="1"/>
                    <a:pt x="21" y="3"/>
                  </a:cubicBezTo>
                  <a:cubicBezTo>
                    <a:pt x="27" y="16"/>
                    <a:pt x="35" y="28"/>
                    <a:pt x="46" y="38"/>
                  </a:cubicBezTo>
                  <a:cubicBezTo>
                    <a:pt x="47" y="39"/>
                    <a:pt x="47" y="41"/>
                    <a:pt x="47" y="42"/>
                  </a:cubicBezTo>
                  <a:cubicBezTo>
                    <a:pt x="47" y="43"/>
                    <a:pt x="47" y="44"/>
                    <a:pt x="46" y="45"/>
                  </a:cubicBezTo>
                  <a:cubicBezTo>
                    <a:pt x="41" y="49"/>
                    <a:pt x="34" y="52"/>
                    <a:pt x="28" y="52"/>
                  </a:cubicBezTo>
                  <a:close/>
                  <a:moveTo>
                    <a:pt x="15" y="12"/>
                  </a:moveTo>
                  <a:cubicBezTo>
                    <a:pt x="11" y="15"/>
                    <a:pt x="9" y="20"/>
                    <a:pt x="9" y="25"/>
                  </a:cubicBezTo>
                  <a:cubicBezTo>
                    <a:pt x="9" y="34"/>
                    <a:pt x="17" y="42"/>
                    <a:pt x="28" y="42"/>
                  </a:cubicBezTo>
                  <a:cubicBezTo>
                    <a:pt x="30" y="42"/>
                    <a:pt x="33" y="42"/>
                    <a:pt x="35" y="41"/>
                  </a:cubicBezTo>
                  <a:cubicBezTo>
                    <a:pt x="27" y="32"/>
                    <a:pt x="20" y="22"/>
                    <a:pt x="15" y="12"/>
                  </a:cubicBezTo>
                  <a:close/>
                  <a:moveTo>
                    <a:pt x="17" y="5"/>
                  </a:moveTo>
                  <a:cubicBezTo>
                    <a:pt x="17" y="5"/>
                    <a:pt x="17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 254"/>
            <p:cNvSpPr>
              <a:spLocks noEditPoints="1"/>
            </p:cNvSpPr>
            <p:nvPr/>
          </p:nvSpPr>
          <p:spPr bwMode="auto">
            <a:xfrm>
              <a:off x="9766300" y="5295900"/>
              <a:ext cx="25400" cy="26988"/>
            </a:xfrm>
            <a:custGeom>
              <a:avLst/>
              <a:gdLst>
                <a:gd name="T0" fmla="*/ 5 w 9"/>
                <a:gd name="T1" fmla="*/ 10 h 10"/>
                <a:gd name="T2" fmla="*/ 0 w 9"/>
                <a:gd name="T3" fmla="*/ 6 h 10"/>
                <a:gd name="T4" fmla="*/ 3 w 9"/>
                <a:gd name="T5" fmla="*/ 1 h 10"/>
                <a:gd name="T6" fmla="*/ 6 w 9"/>
                <a:gd name="T7" fmla="*/ 1 h 10"/>
                <a:gd name="T8" fmla="*/ 9 w 9"/>
                <a:gd name="T9" fmla="*/ 3 h 10"/>
                <a:gd name="T10" fmla="*/ 9 w 9"/>
                <a:gd name="T11" fmla="*/ 5 h 10"/>
                <a:gd name="T12" fmla="*/ 6 w 9"/>
                <a:gd name="T13" fmla="*/ 9 h 10"/>
                <a:gd name="T14" fmla="*/ 5 w 9"/>
                <a:gd name="T15" fmla="*/ 10 h 10"/>
                <a:gd name="T16" fmla="*/ 5 w 9"/>
                <a:gd name="T17" fmla="*/ 10 h 10"/>
                <a:gd name="T18" fmla="*/ 5 w 9"/>
                <a:gd name="T19" fmla="*/ 5 h 10"/>
                <a:gd name="T20" fmla="*/ 5 w 9"/>
                <a:gd name="T21" fmla="*/ 5 h 10"/>
                <a:gd name="T22" fmla="*/ 5 w 9"/>
                <a:gd name="T23" fmla="*/ 5 h 10"/>
                <a:gd name="T24" fmla="*/ 5 w 9"/>
                <a:gd name="T25" fmla="*/ 5 h 10"/>
                <a:gd name="T26" fmla="*/ 0 w 9"/>
                <a:gd name="T27" fmla="*/ 5 h 10"/>
                <a:gd name="T28" fmla="*/ 5 w 9"/>
                <a:gd name="T29" fmla="*/ 5 h 10"/>
                <a:gd name="T30" fmla="*/ 0 w 9"/>
                <a:gd name="T31" fmla="*/ 5 h 10"/>
                <a:gd name="T32" fmla="*/ 5 w 9"/>
                <a:gd name="T33" fmla="*/ 5 h 10"/>
                <a:gd name="T34" fmla="*/ 4 w 9"/>
                <a:gd name="T35" fmla="*/ 0 h 10"/>
                <a:gd name="T36" fmla="*/ 5 w 9"/>
                <a:gd name="T3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0">
                  <a:moveTo>
                    <a:pt x="5" y="10"/>
                  </a:moveTo>
                  <a:cubicBezTo>
                    <a:pt x="3" y="10"/>
                    <a:pt x="1" y="8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7"/>
                    <a:pt x="8" y="9"/>
                    <a:pt x="6" y="9"/>
                  </a:cubicBezTo>
                  <a:cubicBezTo>
                    <a:pt x="6" y="9"/>
                    <a:pt x="6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lose/>
                  <a:moveTo>
                    <a:pt x="0" y="5"/>
                  </a:moveTo>
                  <a:cubicBezTo>
                    <a:pt x="5" y="5"/>
                    <a:pt x="5" y="5"/>
                    <a:pt x="5" y="5"/>
                  </a:cubicBezTo>
                  <a:lnTo>
                    <a:pt x="0" y="5"/>
                  </a:lnTo>
                  <a:close/>
                  <a:moveTo>
                    <a:pt x="5" y="5"/>
                  </a:moveTo>
                  <a:cubicBezTo>
                    <a:pt x="4" y="0"/>
                    <a:pt x="4" y="0"/>
                    <a:pt x="4" y="0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255"/>
            <p:cNvSpPr>
              <a:spLocks noEditPoints="1"/>
            </p:cNvSpPr>
            <p:nvPr/>
          </p:nvSpPr>
          <p:spPr bwMode="auto">
            <a:xfrm>
              <a:off x="9829800" y="5402263"/>
              <a:ext cx="149225" cy="125413"/>
            </a:xfrm>
            <a:custGeom>
              <a:avLst/>
              <a:gdLst>
                <a:gd name="T0" fmla="*/ 28 w 53"/>
                <a:gd name="T1" fmla="*/ 45 h 45"/>
                <a:gd name="T2" fmla="*/ 0 w 53"/>
                <a:gd name="T3" fmla="*/ 18 h 45"/>
                <a:gd name="T4" fmla="*/ 5 w 53"/>
                <a:gd name="T5" fmla="*/ 2 h 45"/>
                <a:gd name="T6" fmla="*/ 9 w 53"/>
                <a:gd name="T7" fmla="*/ 1 h 45"/>
                <a:gd name="T8" fmla="*/ 12 w 53"/>
                <a:gd name="T9" fmla="*/ 2 h 45"/>
                <a:gd name="T10" fmla="*/ 50 w 53"/>
                <a:gd name="T11" fmla="*/ 25 h 45"/>
                <a:gd name="T12" fmla="*/ 52 w 53"/>
                <a:gd name="T13" fmla="*/ 28 h 45"/>
                <a:gd name="T14" fmla="*/ 52 w 53"/>
                <a:gd name="T15" fmla="*/ 32 h 45"/>
                <a:gd name="T16" fmla="*/ 28 w 53"/>
                <a:gd name="T17" fmla="*/ 45 h 45"/>
                <a:gd name="T18" fmla="*/ 11 w 53"/>
                <a:gd name="T19" fmla="*/ 12 h 45"/>
                <a:gd name="T20" fmla="*/ 10 w 53"/>
                <a:gd name="T21" fmla="*/ 18 h 45"/>
                <a:gd name="T22" fmla="*/ 28 w 53"/>
                <a:gd name="T23" fmla="*/ 36 h 45"/>
                <a:gd name="T24" fmla="*/ 40 w 53"/>
                <a:gd name="T25" fmla="*/ 31 h 45"/>
                <a:gd name="T26" fmla="*/ 11 w 53"/>
                <a:gd name="T2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5">
                  <a:moveTo>
                    <a:pt x="28" y="45"/>
                  </a:moveTo>
                  <a:cubicBezTo>
                    <a:pt x="13" y="45"/>
                    <a:pt x="0" y="33"/>
                    <a:pt x="0" y="18"/>
                  </a:cubicBezTo>
                  <a:cubicBezTo>
                    <a:pt x="0" y="12"/>
                    <a:pt x="2" y="7"/>
                    <a:pt x="5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0"/>
                    <a:pt x="11" y="1"/>
                    <a:pt x="12" y="2"/>
                  </a:cubicBezTo>
                  <a:cubicBezTo>
                    <a:pt x="23" y="12"/>
                    <a:pt x="36" y="20"/>
                    <a:pt x="50" y="25"/>
                  </a:cubicBezTo>
                  <a:cubicBezTo>
                    <a:pt x="51" y="26"/>
                    <a:pt x="52" y="27"/>
                    <a:pt x="52" y="28"/>
                  </a:cubicBezTo>
                  <a:cubicBezTo>
                    <a:pt x="53" y="30"/>
                    <a:pt x="53" y="31"/>
                    <a:pt x="52" y="32"/>
                  </a:cubicBezTo>
                  <a:cubicBezTo>
                    <a:pt x="47" y="40"/>
                    <a:pt x="38" y="45"/>
                    <a:pt x="28" y="45"/>
                  </a:cubicBezTo>
                  <a:close/>
                  <a:moveTo>
                    <a:pt x="11" y="12"/>
                  </a:moveTo>
                  <a:cubicBezTo>
                    <a:pt x="10" y="14"/>
                    <a:pt x="10" y="16"/>
                    <a:pt x="10" y="18"/>
                  </a:cubicBezTo>
                  <a:cubicBezTo>
                    <a:pt x="10" y="28"/>
                    <a:pt x="18" y="36"/>
                    <a:pt x="28" y="36"/>
                  </a:cubicBezTo>
                  <a:cubicBezTo>
                    <a:pt x="33" y="36"/>
                    <a:pt x="37" y="34"/>
                    <a:pt x="40" y="31"/>
                  </a:cubicBezTo>
                  <a:cubicBezTo>
                    <a:pt x="30" y="26"/>
                    <a:pt x="20" y="20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256"/>
            <p:cNvSpPr>
              <a:spLocks noEditPoints="1"/>
            </p:cNvSpPr>
            <p:nvPr/>
          </p:nvSpPr>
          <p:spPr bwMode="auto">
            <a:xfrm>
              <a:off x="9953625" y="5472113"/>
              <a:ext cx="157163" cy="103188"/>
            </a:xfrm>
            <a:custGeom>
              <a:avLst/>
              <a:gdLst>
                <a:gd name="T0" fmla="*/ 28 w 56"/>
                <a:gd name="T1" fmla="*/ 37 h 37"/>
                <a:gd name="T2" fmla="*/ 0 w 56"/>
                <a:gd name="T3" fmla="*/ 10 h 37"/>
                <a:gd name="T4" fmla="*/ 1 w 56"/>
                <a:gd name="T5" fmla="*/ 4 h 37"/>
                <a:gd name="T6" fmla="*/ 3 w 56"/>
                <a:gd name="T7" fmla="*/ 1 h 37"/>
                <a:gd name="T8" fmla="*/ 7 w 56"/>
                <a:gd name="T9" fmla="*/ 1 h 37"/>
                <a:gd name="T10" fmla="*/ 49 w 56"/>
                <a:gd name="T11" fmla="*/ 9 h 37"/>
                <a:gd name="T12" fmla="*/ 51 w 56"/>
                <a:gd name="T13" fmla="*/ 9 h 37"/>
                <a:gd name="T14" fmla="*/ 51 w 56"/>
                <a:gd name="T15" fmla="*/ 9 h 37"/>
                <a:gd name="T16" fmla="*/ 54 w 56"/>
                <a:gd name="T17" fmla="*/ 10 h 37"/>
                <a:gd name="T18" fmla="*/ 55 w 56"/>
                <a:gd name="T19" fmla="*/ 14 h 37"/>
                <a:gd name="T20" fmla="*/ 28 w 56"/>
                <a:gd name="T21" fmla="*/ 37 h 37"/>
                <a:gd name="T22" fmla="*/ 9 w 56"/>
                <a:gd name="T23" fmla="*/ 11 h 37"/>
                <a:gd name="T24" fmla="*/ 28 w 56"/>
                <a:gd name="T25" fmla="*/ 28 h 37"/>
                <a:gd name="T26" fmla="*/ 44 w 56"/>
                <a:gd name="T27" fmla="*/ 18 h 37"/>
                <a:gd name="T28" fmla="*/ 9 w 56"/>
                <a:gd name="T2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37">
                  <a:moveTo>
                    <a:pt x="28" y="37"/>
                  </a:moveTo>
                  <a:cubicBezTo>
                    <a:pt x="12" y="37"/>
                    <a:pt x="0" y="25"/>
                    <a:pt x="0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20" y="6"/>
                    <a:pt x="35" y="9"/>
                    <a:pt x="49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3" y="9"/>
                    <a:pt x="54" y="10"/>
                  </a:cubicBezTo>
                  <a:cubicBezTo>
                    <a:pt x="55" y="11"/>
                    <a:pt x="56" y="12"/>
                    <a:pt x="55" y="14"/>
                  </a:cubicBezTo>
                  <a:cubicBezTo>
                    <a:pt x="53" y="27"/>
                    <a:pt x="41" y="37"/>
                    <a:pt x="28" y="37"/>
                  </a:cubicBezTo>
                  <a:close/>
                  <a:moveTo>
                    <a:pt x="9" y="11"/>
                  </a:moveTo>
                  <a:cubicBezTo>
                    <a:pt x="10" y="20"/>
                    <a:pt x="18" y="28"/>
                    <a:pt x="28" y="28"/>
                  </a:cubicBezTo>
                  <a:cubicBezTo>
                    <a:pt x="35" y="28"/>
                    <a:pt x="41" y="24"/>
                    <a:pt x="44" y="18"/>
                  </a:cubicBezTo>
                  <a:cubicBezTo>
                    <a:pt x="32" y="17"/>
                    <a:pt x="21" y="15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257"/>
            <p:cNvSpPr>
              <a:spLocks noEditPoints="1"/>
            </p:cNvSpPr>
            <p:nvPr/>
          </p:nvSpPr>
          <p:spPr bwMode="auto">
            <a:xfrm>
              <a:off x="10333038" y="4933950"/>
              <a:ext cx="133350" cy="146050"/>
            </a:xfrm>
            <a:custGeom>
              <a:avLst/>
              <a:gdLst>
                <a:gd name="T0" fmla="*/ 30 w 48"/>
                <a:gd name="T1" fmla="*/ 52 h 52"/>
                <a:gd name="T2" fmla="*/ 25 w 48"/>
                <a:gd name="T3" fmla="*/ 49 h 52"/>
                <a:gd name="T4" fmla="*/ 2 w 48"/>
                <a:gd name="T5" fmla="*/ 14 h 52"/>
                <a:gd name="T6" fmla="*/ 0 w 48"/>
                <a:gd name="T7" fmla="*/ 10 h 52"/>
                <a:gd name="T8" fmla="*/ 2 w 48"/>
                <a:gd name="T9" fmla="*/ 7 h 52"/>
                <a:gd name="T10" fmla="*/ 20 w 48"/>
                <a:gd name="T11" fmla="*/ 0 h 52"/>
                <a:gd name="T12" fmla="*/ 48 w 48"/>
                <a:gd name="T13" fmla="*/ 27 h 52"/>
                <a:gd name="T14" fmla="*/ 34 w 48"/>
                <a:gd name="T15" fmla="*/ 50 h 52"/>
                <a:gd name="T16" fmla="*/ 33 w 48"/>
                <a:gd name="T17" fmla="*/ 51 h 52"/>
                <a:gd name="T18" fmla="*/ 31 w 48"/>
                <a:gd name="T19" fmla="*/ 51 h 52"/>
                <a:gd name="T20" fmla="*/ 30 w 48"/>
                <a:gd name="T21" fmla="*/ 52 h 52"/>
                <a:gd name="T22" fmla="*/ 12 w 48"/>
                <a:gd name="T23" fmla="*/ 11 h 52"/>
                <a:gd name="T24" fmla="*/ 32 w 48"/>
                <a:gd name="T25" fmla="*/ 41 h 52"/>
                <a:gd name="T26" fmla="*/ 39 w 48"/>
                <a:gd name="T27" fmla="*/ 27 h 52"/>
                <a:gd name="T28" fmla="*/ 20 w 48"/>
                <a:gd name="T29" fmla="*/ 9 h 52"/>
                <a:gd name="T30" fmla="*/ 12 w 48"/>
                <a:gd name="T31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52">
                  <a:moveTo>
                    <a:pt x="30" y="52"/>
                  </a:moveTo>
                  <a:cubicBezTo>
                    <a:pt x="28" y="52"/>
                    <a:pt x="26" y="50"/>
                    <a:pt x="25" y="49"/>
                  </a:cubicBezTo>
                  <a:cubicBezTo>
                    <a:pt x="20" y="35"/>
                    <a:pt x="12" y="23"/>
                    <a:pt x="2" y="14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7" y="2"/>
                    <a:pt x="14" y="0"/>
                    <a:pt x="20" y="0"/>
                  </a:cubicBezTo>
                  <a:cubicBezTo>
                    <a:pt x="36" y="0"/>
                    <a:pt x="48" y="12"/>
                    <a:pt x="48" y="27"/>
                  </a:cubicBezTo>
                  <a:cubicBezTo>
                    <a:pt x="48" y="37"/>
                    <a:pt x="43" y="45"/>
                    <a:pt x="34" y="50"/>
                  </a:cubicBezTo>
                  <a:cubicBezTo>
                    <a:pt x="34" y="50"/>
                    <a:pt x="33" y="51"/>
                    <a:pt x="33" y="51"/>
                  </a:cubicBezTo>
                  <a:cubicBezTo>
                    <a:pt x="32" y="51"/>
                    <a:pt x="32" y="51"/>
                    <a:pt x="31" y="51"/>
                  </a:cubicBezTo>
                  <a:cubicBezTo>
                    <a:pt x="31" y="51"/>
                    <a:pt x="30" y="52"/>
                    <a:pt x="30" y="52"/>
                  </a:cubicBezTo>
                  <a:close/>
                  <a:moveTo>
                    <a:pt x="12" y="11"/>
                  </a:moveTo>
                  <a:cubicBezTo>
                    <a:pt x="21" y="20"/>
                    <a:pt x="27" y="30"/>
                    <a:pt x="32" y="41"/>
                  </a:cubicBezTo>
                  <a:cubicBezTo>
                    <a:pt x="36" y="37"/>
                    <a:pt x="39" y="32"/>
                    <a:pt x="39" y="27"/>
                  </a:cubicBezTo>
                  <a:cubicBezTo>
                    <a:pt x="39" y="17"/>
                    <a:pt x="30" y="9"/>
                    <a:pt x="20" y="9"/>
                  </a:cubicBezTo>
                  <a:cubicBezTo>
                    <a:pt x="17" y="9"/>
                    <a:pt x="15" y="10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258"/>
            <p:cNvSpPr>
              <a:spLocks noEditPoints="1"/>
            </p:cNvSpPr>
            <p:nvPr/>
          </p:nvSpPr>
          <p:spPr bwMode="auto">
            <a:xfrm>
              <a:off x="10402888" y="5048250"/>
              <a:ext cx="111125" cy="152400"/>
            </a:xfrm>
            <a:custGeom>
              <a:avLst/>
              <a:gdLst>
                <a:gd name="T0" fmla="*/ 13 w 40"/>
                <a:gd name="T1" fmla="*/ 54 h 54"/>
                <a:gd name="T2" fmla="*/ 11 w 40"/>
                <a:gd name="T3" fmla="*/ 54 h 54"/>
                <a:gd name="T4" fmla="*/ 7 w 40"/>
                <a:gd name="T5" fmla="*/ 49 h 54"/>
                <a:gd name="T6" fmla="*/ 7 w 40"/>
                <a:gd name="T7" fmla="*/ 44 h 54"/>
                <a:gd name="T8" fmla="*/ 0 w 40"/>
                <a:gd name="T9" fmla="*/ 8 h 54"/>
                <a:gd name="T10" fmla="*/ 3 w 40"/>
                <a:gd name="T11" fmla="*/ 2 h 54"/>
                <a:gd name="T12" fmla="*/ 5 w 40"/>
                <a:gd name="T13" fmla="*/ 1 h 54"/>
                <a:gd name="T14" fmla="*/ 6 w 40"/>
                <a:gd name="T15" fmla="*/ 1 h 54"/>
                <a:gd name="T16" fmla="*/ 13 w 40"/>
                <a:gd name="T17" fmla="*/ 0 h 54"/>
                <a:gd name="T18" fmla="*/ 40 w 40"/>
                <a:gd name="T19" fmla="*/ 27 h 54"/>
                <a:gd name="T20" fmla="*/ 13 w 40"/>
                <a:gd name="T21" fmla="*/ 54 h 54"/>
                <a:gd name="T22" fmla="*/ 11 w 40"/>
                <a:gd name="T23" fmla="*/ 9 h 54"/>
                <a:gd name="T24" fmla="*/ 16 w 40"/>
                <a:gd name="T25" fmla="*/ 44 h 54"/>
                <a:gd name="T26" fmla="*/ 16 w 40"/>
                <a:gd name="T27" fmla="*/ 44 h 54"/>
                <a:gd name="T28" fmla="*/ 31 w 40"/>
                <a:gd name="T29" fmla="*/ 27 h 54"/>
                <a:gd name="T30" fmla="*/ 11 w 40"/>
                <a:gd name="T31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4">
                  <a:moveTo>
                    <a:pt x="13" y="54"/>
                  </a:moveTo>
                  <a:cubicBezTo>
                    <a:pt x="12" y="54"/>
                    <a:pt x="12" y="54"/>
                    <a:pt x="11" y="54"/>
                  </a:cubicBezTo>
                  <a:cubicBezTo>
                    <a:pt x="9" y="54"/>
                    <a:pt x="6" y="51"/>
                    <a:pt x="7" y="49"/>
                  </a:cubicBezTo>
                  <a:cubicBezTo>
                    <a:pt x="7" y="47"/>
                    <a:pt x="7" y="45"/>
                    <a:pt x="7" y="44"/>
                  </a:cubicBezTo>
                  <a:cubicBezTo>
                    <a:pt x="7" y="31"/>
                    <a:pt x="5" y="19"/>
                    <a:pt x="0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28" y="0"/>
                    <a:pt x="40" y="12"/>
                    <a:pt x="40" y="27"/>
                  </a:cubicBezTo>
                  <a:cubicBezTo>
                    <a:pt x="40" y="42"/>
                    <a:pt x="28" y="54"/>
                    <a:pt x="13" y="54"/>
                  </a:cubicBezTo>
                  <a:close/>
                  <a:moveTo>
                    <a:pt x="11" y="9"/>
                  </a:moveTo>
                  <a:cubicBezTo>
                    <a:pt x="14" y="20"/>
                    <a:pt x="16" y="32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5" y="43"/>
                    <a:pt x="31" y="36"/>
                    <a:pt x="31" y="27"/>
                  </a:cubicBezTo>
                  <a:cubicBezTo>
                    <a:pt x="31" y="17"/>
                    <a:pt x="22" y="8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259"/>
            <p:cNvSpPr/>
            <p:nvPr/>
          </p:nvSpPr>
          <p:spPr bwMode="auto">
            <a:xfrm>
              <a:off x="10402888" y="5048250"/>
              <a:ext cx="33338" cy="31750"/>
            </a:xfrm>
            <a:custGeom>
              <a:avLst/>
              <a:gdLst>
                <a:gd name="T0" fmla="*/ 5 w 12"/>
                <a:gd name="T1" fmla="*/ 11 h 11"/>
                <a:gd name="T2" fmla="*/ 3 w 12"/>
                <a:gd name="T3" fmla="*/ 11 h 11"/>
                <a:gd name="T4" fmla="*/ 0 w 12"/>
                <a:gd name="T5" fmla="*/ 8 h 11"/>
                <a:gd name="T6" fmla="*/ 0 w 12"/>
                <a:gd name="T7" fmla="*/ 8 h 11"/>
                <a:gd name="T8" fmla="*/ 0 w 12"/>
                <a:gd name="T9" fmla="*/ 4 h 11"/>
                <a:gd name="T10" fmla="*/ 3 w 12"/>
                <a:gd name="T11" fmla="*/ 2 h 11"/>
                <a:gd name="T12" fmla="*/ 6 w 12"/>
                <a:gd name="T13" fmla="*/ 1 h 11"/>
                <a:gd name="T14" fmla="*/ 11 w 12"/>
                <a:gd name="T15" fmla="*/ 4 h 11"/>
                <a:gd name="T16" fmla="*/ 9 w 12"/>
                <a:gd name="T17" fmla="*/ 9 h 11"/>
                <a:gd name="T18" fmla="*/ 7 w 12"/>
                <a:gd name="T19" fmla="*/ 11 h 11"/>
                <a:gd name="T20" fmla="*/ 5 w 12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1"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2" y="10"/>
                    <a:pt x="1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8" y="0"/>
                    <a:pt x="10" y="1"/>
                    <a:pt x="11" y="4"/>
                  </a:cubicBezTo>
                  <a:cubicBezTo>
                    <a:pt x="12" y="6"/>
                    <a:pt x="11" y="8"/>
                    <a:pt x="9" y="9"/>
                  </a:cubicBezTo>
                  <a:cubicBezTo>
                    <a:pt x="8" y="10"/>
                    <a:pt x="7" y="10"/>
                    <a:pt x="7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260"/>
            <p:cNvSpPr>
              <a:spLocks noEditPoints="1"/>
            </p:cNvSpPr>
            <p:nvPr/>
          </p:nvSpPr>
          <p:spPr bwMode="auto">
            <a:xfrm>
              <a:off x="10391775" y="5175250"/>
              <a:ext cx="120650" cy="147638"/>
            </a:xfrm>
            <a:custGeom>
              <a:avLst/>
              <a:gdLst>
                <a:gd name="T0" fmla="*/ 15 w 43"/>
                <a:gd name="T1" fmla="*/ 53 h 53"/>
                <a:gd name="T2" fmla="*/ 7 w 43"/>
                <a:gd name="T3" fmla="*/ 52 h 53"/>
                <a:gd name="T4" fmla="*/ 6 w 43"/>
                <a:gd name="T5" fmla="*/ 52 h 53"/>
                <a:gd name="T6" fmla="*/ 4 w 43"/>
                <a:gd name="T7" fmla="*/ 51 h 53"/>
                <a:gd name="T8" fmla="*/ 1 w 43"/>
                <a:gd name="T9" fmla="*/ 48 h 53"/>
                <a:gd name="T10" fmla="*/ 1 w 43"/>
                <a:gd name="T11" fmla="*/ 45 h 53"/>
                <a:gd name="T12" fmla="*/ 11 w 43"/>
                <a:gd name="T13" fmla="*/ 4 h 53"/>
                <a:gd name="T14" fmla="*/ 15 w 43"/>
                <a:gd name="T15" fmla="*/ 0 h 53"/>
                <a:gd name="T16" fmla="*/ 15 w 43"/>
                <a:gd name="T17" fmla="*/ 0 h 53"/>
                <a:gd name="T18" fmla="*/ 43 w 43"/>
                <a:gd name="T19" fmla="*/ 27 h 53"/>
                <a:gd name="T20" fmla="*/ 15 w 43"/>
                <a:gd name="T21" fmla="*/ 53 h 53"/>
                <a:gd name="T22" fmla="*/ 11 w 43"/>
                <a:gd name="T23" fmla="*/ 44 h 53"/>
                <a:gd name="T24" fmla="*/ 33 w 43"/>
                <a:gd name="T25" fmla="*/ 27 h 53"/>
                <a:gd name="T26" fmla="*/ 19 w 43"/>
                <a:gd name="T27" fmla="*/ 9 h 53"/>
                <a:gd name="T28" fmla="*/ 11 w 43"/>
                <a:gd name="T29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15" y="53"/>
                  </a:moveTo>
                  <a:cubicBezTo>
                    <a:pt x="12" y="53"/>
                    <a:pt x="10" y="53"/>
                    <a:pt x="7" y="52"/>
                  </a:cubicBezTo>
                  <a:cubicBezTo>
                    <a:pt x="7" y="52"/>
                    <a:pt x="7" y="52"/>
                    <a:pt x="6" y="52"/>
                  </a:cubicBezTo>
                  <a:cubicBezTo>
                    <a:pt x="5" y="52"/>
                    <a:pt x="5" y="51"/>
                    <a:pt x="4" y="51"/>
                  </a:cubicBezTo>
                  <a:cubicBezTo>
                    <a:pt x="2" y="51"/>
                    <a:pt x="2" y="50"/>
                    <a:pt x="1" y="48"/>
                  </a:cubicBezTo>
                  <a:cubicBezTo>
                    <a:pt x="0" y="47"/>
                    <a:pt x="0" y="46"/>
                    <a:pt x="1" y="45"/>
                  </a:cubicBezTo>
                  <a:cubicBezTo>
                    <a:pt x="7" y="32"/>
                    <a:pt x="10" y="18"/>
                    <a:pt x="11" y="4"/>
                  </a:cubicBezTo>
                  <a:cubicBezTo>
                    <a:pt x="11" y="2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0"/>
                    <a:pt x="43" y="12"/>
                    <a:pt x="43" y="27"/>
                  </a:cubicBezTo>
                  <a:cubicBezTo>
                    <a:pt x="43" y="41"/>
                    <a:pt x="30" y="53"/>
                    <a:pt x="15" y="53"/>
                  </a:cubicBezTo>
                  <a:close/>
                  <a:moveTo>
                    <a:pt x="11" y="44"/>
                  </a:moveTo>
                  <a:cubicBezTo>
                    <a:pt x="23" y="46"/>
                    <a:pt x="33" y="37"/>
                    <a:pt x="33" y="27"/>
                  </a:cubicBezTo>
                  <a:cubicBezTo>
                    <a:pt x="33" y="18"/>
                    <a:pt x="27" y="11"/>
                    <a:pt x="19" y="9"/>
                  </a:cubicBezTo>
                  <a:cubicBezTo>
                    <a:pt x="18" y="21"/>
                    <a:pt x="16" y="33"/>
                    <a:pt x="1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261"/>
            <p:cNvSpPr>
              <a:spLocks noEditPoints="1"/>
            </p:cNvSpPr>
            <p:nvPr/>
          </p:nvSpPr>
          <p:spPr bwMode="auto">
            <a:xfrm>
              <a:off x="10321925" y="5292725"/>
              <a:ext cx="139700" cy="149225"/>
            </a:xfrm>
            <a:custGeom>
              <a:avLst/>
              <a:gdLst>
                <a:gd name="T0" fmla="*/ 22 w 50"/>
                <a:gd name="T1" fmla="*/ 53 h 53"/>
                <a:gd name="T2" fmla="*/ 2 w 50"/>
                <a:gd name="T3" fmla="*/ 44 h 53"/>
                <a:gd name="T4" fmla="*/ 2 w 50"/>
                <a:gd name="T5" fmla="*/ 38 h 53"/>
                <a:gd name="T6" fmla="*/ 26 w 50"/>
                <a:gd name="T7" fmla="*/ 3 h 53"/>
                <a:gd name="T8" fmla="*/ 32 w 50"/>
                <a:gd name="T9" fmla="*/ 1 h 53"/>
                <a:gd name="T10" fmla="*/ 35 w 50"/>
                <a:gd name="T11" fmla="*/ 2 h 53"/>
                <a:gd name="T12" fmla="*/ 36 w 50"/>
                <a:gd name="T13" fmla="*/ 2 h 53"/>
                <a:gd name="T14" fmla="*/ 50 w 50"/>
                <a:gd name="T15" fmla="*/ 26 h 53"/>
                <a:gd name="T16" fmla="*/ 22 w 50"/>
                <a:gd name="T17" fmla="*/ 53 h 53"/>
                <a:gd name="T18" fmla="*/ 12 w 50"/>
                <a:gd name="T19" fmla="*/ 41 h 53"/>
                <a:gd name="T20" fmla="*/ 22 w 50"/>
                <a:gd name="T21" fmla="*/ 43 h 53"/>
                <a:gd name="T22" fmla="*/ 41 w 50"/>
                <a:gd name="T23" fmla="*/ 26 h 53"/>
                <a:gd name="T24" fmla="*/ 32 w 50"/>
                <a:gd name="T25" fmla="*/ 11 h 53"/>
                <a:gd name="T26" fmla="*/ 12 w 50"/>
                <a:gd name="T27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3">
                  <a:moveTo>
                    <a:pt x="22" y="53"/>
                  </a:moveTo>
                  <a:cubicBezTo>
                    <a:pt x="15" y="53"/>
                    <a:pt x="7" y="50"/>
                    <a:pt x="2" y="44"/>
                  </a:cubicBezTo>
                  <a:cubicBezTo>
                    <a:pt x="0" y="42"/>
                    <a:pt x="0" y="40"/>
                    <a:pt x="2" y="38"/>
                  </a:cubicBezTo>
                  <a:cubicBezTo>
                    <a:pt x="12" y="28"/>
                    <a:pt x="20" y="16"/>
                    <a:pt x="26" y="3"/>
                  </a:cubicBezTo>
                  <a:cubicBezTo>
                    <a:pt x="27" y="1"/>
                    <a:pt x="30" y="0"/>
                    <a:pt x="32" y="1"/>
                  </a:cubicBezTo>
                  <a:cubicBezTo>
                    <a:pt x="33" y="1"/>
                    <a:pt x="34" y="1"/>
                    <a:pt x="35" y="2"/>
                  </a:cubicBezTo>
                  <a:cubicBezTo>
                    <a:pt x="35" y="2"/>
                    <a:pt x="35" y="2"/>
                    <a:pt x="36" y="2"/>
                  </a:cubicBezTo>
                  <a:cubicBezTo>
                    <a:pt x="45" y="7"/>
                    <a:pt x="50" y="16"/>
                    <a:pt x="50" y="26"/>
                  </a:cubicBezTo>
                  <a:cubicBezTo>
                    <a:pt x="50" y="40"/>
                    <a:pt x="38" y="53"/>
                    <a:pt x="22" y="53"/>
                  </a:cubicBezTo>
                  <a:close/>
                  <a:moveTo>
                    <a:pt x="12" y="41"/>
                  </a:moveTo>
                  <a:cubicBezTo>
                    <a:pt x="15" y="42"/>
                    <a:pt x="19" y="43"/>
                    <a:pt x="22" y="43"/>
                  </a:cubicBezTo>
                  <a:cubicBezTo>
                    <a:pt x="33" y="43"/>
                    <a:pt x="41" y="35"/>
                    <a:pt x="41" y="26"/>
                  </a:cubicBezTo>
                  <a:cubicBezTo>
                    <a:pt x="41" y="20"/>
                    <a:pt x="38" y="14"/>
                    <a:pt x="32" y="11"/>
                  </a:cubicBezTo>
                  <a:cubicBezTo>
                    <a:pt x="27" y="22"/>
                    <a:pt x="20" y="32"/>
                    <a:pt x="1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 262"/>
            <p:cNvSpPr>
              <a:spLocks noEditPoints="1"/>
            </p:cNvSpPr>
            <p:nvPr/>
          </p:nvSpPr>
          <p:spPr bwMode="auto">
            <a:xfrm>
              <a:off x="10391775" y="5292725"/>
              <a:ext cx="38100" cy="30163"/>
            </a:xfrm>
            <a:custGeom>
              <a:avLst/>
              <a:gdLst>
                <a:gd name="T0" fmla="*/ 8 w 14"/>
                <a:gd name="T1" fmla="*/ 11 h 11"/>
                <a:gd name="T2" fmla="*/ 7 w 14"/>
                <a:gd name="T3" fmla="*/ 10 h 11"/>
                <a:gd name="T4" fmla="*/ 3 w 14"/>
                <a:gd name="T5" fmla="*/ 9 h 11"/>
                <a:gd name="T6" fmla="*/ 1 w 14"/>
                <a:gd name="T7" fmla="*/ 7 h 11"/>
                <a:gd name="T8" fmla="*/ 1 w 14"/>
                <a:gd name="T9" fmla="*/ 3 h 11"/>
                <a:gd name="T10" fmla="*/ 1 w 14"/>
                <a:gd name="T11" fmla="*/ 3 h 11"/>
                <a:gd name="T12" fmla="*/ 7 w 14"/>
                <a:gd name="T13" fmla="*/ 0 h 11"/>
                <a:gd name="T14" fmla="*/ 11 w 14"/>
                <a:gd name="T15" fmla="*/ 2 h 11"/>
                <a:gd name="T16" fmla="*/ 13 w 14"/>
                <a:gd name="T17" fmla="*/ 8 h 11"/>
                <a:gd name="T18" fmla="*/ 8 w 14"/>
                <a:gd name="T19" fmla="*/ 11 h 11"/>
                <a:gd name="T20" fmla="*/ 9 w 14"/>
                <a:gd name="T21" fmla="*/ 7 h 11"/>
                <a:gd name="T22" fmla="*/ 9 w 14"/>
                <a:gd name="T2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1">
                  <a:moveTo>
                    <a:pt x="8" y="11"/>
                  </a:moveTo>
                  <a:cubicBezTo>
                    <a:pt x="8" y="11"/>
                    <a:pt x="8" y="11"/>
                    <a:pt x="7" y="10"/>
                  </a:cubicBezTo>
                  <a:cubicBezTo>
                    <a:pt x="6" y="10"/>
                    <a:pt x="5" y="10"/>
                    <a:pt x="3" y="9"/>
                  </a:cubicBezTo>
                  <a:cubicBezTo>
                    <a:pt x="2" y="9"/>
                    <a:pt x="1" y="8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5" y="0"/>
                    <a:pt x="7" y="0"/>
                  </a:cubicBezTo>
                  <a:cubicBezTo>
                    <a:pt x="8" y="1"/>
                    <a:pt x="9" y="1"/>
                    <a:pt x="11" y="2"/>
                  </a:cubicBezTo>
                  <a:cubicBezTo>
                    <a:pt x="13" y="3"/>
                    <a:pt x="14" y="6"/>
                    <a:pt x="13" y="8"/>
                  </a:cubicBezTo>
                  <a:cubicBezTo>
                    <a:pt x="12" y="9"/>
                    <a:pt x="10" y="11"/>
                    <a:pt x="8" y="11"/>
                  </a:cubicBezTo>
                  <a:close/>
                  <a:moveTo>
                    <a:pt x="9" y="7"/>
                  </a:moveTo>
                  <a:cubicBezTo>
                    <a:pt x="9" y="7"/>
                    <a:pt x="9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263"/>
            <p:cNvSpPr>
              <a:spLocks noEditPoints="1"/>
            </p:cNvSpPr>
            <p:nvPr/>
          </p:nvSpPr>
          <p:spPr bwMode="auto">
            <a:xfrm>
              <a:off x="10213975" y="5399088"/>
              <a:ext cx="149225" cy="128588"/>
            </a:xfrm>
            <a:custGeom>
              <a:avLst/>
              <a:gdLst>
                <a:gd name="T0" fmla="*/ 25 w 53"/>
                <a:gd name="T1" fmla="*/ 46 h 46"/>
                <a:gd name="T2" fmla="*/ 0 w 53"/>
                <a:gd name="T3" fmla="*/ 32 h 46"/>
                <a:gd name="T4" fmla="*/ 0 w 53"/>
                <a:gd name="T5" fmla="*/ 28 h 46"/>
                <a:gd name="T6" fmla="*/ 2 w 53"/>
                <a:gd name="T7" fmla="*/ 25 h 46"/>
                <a:gd name="T8" fmla="*/ 39 w 53"/>
                <a:gd name="T9" fmla="*/ 1 h 46"/>
                <a:gd name="T10" fmla="*/ 42 w 53"/>
                <a:gd name="T11" fmla="*/ 0 h 46"/>
                <a:gd name="T12" fmla="*/ 46 w 53"/>
                <a:gd name="T13" fmla="*/ 1 h 46"/>
                <a:gd name="T14" fmla="*/ 53 w 53"/>
                <a:gd name="T15" fmla="*/ 19 h 46"/>
                <a:gd name="T16" fmla="*/ 25 w 53"/>
                <a:gd name="T17" fmla="*/ 46 h 46"/>
                <a:gd name="T18" fmla="*/ 11 w 53"/>
                <a:gd name="T19" fmla="*/ 31 h 46"/>
                <a:gd name="T20" fmla="*/ 25 w 53"/>
                <a:gd name="T21" fmla="*/ 37 h 46"/>
                <a:gd name="T22" fmla="*/ 43 w 53"/>
                <a:gd name="T23" fmla="*/ 19 h 46"/>
                <a:gd name="T24" fmla="*/ 42 w 53"/>
                <a:gd name="T25" fmla="*/ 11 h 46"/>
                <a:gd name="T26" fmla="*/ 11 w 53"/>
                <a:gd name="T27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6">
                  <a:moveTo>
                    <a:pt x="25" y="46"/>
                  </a:moveTo>
                  <a:cubicBezTo>
                    <a:pt x="15" y="46"/>
                    <a:pt x="5" y="40"/>
                    <a:pt x="0" y="32"/>
                  </a:cubicBezTo>
                  <a:cubicBezTo>
                    <a:pt x="0" y="31"/>
                    <a:pt x="0" y="29"/>
                    <a:pt x="0" y="28"/>
                  </a:cubicBezTo>
                  <a:cubicBezTo>
                    <a:pt x="0" y="27"/>
                    <a:pt x="1" y="26"/>
                    <a:pt x="2" y="25"/>
                  </a:cubicBezTo>
                  <a:cubicBezTo>
                    <a:pt x="16" y="19"/>
                    <a:pt x="28" y="11"/>
                    <a:pt x="39" y="1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44" y="0"/>
                    <a:pt x="45" y="0"/>
                    <a:pt x="46" y="1"/>
                  </a:cubicBezTo>
                  <a:cubicBezTo>
                    <a:pt x="50" y="6"/>
                    <a:pt x="53" y="12"/>
                    <a:pt x="53" y="19"/>
                  </a:cubicBezTo>
                  <a:cubicBezTo>
                    <a:pt x="53" y="34"/>
                    <a:pt x="40" y="46"/>
                    <a:pt x="25" y="46"/>
                  </a:cubicBezTo>
                  <a:close/>
                  <a:moveTo>
                    <a:pt x="11" y="31"/>
                  </a:moveTo>
                  <a:cubicBezTo>
                    <a:pt x="15" y="35"/>
                    <a:pt x="20" y="37"/>
                    <a:pt x="25" y="37"/>
                  </a:cubicBezTo>
                  <a:cubicBezTo>
                    <a:pt x="35" y="37"/>
                    <a:pt x="43" y="29"/>
                    <a:pt x="43" y="19"/>
                  </a:cubicBezTo>
                  <a:cubicBezTo>
                    <a:pt x="43" y="16"/>
                    <a:pt x="43" y="14"/>
                    <a:pt x="42" y="11"/>
                  </a:cubicBezTo>
                  <a:cubicBezTo>
                    <a:pt x="33" y="19"/>
                    <a:pt x="22" y="26"/>
                    <a:pt x="1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64"/>
            <p:cNvSpPr>
              <a:spLocks noEditPoints="1"/>
            </p:cNvSpPr>
            <p:nvPr/>
          </p:nvSpPr>
          <p:spPr bwMode="auto">
            <a:xfrm>
              <a:off x="10085388" y="5468938"/>
              <a:ext cx="153988" cy="106363"/>
            </a:xfrm>
            <a:custGeom>
              <a:avLst/>
              <a:gdLst>
                <a:gd name="T0" fmla="*/ 27 w 55"/>
                <a:gd name="T1" fmla="*/ 38 h 38"/>
                <a:gd name="T2" fmla="*/ 0 w 55"/>
                <a:gd name="T3" fmla="*/ 15 h 38"/>
                <a:gd name="T4" fmla="*/ 1 w 55"/>
                <a:gd name="T5" fmla="*/ 11 h 38"/>
                <a:gd name="T6" fmla="*/ 4 w 55"/>
                <a:gd name="T7" fmla="*/ 10 h 38"/>
                <a:gd name="T8" fmla="*/ 48 w 55"/>
                <a:gd name="T9" fmla="*/ 0 h 38"/>
                <a:gd name="T10" fmla="*/ 52 w 55"/>
                <a:gd name="T11" fmla="*/ 1 h 38"/>
                <a:gd name="T12" fmla="*/ 54 w 55"/>
                <a:gd name="T13" fmla="*/ 3 h 38"/>
                <a:gd name="T14" fmla="*/ 55 w 55"/>
                <a:gd name="T15" fmla="*/ 11 h 38"/>
                <a:gd name="T16" fmla="*/ 27 w 55"/>
                <a:gd name="T17" fmla="*/ 38 h 38"/>
                <a:gd name="T18" fmla="*/ 10 w 55"/>
                <a:gd name="T19" fmla="*/ 18 h 38"/>
                <a:gd name="T20" fmla="*/ 27 w 55"/>
                <a:gd name="T21" fmla="*/ 29 h 38"/>
                <a:gd name="T22" fmla="*/ 46 w 55"/>
                <a:gd name="T23" fmla="*/ 11 h 38"/>
                <a:gd name="T24" fmla="*/ 10 w 55"/>
                <a:gd name="T2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38">
                  <a:moveTo>
                    <a:pt x="27" y="38"/>
                  </a:moveTo>
                  <a:cubicBezTo>
                    <a:pt x="14" y="38"/>
                    <a:pt x="2" y="28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19" y="9"/>
                    <a:pt x="34" y="6"/>
                    <a:pt x="48" y="0"/>
                  </a:cubicBezTo>
                  <a:cubicBezTo>
                    <a:pt x="49" y="0"/>
                    <a:pt x="50" y="0"/>
                    <a:pt x="52" y="1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5" y="6"/>
                    <a:pt x="55" y="8"/>
                    <a:pt x="55" y="11"/>
                  </a:cubicBezTo>
                  <a:cubicBezTo>
                    <a:pt x="55" y="26"/>
                    <a:pt x="43" y="38"/>
                    <a:pt x="27" y="38"/>
                  </a:cubicBezTo>
                  <a:close/>
                  <a:moveTo>
                    <a:pt x="10" y="18"/>
                  </a:moveTo>
                  <a:cubicBezTo>
                    <a:pt x="14" y="24"/>
                    <a:pt x="20" y="29"/>
                    <a:pt x="27" y="29"/>
                  </a:cubicBezTo>
                  <a:cubicBezTo>
                    <a:pt x="37" y="29"/>
                    <a:pt x="46" y="21"/>
                    <a:pt x="46" y="11"/>
                  </a:cubicBezTo>
                  <a:cubicBezTo>
                    <a:pt x="35" y="15"/>
                    <a:pt x="23" y="18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265"/>
            <p:cNvSpPr>
              <a:spLocks noEditPoints="1"/>
            </p:cNvSpPr>
            <p:nvPr/>
          </p:nvSpPr>
          <p:spPr bwMode="auto">
            <a:xfrm>
              <a:off x="9998075" y="5264150"/>
              <a:ext cx="192088" cy="134938"/>
            </a:xfrm>
            <a:custGeom>
              <a:avLst/>
              <a:gdLst>
                <a:gd name="T0" fmla="*/ 34 w 68"/>
                <a:gd name="T1" fmla="*/ 48 h 48"/>
                <a:gd name="T2" fmla="*/ 32 w 68"/>
                <a:gd name="T3" fmla="*/ 48 h 48"/>
                <a:gd name="T4" fmla="*/ 0 w 68"/>
                <a:gd name="T5" fmla="*/ 18 h 48"/>
                <a:gd name="T6" fmla="*/ 20 w 68"/>
                <a:gd name="T7" fmla="*/ 0 h 48"/>
                <a:gd name="T8" fmla="*/ 34 w 68"/>
                <a:gd name="T9" fmla="*/ 5 h 48"/>
                <a:gd name="T10" fmla="*/ 48 w 68"/>
                <a:gd name="T11" fmla="*/ 0 h 48"/>
                <a:gd name="T12" fmla="*/ 48 w 68"/>
                <a:gd name="T13" fmla="*/ 0 h 48"/>
                <a:gd name="T14" fmla="*/ 68 w 68"/>
                <a:gd name="T15" fmla="*/ 18 h 48"/>
                <a:gd name="T16" fmla="*/ 36 w 68"/>
                <a:gd name="T17" fmla="*/ 48 h 48"/>
                <a:gd name="T18" fmla="*/ 34 w 68"/>
                <a:gd name="T19" fmla="*/ 48 h 48"/>
                <a:gd name="T20" fmla="*/ 20 w 68"/>
                <a:gd name="T21" fmla="*/ 9 h 48"/>
                <a:gd name="T22" fmla="*/ 9 w 68"/>
                <a:gd name="T23" fmla="*/ 18 h 48"/>
                <a:gd name="T24" fmla="*/ 34 w 68"/>
                <a:gd name="T25" fmla="*/ 38 h 48"/>
                <a:gd name="T26" fmla="*/ 59 w 68"/>
                <a:gd name="T27" fmla="*/ 18 h 48"/>
                <a:gd name="T28" fmla="*/ 48 w 68"/>
                <a:gd name="T29" fmla="*/ 9 h 48"/>
                <a:gd name="T30" fmla="*/ 38 w 68"/>
                <a:gd name="T31" fmla="*/ 15 h 48"/>
                <a:gd name="T32" fmla="*/ 34 w 68"/>
                <a:gd name="T33" fmla="*/ 17 h 48"/>
                <a:gd name="T34" fmla="*/ 34 w 68"/>
                <a:gd name="T35" fmla="*/ 17 h 48"/>
                <a:gd name="T36" fmla="*/ 30 w 68"/>
                <a:gd name="T37" fmla="*/ 15 h 48"/>
                <a:gd name="T38" fmla="*/ 20 w 68"/>
                <a:gd name="T3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48">
                  <a:moveTo>
                    <a:pt x="34" y="48"/>
                  </a:moveTo>
                  <a:cubicBezTo>
                    <a:pt x="33" y="48"/>
                    <a:pt x="33" y="48"/>
                    <a:pt x="32" y="48"/>
                  </a:cubicBezTo>
                  <a:cubicBezTo>
                    <a:pt x="27" y="45"/>
                    <a:pt x="0" y="34"/>
                    <a:pt x="0" y="18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25" y="0"/>
                    <a:pt x="30" y="2"/>
                    <a:pt x="34" y="5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9" y="0"/>
                    <a:pt x="68" y="8"/>
                    <a:pt x="68" y="18"/>
                  </a:cubicBezTo>
                  <a:cubicBezTo>
                    <a:pt x="68" y="35"/>
                    <a:pt x="39" y="46"/>
                    <a:pt x="36" y="48"/>
                  </a:cubicBezTo>
                  <a:cubicBezTo>
                    <a:pt x="35" y="48"/>
                    <a:pt x="35" y="48"/>
                    <a:pt x="34" y="48"/>
                  </a:cubicBezTo>
                  <a:close/>
                  <a:moveTo>
                    <a:pt x="20" y="9"/>
                  </a:moveTo>
                  <a:cubicBezTo>
                    <a:pt x="14" y="9"/>
                    <a:pt x="9" y="13"/>
                    <a:pt x="9" y="18"/>
                  </a:cubicBezTo>
                  <a:cubicBezTo>
                    <a:pt x="9" y="25"/>
                    <a:pt x="24" y="34"/>
                    <a:pt x="34" y="38"/>
                  </a:cubicBezTo>
                  <a:cubicBezTo>
                    <a:pt x="43" y="35"/>
                    <a:pt x="59" y="26"/>
                    <a:pt x="59" y="18"/>
                  </a:cubicBezTo>
                  <a:cubicBezTo>
                    <a:pt x="59" y="13"/>
                    <a:pt x="54" y="9"/>
                    <a:pt x="48" y="9"/>
                  </a:cubicBezTo>
                  <a:cubicBezTo>
                    <a:pt x="44" y="9"/>
                    <a:pt x="40" y="11"/>
                    <a:pt x="38" y="15"/>
                  </a:cubicBezTo>
                  <a:cubicBezTo>
                    <a:pt x="37" y="16"/>
                    <a:pt x="36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2" y="17"/>
                    <a:pt x="31" y="16"/>
                    <a:pt x="30" y="15"/>
                  </a:cubicBezTo>
                  <a:cubicBezTo>
                    <a:pt x="28" y="11"/>
                    <a:pt x="24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5" name="Freeform 266"/>
          <p:cNvSpPr>
            <a:spLocks noEditPoints="1"/>
          </p:cNvSpPr>
          <p:nvPr/>
        </p:nvSpPr>
        <p:spPr bwMode="auto">
          <a:xfrm>
            <a:off x="8616271" y="4877621"/>
            <a:ext cx="865500" cy="866569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6" name="组合 385"/>
          <p:cNvGrpSpPr/>
          <p:nvPr/>
        </p:nvGrpSpPr>
        <p:grpSpPr>
          <a:xfrm>
            <a:off x="9935382" y="4994768"/>
            <a:ext cx="512453" cy="609808"/>
            <a:chOff x="996950" y="6443663"/>
            <a:chExt cx="760413" cy="904875"/>
          </a:xfrm>
          <a:solidFill>
            <a:srgbClr val="FC621E"/>
          </a:solidFill>
        </p:grpSpPr>
        <p:sp>
          <p:nvSpPr>
            <p:cNvPr id="387" name="Freeform 267"/>
            <p:cNvSpPr>
              <a:spLocks noEditPoints="1"/>
            </p:cNvSpPr>
            <p:nvPr/>
          </p:nvSpPr>
          <p:spPr bwMode="auto">
            <a:xfrm>
              <a:off x="996950" y="7054850"/>
              <a:ext cx="757238" cy="293688"/>
            </a:xfrm>
            <a:custGeom>
              <a:avLst/>
              <a:gdLst>
                <a:gd name="T0" fmla="*/ 242 w 270"/>
                <a:gd name="T1" fmla="*/ 105 h 105"/>
                <a:gd name="T2" fmla="*/ 29 w 270"/>
                <a:gd name="T3" fmla="*/ 105 h 105"/>
                <a:gd name="T4" fmla="*/ 0 w 270"/>
                <a:gd name="T5" fmla="*/ 76 h 105"/>
                <a:gd name="T6" fmla="*/ 0 w 270"/>
                <a:gd name="T7" fmla="*/ 28 h 105"/>
                <a:gd name="T8" fmla="*/ 29 w 270"/>
                <a:gd name="T9" fmla="*/ 0 h 105"/>
                <a:gd name="T10" fmla="*/ 242 w 270"/>
                <a:gd name="T11" fmla="*/ 0 h 105"/>
                <a:gd name="T12" fmla="*/ 270 w 270"/>
                <a:gd name="T13" fmla="*/ 28 h 105"/>
                <a:gd name="T14" fmla="*/ 270 w 270"/>
                <a:gd name="T15" fmla="*/ 76 h 105"/>
                <a:gd name="T16" fmla="*/ 242 w 270"/>
                <a:gd name="T17" fmla="*/ 105 h 105"/>
                <a:gd name="T18" fmla="*/ 29 w 270"/>
                <a:gd name="T19" fmla="*/ 9 h 105"/>
                <a:gd name="T20" fmla="*/ 9 w 270"/>
                <a:gd name="T21" fmla="*/ 28 h 105"/>
                <a:gd name="T22" fmla="*/ 9 w 270"/>
                <a:gd name="T23" fmla="*/ 76 h 105"/>
                <a:gd name="T24" fmla="*/ 29 w 270"/>
                <a:gd name="T25" fmla="*/ 96 h 105"/>
                <a:gd name="T26" fmla="*/ 242 w 270"/>
                <a:gd name="T27" fmla="*/ 96 h 105"/>
                <a:gd name="T28" fmla="*/ 261 w 270"/>
                <a:gd name="T29" fmla="*/ 76 h 105"/>
                <a:gd name="T30" fmla="*/ 261 w 270"/>
                <a:gd name="T31" fmla="*/ 28 h 105"/>
                <a:gd name="T32" fmla="*/ 242 w 270"/>
                <a:gd name="T33" fmla="*/ 9 h 105"/>
                <a:gd name="T34" fmla="*/ 29 w 270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105">
                  <a:moveTo>
                    <a:pt x="242" y="105"/>
                  </a:moveTo>
                  <a:cubicBezTo>
                    <a:pt x="29" y="105"/>
                    <a:pt x="29" y="105"/>
                    <a:pt x="29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57" y="0"/>
                    <a:pt x="270" y="12"/>
                    <a:pt x="270" y="28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0" y="92"/>
                    <a:pt x="257" y="105"/>
                    <a:pt x="242" y="105"/>
                  </a:cubicBezTo>
                  <a:close/>
                  <a:moveTo>
                    <a:pt x="29" y="9"/>
                  </a:moveTo>
                  <a:cubicBezTo>
                    <a:pt x="18" y="9"/>
                    <a:pt x="9" y="17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9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52" y="96"/>
                    <a:pt x="261" y="87"/>
                    <a:pt x="261" y="76"/>
                  </a:cubicBezTo>
                  <a:cubicBezTo>
                    <a:pt x="261" y="28"/>
                    <a:pt x="261" y="28"/>
                    <a:pt x="261" y="28"/>
                  </a:cubicBezTo>
                  <a:cubicBezTo>
                    <a:pt x="261" y="17"/>
                    <a:pt x="252" y="9"/>
                    <a:pt x="242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268"/>
            <p:cNvSpPr>
              <a:spLocks noEditPoints="1"/>
            </p:cNvSpPr>
            <p:nvPr/>
          </p:nvSpPr>
          <p:spPr bwMode="auto">
            <a:xfrm>
              <a:off x="1081088" y="6824663"/>
              <a:ext cx="588963" cy="255588"/>
            </a:xfrm>
            <a:custGeom>
              <a:avLst/>
              <a:gdLst>
                <a:gd name="T0" fmla="*/ 181 w 210"/>
                <a:gd name="T1" fmla="*/ 91 h 91"/>
                <a:gd name="T2" fmla="*/ 29 w 210"/>
                <a:gd name="T3" fmla="*/ 91 h 91"/>
                <a:gd name="T4" fmla="*/ 0 w 210"/>
                <a:gd name="T5" fmla="*/ 62 h 91"/>
                <a:gd name="T6" fmla="*/ 0 w 210"/>
                <a:gd name="T7" fmla="*/ 28 h 91"/>
                <a:gd name="T8" fmla="*/ 29 w 210"/>
                <a:gd name="T9" fmla="*/ 0 h 91"/>
                <a:gd name="T10" fmla="*/ 181 w 210"/>
                <a:gd name="T11" fmla="*/ 0 h 91"/>
                <a:gd name="T12" fmla="*/ 210 w 210"/>
                <a:gd name="T13" fmla="*/ 28 h 91"/>
                <a:gd name="T14" fmla="*/ 210 w 210"/>
                <a:gd name="T15" fmla="*/ 62 h 91"/>
                <a:gd name="T16" fmla="*/ 181 w 210"/>
                <a:gd name="T17" fmla="*/ 91 h 91"/>
                <a:gd name="T18" fmla="*/ 29 w 210"/>
                <a:gd name="T19" fmla="*/ 9 h 91"/>
                <a:gd name="T20" fmla="*/ 9 w 210"/>
                <a:gd name="T21" fmla="*/ 28 h 91"/>
                <a:gd name="T22" fmla="*/ 9 w 210"/>
                <a:gd name="T23" fmla="*/ 62 h 91"/>
                <a:gd name="T24" fmla="*/ 29 w 210"/>
                <a:gd name="T25" fmla="*/ 82 h 91"/>
                <a:gd name="T26" fmla="*/ 181 w 210"/>
                <a:gd name="T27" fmla="*/ 82 h 91"/>
                <a:gd name="T28" fmla="*/ 201 w 210"/>
                <a:gd name="T29" fmla="*/ 62 h 91"/>
                <a:gd name="T30" fmla="*/ 201 w 210"/>
                <a:gd name="T31" fmla="*/ 28 h 91"/>
                <a:gd name="T32" fmla="*/ 181 w 210"/>
                <a:gd name="T33" fmla="*/ 9 h 91"/>
                <a:gd name="T34" fmla="*/ 29 w 210"/>
                <a:gd name="T35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91">
                  <a:moveTo>
                    <a:pt x="181" y="91"/>
                  </a:moveTo>
                  <a:cubicBezTo>
                    <a:pt x="29" y="91"/>
                    <a:pt x="29" y="91"/>
                    <a:pt x="29" y="91"/>
                  </a:cubicBezTo>
                  <a:cubicBezTo>
                    <a:pt x="13" y="91"/>
                    <a:pt x="0" y="78"/>
                    <a:pt x="0" y="6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7" y="0"/>
                    <a:pt x="210" y="13"/>
                    <a:pt x="210" y="28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0" y="78"/>
                    <a:pt x="197" y="91"/>
                    <a:pt x="181" y="91"/>
                  </a:cubicBezTo>
                  <a:close/>
                  <a:moveTo>
                    <a:pt x="29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73"/>
                    <a:pt x="18" y="82"/>
                    <a:pt x="29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92" y="82"/>
                    <a:pt x="201" y="73"/>
                    <a:pt x="201" y="62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1" y="18"/>
                    <a:pt x="192" y="9"/>
                    <a:pt x="181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269"/>
            <p:cNvSpPr>
              <a:spLocks noEditPoints="1"/>
            </p:cNvSpPr>
            <p:nvPr/>
          </p:nvSpPr>
          <p:spPr bwMode="auto">
            <a:xfrm>
              <a:off x="1223963" y="6635750"/>
              <a:ext cx="303213" cy="214313"/>
            </a:xfrm>
            <a:custGeom>
              <a:avLst/>
              <a:gdLst>
                <a:gd name="T0" fmla="*/ 79 w 108"/>
                <a:gd name="T1" fmla="*/ 76 h 76"/>
                <a:gd name="T2" fmla="*/ 29 w 108"/>
                <a:gd name="T3" fmla="*/ 76 h 76"/>
                <a:gd name="T4" fmla="*/ 0 w 108"/>
                <a:gd name="T5" fmla="*/ 47 h 76"/>
                <a:gd name="T6" fmla="*/ 0 w 108"/>
                <a:gd name="T7" fmla="*/ 28 h 76"/>
                <a:gd name="T8" fmla="*/ 29 w 108"/>
                <a:gd name="T9" fmla="*/ 0 h 76"/>
                <a:gd name="T10" fmla="*/ 79 w 108"/>
                <a:gd name="T11" fmla="*/ 0 h 76"/>
                <a:gd name="T12" fmla="*/ 108 w 108"/>
                <a:gd name="T13" fmla="*/ 28 h 76"/>
                <a:gd name="T14" fmla="*/ 108 w 108"/>
                <a:gd name="T15" fmla="*/ 47 h 76"/>
                <a:gd name="T16" fmla="*/ 79 w 108"/>
                <a:gd name="T17" fmla="*/ 76 h 76"/>
                <a:gd name="T18" fmla="*/ 29 w 108"/>
                <a:gd name="T19" fmla="*/ 9 h 76"/>
                <a:gd name="T20" fmla="*/ 9 w 108"/>
                <a:gd name="T21" fmla="*/ 28 h 76"/>
                <a:gd name="T22" fmla="*/ 9 w 108"/>
                <a:gd name="T23" fmla="*/ 47 h 76"/>
                <a:gd name="T24" fmla="*/ 29 w 108"/>
                <a:gd name="T25" fmla="*/ 67 h 76"/>
                <a:gd name="T26" fmla="*/ 79 w 108"/>
                <a:gd name="T27" fmla="*/ 67 h 76"/>
                <a:gd name="T28" fmla="*/ 99 w 108"/>
                <a:gd name="T29" fmla="*/ 47 h 76"/>
                <a:gd name="T30" fmla="*/ 99 w 108"/>
                <a:gd name="T31" fmla="*/ 28 h 76"/>
                <a:gd name="T32" fmla="*/ 79 w 108"/>
                <a:gd name="T33" fmla="*/ 9 h 76"/>
                <a:gd name="T34" fmla="*/ 29 w 108"/>
                <a:gd name="T35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76">
                  <a:moveTo>
                    <a:pt x="79" y="76"/>
                  </a:moveTo>
                  <a:cubicBezTo>
                    <a:pt x="29" y="76"/>
                    <a:pt x="29" y="76"/>
                    <a:pt x="29" y="76"/>
                  </a:cubicBezTo>
                  <a:cubicBezTo>
                    <a:pt x="13" y="76"/>
                    <a:pt x="0" y="63"/>
                    <a:pt x="0" y="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5" y="0"/>
                    <a:pt x="108" y="12"/>
                    <a:pt x="108" y="28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63"/>
                    <a:pt x="95" y="76"/>
                    <a:pt x="79" y="76"/>
                  </a:cubicBezTo>
                  <a:close/>
                  <a:moveTo>
                    <a:pt x="29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58"/>
                    <a:pt x="18" y="67"/>
                    <a:pt x="29" y="67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90" y="67"/>
                    <a:pt x="99" y="58"/>
                    <a:pt x="99" y="4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18"/>
                    <a:pt x="90" y="9"/>
                    <a:pt x="79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270"/>
            <p:cNvSpPr>
              <a:spLocks noEditPoints="1"/>
            </p:cNvSpPr>
            <p:nvPr/>
          </p:nvSpPr>
          <p:spPr bwMode="auto">
            <a:xfrm>
              <a:off x="1300163" y="6443663"/>
              <a:ext cx="109538" cy="217488"/>
            </a:xfrm>
            <a:custGeom>
              <a:avLst/>
              <a:gdLst>
                <a:gd name="T0" fmla="*/ 35 w 39"/>
                <a:gd name="T1" fmla="*/ 78 h 78"/>
                <a:gd name="T2" fmla="*/ 19 w 39"/>
                <a:gd name="T3" fmla="*/ 78 h 78"/>
                <a:gd name="T4" fmla="*/ 14 w 39"/>
                <a:gd name="T5" fmla="*/ 74 h 78"/>
                <a:gd name="T6" fmla="*/ 14 w 39"/>
                <a:gd name="T7" fmla="*/ 73 h 78"/>
                <a:gd name="T8" fmla="*/ 14 w 39"/>
                <a:gd name="T9" fmla="*/ 31 h 78"/>
                <a:gd name="T10" fmla="*/ 2 w 39"/>
                <a:gd name="T11" fmla="*/ 25 h 78"/>
                <a:gd name="T12" fmla="*/ 1 w 39"/>
                <a:gd name="T13" fmla="*/ 16 h 78"/>
                <a:gd name="T14" fmla="*/ 6 w 39"/>
                <a:gd name="T15" fmla="*/ 10 h 78"/>
                <a:gd name="T16" fmla="*/ 25 w 39"/>
                <a:gd name="T17" fmla="*/ 1 h 78"/>
                <a:gd name="T18" fmla="*/ 31 w 39"/>
                <a:gd name="T19" fmla="*/ 0 h 78"/>
                <a:gd name="T20" fmla="*/ 39 w 39"/>
                <a:gd name="T21" fmla="*/ 8 h 78"/>
                <a:gd name="T22" fmla="*/ 39 w 39"/>
                <a:gd name="T23" fmla="*/ 73 h 78"/>
                <a:gd name="T24" fmla="*/ 39 w 39"/>
                <a:gd name="T25" fmla="*/ 74 h 78"/>
                <a:gd name="T26" fmla="*/ 35 w 39"/>
                <a:gd name="T27" fmla="*/ 78 h 78"/>
                <a:gd name="T28" fmla="*/ 23 w 39"/>
                <a:gd name="T29" fmla="*/ 69 h 78"/>
                <a:gd name="T30" fmla="*/ 30 w 39"/>
                <a:gd name="T31" fmla="*/ 69 h 78"/>
                <a:gd name="T32" fmla="*/ 30 w 39"/>
                <a:gd name="T33" fmla="*/ 9 h 78"/>
                <a:gd name="T34" fmla="*/ 29 w 39"/>
                <a:gd name="T35" fmla="*/ 10 h 78"/>
                <a:gd name="T36" fmla="*/ 10 w 39"/>
                <a:gd name="T37" fmla="*/ 19 h 78"/>
                <a:gd name="T38" fmla="*/ 10 w 39"/>
                <a:gd name="T39" fmla="*/ 19 h 78"/>
                <a:gd name="T40" fmla="*/ 10 w 39"/>
                <a:gd name="T41" fmla="*/ 21 h 78"/>
                <a:gd name="T42" fmla="*/ 12 w 39"/>
                <a:gd name="T43" fmla="*/ 22 h 78"/>
                <a:gd name="T44" fmla="*/ 12 w 39"/>
                <a:gd name="T45" fmla="*/ 22 h 78"/>
                <a:gd name="T46" fmla="*/ 17 w 39"/>
                <a:gd name="T47" fmla="*/ 19 h 78"/>
                <a:gd name="T48" fmla="*/ 21 w 39"/>
                <a:gd name="T49" fmla="*/ 20 h 78"/>
                <a:gd name="T50" fmla="*/ 23 w 39"/>
                <a:gd name="T51" fmla="*/ 24 h 78"/>
                <a:gd name="T52" fmla="*/ 23 w 39"/>
                <a:gd name="T53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78">
                  <a:moveTo>
                    <a:pt x="35" y="78"/>
                  </a:moveTo>
                  <a:cubicBezTo>
                    <a:pt x="19" y="78"/>
                    <a:pt x="19" y="78"/>
                    <a:pt x="19" y="78"/>
                  </a:cubicBezTo>
                  <a:cubicBezTo>
                    <a:pt x="17" y="78"/>
                    <a:pt x="15" y="76"/>
                    <a:pt x="14" y="74"/>
                  </a:cubicBezTo>
                  <a:cubicBezTo>
                    <a:pt x="14" y="74"/>
                    <a:pt x="14" y="73"/>
                    <a:pt x="14" y="7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9" y="32"/>
                    <a:pt x="4" y="29"/>
                    <a:pt x="2" y="25"/>
                  </a:cubicBezTo>
                  <a:cubicBezTo>
                    <a:pt x="0" y="22"/>
                    <a:pt x="0" y="19"/>
                    <a:pt x="1" y="16"/>
                  </a:cubicBezTo>
                  <a:cubicBezTo>
                    <a:pt x="2" y="13"/>
                    <a:pt x="4" y="11"/>
                    <a:pt x="6" y="1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8" y="0"/>
                    <a:pt x="30" y="0"/>
                    <a:pt x="31" y="0"/>
                  </a:cubicBezTo>
                  <a:cubicBezTo>
                    <a:pt x="36" y="0"/>
                    <a:pt x="39" y="3"/>
                    <a:pt x="39" y="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4"/>
                    <a:pt x="39" y="74"/>
                  </a:cubicBezTo>
                  <a:cubicBezTo>
                    <a:pt x="39" y="76"/>
                    <a:pt x="37" y="78"/>
                    <a:pt x="35" y="78"/>
                  </a:cubicBezTo>
                  <a:close/>
                  <a:moveTo>
                    <a:pt x="23" y="69"/>
                  </a:moveTo>
                  <a:cubicBezTo>
                    <a:pt x="30" y="69"/>
                    <a:pt x="30" y="69"/>
                    <a:pt x="30" y="6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29" y="9"/>
                    <a:pt x="29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19"/>
                    <a:pt x="20" y="19"/>
                    <a:pt x="21" y="20"/>
                  </a:cubicBezTo>
                  <a:cubicBezTo>
                    <a:pt x="23" y="21"/>
                    <a:pt x="23" y="22"/>
                    <a:pt x="23" y="24"/>
                  </a:cubicBezTo>
                  <a:lnTo>
                    <a:pt x="2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271"/>
            <p:cNvSpPr/>
            <p:nvPr/>
          </p:nvSpPr>
          <p:spPr bwMode="auto">
            <a:xfrm>
              <a:off x="996950" y="7099300"/>
              <a:ext cx="760413" cy="160338"/>
            </a:xfrm>
            <a:custGeom>
              <a:avLst/>
              <a:gdLst>
                <a:gd name="T0" fmla="*/ 108 w 271"/>
                <a:gd name="T1" fmla="*/ 52 h 57"/>
                <a:gd name="T2" fmla="*/ 100 w 271"/>
                <a:gd name="T3" fmla="*/ 13 h 57"/>
                <a:gd name="T4" fmla="*/ 89 w 271"/>
                <a:gd name="T5" fmla="*/ 12 h 57"/>
                <a:gd name="T6" fmla="*/ 88 w 271"/>
                <a:gd name="T7" fmla="*/ 29 h 57"/>
                <a:gd name="T8" fmla="*/ 52 w 271"/>
                <a:gd name="T9" fmla="*/ 20 h 57"/>
                <a:gd name="T10" fmla="*/ 52 w 271"/>
                <a:gd name="T11" fmla="*/ 13 h 57"/>
                <a:gd name="T12" fmla="*/ 43 w 271"/>
                <a:gd name="T13" fmla="*/ 22 h 57"/>
                <a:gd name="T14" fmla="*/ 16 w 271"/>
                <a:gd name="T15" fmla="*/ 40 h 57"/>
                <a:gd name="T16" fmla="*/ 4 w 271"/>
                <a:gd name="T17" fmla="*/ 9 h 57"/>
                <a:gd name="T18" fmla="*/ 19 w 271"/>
                <a:gd name="T19" fmla="*/ 32 h 57"/>
                <a:gd name="T20" fmla="*/ 33 w 271"/>
                <a:gd name="T21" fmla="*/ 22 h 57"/>
                <a:gd name="T22" fmla="*/ 58 w 271"/>
                <a:gd name="T23" fmla="*/ 6 h 57"/>
                <a:gd name="T24" fmla="*/ 61 w 271"/>
                <a:gd name="T25" fmla="*/ 21 h 57"/>
                <a:gd name="T26" fmla="*/ 80 w 271"/>
                <a:gd name="T27" fmla="*/ 25 h 57"/>
                <a:gd name="T28" fmla="*/ 80 w 271"/>
                <a:gd name="T29" fmla="*/ 9 h 57"/>
                <a:gd name="T30" fmla="*/ 107 w 271"/>
                <a:gd name="T31" fmla="*/ 7 h 57"/>
                <a:gd name="T32" fmla="*/ 113 w 271"/>
                <a:gd name="T33" fmla="*/ 45 h 57"/>
                <a:gd name="T34" fmla="*/ 135 w 271"/>
                <a:gd name="T35" fmla="*/ 34 h 57"/>
                <a:gd name="T36" fmla="*/ 136 w 271"/>
                <a:gd name="T37" fmla="*/ 12 h 57"/>
                <a:gd name="T38" fmla="*/ 154 w 271"/>
                <a:gd name="T39" fmla="*/ 8 h 57"/>
                <a:gd name="T40" fmla="*/ 166 w 271"/>
                <a:gd name="T41" fmla="*/ 20 h 57"/>
                <a:gd name="T42" fmla="*/ 170 w 271"/>
                <a:gd name="T43" fmla="*/ 14 h 57"/>
                <a:gd name="T44" fmla="*/ 193 w 271"/>
                <a:gd name="T45" fmla="*/ 4 h 57"/>
                <a:gd name="T46" fmla="*/ 203 w 271"/>
                <a:gd name="T47" fmla="*/ 27 h 57"/>
                <a:gd name="T48" fmla="*/ 222 w 271"/>
                <a:gd name="T49" fmla="*/ 35 h 57"/>
                <a:gd name="T50" fmla="*/ 223 w 271"/>
                <a:gd name="T51" fmla="*/ 22 h 57"/>
                <a:gd name="T52" fmla="*/ 241 w 271"/>
                <a:gd name="T53" fmla="*/ 4 h 57"/>
                <a:gd name="T54" fmla="*/ 254 w 271"/>
                <a:gd name="T55" fmla="*/ 20 h 57"/>
                <a:gd name="T56" fmla="*/ 257 w 271"/>
                <a:gd name="T57" fmla="*/ 26 h 57"/>
                <a:gd name="T58" fmla="*/ 270 w 271"/>
                <a:gd name="T59" fmla="*/ 28 h 57"/>
                <a:gd name="T60" fmla="*/ 253 w 271"/>
                <a:gd name="T61" fmla="*/ 34 h 57"/>
                <a:gd name="T62" fmla="*/ 245 w 271"/>
                <a:gd name="T63" fmla="*/ 21 h 57"/>
                <a:gd name="T64" fmla="*/ 238 w 271"/>
                <a:gd name="T65" fmla="*/ 13 h 57"/>
                <a:gd name="T66" fmla="*/ 231 w 271"/>
                <a:gd name="T67" fmla="*/ 18 h 57"/>
                <a:gd name="T68" fmla="*/ 229 w 271"/>
                <a:gd name="T69" fmla="*/ 40 h 57"/>
                <a:gd name="T70" fmla="*/ 193 w 271"/>
                <a:gd name="T71" fmla="*/ 26 h 57"/>
                <a:gd name="T72" fmla="*/ 188 w 271"/>
                <a:gd name="T73" fmla="*/ 12 h 57"/>
                <a:gd name="T74" fmla="*/ 179 w 271"/>
                <a:gd name="T75" fmla="*/ 15 h 57"/>
                <a:gd name="T76" fmla="*/ 168 w 271"/>
                <a:gd name="T77" fmla="*/ 29 h 57"/>
                <a:gd name="T78" fmla="*/ 149 w 271"/>
                <a:gd name="T79" fmla="*/ 15 h 57"/>
                <a:gd name="T80" fmla="*/ 144 w 271"/>
                <a:gd name="T81" fmla="*/ 17 h 57"/>
                <a:gd name="T82" fmla="*/ 145 w 271"/>
                <a:gd name="T83" fmla="*/ 33 h 57"/>
                <a:gd name="T84" fmla="*/ 123 w 271"/>
                <a:gd name="T8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57">
                  <a:moveTo>
                    <a:pt x="123" y="57"/>
                  </a:moveTo>
                  <a:cubicBezTo>
                    <a:pt x="117" y="57"/>
                    <a:pt x="112" y="55"/>
                    <a:pt x="108" y="52"/>
                  </a:cubicBezTo>
                  <a:cubicBezTo>
                    <a:pt x="101" y="47"/>
                    <a:pt x="98" y="38"/>
                    <a:pt x="101" y="28"/>
                  </a:cubicBezTo>
                  <a:cubicBezTo>
                    <a:pt x="103" y="19"/>
                    <a:pt x="101" y="15"/>
                    <a:pt x="100" y="13"/>
                  </a:cubicBezTo>
                  <a:cubicBezTo>
                    <a:pt x="98" y="12"/>
                    <a:pt x="95" y="11"/>
                    <a:pt x="91" y="11"/>
                  </a:cubicBezTo>
                  <a:cubicBezTo>
                    <a:pt x="89" y="11"/>
                    <a:pt x="89" y="12"/>
                    <a:pt x="89" y="12"/>
                  </a:cubicBezTo>
                  <a:cubicBezTo>
                    <a:pt x="88" y="14"/>
                    <a:pt x="89" y="16"/>
                    <a:pt x="89" y="19"/>
                  </a:cubicBezTo>
                  <a:cubicBezTo>
                    <a:pt x="89" y="22"/>
                    <a:pt x="89" y="26"/>
                    <a:pt x="88" y="29"/>
                  </a:cubicBezTo>
                  <a:cubicBezTo>
                    <a:pt x="84" y="36"/>
                    <a:pt x="75" y="37"/>
                    <a:pt x="68" y="36"/>
                  </a:cubicBezTo>
                  <a:cubicBezTo>
                    <a:pt x="58" y="34"/>
                    <a:pt x="52" y="28"/>
                    <a:pt x="52" y="20"/>
                  </a:cubicBezTo>
                  <a:cubicBezTo>
                    <a:pt x="52" y="20"/>
                    <a:pt x="52" y="19"/>
                    <a:pt x="52" y="18"/>
                  </a:cubicBezTo>
                  <a:cubicBezTo>
                    <a:pt x="53" y="15"/>
                    <a:pt x="53" y="14"/>
                    <a:pt x="52" y="13"/>
                  </a:cubicBezTo>
                  <a:cubicBezTo>
                    <a:pt x="50" y="12"/>
                    <a:pt x="47" y="12"/>
                    <a:pt x="45" y="13"/>
                  </a:cubicBezTo>
                  <a:cubicBezTo>
                    <a:pt x="43" y="15"/>
                    <a:pt x="42" y="17"/>
                    <a:pt x="43" y="22"/>
                  </a:cubicBezTo>
                  <a:cubicBezTo>
                    <a:pt x="43" y="26"/>
                    <a:pt x="43" y="32"/>
                    <a:pt x="38" y="37"/>
                  </a:cubicBezTo>
                  <a:cubicBezTo>
                    <a:pt x="32" y="42"/>
                    <a:pt x="23" y="43"/>
                    <a:pt x="16" y="40"/>
                  </a:cubicBezTo>
                  <a:cubicBezTo>
                    <a:pt x="3" y="36"/>
                    <a:pt x="1" y="21"/>
                    <a:pt x="0" y="15"/>
                  </a:cubicBezTo>
                  <a:cubicBezTo>
                    <a:pt x="0" y="12"/>
                    <a:pt x="1" y="10"/>
                    <a:pt x="4" y="9"/>
                  </a:cubicBezTo>
                  <a:cubicBezTo>
                    <a:pt x="6" y="9"/>
                    <a:pt x="9" y="11"/>
                    <a:pt x="9" y="13"/>
                  </a:cubicBezTo>
                  <a:cubicBezTo>
                    <a:pt x="10" y="21"/>
                    <a:pt x="12" y="29"/>
                    <a:pt x="19" y="32"/>
                  </a:cubicBezTo>
                  <a:cubicBezTo>
                    <a:pt x="23" y="33"/>
                    <a:pt x="29" y="32"/>
                    <a:pt x="31" y="30"/>
                  </a:cubicBezTo>
                  <a:cubicBezTo>
                    <a:pt x="33" y="28"/>
                    <a:pt x="33" y="26"/>
                    <a:pt x="33" y="22"/>
                  </a:cubicBezTo>
                  <a:cubicBezTo>
                    <a:pt x="33" y="17"/>
                    <a:pt x="33" y="10"/>
                    <a:pt x="40" y="5"/>
                  </a:cubicBezTo>
                  <a:cubicBezTo>
                    <a:pt x="45" y="2"/>
                    <a:pt x="53" y="2"/>
                    <a:pt x="58" y="6"/>
                  </a:cubicBezTo>
                  <a:cubicBezTo>
                    <a:pt x="62" y="10"/>
                    <a:pt x="62" y="15"/>
                    <a:pt x="62" y="19"/>
                  </a:cubicBezTo>
                  <a:cubicBezTo>
                    <a:pt x="61" y="19"/>
                    <a:pt x="61" y="20"/>
                    <a:pt x="61" y="21"/>
                  </a:cubicBezTo>
                  <a:cubicBezTo>
                    <a:pt x="61" y="25"/>
                    <a:pt x="68" y="26"/>
                    <a:pt x="70" y="27"/>
                  </a:cubicBezTo>
                  <a:cubicBezTo>
                    <a:pt x="74" y="27"/>
                    <a:pt x="78" y="27"/>
                    <a:pt x="80" y="25"/>
                  </a:cubicBezTo>
                  <a:cubicBezTo>
                    <a:pt x="80" y="24"/>
                    <a:pt x="80" y="21"/>
                    <a:pt x="80" y="19"/>
                  </a:cubicBezTo>
                  <a:cubicBezTo>
                    <a:pt x="79" y="16"/>
                    <a:pt x="79" y="13"/>
                    <a:pt x="80" y="9"/>
                  </a:cubicBezTo>
                  <a:cubicBezTo>
                    <a:pt x="81" y="7"/>
                    <a:pt x="83" y="2"/>
                    <a:pt x="90" y="2"/>
                  </a:cubicBezTo>
                  <a:cubicBezTo>
                    <a:pt x="98" y="1"/>
                    <a:pt x="103" y="3"/>
                    <a:pt x="107" y="7"/>
                  </a:cubicBezTo>
                  <a:cubicBezTo>
                    <a:pt x="111" y="12"/>
                    <a:pt x="112" y="20"/>
                    <a:pt x="110" y="30"/>
                  </a:cubicBezTo>
                  <a:cubicBezTo>
                    <a:pt x="108" y="37"/>
                    <a:pt x="109" y="42"/>
                    <a:pt x="113" y="45"/>
                  </a:cubicBezTo>
                  <a:cubicBezTo>
                    <a:pt x="118" y="48"/>
                    <a:pt x="125" y="49"/>
                    <a:pt x="130" y="46"/>
                  </a:cubicBezTo>
                  <a:cubicBezTo>
                    <a:pt x="134" y="44"/>
                    <a:pt x="136" y="40"/>
                    <a:pt x="135" y="34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1"/>
                    <a:pt x="133" y="17"/>
                    <a:pt x="136" y="12"/>
                  </a:cubicBezTo>
                  <a:cubicBezTo>
                    <a:pt x="138" y="9"/>
                    <a:pt x="141" y="7"/>
                    <a:pt x="145" y="6"/>
                  </a:cubicBezTo>
                  <a:cubicBezTo>
                    <a:pt x="148" y="5"/>
                    <a:pt x="151" y="6"/>
                    <a:pt x="154" y="8"/>
                  </a:cubicBezTo>
                  <a:cubicBezTo>
                    <a:pt x="157" y="10"/>
                    <a:pt x="158" y="13"/>
                    <a:pt x="160" y="16"/>
                  </a:cubicBezTo>
                  <a:cubicBezTo>
                    <a:pt x="161" y="20"/>
                    <a:pt x="162" y="21"/>
                    <a:pt x="166" y="20"/>
                  </a:cubicBezTo>
                  <a:cubicBezTo>
                    <a:pt x="168" y="19"/>
                    <a:pt x="169" y="18"/>
                    <a:pt x="170" y="16"/>
                  </a:cubicBezTo>
                  <a:cubicBezTo>
                    <a:pt x="170" y="16"/>
                    <a:pt x="170" y="15"/>
                    <a:pt x="170" y="14"/>
                  </a:cubicBezTo>
                  <a:cubicBezTo>
                    <a:pt x="170" y="12"/>
                    <a:pt x="170" y="10"/>
                    <a:pt x="172" y="8"/>
                  </a:cubicBezTo>
                  <a:cubicBezTo>
                    <a:pt x="175" y="1"/>
                    <a:pt x="186" y="0"/>
                    <a:pt x="193" y="4"/>
                  </a:cubicBezTo>
                  <a:cubicBezTo>
                    <a:pt x="198" y="7"/>
                    <a:pt x="202" y="12"/>
                    <a:pt x="203" y="19"/>
                  </a:cubicBezTo>
                  <a:cubicBezTo>
                    <a:pt x="203" y="22"/>
                    <a:pt x="203" y="25"/>
                    <a:pt x="203" y="27"/>
                  </a:cubicBezTo>
                  <a:cubicBezTo>
                    <a:pt x="202" y="36"/>
                    <a:pt x="202" y="39"/>
                    <a:pt x="209" y="40"/>
                  </a:cubicBezTo>
                  <a:cubicBezTo>
                    <a:pt x="214" y="40"/>
                    <a:pt x="219" y="39"/>
                    <a:pt x="222" y="35"/>
                  </a:cubicBezTo>
                  <a:cubicBezTo>
                    <a:pt x="225" y="32"/>
                    <a:pt x="225" y="28"/>
                    <a:pt x="224" y="25"/>
                  </a:cubicBezTo>
                  <a:cubicBezTo>
                    <a:pt x="224" y="24"/>
                    <a:pt x="223" y="23"/>
                    <a:pt x="223" y="22"/>
                  </a:cubicBezTo>
                  <a:cubicBezTo>
                    <a:pt x="221" y="18"/>
                    <a:pt x="218" y="13"/>
                    <a:pt x="222" y="7"/>
                  </a:cubicBezTo>
                  <a:cubicBezTo>
                    <a:pt x="227" y="2"/>
                    <a:pt x="235" y="2"/>
                    <a:pt x="241" y="4"/>
                  </a:cubicBezTo>
                  <a:cubicBezTo>
                    <a:pt x="251" y="7"/>
                    <a:pt x="254" y="13"/>
                    <a:pt x="254" y="17"/>
                  </a:cubicBezTo>
                  <a:cubicBezTo>
                    <a:pt x="254" y="18"/>
                    <a:pt x="254" y="19"/>
                    <a:pt x="254" y="20"/>
                  </a:cubicBezTo>
                  <a:cubicBezTo>
                    <a:pt x="254" y="22"/>
                    <a:pt x="254" y="23"/>
                    <a:pt x="255" y="24"/>
                  </a:cubicBezTo>
                  <a:cubicBezTo>
                    <a:pt x="255" y="24"/>
                    <a:pt x="256" y="25"/>
                    <a:pt x="257" y="26"/>
                  </a:cubicBezTo>
                  <a:cubicBezTo>
                    <a:pt x="259" y="27"/>
                    <a:pt x="262" y="27"/>
                    <a:pt x="263" y="26"/>
                  </a:cubicBezTo>
                  <a:cubicBezTo>
                    <a:pt x="266" y="25"/>
                    <a:pt x="268" y="26"/>
                    <a:pt x="270" y="28"/>
                  </a:cubicBezTo>
                  <a:cubicBezTo>
                    <a:pt x="271" y="30"/>
                    <a:pt x="270" y="33"/>
                    <a:pt x="268" y="34"/>
                  </a:cubicBezTo>
                  <a:cubicBezTo>
                    <a:pt x="263" y="36"/>
                    <a:pt x="258" y="36"/>
                    <a:pt x="253" y="34"/>
                  </a:cubicBezTo>
                  <a:cubicBezTo>
                    <a:pt x="249" y="33"/>
                    <a:pt x="247" y="30"/>
                    <a:pt x="246" y="26"/>
                  </a:cubicBezTo>
                  <a:cubicBezTo>
                    <a:pt x="245" y="24"/>
                    <a:pt x="245" y="22"/>
                    <a:pt x="245" y="21"/>
                  </a:cubicBezTo>
                  <a:cubicBezTo>
                    <a:pt x="245" y="20"/>
                    <a:pt x="245" y="19"/>
                    <a:pt x="245" y="18"/>
                  </a:cubicBezTo>
                  <a:cubicBezTo>
                    <a:pt x="245" y="17"/>
                    <a:pt x="244" y="15"/>
                    <a:pt x="238" y="13"/>
                  </a:cubicBezTo>
                  <a:cubicBezTo>
                    <a:pt x="234" y="11"/>
                    <a:pt x="231" y="12"/>
                    <a:pt x="230" y="13"/>
                  </a:cubicBezTo>
                  <a:cubicBezTo>
                    <a:pt x="229" y="14"/>
                    <a:pt x="230" y="16"/>
                    <a:pt x="231" y="18"/>
                  </a:cubicBezTo>
                  <a:cubicBezTo>
                    <a:pt x="232" y="19"/>
                    <a:pt x="232" y="21"/>
                    <a:pt x="233" y="22"/>
                  </a:cubicBezTo>
                  <a:cubicBezTo>
                    <a:pt x="235" y="28"/>
                    <a:pt x="234" y="35"/>
                    <a:pt x="229" y="40"/>
                  </a:cubicBezTo>
                  <a:cubicBezTo>
                    <a:pt x="224" y="47"/>
                    <a:pt x="216" y="50"/>
                    <a:pt x="207" y="49"/>
                  </a:cubicBezTo>
                  <a:cubicBezTo>
                    <a:pt x="192" y="46"/>
                    <a:pt x="193" y="33"/>
                    <a:pt x="193" y="26"/>
                  </a:cubicBezTo>
                  <a:cubicBezTo>
                    <a:pt x="194" y="24"/>
                    <a:pt x="194" y="22"/>
                    <a:pt x="194" y="20"/>
                  </a:cubicBezTo>
                  <a:cubicBezTo>
                    <a:pt x="193" y="18"/>
                    <a:pt x="192" y="14"/>
                    <a:pt x="188" y="12"/>
                  </a:cubicBezTo>
                  <a:cubicBezTo>
                    <a:pt x="185" y="10"/>
                    <a:pt x="181" y="11"/>
                    <a:pt x="180" y="13"/>
                  </a:cubicBezTo>
                  <a:cubicBezTo>
                    <a:pt x="179" y="13"/>
                    <a:pt x="179" y="14"/>
                    <a:pt x="179" y="15"/>
                  </a:cubicBezTo>
                  <a:cubicBezTo>
                    <a:pt x="179" y="16"/>
                    <a:pt x="179" y="18"/>
                    <a:pt x="178" y="19"/>
                  </a:cubicBezTo>
                  <a:cubicBezTo>
                    <a:pt x="177" y="24"/>
                    <a:pt x="173" y="27"/>
                    <a:pt x="168" y="29"/>
                  </a:cubicBezTo>
                  <a:cubicBezTo>
                    <a:pt x="156" y="31"/>
                    <a:pt x="153" y="24"/>
                    <a:pt x="151" y="20"/>
                  </a:cubicBezTo>
                  <a:cubicBezTo>
                    <a:pt x="150" y="18"/>
                    <a:pt x="150" y="16"/>
                    <a:pt x="149" y="15"/>
                  </a:cubicBezTo>
                  <a:cubicBezTo>
                    <a:pt x="148" y="15"/>
                    <a:pt x="147" y="15"/>
                    <a:pt x="147" y="15"/>
                  </a:cubicBezTo>
                  <a:cubicBezTo>
                    <a:pt x="145" y="15"/>
                    <a:pt x="144" y="16"/>
                    <a:pt x="144" y="17"/>
                  </a:cubicBezTo>
                  <a:cubicBezTo>
                    <a:pt x="143" y="18"/>
                    <a:pt x="143" y="21"/>
                    <a:pt x="143" y="2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43"/>
                    <a:pt x="142" y="50"/>
                    <a:pt x="134" y="54"/>
                  </a:cubicBezTo>
                  <a:cubicBezTo>
                    <a:pt x="131" y="56"/>
                    <a:pt x="127" y="57"/>
                    <a:pt x="12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272"/>
            <p:cNvSpPr/>
            <p:nvPr/>
          </p:nvSpPr>
          <p:spPr bwMode="auto">
            <a:xfrm>
              <a:off x="1077913" y="6854825"/>
              <a:ext cx="592138" cy="130175"/>
            </a:xfrm>
            <a:custGeom>
              <a:avLst/>
              <a:gdLst>
                <a:gd name="T0" fmla="*/ 109 w 211"/>
                <a:gd name="T1" fmla="*/ 44 h 46"/>
                <a:gd name="T2" fmla="*/ 98 w 211"/>
                <a:gd name="T3" fmla="*/ 15 h 46"/>
                <a:gd name="T4" fmla="*/ 96 w 211"/>
                <a:gd name="T5" fmla="*/ 14 h 46"/>
                <a:gd name="T6" fmla="*/ 80 w 211"/>
                <a:gd name="T7" fmla="*/ 25 h 46"/>
                <a:gd name="T8" fmla="*/ 71 w 211"/>
                <a:gd name="T9" fmla="*/ 14 h 46"/>
                <a:gd name="T10" fmla="*/ 66 w 211"/>
                <a:gd name="T11" fmla="*/ 12 h 46"/>
                <a:gd name="T12" fmla="*/ 62 w 211"/>
                <a:gd name="T13" fmla="*/ 22 h 46"/>
                <a:gd name="T14" fmla="*/ 33 w 211"/>
                <a:gd name="T15" fmla="*/ 34 h 46"/>
                <a:gd name="T16" fmla="*/ 31 w 211"/>
                <a:gd name="T17" fmla="*/ 16 h 46"/>
                <a:gd name="T18" fmla="*/ 27 w 211"/>
                <a:gd name="T19" fmla="*/ 12 h 46"/>
                <a:gd name="T20" fmla="*/ 22 w 211"/>
                <a:gd name="T21" fmla="*/ 18 h 46"/>
                <a:gd name="T22" fmla="*/ 16 w 211"/>
                <a:gd name="T23" fmla="*/ 29 h 46"/>
                <a:gd name="T24" fmla="*/ 2 w 211"/>
                <a:gd name="T25" fmla="*/ 23 h 46"/>
                <a:gd name="T26" fmla="*/ 12 w 211"/>
                <a:gd name="T27" fmla="*/ 21 h 46"/>
                <a:gd name="T28" fmla="*/ 13 w 211"/>
                <a:gd name="T29" fmla="*/ 17 h 46"/>
                <a:gd name="T30" fmla="*/ 24 w 211"/>
                <a:gd name="T31" fmla="*/ 4 h 46"/>
                <a:gd name="T32" fmla="*/ 39 w 211"/>
                <a:gd name="T33" fmla="*/ 19 h 46"/>
                <a:gd name="T34" fmla="*/ 40 w 211"/>
                <a:gd name="T35" fmla="*/ 28 h 46"/>
                <a:gd name="T36" fmla="*/ 53 w 211"/>
                <a:gd name="T37" fmla="*/ 23 h 46"/>
                <a:gd name="T38" fmla="*/ 61 w 211"/>
                <a:gd name="T39" fmla="*/ 4 h 46"/>
                <a:gd name="T40" fmla="*/ 80 w 211"/>
                <a:gd name="T41" fmla="*/ 13 h 46"/>
                <a:gd name="T42" fmla="*/ 83 w 211"/>
                <a:gd name="T43" fmla="*/ 16 h 46"/>
                <a:gd name="T44" fmla="*/ 91 w 211"/>
                <a:gd name="T45" fmla="*/ 7 h 46"/>
                <a:gd name="T46" fmla="*/ 106 w 211"/>
                <a:gd name="T47" fmla="*/ 11 h 46"/>
                <a:gd name="T48" fmla="*/ 113 w 211"/>
                <a:gd name="T49" fmla="*/ 36 h 46"/>
                <a:gd name="T50" fmla="*/ 125 w 211"/>
                <a:gd name="T51" fmla="*/ 30 h 46"/>
                <a:gd name="T52" fmla="*/ 140 w 211"/>
                <a:gd name="T53" fmla="*/ 2 h 46"/>
                <a:gd name="T54" fmla="*/ 150 w 211"/>
                <a:gd name="T55" fmla="*/ 21 h 46"/>
                <a:gd name="T56" fmla="*/ 162 w 211"/>
                <a:gd name="T57" fmla="*/ 18 h 46"/>
                <a:gd name="T58" fmla="*/ 165 w 211"/>
                <a:gd name="T59" fmla="*/ 6 h 46"/>
                <a:gd name="T60" fmla="*/ 185 w 211"/>
                <a:gd name="T61" fmla="*/ 19 h 46"/>
                <a:gd name="T62" fmla="*/ 195 w 211"/>
                <a:gd name="T63" fmla="*/ 25 h 46"/>
                <a:gd name="T64" fmla="*/ 207 w 211"/>
                <a:gd name="T65" fmla="*/ 8 h 46"/>
                <a:gd name="T66" fmla="*/ 198 w 211"/>
                <a:gd name="T67" fmla="*/ 34 h 46"/>
                <a:gd name="T68" fmla="*/ 176 w 211"/>
                <a:gd name="T69" fmla="*/ 18 h 46"/>
                <a:gd name="T70" fmla="*/ 171 w 211"/>
                <a:gd name="T71" fmla="*/ 13 h 46"/>
                <a:gd name="T72" fmla="*/ 171 w 211"/>
                <a:gd name="T73" fmla="*/ 18 h 46"/>
                <a:gd name="T74" fmla="*/ 142 w 211"/>
                <a:gd name="T75" fmla="*/ 25 h 46"/>
                <a:gd name="T76" fmla="*/ 141 w 211"/>
                <a:gd name="T77" fmla="*/ 11 h 46"/>
                <a:gd name="T78" fmla="*/ 135 w 211"/>
                <a:gd name="T79" fmla="*/ 13 h 46"/>
                <a:gd name="T80" fmla="*/ 128 w 211"/>
                <a:gd name="T81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46">
                  <a:moveTo>
                    <a:pt x="118" y="46"/>
                  </a:moveTo>
                  <a:cubicBezTo>
                    <a:pt x="115" y="46"/>
                    <a:pt x="112" y="46"/>
                    <a:pt x="109" y="44"/>
                  </a:cubicBezTo>
                  <a:cubicBezTo>
                    <a:pt x="105" y="42"/>
                    <a:pt x="98" y="36"/>
                    <a:pt x="98" y="21"/>
                  </a:cubicBezTo>
                  <a:cubicBezTo>
                    <a:pt x="99" y="18"/>
                    <a:pt x="99" y="16"/>
                    <a:pt x="98" y="15"/>
                  </a:cubicBezTo>
                  <a:cubicBezTo>
                    <a:pt x="98" y="15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5"/>
                    <a:pt x="95" y="16"/>
                    <a:pt x="95" y="17"/>
                  </a:cubicBezTo>
                  <a:cubicBezTo>
                    <a:pt x="93" y="21"/>
                    <a:pt x="90" y="27"/>
                    <a:pt x="80" y="25"/>
                  </a:cubicBezTo>
                  <a:cubicBezTo>
                    <a:pt x="76" y="24"/>
                    <a:pt x="73" y="21"/>
                    <a:pt x="72" y="17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1" y="12"/>
                    <a:pt x="71" y="12"/>
                  </a:cubicBezTo>
                  <a:cubicBezTo>
                    <a:pt x="70" y="11"/>
                    <a:pt x="68" y="11"/>
                    <a:pt x="66" y="12"/>
                  </a:cubicBezTo>
                  <a:cubicBezTo>
                    <a:pt x="63" y="13"/>
                    <a:pt x="62" y="16"/>
                    <a:pt x="62" y="18"/>
                  </a:cubicBezTo>
                  <a:cubicBezTo>
                    <a:pt x="62" y="19"/>
                    <a:pt x="62" y="20"/>
                    <a:pt x="62" y="22"/>
                  </a:cubicBezTo>
                  <a:cubicBezTo>
                    <a:pt x="63" y="28"/>
                    <a:pt x="64" y="39"/>
                    <a:pt x="50" y="41"/>
                  </a:cubicBezTo>
                  <a:cubicBezTo>
                    <a:pt x="43" y="42"/>
                    <a:pt x="37" y="39"/>
                    <a:pt x="33" y="34"/>
                  </a:cubicBezTo>
                  <a:cubicBezTo>
                    <a:pt x="29" y="30"/>
                    <a:pt x="28" y="24"/>
                    <a:pt x="30" y="18"/>
                  </a:cubicBezTo>
                  <a:cubicBezTo>
                    <a:pt x="30" y="17"/>
                    <a:pt x="31" y="17"/>
                    <a:pt x="31" y="16"/>
                  </a:cubicBezTo>
                  <a:cubicBezTo>
                    <a:pt x="32" y="15"/>
                    <a:pt x="32" y="13"/>
                    <a:pt x="32" y="12"/>
                  </a:cubicBezTo>
                  <a:cubicBezTo>
                    <a:pt x="32" y="12"/>
                    <a:pt x="30" y="11"/>
                    <a:pt x="27" y="12"/>
                  </a:cubicBezTo>
                  <a:cubicBezTo>
                    <a:pt x="23" y="14"/>
                    <a:pt x="23" y="15"/>
                    <a:pt x="23" y="16"/>
                  </a:cubicBezTo>
                  <a:cubicBezTo>
                    <a:pt x="23" y="17"/>
                    <a:pt x="23" y="17"/>
                    <a:pt x="22" y="18"/>
                  </a:cubicBezTo>
                  <a:cubicBezTo>
                    <a:pt x="22" y="19"/>
                    <a:pt x="22" y="21"/>
                    <a:pt x="22" y="22"/>
                  </a:cubicBezTo>
                  <a:cubicBezTo>
                    <a:pt x="21" y="25"/>
                    <a:pt x="19" y="28"/>
                    <a:pt x="16" y="29"/>
                  </a:cubicBezTo>
                  <a:cubicBezTo>
                    <a:pt x="12" y="31"/>
                    <a:pt x="7" y="31"/>
                    <a:pt x="3" y="29"/>
                  </a:cubicBezTo>
                  <a:cubicBezTo>
                    <a:pt x="1" y="28"/>
                    <a:pt x="0" y="25"/>
                    <a:pt x="2" y="23"/>
                  </a:cubicBezTo>
                  <a:cubicBezTo>
                    <a:pt x="3" y="21"/>
                    <a:pt x="6" y="20"/>
                    <a:pt x="8" y="21"/>
                  </a:cubicBezTo>
                  <a:cubicBezTo>
                    <a:pt x="9" y="22"/>
                    <a:pt x="11" y="22"/>
                    <a:pt x="12" y="21"/>
                  </a:cubicBezTo>
                  <a:cubicBezTo>
                    <a:pt x="13" y="21"/>
                    <a:pt x="13" y="20"/>
                    <a:pt x="13" y="20"/>
                  </a:cubicBezTo>
                  <a:cubicBezTo>
                    <a:pt x="13" y="19"/>
                    <a:pt x="13" y="18"/>
                    <a:pt x="13" y="17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4" y="11"/>
                    <a:pt x="16" y="6"/>
                    <a:pt x="24" y="4"/>
                  </a:cubicBezTo>
                  <a:cubicBezTo>
                    <a:pt x="29" y="2"/>
                    <a:pt x="36" y="2"/>
                    <a:pt x="40" y="7"/>
                  </a:cubicBezTo>
                  <a:cubicBezTo>
                    <a:pt x="43" y="11"/>
                    <a:pt x="41" y="16"/>
                    <a:pt x="39" y="19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8" y="24"/>
                    <a:pt x="38" y="26"/>
                    <a:pt x="40" y="28"/>
                  </a:cubicBezTo>
                  <a:cubicBezTo>
                    <a:pt x="42" y="31"/>
                    <a:pt x="45" y="32"/>
                    <a:pt x="49" y="32"/>
                  </a:cubicBezTo>
                  <a:cubicBezTo>
                    <a:pt x="53" y="31"/>
                    <a:pt x="54" y="30"/>
                    <a:pt x="53" y="23"/>
                  </a:cubicBezTo>
                  <a:cubicBezTo>
                    <a:pt x="53" y="21"/>
                    <a:pt x="53" y="19"/>
                    <a:pt x="53" y="17"/>
                  </a:cubicBezTo>
                  <a:cubicBezTo>
                    <a:pt x="54" y="11"/>
                    <a:pt x="57" y="6"/>
                    <a:pt x="61" y="4"/>
                  </a:cubicBezTo>
                  <a:cubicBezTo>
                    <a:pt x="67" y="0"/>
                    <a:pt x="76" y="2"/>
                    <a:pt x="79" y="8"/>
                  </a:cubicBezTo>
                  <a:cubicBezTo>
                    <a:pt x="80" y="9"/>
                    <a:pt x="80" y="11"/>
                    <a:pt x="80" y="13"/>
                  </a:cubicBezTo>
                  <a:cubicBezTo>
                    <a:pt x="80" y="13"/>
                    <a:pt x="80" y="14"/>
                    <a:pt x="80" y="14"/>
                  </a:cubicBezTo>
                  <a:cubicBezTo>
                    <a:pt x="81" y="15"/>
                    <a:pt x="82" y="16"/>
                    <a:pt x="83" y="16"/>
                  </a:cubicBezTo>
                  <a:cubicBezTo>
                    <a:pt x="85" y="17"/>
                    <a:pt x="85" y="17"/>
                    <a:pt x="86" y="14"/>
                  </a:cubicBezTo>
                  <a:cubicBezTo>
                    <a:pt x="87" y="11"/>
                    <a:pt x="88" y="9"/>
                    <a:pt x="91" y="7"/>
                  </a:cubicBezTo>
                  <a:cubicBezTo>
                    <a:pt x="93" y="5"/>
                    <a:pt x="96" y="5"/>
                    <a:pt x="99" y="5"/>
                  </a:cubicBezTo>
                  <a:cubicBezTo>
                    <a:pt x="102" y="6"/>
                    <a:pt x="105" y="8"/>
                    <a:pt x="106" y="11"/>
                  </a:cubicBezTo>
                  <a:cubicBezTo>
                    <a:pt x="108" y="14"/>
                    <a:pt x="108" y="19"/>
                    <a:pt x="108" y="21"/>
                  </a:cubicBezTo>
                  <a:cubicBezTo>
                    <a:pt x="107" y="28"/>
                    <a:pt x="109" y="34"/>
                    <a:pt x="113" y="36"/>
                  </a:cubicBezTo>
                  <a:cubicBezTo>
                    <a:pt x="116" y="38"/>
                    <a:pt x="120" y="38"/>
                    <a:pt x="123" y="36"/>
                  </a:cubicBezTo>
                  <a:cubicBezTo>
                    <a:pt x="124" y="35"/>
                    <a:pt x="126" y="33"/>
                    <a:pt x="125" y="30"/>
                  </a:cubicBezTo>
                  <a:cubicBezTo>
                    <a:pt x="124" y="24"/>
                    <a:pt x="123" y="13"/>
                    <a:pt x="128" y="7"/>
                  </a:cubicBezTo>
                  <a:cubicBezTo>
                    <a:pt x="130" y="4"/>
                    <a:pt x="134" y="2"/>
                    <a:pt x="140" y="2"/>
                  </a:cubicBezTo>
                  <a:cubicBezTo>
                    <a:pt x="151" y="3"/>
                    <a:pt x="150" y="13"/>
                    <a:pt x="150" y="17"/>
                  </a:cubicBezTo>
                  <a:cubicBezTo>
                    <a:pt x="150" y="18"/>
                    <a:pt x="150" y="20"/>
                    <a:pt x="150" y="21"/>
                  </a:cubicBezTo>
                  <a:cubicBezTo>
                    <a:pt x="150" y="22"/>
                    <a:pt x="153" y="22"/>
                    <a:pt x="156" y="22"/>
                  </a:cubicBezTo>
                  <a:cubicBezTo>
                    <a:pt x="157" y="21"/>
                    <a:pt x="162" y="20"/>
                    <a:pt x="162" y="18"/>
                  </a:cubicBezTo>
                  <a:cubicBezTo>
                    <a:pt x="162" y="17"/>
                    <a:pt x="162" y="17"/>
                    <a:pt x="162" y="16"/>
                  </a:cubicBezTo>
                  <a:cubicBezTo>
                    <a:pt x="161" y="14"/>
                    <a:pt x="161" y="9"/>
                    <a:pt x="165" y="6"/>
                  </a:cubicBezTo>
                  <a:cubicBezTo>
                    <a:pt x="169" y="2"/>
                    <a:pt x="176" y="2"/>
                    <a:pt x="180" y="5"/>
                  </a:cubicBezTo>
                  <a:cubicBezTo>
                    <a:pt x="186" y="9"/>
                    <a:pt x="185" y="15"/>
                    <a:pt x="185" y="19"/>
                  </a:cubicBezTo>
                  <a:cubicBezTo>
                    <a:pt x="185" y="22"/>
                    <a:pt x="185" y="23"/>
                    <a:pt x="187" y="24"/>
                  </a:cubicBezTo>
                  <a:cubicBezTo>
                    <a:pt x="188" y="26"/>
                    <a:pt x="192" y="27"/>
                    <a:pt x="195" y="25"/>
                  </a:cubicBezTo>
                  <a:cubicBezTo>
                    <a:pt x="200" y="24"/>
                    <a:pt x="201" y="17"/>
                    <a:pt x="202" y="12"/>
                  </a:cubicBezTo>
                  <a:cubicBezTo>
                    <a:pt x="202" y="9"/>
                    <a:pt x="205" y="8"/>
                    <a:pt x="207" y="8"/>
                  </a:cubicBezTo>
                  <a:cubicBezTo>
                    <a:pt x="210" y="8"/>
                    <a:pt x="211" y="11"/>
                    <a:pt x="211" y="13"/>
                  </a:cubicBezTo>
                  <a:cubicBezTo>
                    <a:pt x="210" y="19"/>
                    <a:pt x="209" y="30"/>
                    <a:pt x="198" y="34"/>
                  </a:cubicBezTo>
                  <a:cubicBezTo>
                    <a:pt x="192" y="36"/>
                    <a:pt x="185" y="35"/>
                    <a:pt x="180" y="31"/>
                  </a:cubicBezTo>
                  <a:cubicBezTo>
                    <a:pt x="176" y="27"/>
                    <a:pt x="176" y="22"/>
                    <a:pt x="176" y="18"/>
                  </a:cubicBezTo>
                  <a:cubicBezTo>
                    <a:pt x="176" y="15"/>
                    <a:pt x="176" y="14"/>
                    <a:pt x="175" y="13"/>
                  </a:cubicBezTo>
                  <a:cubicBezTo>
                    <a:pt x="174" y="12"/>
                    <a:pt x="172" y="12"/>
                    <a:pt x="171" y="13"/>
                  </a:cubicBezTo>
                  <a:cubicBezTo>
                    <a:pt x="171" y="13"/>
                    <a:pt x="171" y="14"/>
                    <a:pt x="171" y="16"/>
                  </a:cubicBezTo>
                  <a:cubicBezTo>
                    <a:pt x="171" y="16"/>
                    <a:pt x="171" y="17"/>
                    <a:pt x="171" y="18"/>
                  </a:cubicBezTo>
                  <a:cubicBezTo>
                    <a:pt x="171" y="24"/>
                    <a:pt x="166" y="29"/>
                    <a:pt x="158" y="31"/>
                  </a:cubicBezTo>
                  <a:cubicBezTo>
                    <a:pt x="151" y="32"/>
                    <a:pt x="144" y="30"/>
                    <a:pt x="142" y="25"/>
                  </a:cubicBezTo>
                  <a:cubicBezTo>
                    <a:pt x="140" y="22"/>
                    <a:pt x="140" y="19"/>
                    <a:pt x="141" y="16"/>
                  </a:cubicBezTo>
                  <a:cubicBezTo>
                    <a:pt x="141" y="15"/>
                    <a:pt x="141" y="12"/>
                    <a:pt x="141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7" y="11"/>
                    <a:pt x="136" y="12"/>
                    <a:pt x="135" y="13"/>
                  </a:cubicBezTo>
                  <a:cubicBezTo>
                    <a:pt x="133" y="15"/>
                    <a:pt x="133" y="23"/>
                    <a:pt x="134" y="29"/>
                  </a:cubicBezTo>
                  <a:cubicBezTo>
                    <a:pt x="135" y="34"/>
                    <a:pt x="133" y="40"/>
                    <a:pt x="128" y="43"/>
                  </a:cubicBezTo>
                  <a:cubicBezTo>
                    <a:pt x="125" y="45"/>
                    <a:pt x="122" y="46"/>
                    <a:pt x="11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 273"/>
            <p:cNvSpPr/>
            <p:nvPr/>
          </p:nvSpPr>
          <p:spPr bwMode="auto">
            <a:xfrm>
              <a:off x="1223963" y="6670675"/>
              <a:ext cx="306388" cy="84138"/>
            </a:xfrm>
            <a:custGeom>
              <a:avLst/>
              <a:gdLst>
                <a:gd name="T0" fmla="*/ 52 w 109"/>
                <a:gd name="T1" fmla="*/ 30 h 30"/>
                <a:gd name="T2" fmla="*/ 33 w 109"/>
                <a:gd name="T3" fmla="*/ 22 h 30"/>
                <a:gd name="T4" fmla="*/ 33 w 109"/>
                <a:gd name="T5" fmla="*/ 12 h 30"/>
                <a:gd name="T6" fmla="*/ 34 w 109"/>
                <a:gd name="T7" fmla="*/ 10 h 30"/>
                <a:gd name="T8" fmla="*/ 28 w 109"/>
                <a:gd name="T9" fmla="*/ 11 h 30"/>
                <a:gd name="T10" fmla="*/ 23 w 109"/>
                <a:gd name="T11" fmla="*/ 12 h 30"/>
                <a:gd name="T12" fmla="*/ 23 w 109"/>
                <a:gd name="T13" fmla="*/ 12 h 30"/>
                <a:gd name="T14" fmla="*/ 23 w 109"/>
                <a:gd name="T15" fmla="*/ 13 h 30"/>
                <a:gd name="T16" fmla="*/ 22 w 109"/>
                <a:gd name="T17" fmla="*/ 17 h 30"/>
                <a:gd name="T18" fmla="*/ 3 w 109"/>
                <a:gd name="T19" fmla="*/ 22 h 30"/>
                <a:gd name="T20" fmla="*/ 0 w 109"/>
                <a:gd name="T21" fmla="*/ 16 h 30"/>
                <a:gd name="T22" fmla="*/ 6 w 109"/>
                <a:gd name="T23" fmla="*/ 14 h 30"/>
                <a:gd name="T24" fmla="*/ 14 w 109"/>
                <a:gd name="T25" fmla="*/ 13 h 30"/>
                <a:gd name="T26" fmla="*/ 14 w 109"/>
                <a:gd name="T27" fmla="*/ 12 h 30"/>
                <a:gd name="T28" fmla="*/ 14 w 109"/>
                <a:gd name="T29" fmla="*/ 11 h 30"/>
                <a:gd name="T30" fmla="*/ 26 w 109"/>
                <a:gd name="T31" fmla="*/ 2 h 30"/>
                <a:gd name="T32" fmla="*/ 42 w 109"/>
                <a:gd name="T33" fmla="*/ 3 h 30"/>
                <a:gd name="T34" fmla="*/ 42 w 109"/>
                <a:gd name="T35" fmla="*/ 15 h 30"/>
                <a:gd name="T36" fmla="*/ 41 w 109"/>
                <a:gd name="T37" fmla="*/ 17 h 30"/>
                <a:gd name="T38" fmla="*/ 41 w 109"/>
                <a:gd name="T39" fmla="*/ 17 h 30"/>
                <a:gd name="T40" fmla="*/ 54 w 109"/>
                <a:gd name="T41" fmla="*/ 21 h 30"/>
                <a:gd name="T42" fmla="*/ 59 w 109"/>
                <a:gd name="T43" fmla="*/ 20 h 30"/>
                <a:gd name="T44" fmla="*/ 59 w 109"/>
                <a:gd name="T45" fmla="*/ 17 h 30"/>
                <a:gd name="T46" fmla="*/ 58 w 109"/>
                <a:gd name="T47" fmla="*/ 12 h 30"/>
                <a:gd name="T48" fmla="*/ 68 w 109"/>
                <a:gd name="T49" fmla="*/ 1 h 30"/>
                <a:gd name="T50" fmla="*/ 86 w 109"/>
                <a:gd name="T51" fmla="*/ 4 h 30"/>
                <a:gd name="T52" fmla="*/ 88 w 109"/>
                <a:gd name="T53" fmla="*/ 9 h 30"/>
                <a:gd name="T54" fmla="*/ 88 w 109"/>
                <a:gd name="T55" fmla="*/ 9 h 30"/>
                <a:gd name="T56" fmla="*/ 91 w 109"/>
                <a:gd name="T57" fmla="*/ 10 h 30"/>
                <a:gd name="T58" fmla="*/ 99 w 109"/>
                <a:gd name="T59" fmla="*/ 6 h 30"/>
                <a:gd name="T60" fmla="*/ 105 w 109"/>
                <a:gd name="T61" fmla="*/ 4 h 30"/>
                <a:gd name="T62" fmla="*/ 108 w 109"/>
                <a:gd name="T63" fmla="*/ 10 h 30"/>
                <a:gd name="T64" fmla="*/ 89 w 109"/>
                <a:gd name="T65" fmla="*/ 19 h 30"/>
                <a:gd name="T66" fmla="*/ 80 w 109"/>
                <a:gd name="T67" fmla="*/ 13 h 30"/>
                <a:gd name="T68" fmla="*/ 79 w 109"/>
                <a:gd name="T69" fmla="*/ 10 h 30"/>
                <a:gd name="T70" fmla="*/ 79 w 109"/>
                <a:gd name="T71" fmla="*/ 10 h 30"/>
                <a:gd name="T72" fmla="*/ 71 w 109"/>
                <a:gd name="T73" fmla="*/ 10 h 30"/>
                <a:gd name="T74" fmla="*/ 67 w 109"/>
                <a:gd name="T75" fmla="*/ 13 h 30"/>
                <a:gd name="T76" fmla="*/ 68 w 109"/>
                <a:gd name="T77" fmla="*/ 16 h 30"/>
                <a:gd name="T78" fmla="*/ 66 w 109"/>
                <a:gd name="T79" fmla="*/ 26 h 30"/>
                <a:gd name="T80" fmla="*/ 55 w 109"/>
                <a:gd name="T81" fmla="*/ 30 h 30"/>
                <a:gd name="T82" fmla="*/ 52 w 109"/>
                <a:gd name="T8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30">
                  <a:moveTo>
                    <a:pt x="52" y="30"/>
                  </a:moveTo>
                  <a:cubicBezTo>
                    <a:pt x="43" y="30"/>
                    <a:pt x="36" y="27"/>
                    <a:pt x="33" y="22"/>
                  </a:cubicBezTo>
                  <a:cubicBezTo>
                    <a:pt x="31" y="19"/>
                    <a:pt x="31" y="15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3" y="10"/>
                    <a:pt x="30" y="10"/>
                    <a:pt x="28" y="11"/>
                  </a:cubicBezTo>
                  <a:cubicBezTo>
                    <a:pt x="24" y="11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3" y="14"/>
                    <a:pt x="23" y="15"/>
                    <a:pt x="22" y="17"/>
                  </a:cubicBezTo>
                  <a:cubicBezTo>
                    <a:pt x="20" y="23"/>
                    <a:pt x="9" y="24"/>
                    <a:pt x="3" y="22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1" y="14"/>
                    <a:pt x="4" y="13"/>
                    <a:pt x="6" y="14"/>
                  </a:cubicBezTo>
                  <a:cubicBezTo>
                    <a:pt x="9" y="14"/>
                    <a:pt x="12" y="14"/>
                    <a:pt x="14" y="13"/>
                  </a:cubicBezTo>
                  <a:cubicBezTo>
                    <a:pt x="14" y="13"/>
                    <a:pt x="14" y="13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5" y="6"/>
                    <a:pt x="19" y="3"/>
                    <a:pt x="26" y="2"/>
                  </a:cubicBezTo>
                  <a:cubicBezTo>
                    <a:pt x="28" y="1"/>
                    <a:pt x="37" y="0"/>
                    <a:pt x="42" y="3"/>
                  </a:cubicBezTo>
                  <a:cubicBezTo>
                    <a:pt x="45" y="6"/>
                    <a:pt x="45" y="10"/>
                    <a:pt x="42" y="15"/>
                  </a:cubicBezTo>
                  <a:cubicBezTo>
                    <a:pt x="41" y="16"/>
                    <a:pt x="41" y="16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9"/>
                    <a:pt x="47" y="22"/>
                    <a:pt x="54" y="21"/>
                  </a:cubicBezTo>
                  <a:cubicBezTo>
                    <a:pt x="58" y="21"/>
                    <a:pt x="59" y="20"/>
                    <a:pt x="59" y="20"/>
                  </a:cubicBezTo>
                  <a:cubicBezTo>
                    <a:pt x="59" y="19"/>
                    <a:pt x="59" y="18"/>
                    <a:pt x="59" y="17"/>
                  </a:cubicBezTo>
                  <a:cubicBezTo>
                    <a:pt x="58" y="15"/>
                    <a:pt x="58" y="13"/>
                    <a:pt x="58" y="12"/>
                  </a:cubicBezTo>
                  <a:cubicBezTo>
                    <a:pt x="59" y="7"/>
                    <a:pt x="63" y="3"/>
                    <a:pt x="68" y="1"/>
                  </a:cubicBezTo>
                  <a:cubicBezTo>
                    <a:pt x="73" y="0"/>
                    <a:pt x="82" y="0"/>
                    <a:pt x="86" y="4"/>
                  </a:cubicBezTo>
                  <a:cubicBezTo>
                    <a:pt x="87" y="6"/>
                    <a:pt x="88" y="8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9" y="10"/>
                    <a:pt x="91" y="10"/>
                  </a:cubicBezTo>
                  <a:cubicBezTo>
                    <a:pt x="97" y="11"/>
                    <a:pt x="99" y="7"/>
                    <a:pt x="99" y="6"/>
                  </a:cubicBezTo>
                  <a:cubicBezTo>
                    <a:pt x="100" y="4"/>
                    <a:pt x="103" y="3"/>
                    <a:pt x="105" y="4"/>
                  </a:cubicBezTo>
                  <a:cubicBezTo>
                    <a:pt x="107" y="5"/>
                    <a:pt x="109" y="7"/>
                    <a:pt x="108" y="10"/>
                  </a:cubicBezTo>
                  <a:cubicBezTo>
                    <a:pt x="106" y="14"/>
                    <a:pt x="100" y="21"/>
                    <a:pt x="89" y="19"/>
                  </a:cubicBezTo>
                  <a:cubicBezTo>
                    <a:pt x="85" y="19"/>
                    <a:pt x="81" y="16"/>
                    <a:pt x="80" y="13"/>
                  </a:cubicBezTo>
                  <a:cubicBezTo>
                    <a:pt x="79" y="12"/>
                    <a:pt x="79" y="11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4" y="9"/>
                    <a:pt x="71" y="10"/>
                  </a:cubicBezTo>
                  <a:cubicBezTo>
                    <a:pt x="69" y="11"/>
                    <a:pt x="68" y="12"/>
                    <a:pt x="67" y="13"/>
                  </a:cubicBezTo>
                  <a:cubicBezTo>
                    <a:pt x="67" y="14"/>
                    <a:pt x="68" y="15"/>
                    <a:pt x="68" y="16"/>
                  </a:cubicBezTo>
                  <a:cubicBezTo>
                    <a:pt x="68" y="18"/>
                    <a:pt x="69" y="22"/>
                    <a:pt x="66" y="26"/>
                  </a:cubicBezTo>
                  <a:cubicBezTo>
                    <a:pt x="64" y="28"/>
                    <a:pt x="60" y="30"/>
                    <a:pt x="55" y="30"/>
                  </a:cubicBezTo>
                  <a:cubicBezTo>
                    <a:pt x="54" y="30"/>
                    <a:pt x="53" y="30"/>
                    <a:pt x="5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274"/>
            <p:cNvSpPr>
              <a:spLocks noEditPoints="1"/>
            </p:cNvSpPr>
            <p:nvPr/>
          </p:nvSpPr>
          <p:spPr bwMode="auto">
            <a:xfrm>
              <a:off x="1136650" y="6762750"/>
              <a:ext cx="87313" cy="87313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5 h 31"/>
                <a:gd name="T8" fmla="*/ 15 w 31"/>
                <a:gd name="T9" fmla="*/ 31 h 31"/>
                <a:gd name="T10" fmla="*/ 15 w 31"/>
                <a:gd name="T11" fmla="*/ 9 h 31"/>
                <a:gd name="T12" fmla="*/ 9 w 31"/>
                <a:gd name="T13" fmla="*/ 15 h 31"/>
                <a:gd name="T14" fmla="*/ 15 w 31"/>
                <a:gd name="T15" fmla="*/ 22 h 31"/>
                <a:gd name="T16" fmla="*/ 21 w 31"/>
                <a:gd name="T17" fmla="*/ 15 h 31"/>
                <a:gd name="T18" fmla="*/ 15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9" y="22"/>
                    <a:pt x="21" y="19"/>
                    <a:pt x="21" y="15"/>
                  </a:cubicBezTo>
                  <a:cubicBezTo>
                    <a:pt x="21" y="12"/>
                    <a:pt x="19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275"/>
            <p:cNvSpPr>
              <a:spLocks noEditPoints="1"/>
            </p:cNvSpPr>
            <p:nvPr/>
          </p:nvSpPr>
          <p:spPr bwMode="auto">
            <a:xfrm>
              <a:off x="1322388" y="6762750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10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10" y="12"/>
                    <a:pt x="10" y="15"/>
                  </a:cubicBezTo>
                  <a:cubicBezTo>
                    <a:pt x="10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276"/>
            <p:cNvSpPr>
              <a:spLocks noEditPoints="1"/>
            </p:cNvSpPr>
            <p:nvPr/>
          </p:nvSpPr>
          <p:spPr bwMode="auto">
            <a:xfrm>
              <a:off x="1019175" y="6992938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9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277"/>
            <p:cNvSpPr>
              <a:spLocks noEditPoints="1"/>
            </p:cNvSpPr>
            <p:nvPr/>
          </p:nvSpPr>
          <p:spPr bwMode="auto">
            <a:xfrm>
              <a:off x="1176338" y="6992938"/>
              <a:ext cx="87313" cy="87313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5 h 31"/>
                <a:gd name="T8" fmla="*/ 15 w 31"/>
                <a:gd name="T9" fmla="*/ 31 h 31"/>
                <a:gd name="T10" fmla="*/ 15 w 31"/>
                <a:gd name="T11" fmla="*/ 9 h 31"/>
                <a:gd name="T12" fmla="*/ 9 w 31"/>
                <a:gd name="T13" fmla="*/ 15 h 31"/>
                <a:gd name="T14" fmla="*/ 15 w 31"/>
                <a:gd name="T15" fmla="*/ 22 h 31"/>
                <a:gd name="T16" fmla="*/ 22 w 31"/>
                <a:gd name="T17" fmla="*/ 15 h 31"/>
                <a:gd name="T18" fmla="*/ 15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278"/>
            <p:cNvSpPr>
              <a:spLocks noEditPoints="1"/>
            </p:cNvSpPr>
            <p:nvPr/>
          </p:nvSpPr>
          <p:spPr bwMode="auto">
            <a:xfrm>
              <a:off x="1330325" y="6992938"/>
              <a:ext cx="90488" cy="8731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9 h 31"/>
                <a:gd name="T12" fmla="*/ 10 w 32"/>
                <a:gd name="T13" fmla="*/ 15 h 31"/>
                <a:gd name="T14" fmla="*/ 16 w 32"/>
                <a:gd name="T15" fmla="*/ 22 h 31"/>
                <a:gd name="T16" fmla="*/ 23 w 32"/>
                <a:gd name="T17" fmla="*/ 15 h 31"/>
                <a:gd name="T18" fmla="*/ 16 w 32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10" y="12"/>
                    <a:pt x="10" y="15"/>
                  </a:cubicBezTo>
                  <a:cubicBezTo>
                    <a:pt x="10" y="19"/>
                    <a:pt x="12" y="22"/>
                    <a:pt x="16" y="22"/>
                  </a:cubicBezTo>
                  <a:cubicBezTo>
                    <a:pt x="20" y="22"/>
                    <a:pt x="23" y="19"/>
                    <a:pt x="23" y="15"/>
                  </a:cubicBezTo>
                  <a:cubicBezTo>
                    <a:pt x="23" y="12"/>
                    <a:pt x="20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79"/>
            <p:cNvSpPr>
              <a:spLocks noEditPoints="1"/>
            </p:cNvSpPr>
            <p:nvPr/>
          </p:nvSpPr>
          <p:spPr bwMode="auto">
            <a:xfrm>
              <a:off x="1487488" y="6992938"/>
              <a:ext cx="90488" cy="8731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9 h 31"/>
                <a:gd name="T12" fmla="*/ 9 w 32"/>
                <a:gd name="T13" fmla="*/ 15 h 31"/>
                <a:gd name="T14" fmla="*/ 16 w 32"/>
                <a:gd name="T15" fmla="*/ 22 h 31"/>
                <a:gd name="T16" fmla="*/ 22 w 32"/>
                <a:gd name="T17" fmla="*/ 15 h 31"/>
                <a:gd name="T18" fmla="*/ 16 w 32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280"/>
            <p:cNvSpPr>
              <a:spLocks noEditPoints="1"/>
            </p:cNvSpPr>
            <p:nvPr/>
          </p:nvSpPr>
          <p:spPr bwMode="auto">
            <a:xfrm>
              <a:off x="1644650" y="6992938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9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 281"/>
            <p:cNvSpPr>
              <a:spLocks noEditPoints="1"/>
            </p:cNvSpPr>
            <p:nvPr/>
          </p:nvSpPr>
          <p:spPr bwMode="auto">
            <a:xfrm>
              <a:off x="1535113" y="6762750"/>
              <a:ext cx="84138" cy="87313"/>
            </a:xfrm>
            <a:custGeom>
              <a:avLst/>
              <a:gdLst>
                <a:gd name="T0" fmla="*/ 15 w 30"/>
                <a:gd name="T1" fmla="*/ 31 h 31"/>
                <a:gd name="T2" fmla="*/ 0 w 30"/>
                <a:gd name="T3" fmla="*/ 15 h 31"/>
                <a:gd name="T4" fmla="*/ 15 w 30"/>
                <a:gd name="T5" fmla="*/ 0 h 31"/>
                <a:gd name="T6" fmla="*/ 30 w 30"/>
                <a:gd name="T7" fmla="*/ 15 h 31"/>
                <a:gd name="T8" fmla="*/ 15 w 30"/>
                <a:gd name="T9" fmla="*/ 31 h 31"/>
                <a:gd name="T10" fmla="*/ 15 w 30"/>
                <a:gd name="T11" fmla="*/ 9 h 31"/>
                <a:gd name="T12" fmla="*/ 9 w 30"/>
                <a:gd name="T13" fmla="*/ 15 h 31"/>
                <a:gd name="T14" fmla="*/ 15 w 30"/>
                <a:gd name="T15" fmla="*/ 22 h 31"/>
                <a:gd name="T16" fmla="*/ 21 w 30"/>
                <a:gd name="T17" fmla="*/ 15 h 31"/>
                <a:gd name="T18" fmla="*/ 15 w 30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0" y="7"/>
                    <a:pt x="30" y="15"/>
                  </a:cubicBezTo>
                  <a:cubicBezTo>
                    <a:pt x="30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8" y="22"/>
                    <a:pt x="21" y="19"/>
                    <a:pt x="21" y="15"/>
                  </a:cubicBezTo>
                  <a:cubicBezTo>
                    <a:pt x="21" y="12"/>
                    <a:pt x="18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2" name="Freeform 282"/>
          <p:cNvSpPr>
            <a:spLocks noEditPoints="1"/>
          </p:cNvSpPr>
          <p:nvPr/>
        </p:nvSpPr>
        <p:spPr bwMode="auto">
          <a:xfrm>
            <a:off x="9757789" y="4886714"/>
            <a:ext cx="865500" cy="86336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03" name="组合 402"/>
          <p:cNvGrpSpPr/>
          <p:nvPr/>
        </p:nvGrpSpPr>
        <p:grpSpPr>
          <a:xfrm>
            <a:off x="11010570" y="4990489"/>
            <a:ext cx="669719" cy="605529"/>
            <a:chOff x="2592388" y="6437313"/>
            <a:chExt cx="993775" cy="898525"/>
          </a:xfrm>
          <a:solidFill>
            <a:srgbClr val="FC621E"/>
          </a:solidFill>
        </p:grpSpPr>
        <p:sp>
          <p:nvSpPr>
            <p:cNvPr id="404" name="Freeform 283"/>
            <p:cNvSpPr>
              <a:spLocks noEditPoints="1"/>
            </p:cNvSpPr>
            <p:nvPr/>
          </p:nvSpPr>
          <p:spPr bwMode="auto">
            <a:xfrm>
              <a:off x="2592388" y="6773863"/>
              <a:ext cx="993775" cy="200025"/>
            </a:xfrm>
            <a:custGeom>
              <a:avLst/>
              <a:gdLst>
                <a:gd name="T0" fmla="*/ 204 w 354"/>
                <a:gd name="T1" fmla="*/ 71 h 71"/>
                <a:gd name="T2" fmla="*/ 165 w 354"/>
                <a:gd name="T3" fmla="*/ 68 h 71"/>
                <a:gd name="T4" fmla="*/ 94 w 354"/>
                <a:gd name="T5" fmla="*/ 50 h 71"/>
                <a:gd name="T6" fmla="*/ 67 w 354"/>
                <a:gd name="T7" fmla="*/ 41 h 71"/>
                <a:gd name="T8" fmla="*/ 27 w 354"/>
                <a:gd name="T9" fmla="*/ 43 h 71"/>
                <a:gd name="T10" fmla="*/ 15 w 354"/>
                <a:gd name="T11" fmla="*/ 45 h 71"/>
                <a:gd name="T12" fmla="*/ 4 w 354"/>
                <a:gd name="T13" fmla="*/ 36 h 71"/>
                <a:gd name="T14" fmla="*/ 11 w 354"/>
                <a:gd name="T15" fmla="*/ 12 h 71"/>
                <a:gd name="T16" fmla="*/ 76 w 354"/>
                <a:gd name="T17" fmla="*/ 7 h 71"/>
                <a:gd name="T18" fmla="*/ 104 w 354"/>
                <a:gd name="T19" fmla="*/ 15 h 71"/>
                <a:gd name="T20" fmla="*/ 170 w 354"/>
                <a:gd name="T21" fmla="*/ 33 h 71"/>
                <a:gd name="T22" fmla="*/ 257 w 354"/>
                <a:gd name="T23" fmla="*/ 29 h 71"/>
                <a:gd name="T24" fmla="*/ 288 w 354"/>
                <a:gd name="T25" fmla="*/ 20 h 71"/>
                <a:gd name="T26" fmla="*/ 333 w 354"/>
                <a:gd name="T27" fmla="*/ 8 h 71"/>
                <a:gd name="T28" fmla="*/ 349 w 354"/>
                <a:gd name="T29" fmla="*/ 12 h 71"/>
                <a:gd name="T30" fmla="*/ 354 w 354"/>
                <a:gd name="T31" fmla="*/ 22 h 71"/>
                <a:gd name="T32" fmla="*/ 337 w 354"/>
                <a:gd name="T33" fmla="*/ 44 h 71"/>
                <a:gd name="T34" fmla="*/ 298 w 354"/>
                <a:gd name="T35" fmla="*/ 54 h 71"/>
                <a:gd name="T36" fmla="*/ 264 w 354"/>
                <a:gd name="T37" fmla="*/ 64 h 71"/>
                <a:gd name="T38" fmla="*/ 204 w 354"/>
                <a:gd name="T39" fmla="*/ 71 h 71"/>
                <a:gd name="T40" fmla="*/ 47 w 354"/>
                <a:gd name="T41" fmla="*/ 29 h 71"/>
                <a:gd name="T42" fmla="*/ 70 w 354"/>
                <a:gd name="T43" fmla="*/ 32 h 71"/>
                <a:gd name="T44" fmla="*/ 97 w 354"/>
                <a:gd name="T45" fmla="*/ 41 h 71"/>
                <a:gd name="T46" fmla="*/ 167 w 354"/>
                <a:gd name="T47" fmla="*/ 59 h 71"/>
                <a:gd name="T48" fmla="*/ 262 w 354"/>
                <a:gd name="T49" fmla="*/ 55 h 71"/>
                <a:gd name="T50" fmla="*/ 295 w 354"/>
                <a:gd name="T51" fmla="*/ 46 h 71"/>
                <a:gd name="T52" fmla="*/ 335 w 354"/>
                <a:gd name="T53" fmla="*/ 35 h 71"/>
                <a:gd name="T54" fmla="*/ 345 w 354"/>
                <a:gd name="T55" fmla="*/ 23 h 71"/>
                <a:gd name="T56" fmla="*/ 343 w 354"/>
                <a:gd name="T57" fmla="*/ 19 h 71"/>
                <a:gd name="T58" fmla="*/ 334 w 354"/>
                <a:gd name="T59" fmla="*/ 17 h 71"/>
                <a:gd name="T60" fmla="*/ 291 w 354"/>
                <a:gd name="T61" fmla="*/ 29 h 71"/>
                <a:gd name="T62" fmla="*/ 259 w 354"/>
                <a:gd name="T63" fmla="*/ 38 h 71"/>
                <a:gd name="T64" fmla="*/ 168 w 354"/>
                <a:gd name="T65" fmla="*/ 42 h 71"/>
                <a:gd name="T66" fmla="*/ 101 w 354"/>
                <a:gd name="T67" fmla="*/ 24 h 71"/>
                <a:gd name="T68" fmla="*/ 73 w 354"/>
                <a:gd name="T69" fmla="*/ 16 h 71"/>
                <a:gd name="T70" fmla="*/ 16 w 354"/>
                <a:gd name="T71" fmla="*/ 20 h 71"/>
                <a:gd name="T72" fmla="*/ 13 w 354"/>
                <a:gd name="T73" fmla="*/ 32 h 71"/>
                <a:gd name="T74" fmla="*/ 17 w 354"/>
                <a:gd name="T75" fmla="*/ 36 h 71"/>
                <a:gd name="T76" fmla="*/ 23 w 354"/>
                <a:gd name="T77" fmla="*/ 35 h 71"/>
                <a:gd name="T78" fmla="*/ 47 w 354"/>
                <a:gd name="T79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4" h="71">
                  <a:moveTo>
                    <a:pt x="204" y="71"/>
                  </a:moveTo>
                  <a:cubicBezTo>
                    <a:pt x="191" y="71"/>
                    <a:pt x="178" y="70"/>
                    <a:pt x="165" y="68"/>
                  </a:cubicBezTo>
                  <a:cubicBezTo>
                    <a:pt x="141" y="65"/>
                    <a:pt x="117" y="57"/>
                    <a:pt x="94" y="50"/>
                  </a:cubicBezTo>
                  <a:cubicBezTo>
                    <a:pt x="85" y="47"/>
                    <a:pt x="76" y="44"/>
                    <a:pt x="67" y="41"/>
                  </a:cubicBezTo>
                  <a:cubicBezTo>
                    <a:pt x="56" y="38"/>
                    <a:pt x="40" y="36"/>
                    <a:pt x="27" y="43"/>
                  </a:cubicBezTo>
                  <a:cubicBezTo>
                    <a:pt x="23" y="45"/>
                    <a:pt x="19" y="46"/>
                    <a:pt x="15" y="45"/>
                  </a:cubicBezTo>
                  <a:cubicBezTo>
                    <a:pt x="10" y="43"/>
                    <a:pt x="7" y="40"/>
                    <a:pt x="4" y="36"/>
                  </a:cubicBezTo>
                  <a:cubicBezTo>
                    <a:pt x="0" y="27"/>
                    <a:pt x="3" y="17"/>
                    <a:pt x="11" y="12"/>
                  </a:cubicBezTo>
                  <a:cubicBezTo>
                    <a:pt x="29" y="1"/>
                    <a:pt x="51" y="0"/>
                    <a:pt x="76" y="7"/>
                  </a:cubicBezTo>
                  <a:cubicBezTo>
                    <a:pt x="85" y="10"/>
                    <a:pt x="95" y="13"/>
                    <a:pt x="104" y="15"/>
                  </a:cubicBezTo>
                  <a:cubicBezTo>
                    <a:pt x="126" y="23"/>
                    <a:pt x="147" y="30"/>
                    <a:pt x="170" y="33"/>
                  </a:cubicBezTo>
                  <a:cubicBezTo>
                    <a:pt x="199" y="37"/>
                    <a:pt x="228" y="35"/>
                    <a:pt x="257" y="29"/>
                  </a:cubicBezTo>
                  <a:cubicBezTo>
                    <a:pt x="268" y="27"/>
                    <a:pt x="278" y="24"/>
                    <a:pt x="288" y="20"/>
                  </a:cubicBezTo>
                  <a:cubicBezTo>
                    <a:pt x="303" y="15"/>
                    <a:pt x="317" y="11"/>
                    <a:pt x="333" y="8"/>
                  </a:cubicBezTo>
                  <a:cubicBezTo>
                    <a:pt x="337" y="8"/>
                    <a:pt x="344" y="7"/>
                    <a:pt x="349" y="12"/>
                  </a:cubicBezTo>
                  <a:cubicBezTo>
                    <a:pt x="351" y="13"/>
                    <a:pt x="354" y="17"/>
                    <a:pt x="354" y="22"/>
                  </a:cubicBezTo>
                  <a:cubicBezTo>
                    <a:pt x="354" y="35"/>
                    <a:pt x="348" y="42"/>
                    <a:pt x="337" y="44"/>
                  </a:cubicBezTo>
                  <a:cubicBezTo>
                    <a:pt x="324" y="46"/>
                    <a:pt x="312" y="50"/>
                    <a:pt x="298" y="54"/>
                  </a:cubicBezTo>
                  <a:cubicBezTo>
                    <a:pt x="287" y="58"/>
                    <a:pt x="276" y="62"/>
                    <a:pt x="264" y="64"/>
                  </a:cubicBezTo>
                  <a:cubicBezTo>
                    <a:pt x="244" y="68"/>
                    <a:pt x="224" y="71"/>
                    <a:pt x="204" y="71"/>
                  </a:cubicBezTo>
                  <a:close/>
                  <a:moveTo>
                    <a:pt x="47" y="29"/>
                  </a:moveTo>
                  <a:cubicBezTo>
                    <a:pt x="55" y="29"/>
                    <a:pt x="63" y="31"/>
                    <a:pt x="70" y="32"/>
                  </a:cubicBezTo>
                  <a:cubicBezTo>
                    <a:pt x="79" y="35"/>
                    <a:pt x="88" y="38"/>
                    <a:pt x="97" y="41"/>
                  </a:cubicBezTo>
                  <a:cubicBezTo>
                    <a:pt x="119" y="48"/>
                    <a:pt x="143" y="56"/>
                    <a:pt x="167" y="59"/>
                  </a:cubicBezTo>
                  <a:cubicBezTo>
                    <a:pt x="198" y="63"/>
                    <a:pt x="231" y="62"/>
                    <a:pt x="262" y="55"/>
                  </a:cubicBezTo>
                  <a:cubicBezTo>
                    <a:pt x="273" y="53"/>
                    <a:pt x="285" y="49"/>
                    <a:pt x="295" y="46"/>
                  </a:cubicBezTo>
                  <a:cubicBezTo>
                    <a:pt x="309" y="41"/>
                    <a:pt x="322" y="37"/>
                    <a:pt x="335" y="35"/>
                  </a:cubicBezTo>
                  <a:cubicBezTo>
                    <a:pt x="342" y="34"/>
                    <a:pt x="345" y="30"/>
                    <a:pt x="345" y="23"/>
                  </a:cubicBezTo>
                  <a:cubicBezTo>
                    <a:pt x="345" y="21"/>
                    <a:pt x="344" y="20"/>
                    <a:pt x="343" y="19"/>
                  </a:cubicBezTo>
                  <a:cubicBezTo>
                    <a:pt x="342" y="17"/>
                    <a:pt x="338" y="17"/>
                    <a:pt x="334" y="17"/>
                  </a:cubicBezTo>
                  <a:cubicBezTo>
                    <a:pt x="319" y="20"/>
                    <a:pt x="305" y="24"/>
                    <a:pt x="291" y="29"/>
                  </a:cubicBezTo>
                  <a:cubicBezTo>
                    <a:pt x="280" y="32"/>
                    <a:pt x="270" y="36"/>
                    <a:pt x="259" y="38"/>
                  </a:cubicBezTo>
                  <a:cubicBezTo>
                    <a:pt x="229" y="45"/>
                    <a:pt x="199" y="46"/>
                    <a:pt x="168" y="42"/>
                  </a:cubicBezTo>
                  <a:cubicBezTo>
                    <a:pt x="145" y="39"/>
                    <a:pt x="124" y="32"/>
                    <a:pt x="101" y="24"/>
                  </a:cubicBezTo>
                  <a:cubicBezTo>
                    <a:pt x="92" y="21"/>
                    <a:pt x="83" y="18"/>
                    <a:pt x="73" y="16"/>
                  </a:cubicBezTo>
                  <a:cubicBezTo>
                    <a:pt x="51" y="9"/>
                    <a:pt x="31" y="11"/>
                    <a:pt x="16" y="20"/>
                  </a:cubicBezTo>
                  <a:cubicBezTo>
                    <a:pt x="12" y="22"/>
                    <a:pt x="11" y="28"/>
                    <a:pt x="13" y="32"/>
                  </a:cubicBezTo>
                  <a:cubicBezTo>
                    <a:pt x="14" y="34"/>
                    <a:pt x="15" y="35"/>
                    <a:pt x="17" y="36"/>
                  </a:cubicBezTo>
                  <a:cubicBezTo>
                    <a:pt x="19" y="36"/>
                    <a:pt x="21" y="36"/>
                    <a:pt x="23" y="35"/>
                  </a:cubicBezTo>
                  <a:cubicBezTo>
                    <a:pt x="30" y="31"/>
                    <a:pt x="39" y="29"/>
                    <a:pt x="4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 284"/>
            <p:cNvSpPr/>
            <p:nvPr/>
          </p:nvSpPr>
          <p:spPr bwMode="auto">
            <a:xfrm>
              <a:off x="2660650" y="6865938"/>
              <a:ext cx="877888" cy="404813"/>
            </a:xfrm>
            <a:custGeom>
              <a:avLst/>
              <a:gdLst>
                <a:gd name="T0" fmla="*/ 104 w 313"/>
                <a:gd name="T1" fmla="*/ 144 h 144"/>
                <a:gd name="T2" fmla="*/ 38 w 313"/>
                <a:gd name="T3" fmla="*/ 96 h 144"/>
                <a:gd name="T4" fmla="*/ 33 w 313"/>
                <a:gd name="T5" fmla="*/ 64 h 144"/>
                <a:gd name="T6" fmla="*/ 31 w 313"/>
                <a:gd name="T7" fmla="*/ 44 h 144"/>
                <a:gd name="T8" fmla="*/ 23 w 313"/>
                <a:gd name="T9" fmla="*/ 19 h 144"/>
                <a:gd name="T10" fmla="*/ 4 w 313"/>
                <a:gd name="T11" fmla="*/ 10 h 144"/>
                <a:gd name="T12" fmla="*/ 0 w 313"/>
                <a:gd name="T13" fmla="*/ 5 h 144"/>
                <a:gd name="T14" fmla="*/ 5 w 313"/>
                <a:gd name="T15" fmla="*/ 1 h 144"/>
                <a:gd name="T16" fmla="*/ 30 w 313"/>
                <a:gd name="T17" fmla="*/ 14 h 144"/>
                <a:gd name="T18" fmla="*/ 40 w 313"/>
                <a:gd name="T19" fmla="*/ 43 h 144"/>
                <a:gd name="T20" fmla="*/ 42 w 313"/>
                <a:gd name="T21" fmla="*/ 63 h 144"/>
                <a:gd name="T22" fmla="*/ 47 w 313"/>
                <a:gd name="T23" fmla="*/ 94 h 144"/>
                <a:gd name="T24" fmla="*/ 104 w 313"/>
                <a:gd name="T25" fmla="*/ 135 h 144"/>
                <a:gd name="T26" fmla="*/ 217 w 313"/>
                <a:gd name="T27" fmla="*/ 135 h 144"/>
                <a:gd name="T28" fmla="*/ 274 w 313"/>
                <a:gd name="T29" fmla="*/ 94 h 144"/>
                <a:gd name="T30" fmla="*/ 278 w 313"/>
                <a:gd name="T31" fmla="*/ 69 h 144"/>
                <a:gd name="T32" fmla="*/ 305 w 313"/>
                <a:gd name="T33" fmla="*/ 3 h 144"/>
                <a:gd name="T34" fmla="*/ 311 w 313"/>
                <a:gd name="T35" fmla="*/ 5 h 144"/>
                <a:gd name="T36" fmla="*/ 310 w 313"/>
                <a:gd name="T37" fmla="*/ 11 h 144"/>
                <a:gd name="T38" fmla="*/ 288 w 313"/>
                <a:gd name="T39" fmla="*/ 71 h 144"/>
                <a:gd name="T40" fmla="*/ 283 w 313"/>
                <a:gd name="T41" fmla="*/ 96 h 144"/>
                <a:gd name="T42" fmla="*/ 217 w 313"/>
                <a:gd name="T43" fmla="*/ 144 h 144"/>
                <a:gd name="T44" fmla="*/ 104 w 313"/>
                <a:gd name="T4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3" h="144">
                  <a:moveTo>
                    <a:pt x="104" y="144"/>
                  </a:moveTo>
                  <a:cubicBezTo>
                    <a:pt x="77" y="143"/>
                    <a:pt x="49" y="137"/>
                    <a:pt x="38" y="96"/>
                  </a:cubicBezTo>
                  <a:cubicBezTo>
                    <a:pt x="35" y="86"/>
                    <a:pt x="34" y="75"/>
                    <a:pt x="33" y="64"/>
                  </a:cubicBezTo>
                  <a:cubicBezTo>
                    <a:pt x="33" y="57"/>
                    <a:pt x="32" y="51"/>
                    <a:pt x="31" y="44"/>
                  </a:cubicBezTo>
                  <a:cubicBezTo>
                    <a:pt x="30" y="34"/>
                    <a:pt x="27" y="25"/>
                    <a:pt x="23" y="19"/>
                  </a:cubicBezTo>
                  <a:cubicBezTo>
                    <a:pt x="18" y="12"/>
                    <a:pt x="13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14" y="1"/>
                    <a:pt x="23" y="3"/>
                    <a:pt x="30" y="14"/>
                  </a:cubicBezTo>
                  <a:cubicBezTo>
                    <a:pt x="35" y="21"/>
                    <a:pt x="38" y="31"/>
                    <a:pt x="40" y="43"/>
                  </a:cubicBezTo>
                  <a:cubicBezTo>
                    <a:pt x="41" y="50"/>
                    <a:pt x="42" y="57"/>
                    <a:pt x="42" y="63"/>
                  </a:cubicBezTo>
                  <a:cubicBezTo>
                    <a:pt x="43" y="74"/>
                    <a:pt x="44" y="84"/>
                    <a:pt x="47" y="94"/>
                  </a:cubicBezTo>
                  <a:cubicBezTo>
                    <a:pt x="56" y="129"/>
                    <a:pt x="80" y="134"/>
                    <a:pt x="104" y="135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41" y="134"/>
                    <a:pt x="265" y="129"/>
                    <a:pt x="274" y="94"/>
                  </a:cubicBezTo>
                  <a:cubicBezTo>
                    <a:pt x="276" y="87"/>
                    <a:pt x="277" y="79"/>
                    <a:pt x="278" y="69"/>
                  </a:cubicBezTo>
                  <a:cubicBezTo>
                    <a:pt x="282" y="45"/>
                    <a:pt x="286" y="14"/>
                    <a:pt x="305" y="3"/>
                  </a:cubicBezTo>
                  <a:cubicBezTo>
                    <a:pt x="307" y="2"/>
                    <a:pt x="310" y="3"/>
                    <a:pt x="311" y="5"/>
                  </a:cubicBezTo>
                  <a:cubicBezTo>
                    <a:pt x="313" y="7"/>
                    <a:pt x="312" y="10"/>
                    <a:pt x="310" y="11"/>
                  </a:cubicBezTo>
                  <a:cubicBezTo>
                    <a:pt x="294" y="20"/>
                    <a:pt x="290" y="48"/>
                    <a:pt x="288" y="71"/>
                  </a:cubicBezTo>
                  <a:cubicBezTo>
                    <a:pt x="286" y="80"/>
                    <a:pt x="285" y="89"/>
                    <a:pt x="283" y="96"/>
                  </a:cubicBezTo>
                  <a:cubicBezTo>
                    <a:pt x="272" y="137"/>
                    <a:pt x="244" y="143"/>
                    <a:pt x="217" y="144"/>
                  </a:cubicBezTo>
                  <a:lnTo>
                    <a:pt x="104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 285"/>
            <p:cNvSpPr/>
            <p:nvPr/>
          </p:nvSpPr>
          <p:spPr bwMode="auto">
            <a:xfrm>
              <a:off x="3228975" y="7237413"/>
              <a:ext cx="107950" cy="98425"/>
            </a:xfrm>
            <a:custGeom>
              <a:avLst/>
              <a:gdLst>
                <a:gd name="T0" fmla="*/ 17 w 38"/>
                <a:gd name="T1" fmla="*/ 35 h 35"/>
                <a:gd name="T2" fmla="*/ 5 w 38"/>
                <a:gd name="T3" fmla="*/ 29 h 35"/>
                <a:gd name="T4" fmla="*/ 1 w 38"/>
                <a:gd name="T5" fmla="*/ 7 h 35"/>
                <a:gd name="T6" fmla="*/ 7 w 38"/>
                <a:gd name="T7" fmla="*/ 3 h 35"/>
                <a:gd name="T8" fmla="*/ 10 w 38"/>
                <a:gd name="T9" fmla="*/ 9 h 35"/>
                <a:gd name="T10" fmla="*/ 12 w 38"/>
                <a:gd name="T11" fmla="*/ 24 h 35"/>
                <a:gd name="T12" fmla="*/ 17 w 38"/>
                <a:gd name="T13" fmla="*/ 25 h 35"/>
                <a:gd name="T14" fmla="*/ 20 w 38"/>
                <a:gd name="T15" fmla="*/ 21 h 35"/>
                <a:gd name="T16" fmla="*/ 30 w 38"/>
                <a:gd name="T17" fmla="*/ 2 h 35"/>
                <a:gd name="T18" fmla="*/ 36 w 38"/>
                <a:gd name="T19" fmla="*/ 2 h 35"/>
                <a:gd name="T20" fmla="*/ 36 w 38"/>
                <a:gd name="T21" fmla="*/ 9 h 35"/>
                <a:gd name="T22" fmla="*/ 29 w 38"/>
                <a:gd name="T23" fmla="*/ 23 h 35"/>
                <a:gd name="T24" fmla="*/ 17 w 3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5">
                  <a:moveTo>
                    <a:pt x="17" y="35"/>
                  </a:moveTo>
                  <a:cubicBezTo>
                    <a:pt x="12" y="35"/>
                    <a:pt x="8" y="33"/>
                    <a:pt x="5" y="29"/>
                  </a:cubicBezTo>
                  <a:cubicBezTo>
                    <a:pt x="0" y="23"/>
                    <a:pt x="0" y="13"/>
                    <a:pt x="1" y="7"/>
                  </a:cubicBezTo>
                  <a:cubicBezTo>
                    <a:pt x="2" y="4"/>
                    <a:pt x="4" y="3"/>
                    <a:pt x="7" y="3"/>
                  </a:cubicBezTo>
                  <a:cubicBezTo>
                    <a:pt x="9" y="4"/>
                    <a:pt x="11" y="6"/>
                    <a:pt x="10" y="9"/>
                  </a:cubicBezTo>
                  <a:cubicBezTo>
                    <a:pt x="9" y="14"/>
                    <a:pt x="10" y="20"/>
                    <a:pt x="12" y="24"/>
                  </a:cubicBezTo>
                  <a:cubicBezTo>
                    <a:pt x="13" y="25"/>
                    <a:pt x="15" y="25"/>
                    <a:pt x="17" y="25"/>
                  </a:cubicBezTo>
                  <a:cubicBezTo>
                    <a:pt x="19" y="25"/>
                    <a:pt x="19" y="25"/>
                    <a:pt x="20" y="21"/>
                  </a:cubicBezTo>
                  <a:cubicBezTo>
                    <a:pt x="21" y="16"/>
                    <a:pt x="23" y="9"/>
                    <a:pt x="30" y="2"/>
                  </a:cubicBezTo>
                  <a:cubicBezTo>
                    <a:pt x="32" y="0"/>
                    <a:pt x="35" y="0"/>
                    <a:pt x="36" y="2"/>
                  </a:cubicBezTo>
                  <a:cubicBezTo>
                    <a:pt x="38" y="4"/>
                    <a:pt x="38" y="7"/>
                    <a:pt x="36" y="9"/>
                  </a:cubicBezTo>
                  <a:cubicBezTo>
                    <a:pt x="31" y="14"/>
                    <a:pt x="30" y="19"/>
                    <a:pt x="29" y="23"/>
                  </a:cubicBezTo>
                  <a:cubicBezTo>
                    <a:pt x="28" y="28"/>
                    <a:pt x="27" y="35"/>
                    <a:pt x="1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286"/>
            <p:cNvSpPr/>
            <p:nvPr/>
          </p:nvSpPr>
          <p:spPr bwMode="auto">
            <a:xfrm>
              <a:off x="2884488" y="7237413"/>
              <a:ext cx="106363" cy="98425"/>
            </a:xfrm>
            <a:custGeom>
              <a:avLst/>
              <a:gdLst>
                <a:gd name="T0" fmla="*/ 21 w 38"/>
                <a:gd name="T1" fmla="*/ 35 h 35"/>
                <a:gd name="T2" fmla="*/ 9 w 38"/>
                <a:gd name="T3" fmla="*/ 23 h 35"/>
                <a:gd name="T4" fmla="*/ 2 w 38"/>
                <a:gd name="T5" fmla="*/ 9 h 35"/>
                <a:gd name="T6" fmla="*/ 2 w 38"/>
                <a:gd name="T7" fmla="*/ 2 h 35"/>
                <a:gd name="T8" fmla="*/ 8 w 38"/>
                <a:gd name="T9" fmla="*/ 2 h 35"/>
                <a:gd name="T10" fmla="*/ 18 w 38"/>
                <a:gd name="T11" fmla="*/ 21 h 35"/>
                <a:gd name="T12" fmla="*/ 21 w 38"/>
                <a:gd name="T13" fmla="*/ 25 h 35"/>
                <a:gd name="T14" fmla="*/ 26 w 38"/>
                <a:gd name="T15" fmla="*/ 24 h 35"/>
                <a:gd name="T16" fmla="*/ 28 w 38"/>
                <a:gd name="T17" fmla="*/ 9 h 35"/>
                <a:gd name="T18" fmla="*/ 32 w 38"/>
                <a:gd name="T19" fmla="*/ 3 h 35"/>
                <a:gd name="T20" fmla="*/ 37 w 38"/>
                <a:gd name="T21" fmla="*/ 7 h 35"/>
                <a:gd name="T22" fmla="*/ 33 w 38"/>
                <a:gd name="T23" fmla="*/ 29 h 35"/>
                <a:gd name="T24" fmla="*/ 21 w 3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5">
                  <a:moveTo>
                    <a:pt x="21" y="35"/>
                  </a:moveTo>
                  <a:cubicBezTo>
                    <a:pt x="12" y="35"/>
                    <a:pt x="10" y="28"/>
                    <a:pt x="9" y="23"/>
                  </a:cubicBezTo>
                  <a:cubicBezTo>
                    <a:pt x="8" y="19"/>
                    <a:pt x="7" y="1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5" y="9"/>
                    <a:pt x="17" y="16"/>
                    <a:pt x="18" y="21"/>
                  </a:cubicBezTo>
                  <a:cubicBezTo>
                    <a:pt x="19" y="25"/>
                    <a:pt x="19" y="25"/>
                    <a:pt x="21" y="25"/>
                  </a:cubicBezTo>
                  <a:cubicBezTo>
                    <a:pt x="23" y="25"/>
                    <a:pt x="25" y="25"/>
                    <a:pt x="26" y="24"/>
                  </a:cubicBezTo>
                  <a:cubicBezTo>
                    <a:pt x="29" y="20"/>
                    <a:pt x="29" y="14"/>
                    <a:pt x="28" y="9"/>
                  </a:cubicBezTo>
                  <a:cubicBezTo>
                    <a:pt x="28" y="6"/>
                    <a:pt x="29" y="4"/>
                    <a:pt x="32" y="3"/>
                  </a:cubicBezTo>
                  <a:cubicBezTo>
                    <a:pt x="34" y="3"/>
                    <a:pt x="37" y="4"/>
                    <a:pt x="37" y="7"/>
                  </a:cubicBezTo>
                  <a:cubicBezTo>
                    <a:pt x="38" y="13"/>
                    <a:pt x="38" y="23"/>
                    <a:pt x="33" y="29"/>
                  </a:cubicBezTo>
                  <a:cubicBezTo>
                    <a:pt x="30" y="33"/>
                    <a:pt x="26" y="35"/>
                    <a:pt x="2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287"/>
            <p:cNvSpPr>
              <a:spLocks noEditPoints="1"/>
            </p:cNvSpPr>
            <p:nvPr/>
          </p:nvSpPr>
          <p:spPr bwMode="auto">
            <a:xfrm>
              <a:off x="2965450" y="6437313"/>
              <a:ext cx="95250" cy="98425"/>
            </a:xfrm>
            <a:custGeom>
              <a:avLst/>
              <a:gdLst>
                <a:gd name="T0" fmla="*/ 17 w 34"/>
                <a:gd name="T1" fmla="*/ 35 h 35"/>
                <a:gd name="T2" fmla="*/ 0 w 34"/>
                <a:gd name="T3" fmla="*/ 18 h 35"/>
                <a:gd name="T4" fmla="*/ 17 w 34"/>
                <a:gd name="T5" fmla="*/ 0 h 35"/>
                <a:gd name="T6" fmla="*/ 34 w 34"/>
                <a:gd name="T7" fmla="*/ 18 h 35"/>
                <a:gd name="T8" fmla="*/ 17 w 34"/>
                <a:gd name="T9" fmla="*/ 35 h 35"/>
                <a:gd name="T10" fmla="*/ 17 w 34"/>
                <a:gd name="T11" fmla="*/ 10 h 35"/>
                <a:gd name="T12" fmla="*/ 9 w 34"/>
                <a:gd name="T13" fmla="*/ 18 h 35"/>
                <a:gd name="T14" fmla="*/ 17 w 34"/>
                <a:gd name="T15" fmla="*/ 26 h 35"/>
                <a:gd name="T16" fmla="*/ 25 w 34"/>
                <a:gd name="T17" fmla="*/ 18 h 35"/>
                <a:gd name="T18" fmla="*/ 17 w 34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7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7"/>
                    <a:pt x="27" y="35"/>
                    <a:pt x="17" y="35"/>
                  </a:cubicBezTo>
                  <a:close/>
                  <a:moveTo>
                    <a:pt x="17" y="10"/>
                  </a:moveTo>
                  <a:cubicBezTo>
                    <a:pt x="13" y="10"/>
                    <a:pt x="9" y="13"/>
                    <a:pt x="9" y="18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5" y="22"/>
                    <a:pt x="25" y="18"/>
                  </a:cubicBezTo>
                  <a:cubicBezTo>
                    <a:pt x="25" y="13"/>
                    <a:pt x="22" y="10"/>
                    <a:pt x="1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 288"/>
            <p:cNvSpPr>
              <a:spLocks noEditPoints="1"/>
            </p:cNvSpPr>
            <p:nvPr/>
          </p:nvSpPr>
          <p:spPr bwMode="auto">
            <a:xfrm>
              <a:off x="3024188" y="6623050"/>
              <a:ext cx="98425" cy="9842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10 h 35"/>
                <a:gd name="T12" fmla="*/ 10 w 35"/>
                <a:gd name="T13" fmla="*/ 18 h 35"/>
                <a:gd name="T14" fmla="*/ 18 w 35"/>
                <a:gd name="T15" fmla="*/ 26 h 35"/>
                <a:gd name="T16" fmla="*/ 26 w 35"/>
                <a:gd name="T17" fmla="*/ 18 h 35"/>
                <a:gd name="T18" fmla="*/ 18 w 35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7"/>
                    <a:pt x="27" y="35"/>
                    <a:pt x="18" y="35"/>
                  </a:cubicBezTo>
                  <a:close/>
                  <a:moveTo>
                    <a:pt x="18" y="10"/>
                  </a:moveTo>
                  <a:cubicBezTo>
                    <a:pt x="13" y="10"/>
                    <a:pt x="10" y="13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2" y="26"/>
                    <a:pt x="26" y="22"/>
                    <a:pt x="26" y="18"/>
                  </a:cubicBezTo>
                  <a:cubicBezTo>
                    <a:pt x="26" y="13"/>
                    <a:pt x="22" y="10"/>
                    <a:pt x="1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 289"/>
            <p:cNvSpPr>
              <a:spLocks noEditPoints="1"/>
            </p:cNvSpPr>
            <p:nvPr/>
          </p:nvSpPr>
          <p:spPr bwMode="auto">
            <a:xfrm>
              <a:off x="3165475" y="6550025"/>
              <a:ext cx="77788" cy="77788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9 h 28"/>
                <a:gd name="T12" fmla="*/ 10 w 28"/>
                <a:gd name="T13" fmla="*/ 14 h 28"/>
                <a:gd name="T14" fmla="*/ 14 w 28"/>
                <a:gd name="T15" fmla="*/ 18 h 28"/>
                <a:gd name="T16" fmla="*/ 19 w 28"/>
                <a:gd name="T17" fmla="*/ 14 h 28"/>
                <a:gd name="T18" fmla="*/ 14 w 28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7" y="28"/>
                    <a:pt x="0" y="21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1"/>
                    <a:pt x="22" y="28"/>
                    <a:pt x="14" y="28"/>
                  </a:cubicBezTo>
                  <a:close/>
                  <a:moveTo>
                    <a:pt x="14" y="9"/>
                  </a:moveTo>
                  <a:cubicBezTo>
                    <a:pt x="12" y="9"/>
                    <a:pt x="10" y="11"/>
                    <a:pt x="10" y="14"/>
                  </a:cubicBezTo>
                  <a:cubicBezTo>
                    <a:pt x="10" y="16"/>
                    <a:pt x="12" y="18"/>
                    <a:pt x="14" y="18"/>
                  </a:cubicBezTo>
                  <a:cubicBezTo>
                    <a:pt x="17" y="18"/>
                    <a:pt x="19" y="16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290"/>
            <p:cNvSpPr>
              <a:spLocks noEditPoints="1"/>
            </p:cNvSpPr>
            <p:nvPr/>
          </p:nvSpPr>
          <p:spPr bwMode="auto">
            <a:xfrm>
              <a:off x="3205163" y="6715125"/>
              <a:ext cx="128588" cy="127000"/>
            </a:xfrm>
            <a:custGeom>
              <a:avLst/>
              <a:gdLst>
                <a:gd name="T0" fmla="*/ 23 w 46"/>
                <a:gd name="T1" fmla="*/ 45 h 45"/>
                <a:gd name="T2" fmla="*/ 0 w 46"/>
                <a:gd name="T3" fmla="*/ 22 h 45"/>
                <a:gd name="T4" fmla="*/ 23 w 46"/>
                <a:gd name="T5" fmla="*/ 0 h 45"/>
                <a:gd name="T6" fmla="*/ 46 w 46"/>
                <a:gd name="T7" fmla="*/ 22 h 45"/>
                <a:gd name="T8" fmla="*/ 23 w 46"/>
                <a:gd name="T9" fmla="*/ 45 h 45"/>
                <a:gd name="T10" fmla="*/ 23 w 46"/>
                <a:gd name="T11" fmla="*/ 9 h 45"/>
                <a:gd name="T12" fmla="*/ 9 w 46"/>
                <a:gd name="T13" fmla="*/ 22 h 45"/>
                <a:gd name="T14" fmla="*/ 23 w 46"/>
                <a:gd name="T15" fmla="*/ 36 h 45"/>
                <a:gd name="T16" fmla="*/ 36 w 46"/>
                <a:gd name="T17" fmla="*/ 22 h 45"/>
                <a:gd name="T18" fmla="*/ 23 w 46"/>
                <a:gd name="T1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5">
                  <a:moveTo>
                    <a:pt x="23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2"/>
                  </a:cubicBezTo>
                  <a:cubicBezTo>
                    <a:pt x="46" y="35"/>
                    <a:pt x="35" y="45"/>
                    <a:pt x="23" y="45"/>
                  </a:cubicBezTo>
                  <a:close/>
                  <a:moveTo>
                    <a:pt x="23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30"/>
                    <a:pt x="15" y="36"/>
                    <a:pt x="23" y="36"/>
                  </a:cubicBezTo>
                  <a:cubicBezTo>
                    <a:pt x="30" y="36"/>
                    <a:pt x="36" y="30"/>
                    <a:pt x="36" y="22"/>
                  </a:cubicBezTo>
                  <a:cubicBezTo>
                    <a:pt x="36" y="15"/>
                    <a:pt x="30" y="9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291"/>
            <p:cNvSpPr/>
            <p:nvPr/>
          </p:nvSpPr>
          <p:spPr bwMode="auto">
            <a:xfrm>
              <a:off x="3022600" y="6813550"/>
              <a:ext cx="128588" cy="76200"/>
            </a:xfrm>
            <a:custGeom>
              <a:avLst/>
              <a:gdLst>
                <a:gd name="T0" fmla="*/ 41 w 46"/>
                <a:gd name="T1" fmla="*/ 27 h 27"/>
                <a:gd name="T2" fmla="*/ 36 w 46"/>
                <a:gd name="T3" fmla="*/ 23 h 27"/>
                <a:gd name="T4" fmla="*/ 23 w 46"/>
                <a:gd name="T5" fmla="*/ 9 h 27"/>
                <a:gd name="T6" fmla="*/ 9 w 46"/>
                <a:gd name="T7" fmla="*/ 21 h 27"/>
                <a:gd name="T8" fmla="*/ 4 w 46"/>
                <a:gd name="T9" fmla="*/ 26 h 27"/>
                <a:gd name="T10" fmla="*/ 0 w 46"/>
                <a:gd name="T11" fmla="*/ 21 h 27"/>
                <a:gd name="T12" fmla="*/ 23 w 46"/>
                <a:gd name="T13" fmla="*/ 0 h 27"/>
                <a:gd name="T14" fmla="*/ 46 w 46"/>
                <a:gd name="T15" fmla="*/ 23 h 27"/>
                <a:gd name="T16" fmla="*/ 41 w 46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7">
                  <a:moveTo>
                    <a:pt x="41" y="27"/>
                  </a:moveTo>
                  <a:cubicBezTo>
                    <a:pt x="39" y="27"/>
                    <a:pt x="36" y="25"/>
                    <a:pt x="36" y="23"/>
                  </a:cubicBezTo>
                  <a:cubicBezTo>
                    <a:pt x="36" y="15"/>
                    <a:pt x="30" y="9"/>
                    <a:pt x="23" y="9"/>
                  </a:cubicBezTo>
                  <a:cubicBezTo>
                    <a:pt x="16" y="9"/>
                    <a:pt x="10" y="14"/>
                    <a:pt x="9" y="21"/>
                  </a:cubicBezTo>
                  <a:cubicBezTo>
                    <a:pt x="9" y="24"/>
                    <a:pt x="7" y="26"/>
                    <a:pt x="4" y="26"/>
                  </a:cubicBezTo>
                  <a:cubicBezTo>
                    <a:pt x="2" y="26"/>
                    <a:pt x="0" y="23"/>
                    <a:pt x="0" y="21"/>
                  </a:cubicBezTo>
                  <a:cubicBezTo>
                    <a:pt x="1" y="9"/>
                    <a:pt x="11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5"/>
                    <a:pt x="44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292"/>
            <p:cNvSpPr>
              <a:spLocks noEditPoints="1"/>
            </p:cNvSpPr>
            <p:nvPr/>
          </p:nvSpPr>
          <p:spPr bwMode="auto">
            <a:xfrm>
              <a:off x="2876550" y="6681788"/>
              <a:ext cx="117475" cy="109538"/>
            </a:xfrm>
            <a:custGeom>
              <a:avLst/>
              <a:gdLst>
                <a:gd name="T0" fmla="*/ 22 w 42"/>
                <a:gd name="T1" fmla="*/ 39 h 39"/>
                <a:gd name="T2" fmla="*/ 12 w 42"/>
                <a:gd name="T3" fmla="*/ 36 h 39"/>
                <a:gd name="T4" fmla="*/ 5 w 42"/>
                <a:gd name="T5" fmla="*/ 10 h 39"/>
                <a:gd name="T6" fmla="*/ 17 w 42"/>
                <a:gd name="T7" fmla="*/ 1 h 39"/>
                <a:gd name="T8" fmla="*/ 32 w 42"/>
                <a:gd name="T9" fmla="*/ 3 h 39"/>
                <a:gd name="T10" fmla="*/ 41 w 42"/>
                <a:gd name="T11" fmla="*/ 15 h 39"/>
                <a:gd name="T12" fmla="*/ 39 w 42"/>
                <a:gd name="T13" fmla="*/ 29 h 39"/>
                <a:gd name="T14" fmla="*/ 39 w 42"/>
                <a:gd name="T15" fmla="*/ 29 h 39"/>
                <a:gd name="T16" fmla="*/ 27 w 42"/>
                <a:gd name="T17" fmla="*/ 38 h 39"/>
                <a:gd name="T18" fmla="*/ 22 w 42"/>
                <a:gd name="T19" fmla="*/ 39 h 39"/>
                <a:gd name="T20" fmla="*/ 22 w 42"/>
                <a:gd name="T21" fmla="*/ 10 h 39"/>
                <a:gd name="T22" fmla="*/ 19 w 42"/>
                <a:gd name="T23" fmla="*/ 10 h 39"/>
                <a:gd name="T24" fmla="*/ 13 w 42"/>
                <a:gd name="T25" fmla="*/ 15 h 39"/>
                <a:gd name="T26" fmla="*/ 17 w 42"/>
                <a:gd name="T27" fmla="*/ 28 h 39"/>
                <a:gd name="T28" fmla="*/ 25 w 42"/>
                <a:gd name="T29" fmla="*/ 29 h 39"/>
                <a:gd name="T30" fmla="*/ 31 w 42"/>
                <a:gd name="T31" fmla="*/ 25 h 39"/>
                <a:gd name="T32" fmla="*/ 31 w 42"/>
                <a:gd name="T33" fmla="*/ 25 h 39"/>
                <a:gd name="T34" fmla="*/ 32 w 42"/>
                <a:gd name="T35" fmla="*/ 17 h 39"/>
                <a:gd name="T36" fmla="*/ 27 w 42"/>
                <a:gd name="T37" fmla="*/ 11 h 39"/>
                <a:gd name="T38" fmla="*/ 22 w 42"/>
                <a:gd name="T3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39">
                  <a:moveTo>
                    <a:pt x="22" y="39"/>
                  </a:moveTo>
                  <a:cubicBezTo>
                    <a:pt x="19" y="39"/>
                    <a:pt x="15" y="38"/>
                    <a:pt x="12" y="36"/>
                  </a:cubicBezTo>
                  <a:cubicBezTo>
                    <a:pt x="3" y="31"/>
                    <a:pt x="0" y="19"/>
                    <a:pt x="5" y="10"/>
                  </a:cubicBezTo>
                  <a:cubicBezTo>
                    <a:pt x="8" y="6"/>
                    <a:pt x="12" y="3"/>
                    <a:pt x="17" y="1"/>
                  </a:cubicBezTo>
                  <a:cubicBezTo>
                    <a:pt x="22" y="0"/>
                    <a:pt x="27" y="1"/>
                    <a:pt x="32" y="3"/>
                  </a:cubicBezTo>
                  <a:cubicBezTo>
                    <a:pt x="36" y="6"/>
                    <a:pt x="39" y="10"/>
                    <a:pt x="41" y="15"/>
                  </a:cubicBezTo>
                  <a:cubicBezTo>
                    <a:pt x="42" y="20"/>
                    <a:pt x="41" y="25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6" y="34"/>
                    <a:pt x="32" y="37"/>
                    <a:pt x="27" y="38"/>
                  </a:cubicBezTo>
                  <a:cubicBezTo>
                    <a:pt x="25" y="39"/>
                    <a:pt x="24" y="39"/>
                    <a:pt x="22" y="39"/>
                  </a:cubicBezTo>
                  <a:close/>
                  <a:moveTo>
                    <a:pt x="22" y="10"/>
                  </a:moveTo>
                  <a:cubicBezTo>
                    <a:pt x="21" y="10"/>
                    <a:pt x="20" y="10"/>
                    <a:pt x="19" y="10"/>
                  </a:cubicBezTo>
                  <a:cubicBezTo>
                    <a:pt x="17" y="11"/>
                    <a:pt x="15" y="12"/>
                    <a:pt x="13" y="15"/>
                  </a:cubicBezTo>
                  <a:cubicBezTo>
                    <a:pt x="11" y="20"/>
                    <a:pt x="12" y="26"/>
                    <a:pt x="17" y="28"/>
                  </a:cubicBezTo>
                  <a:cubicBezTo>
                    <a:pt x="19" y="30"/>
                    <a:pt x="22" y="30"/>
                    <a:pt x="25" y="29"/>
                  </a:cubicBezTo>
                  <a:cubicBezTo>
                    <a:pt x="27" y="29"/>
                    <a:pt x="29" y="27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2"/>
                    <a:pt x="32" y="20"/>
                    <a:pt x="32" y="17"/>
                  </a:cubicBezTo>
                  <a:cubicBezTo>
                    <a:pt x="31" y="15"/>
                    <a:pt x="29" y="12"/>
                    <a:pt x="27" y="11"/>
                  </a:cubicBezTo>
                  <a:cubicBezTo>
                    <a:pt x="25" y="10"/>
                    <a:pt x="24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4" name="Freeform 293"/>
          <p:cNvSpPr>
            <a:spLocks noEditPoints="1"/>
          </p:cNvSpPr>
          <p:nvPr/>
        </p:nvSpPr>
        <p:spPr bwMode="auto">
          <a:xfrm>
            <a:off x="10916424" y="4886714"/>
            <a:ext cx="864429" cy="86336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15" name="组合 414"/>
          <p:cNvGrpSpPr/>
          <p:nvPr/>
        </p:nvGrpSpPr>
        <p:grpSpPr>
          <a:xfrm>
            <a:off x="600507" y="2391127"/>
            <a:ext cx="483567" cy="601249"/>
            <a:chOff x="4514850" y="6443663"/>
            <a:chExt cx="717550" cy="892175"/>
          </a:xfrm>
          <a:solidFill>
            <a:srgbClr val="FC621E"/>
          </a:solidFill>
        </p:grpSpPr>
        <p:sp>
          <p:nvSpPr>
            <p:cNvPr id="416" name="Freeform 294"/>
            <p:cNvSpPr>
              <a:spLocks noEditPoints="1"/>
            </p:cNvSpPr>
            <p:nvPr/>
          </p:nvSpPr>
          <p:spPr bwMode="auto">
            <a:xfrm>
              <a:off x="4749800" y="6594475"/>
              <a:ext cx="482600" cy="741363"/>
            </a:xfrm>
            <a:custGeom>
              <a:avLst/>
              <a:gdLst>
                <a:gd name="T0" fmla="*/ 137 w 172"/>
                <a:gd name="T1" fmla="*/ 264 h 264"/>
                <a:gd name="T2" fmla="*/ 35 w 172"/>
                <a:gd name="T3" fmla="*/ 264 h 264"/>
                <a:gd name="T4" fmla="*/ 14 w 172"/>
                <a:gd name="T5" fmla="*/ 243 h 264"/>
                <a:gd name="T6" fmla="*/ 14 w 172"/>
                <a:gd name="T7" fmla="*/ 132 h 264"/>
                <a:gd name="T8" fmla="*/ 0 w 172"/>
                <a:gd name="T9" fmla="*/ 86 h 264"/>
                <a:gd name="T10" fmla="*/ 86 w 172"/>
                <a:gd name="T11" fmla="*/ 0 h 264"/>
                <a:gd name="T12" fmla="*/ 172 w 172"/>
                <a:gd name="T13" fmla="*/ 86 h 264"/>
                <a:gd name="T14" fmla="*/ 158 w 172"/>
                <a:gd name="T15" fmla="*/ 132 h 264"/>
                <a:gd name="T16" fmla="*/ 158 w 172"/>
                <a:gd name="T17" fmla="*/ 243 h 264"/>
                <a:gd name="T18" fmla="*/ 137 w 172"/>
                <a:gd name="T19" fmla="*/ 264 h 264"/>
                <a:gd name="T20" fmla="*/ 86 w 172"/>
                <a:gd name="T21" fmla="*/ 9 h 264"/>
                <a:gd name="T22" fmla="*/ 10 w 172"/>
                <a:gd name="T23" fmla="*/ 86 h 264"/>
                <a:gd name="T24" fmla="*/ 22 w 172"/>
                <a:gd name="T25" fmla="*/ 128 h 264"/>
                <a:gd name="T26" fmla="*/ 23 w 172"/>
                <a:gd name="T27" fmla="*/ 131 h 264"/>
                <a:gd name="T28" fmla="*/ 23 w 172"/>
                <a:gd name="T29" fmla="*/ 243 h 264"/>
                <a:gd name="T30" fmla="*/ 35 w 172"/>
                <a:gd name="T31" fmla="*/ 254 h 264"/>
                <a:gd name="T32" fmla="*/ 137 w 172"/>
                <a:gd name="T33" fmla="*/ 254 h 264"/>
                <a:gd name="T34" fmla="*/ 149 w 172"/>
                <a:gd name="T35" fmla="*/ 243 h 264"/>
                <a:gd name="T36" fmla="*/ 149 w 172"/>
                <a:gd name="T37" fmla="*/ 131 h 264"/>
                <a:gd name="T38" fmla="*/ 150 w 172"/>
                <a:gd name="T39" fmla="*/ 128 h 264"/>
                <a:gd name="T40" fmla="*/ 162 w 172"/>
                <a:gd name="T41" fmla="*/ 86 h 264"/>
                <a:gd name="T42" fmla="*/ 86 w 172"/>
                <a:gd name="T43" fmla="*/ 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264">
                  <a:moveTo>
                    <a:pt x="137" y="264"/>
                  </a:moveTo>
                  <a:cubicBezTo>
                    <a:pt x="35" y="264"/>
                    <a:pt x="35" y="264"/>
                    <a:pt x="35" y="264"/>
                  </a:cubicBezTo>
                  <a:cubicBezTo>
                    <a:pt x="24" y="264"/>
                    <a:pt x="14" y="254"/>
                    <a:pt x="14" y="243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5" y="118"/>
                    <a:pt x="0" y="102"/>
                    <a:pt x="0" y="86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6"/>
                  </a:cubicBezTo>
                  <a:cubicBezTo>
                    <a:pt x="172" y="102"/>
                    <a:pt x="167" y="118"/>
                    <a:pt x="158" y="132"/>
                  </a:cubicBezTo>
                  <a:cubicBezTo>
                    <a:pt x="158" y="243"/>
                    <a:pt x="158" y="243"/>
                    <a:pt x="158" y="243"/>
                  </a:cubicBezTo>
                  <a:cubicBezTo>
                    <a:pt x="158" y="254"/>
                    <a:pt x="149" y="264"/>
                    <a:pt x="137" y="264"/>
                  </a:cubicBezTo>
                  <a:close/>
                  <a:moveTo>
                    <a:pt x="86" y="9"/>
                  </a:moveTo>
                  <a:cubicBezTo>
                    <a:pt x="44" y="9"/>
                    <a:pt x="10" y="44"/>
                    <a:pt x="10" y="86"/>
                  </a:cubicBezTo>
                  <a:cubicBezTo>
                    <a:pt x="10" y="101"/>
                    <a:pt x="14" y="116"/>
                    <a:pt x="22" y="128"/>
                  </a:cubicBezTo>
                  <a:cubicBezTo>
                    <a:pt x="23" y="129"/>
                    <a:pt x="23" y="130"/>
                    <a:pt x="23" y="131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3" y="249"/>
                    <a:pt x="29" y="254"/>
                    <a:pt x="35" y="254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43" y="254"/>
                    <a:pt x="149" y="249"/>
                    <a:pt x="149" y="243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9" y="130"/>
                    <a:pt x="149" y="129"/>
                    <a:pt x="150" y="128"/>
                  </a:cubicBezTo>
                  <a:cubicBezTo>
                    <a:pt x="158" y="116"/>
                    <a:pt x="162" y="101"/>
                    <a:pt x="162" y="86"/>
                  </a:cubicBezTo>
                  <a:cubicBezTo>
                    <a:pt x="162" y="44"/>
                    <a:pt x="128" y="9"/>
                    <a:pt x="8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295"/>
            <p:cNvSpPr/>
            <p:nvPr/>
          </p:nvSpPr>
          <p:spPr bwMode="auto">
            <a:xfrm>
              <a:off x="4859338" y="6981825"/>
              <a:ext cx="269875" cy="69850"/>
            </a:xfrm>
            <a:custGeom>
              <a:avLst/>
              <a:gdLst>
                <a:gd name="T0" fmla="*/ 49 w 96"/>
                <a:gd name="T1" fmla="*/ 25 h 25"/>
                <a:gd name="T2" fmla="*/ 2 w 96"/>
                <a:gd name="T3" fmla="*/ 8 h 25"/>
                <a:gd name="T4" fmla="*/ 2 w 96"/>
                <a:gd name="T5" fmla="*/ 2 h 25"/>
                <a:gd name="T6" fmla="*/ 9 w 96"/>
                <a:gd name="T7" fmla="*/ 2 h 25"/>
                <a:gd name="T8" fmla="*/ 49 w 96"/>
                <a:gd name="T9" fmla="*/ 16 h 25"/>
                <a:gd name="T10" fmla="*/ 88 w 96"/>
                <a:gd name="T11" fmla="*/ 3 h 25"/>
                <a:gd name="T12" fmla="*/ 94 w 96"/>
                <a:gd name="T13" fmla="*/ 3 h 25"/>
                <a:gd name="T14" fmla="*/ 94 w 96"/>
                <a:gd name="T15" fmla="*/ 10 h 25"/>
                <a:gd name="T16" fmla="*/ 49 w 96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25">
                  <a:moveTo>
                    <a:pt x="49" y="25"/>
                  </a:moveTo>
                  <a:cubicBezTo>
                    <a:pt x="30" y="25"/>
                    <a:pt x="13" y="1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8" y="10"/>
                    <a:pt x="33" y="16"/>
                    <a:pt x="49" y="16"/>
                  </a:cubicBezTo>
                  <a:cubicBezTo>
                    <a:pt x="64" y="16"/>
                    <a:pt x="79" y="11"/>
                    <a:pt x="88" y="3"/>
                  </a:cubicBezTo>
                  <a:cubicBezTo>
                    <a:pt x="90" y="1"/>
                    <a:pt x="93" y="1"/>
                    <a:pt x="94" y="3"/>
                  </a:cubicBezTo>
                  <a:cubicBezTo>
                    <a:pt x="96" y="5"/>
                    <a:pt x="96" y="8"/>
                    <a:pt x="94" y="10"/>
                  </a:cubicBezTo>
                  <a:cubicBezTo>
                    <a:pt x="83" y="19"/>
                    <a:pt x="67" y="25"/>
                    <a:pt x="4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296"/>
            <p:cNvSpPr/>
            <p:nvPr/>
          </p:nvSpPr>
          <p:spPr bwMode="auto">
            <a:xfrm>
              <a:off x="5111750" y="6529388"/>
              <a:ext cx="25400" cy="134938"/>
            </a:xfrm>
            <a:custGeom>
              <a:avLst/>
              <a:gdLst>
                <a:gd name="T0" fmla="*/ 5 w 9"/>
                <a:gd name="T1" fmla="*/ 48 h 48"/>
                <a:gd name="T2" fmla="*/ 0 w 9"/>
                <a:gd name="T3" fmla="*/ 43 h 48"/>
                <a:gd name="T4" fmla="*/ 0 w 9"/>
                <a:gd name="T5" fmla="*/ 4 h 48"/>
                <a:gd name="T6" fmla="*/ 5 w 9"/>
                <a:gd name="T7" fmla="*/ 0 h 48"/>
                <a:gd name="T8" fmla="*/ 9 w 9"/>
                <a:gd name="T9" fmla="*/ 4 h 48"/>
                <a:gd name="T10" fmla="*/ 9 w 9"/>
                <a:gd name="T11" fmla="*/ 43 h 48"/>
                <a:gd name="T12" fmla="*/ 5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5" y="48"/>
                  </a:moveTo>
                  <a:cubicBezTo>
                    <a:pt x="2" y="48"/>
                    <a:pt x="0" y="46"/>
                    <a:pt x="0" y="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6"/>
                    <a:pt x="7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7"/>
            <p:cNvSpPr>
              <a:spLocks noEditPoints="1"/>
            </p:cNvSpPr>
            <p:nvPr/>
          </p:nvSpPr>
          <p:spPr bwMode="auto">
            <a:xfrm>
              <a:off x="4845050" y="6751638"/>
              <a:ext cx="292100" cy="131763"/>
            </a:xfrm>
            <a:custGeom>
              <a:avLst/>
              <a:gdLst>
                <a:gd name="T0" fmla="*/ 94 w 104"/>
                <a:gd name="T1" fmla="*/ 47 h 47"/>
                <a:gd name="T2" fmla="*/ 10 w 104"/>
                <a:gd name="T3" fmla="*/ 47 h 47"/>
                <a:gd name="T4" fmla="*/ 0 w 104"/>
                <a:gd name="T5" fmla="*/ 37 h 47"/>
                <a:gd name="T6" fmla="*/ 0 w 104"/>
                <a:gd name="T7" fmla="*/ 10 h 47"/>
                <a:gd name="T8" fmla="*/ 10 w 104"/>
                <a:gd name="T9" fmla="*/ 0 h 47"/>
                <a:gd name="T10" fmla="*/ 94 w 104"/>
                <a:gd name="T11" fmla="*/ 0 h 47"/>
                <a:gd name="T12" fmla="*/ 104 w 104"/>
                <a:gd name="T13" fmla="*/ 10 h 47"/>
                <a:gd name="T14" fmla="*/ 104 w 104"/>
                <a:gd name="T15" fmla="*/ 37 h 47"/>
                <a:gd name="T16" fmla="*/ 94 w 104"/>
                <a:gd name="T17" fmla="*/ 47 h 47"/>
                <a:gd name="T18" fmla="*/ 10 w 104"/>
                <a:gd name="T19" fmla="*/ 9 h 47"/>
                <a:gd name="T20" fmla="*/ 10 w 104"/>
                <a:gd name="T21" fmla="*/ 10 h 47"/>
                <a:gd name="T22" fmla="*/ 10 w 104"/>
                <a:gd name="T23" fmla="*/ 37 h 47"/>
                <a:gd name="T24" fmla="*/ 10 w 104"/>
                <a:gd name="T25" fmla="*/ 38 h 47"/>
                <a:gd name="T26" fmla="*/ 94 w 104"/>
                <a:gd name="T27" fmla="*/ 38 h 47"/>
                <a:gd name="T28" fmla="*/ 94 w 104"/>
                <a:gd name="T29" fmla="*/ 37 h 47"/>
                <a:gd name="T30" fmla="*/ 94 w 104"/>
                <a:gd name="T31" fmla="*/ 10 h 47"/>
                <a:gd name="T32" fmla="*/ 94 w 104"/>
                <a:gd name="T33" fmla="*/ 9 h 47"/>
                <a:gd name="T34" fmla="*/ 10 w 104"/>
                <a:gd name="T35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47">
                  <a:moveTo>
                    <a:pt x="94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5" y="47"/>
                    <a:pt x="0" y="43"/>
                    <a:pt x="0" y="3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9" y="0"/>
                    <a:pt x="104" y="4"/>
                    <a:pt x="104" y="10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43"/>
                    <a:pt x="99" y="47"/>
                    <a:pt x="94" y="47"/>
                  </a:cubicBezTo>
                  <a:close/>
                  <a:moveTo>
                    <a:pt x="10" y="9"/>
                  </a:moveTo>
                  <a:cubicBezTo>
                    <a:pt x="10" y="9"/>
                    <a:pt x="10" y="9"/>
                    <a:pt x="10" y="10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7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9"/>
                    <a:pt x="94" y="9"/>
                    <a:pt x="94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Oval 298"/>
            <p:cNvSpPr>
              <a:spLocks noChangeArrowheads="1"/>
            </p:cNvSpPr>
            <p:nvPr/>
          </p:nvSpPr>
          <p:spPr bwMode="auto">
            <a:xfrm>
              <a:off x="4979988" y="71691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1" name="Oval 299"/>
            <p:cNvSpPr>
              <a:spLocks noChangeArrowheads="1"/>
            </p:cNvSpPr>
            <p:nvPr/>
          </p:nvSpPr>
          <p:spPr bwMode="auto">
            <a:xfrm>
              <a:off x="4979988" y="72199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2" name="Oval 300"/>
            <p:cNvSpPr>
              <a:spLocks noChangeArrowheads="1"/>
            </p:cNvSpPr>
            <p:nvPr/>
          </p:nvSpPr>
          <p:spPr bwMode="auto">
            <a:xfrm>
              <a:off x="4979988" y="71183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3" name="Oval 301"/>
            <p:cNvSpPr>
              <a:spLocks noChangeArrowheads="1"/>
            </p:cNvSpPr>
            <p:nvPr/>
          </p:nvSpPr>
          <p:spPr bwMode="auto">
            <a:xfrm>
              <a:off x="5030788" y="7169150"/>
              <a:ext cx="2222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4" name="Oval 302"/>
            <p:cNvSpPr>
              <a:spLocks noChangeArrowheads="1"/>
            </p:cNvSpPr>
            <p:nvPr/>
          </p:nvSpPr>
          <p:spPr bwMode="auto">
            <a:xfrm>
              <a:off x="4929188" y="7169150"/>
              <a:ext cx="2222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 303"/>
            <p:cNvSpPr/>
            <p:nvPr/>
          </p:nvSpPr>
          <p:spPr bwMode="auto">
            <a:xfrm>
              <a:off x="5013325" y="720248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10" y="7"/>
                    <a:pt x="10" y="4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304"/>
            <p:cNvSpPr/>
            <p:nvPr/>
          </p:nvSpPr>
          <p:spPr bwMode="auto">
            <a:xfrm>
              <a:off x="4940300" y="713263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9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3"/>
                    <a:pt x="0" y="6"/>
                    <a:pt x="2" y="8"/>
                  </a:cubicBezTo>
                  <a:cubicBezTo>
                    <a:pt x="4" y="10"/>
                    <a:pt x="7" y="10"/>
                    <a:pt x="8" y="8"/>
                  </a:cubicBezTo>
                  <a:cubicBezTo>
                    <a:pt x="10" y="6"/>
                    <a:pt x="10" y="3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305"/>
            <p:cNvSpPr/>
            <p:nvPr/>
          </p:nvSpPr>
          <p:spPr bwMode="auto">
            <a:xfrm>
              <a:off x="5013325" y="7132638"/>
              <a:ext cx="28575" cy="28575"/>
            </a:xfrm>
            <a:custGeom>
              <a:avLst/>
              <a:gdLst>
                <a:gd name="T0" fmla="*/ 8 w 10"/>
                <a:gd name="T1" fmla="*/ 8 h 10"/>
                <a:gd name="T2" fmla="*/ 8 w 10"/>
                <a:gd name="T3" fmla="*/ 2 h 10"/>
                <a:gd name="T4" fmla="*/ 2 w 10"/>
                <a:gd name="T5" fmla="*/ 2 h 10"/>
                <a:gd name="T6" fmla="*/ 2 w 10"/>
                <a:gd name="T7" fmla="*/ 8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306"/>
            <p:cNvSpPr/>
            <p:nvPr/>
          </p:nvSpPr>
          <p:spPr bwMode="auto">
            <a:xfrm>
              <a:off x="4940300" y="720248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9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4" y="10"/>
                    <a:pt x="7" y="10"/>
                    <a:pt x="9" y="8"/>
                  </a:cubicBezTo>
                  <a:cubicBezTo>
                    <a:pt x="10" y="7"/>
                    <a:pt x="10" y="4"/>
                    <a:pt x="8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307"/>
            <p:cNvSpPr/>
            <p:nvPr/>
          </p:nvSpPr>
          <p:spPr bwMode="auto">
            <a:xfrm>
              <a:off x="5013325" y="7256463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3 w 8"/>
                <a:gd name="T3" fmla="*/ 0 h 8"/>
                <a:gd name="T4" fmla="*/ 0 w 8"/>
                <a:gd name="T5" fmla="*/ 5 h 8"/>
                <a:gd name="T6" fmla="*/ 2 w 8"/>
                <a:gd name="T7" fmla="*/ 7 h 8"/>
                <a:gd name="T8" fmla="*/ 6 w 8"/>
                <a:gd name="T9" fmla="*/ 7 h 8"/>
                <a:gd name="T10" fmla="*/ 8 w 8"/>
                <a:gd name="T11" fmla="*/ 5 h 8"/>
                <a:gd name="T12" fmla="*/ 8 w 8"/>
                <a:gd name="T13" fmla="*/ 2 h 8"/>
                <a:gd name="T14" fmla="*/ 4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5" y="8"/>
                    <a:pt x="6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308"/>
            <p:cNvSpPr/>
            <p:nvPr/>
          </p:nvSpPr>
          <p:spPr bwMode="auto">
            <a:xfrm>
              <a:off x="5016500" y="7088188"/>
              <a:ext cx="22225" cy="19050"/>
            </a:xfrm>
            <a:custGeom>
              <a:avLst/>
              <a:gdLst>
                <a:gd name="T0" fmla="*/ 2 w 8"/>
                <a:gd name="T1" fmla="*/ 7 h 7"/>
                <a:gd name="T2" fmla="*/ 6 w 8"/>
                <a:gd name="T3" fmla="*/ 7 h 7"/>
                <a:gd name="T4" fmla="*/ 8 w 8"/>
                <a:gd name="T5" fmla="*/ 5 h 7"/>
                <a:gd name="T6" fmla="*/ 8 w 8"/>
                <a:gd name="T7" fmla="*/ 2 h 7"/>
                <a:gd name="T8" fmla="*/ 5 w 8"/>
                <a:gd name="T9" fmla="*/ 0 h 7"/>
                <a:gd name="T10" fmla="*/ 4 w 8"/>
                <a:gd name="T11" fmla="*/ 0 h 7"/>
                <a:gd name="T12" fmla="*/ 2 w 8"/>
                <a:gd name="T13" fmla="*/ 0 h 7"/>
                <a:gd name="T14" fmla="*/ 0 w 8"/>
                <a:gd name="T15" fmla="*/ 2 h 7"/>
                <a:gd name="T16" fmla="*/ 0 w 8"/>
                <a:gd name="T17" fmla="*/ 5 h 7"/>
                <a:gd name="T18" fmla="*/ 2 w 8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6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309"/>
            <p:cNvSpPr/>
            <p:nvPr/>
          </p:nvSpPr>
          <p:spPr bwMode="auto">
            <a:xfrm>
              <a:off x="5064125" y="7135813"/>
              <a:ext cx="22225" cy="25400"/>
            </a:xfrm>
            <a:custGeom>
              <a:avLst/>
              <a:gdLst>
                <a:gd name="T0" fmla="*/ 1 w 8"/>
                <a:gd name="T1" fmla="*/ 6 h 9"/>
                <a:gd name="T2" fmla="*/ 3 w 8"/>
                <a:gd name="T3" fmla="*/ 8 h 9"/>
                <a:gd name="T4" fmla="*/ 6 w 8"/>
                <a:gd name="T5" fmla="*/ 8 h 9"/>
                <a:gd name="T6" fmla="*/ 8 w 8"/>
                <a:gd name="T7" fmla="*/ 6 h 9"/>
                <a:gd name="T8" fmla="*/ 8 w 8"/>
                <a:gd name="T9" fmla="*/ 3 h 9"/>
                <a:gd name="T10" fmla="*/ 4 w 8"/>
                <a:gd name="T11" fmla="*/ 0 h 9"/>
                <a:gd name="T12" fmla="*/ 3 w 8"/>
                <a:gd name="T13" fmla="*/ 1 h 9"/>
                <a:gd name="T14" fmla="*/ 1 w 8"/>
                <a:gd name="T15" fmla="*/ 3 h 9"/>
                <a:gd name="T16" fmla="*/ 1 w 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1" y="6"/>
                  </a:moveTo>
                  <a:cubicBezTo>
                    <a:pt x="1" y="7"/>
                    <a:pt x="2" y="8"/>
                    <a:pt x="3" y="8"/>
                  </a:cubicBezTo>
                  <a:cubicBezTo>
                    <a:pt x="4" y="8"/>
                    <a:pt x="5" y="9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310"/>
            <p:cNvSpPr/>
            <p:nvPr/>
          </p:nvSpPr>
          <p:spPr bwMode="auto">
            <a:xfrm>
              <a:off x="5064125" y="7205663"/>
              <a:ext cx="22225" cy="25400"/>
            </a:xfrm>
            <a:custGeom>
              <a:avLst/>
              <a:gdLst>
                <a:gd name="T0" fmla="*/ 6 w 8"/>
                <a:gd name="T1" fmla="*/ 1 h 9"/>
                <a:gd name="T2" fmla="*/ 4 w 8"/>
                <a:gd name="T3" fmla="*/ 0 h 9"/>
                <a:gd name="T4" fmla="*/ 3 w 8"/>
                <a:gd name="T5" fmla="*/ 1 h 9"/>
                <a:gd name="T6" fmla="*/ 1 w 8"/>
                <a:gd name="T7" fmla="*/ 3 h 9"/>
                <a:gd name="T8" fmla="*/ 2 w 8"/>
                <a:gd name="T9" fmla="*/ 8 h 9"/>
                <a:gd name="T10" fmla="*/ 8 w 8"/>
                <a:gd name="T11" fmla="*/ 6 h 9"/>
                <a:gd name="T12" fmla="*/ 8 w 8"/>
                <a:gd name="T13" fmla="*/ 3 h 9"/>
                <a:gd name="T14" fmla="*/ 6 w 8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1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4" y="9"/>
                    <a:pt x="7" y="8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311"/>
            <p:cNvSpPr/>
            <p:nvPr/>
          </p:nvSpPr>
          <p:spPr bwMode="auto">
            <a:xfrm>
              <a:off x="4895850" y="7135813"/>
              <a:ext cx="22225" cy="22225"/>
            </a:xfrm>
            <a:custGeom>
              <a:avLst/>
              <a:gdLst>
                <a:gd name="T0" fmla="*/ 2 w 8"/>
                <a:gd name="T1" fmla="*/ 7 h 8"/>
                <a:gd name="T2" fmla="*/ 5 w 8"/>
                <a:gd name="T3" fmla="*/ 7 h 8"/>
                <a:gd name="T4" fmla="*/ 7 w 8"/>
                <a:gd name="T5" fmla="*/ 5 h 8"/>
                <a:gd name="T6" fmla="*/ 8 w 8"/>
                <a:gd name="T7" fmla="*/ 2 h 8"/>
                <a:gd name="T8" fmla="*/ 6 w 8"/>
                <a:gd name="T9" fmla="*/ 0 h 8"/>
                <a:gd name="T10" fmla="*/ 6 w 8"/>
                <a:gd name="T11" fmla="*/ 0 h 8"/>
                <a:gd name="T12" fmla="*/ 4 w 8"/>
                <a:gd name="T13" fmla="*/ 0 h 8"/>
                <a:gd name="T14" fmla="*/ 3 w 8"/>
                <a:gd name="T15" fmla="*/ 0 h 8"/>
                <a:gd name="T16" fmla="*/ 0 w 8"/>
                <a:gd name="T17" fmla="*/ 2 h 8"/>
                <a:gd name="T18" fmla="*/ 0 w 8"/>
                <a:gd name="T19" fmla="*/ 5 h 8"/>
                <a:gd name="T20" fmla="*/ 2 w 8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2" y="7"/>
                  </a:moveTo>
                  <a:cubicBezTo>
                    <a:pt x="3" y="8"/>
                    <a:pt x="4" y="8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312"/>
            <p:cNvSpPr/>
            <p:nvPr/>
          </p:nvSpPr>
          <p:spPr bwMode="auto">
            <a:xfrm>
              <a:off x="4895850" y="720566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3 w 8"/>
                <a:gd name="T3" fmla="*/ 0 h 8"/>
                <a:gd name="T4" fmla="*/ 2 w 8"/>
                <a:gd name="T5" fmla="*/ 0 h 8"/>
                <a:gd name="T6" fmla="*/ 0 w 8"/>
                <a:gd name="T7" fmla="*/ 2 h 8"/>
                <a:gd name="T8" fmla="*/ 0 w 8"/>
                <a:gd name="T9" fmla="*/ 5 h 8"/>
                <a:gd name="T10" fmla="*/ 2 w 8"/>
                <a:gd name="T11" fmla="*/ 7 h 8"/>
                <a:gd name="T12" fmla="*/ 5 w 8"/>
                <a:gd name="T13" fmla="*/ 7 h 8"/>
                <a:gd name="T14" fmla="*/ 7 w 8"/>
                <a:gd name="T15" fmla="*/ 5 h 8"/>
                <a:gd name="T16" fmla="*/ 7 w 8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313"/>
            <p:cNvSpPr/>
            <p:nvPr/>
          </p:nvSpPr>
          <p:spPr bwMode="auto">
            <a:xfrm>
              <a:off x="4943475" y="7256463"/>
              <a:ext cx="22225" cy="22225"/>
            </a:xfrm>
            <a:custGeom>
              <a:avLst/>
              <a:gdLst>
                <a:gd name="T0" fmla="*/ 6 w 8"/>
                <a:gd name="T1" fmla="*/ 0 h 8"/>
                <a:gd name="T2" fmla="*/ 4 w 8"/>
                <a:gd name="T3" fmla="*/ 0 h 8"/>
                <a:gd name="T4" fmla="*/ 0 w 8"/>
                <a:gd name="T5" fmla="*/ 2 h 8"/>
                <a:gd name="T6" fmla="*/ 3 w 8"/>
                <a:gd name="T7" fmla="*/ 7 h 8"/>
                <a:gd name="T8" fmla="*/ 6 w 8"/>
                <a:gd name="T9" fmla="*/ 7 h 8"/>
                <a:gd name="T10" fmla="*/ 8 w 8"/>
                <a:gd name="T11" fmla="*/ 5 h 8"/>
                <a:gd name="T12" fmla="*/ 8 w 8"/>
                <a:gd name="T13" fmla="*/ 2 h 8"/>
                <a:gd name="T14" fmla="*/ 6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7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314"/>
            <p:cNvSpPr/>
            <p:nvPr/>
          </p:nvSpPr>
          <p:spPr bwMode="auto">
            <a:xfrm>
              <a:off x="4943475" y="7085013"/>
              <a:ext cx="25400" cy="22225"/>
            </a:xfrm>
            <a:custGeom>
              <a:avLst/>
              <a:gdLst>
                <a:gd name="T0" fmla="*/ 7 w 9"/>
                <a:gd name="T1" fmla="*/ 1 h 8"/>
                <a:gd name="T2" fmla="*/ 5 w 9"/>
                <a:gd name="T3" fmla="*/ 0 h 8"/>
                <a:gd name="T4" fmla="*/ 3 w 9"/>
                <a:gd name="T5" fmla="*/ 1 h 8"/>
                <a:gd name="T6" fmla="*/ 1 w 9"/>
                <a:gd name="T7" fmla="*/ 6 h 8"/>
                <a:gd name="T8" fmla="*/ 3 w 9"/>
                <a:gd name="T9" fmla="*/ 8 h 8"/>
                <a:gd name="T10" fmla="*/ 6 w 9"/>
                <a:gd name="T11" fmla="*/ 8 h 8"/>
                <a:gd name="T12" fmla="*/ 9 w 9"/>
                <a:gd name="T13" fmla="*/ 6 h 8"/>
                <a:gd name="T14" fmla="*/ 9 w 9"/>
                <a:gd name="T15" fmla="*/ 3 h 8"/>
                <a:gd name="T16" fmla="*/ 7 w 9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1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1" y="7"/>
                    <a:pt x="2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2"/>
                    <a:pt x="8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 315"/>
            <p:cNvSpPr/>
            <p:nvPr/>
          </p:nvSpPr>
          <p:spPr bwMode="auto">
            <a:xfrm>
              <a:off x="5045075" y="7234238"/>
              <a:ext cx="22225" cy="22225"/>
            </a:xfrm>
            <a:custGeom>
              <a:avLst/>
              <a:gdLst>
                <a:gd name="T0" fmla="*/ 3 w 8"/>
                <a:gd name="T1" fmla="*/ 1 h 8"/>
                <a:gd name="T2" fmla="*/ 2 w 8"/>
                <a:gd name="T3" fmla="*/ 2 h 8"/>
                <a:gd name="T4" fmla="*/ 2 w 8"/>
                <a:gd name="T5" fmla="*/ 7 h 8"/>
                <a:gd name="T6" fmla="*/ 4 w 8"/>
                <a:gd name="T7" fmla="*/ 8 h 8"/>
                <a:gd name="T8" fmla="*/ 7 w 8"/>
                <a:gd name="T9" fmla="*/ 7 h 8"/>
                <a:gd name="T10" fmla="*/ 8 w 8"/>
                <a:gd name="T11" fmla="*/ 4 h 8"/>
                <a:gd name="T12" fmla="*/ 7 w 8"/>
                <a:gd name="T13" fmla="*/ 1 h 8"/>
                <a:gd name="T14" fmla="*/ 3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0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 316"/>
            <p:cNvSpPr/>
            <p:nvPr/>
          </p:nvSpPr>
          <p:spPr bwMode="auto">
            <a:xfrm>
              <a:off x="5045075" y="7105650"/>
              <a:ext cx="22225" cy="22225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7 h 8"/>
                <a:gd name="T4" fmla="*/ 8 w 8"/>
                <a:gd name="T5" fmla="*/ 4 h 8"/>
                <a:gd name="T6" fmla="*/ 6 w 8"/>
                <a:gd name="T7" fmla="*/ 1 h 8"/>
                <a:gd name="T8" fmla="*/ 2 w 8"/>
                <a:gd name="T9" fmla="*/ 0 h 8"/>
                <a:gd name="T10" fmla="*/ 1 w 8"/>
                <a:gd name="T11" fmla="*/ 1 h 8"/>
                <a:gd name="T12" fmla="*/ 0 w 8"/>
                <a:gd name="T13" fmla="*/ 4 h 8"/>
                <a:gd name="T14" fmla="*/ 1 w 8"/>
                <a:gd name="T15" fmla="*/ 7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 317"/>
            <p:cNvSpPr/>
            <p:nvPr/>
          </p:nvSpPr>
          <p:spPr bwMode="auto">
            <a:xfrm>
              <a:off x="4914900" y="7237413"/>
              <a:ext cx="23813" cy="22225"/>
            </a:xfrm>
            <a:custGeom>
              <a:avLst/>
              <a:gdLst>
                <a:gd name="T0" fmla="*/ 2 w 8"/>
                <a:gd name="T1" fmla="*/ 0 h 8"/>
                <a:gd name="T2" fmla="*/ 1 w 8"/>
                <a:gd name="T3" fmla="*/ 1 h 8"/>
                <a:gd name="T4" fmla="*/ 0 w 8"/>
                <a:gd name="T5" fmla="*/ 4 h 8"/>
                <a:gd name="T6" fmla="*/ 2 w 8"/>
                <a:gd name="T7" fmla="*/ 7 h 8"/>
                <a:gd name="T8" fmla="*/ 5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1 h 8"/>
                <a:gd name="T16" fmla="*/ 2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0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 318"/>
            <p:cNvSpPr/>
            <p:nvPr/>
          </p:nvSpPr>
          <p:spPr bwMode="auto">
            <a:xfrm>
              <a:off x="4913313" y="7107238"/>
              <a:ext cx="22225" cy="23813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6 h 8"/>
                <a:gd name="T4" fmla="*/ 8 w 8"/>
                <a:gd name="T5" fmla="*/ 3 h 8"/>
                <a:gd name="T6" fmla="*/ 7 w 8"/>
                <a:gd name="T7" fmla="*/ 1 h 8"/>
                <a:gd name="T8" fmla="*/ 5 w 8"/>
                <a:gd name="T9" fmla="*/ 0 h 8"/>
                <a:gd name="T10" fmla="*/ 3 w 8"/>
                <a:gd name="T11" fmla="*/ 0 h 8"/>
                <a:gd name="T12" fmla="*/ 2 w 8"/>
                <a:gd name="T13" fmla="*/ 1 h 8"/>
                <a:gd name="T14" fmla="*/ 2 w 8"/>
                <a:gd name="T15" fmla="*/ 7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5"/>
                    <a:pt x="8" y="3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 319"/>
            <p:cNvSpPr/>
            <p:nvPr/>
          </p:nvSpPr>
          <p:spPr bwMode="auto">
            <a:xfrm>
              <a:off x="5072063" y="7172325"/>
              <a:ext cx="23813" cy="22225"/>
            </a:xfrm>
            <a:custGeom>
              <a:avLst/>
              <a:gdLst>
                <a:gd name="T0" fmla="*/ 6 w 8"/>
                <a:gd name="T1" fmla="*/ 1 h 8"/>
                <a:gd name="T2" fmla="*/ 4 w 8"/>
                <a:gd name="T3" fmla="*/ 0 h 8"/>
                <a:gd name="T4" fmla="*/ 0 w 8"/>
                <a:gd name="T5" fmla="*/ 2 h 8"/>
                <a:gd name="T6" fmla="*/ 0 w 8"/>
                <a:gd name="T7" fmla="*/ 4 h 8"/>
                <a:gd name="T8" fmla="*/ 4 w 8"/>
                <a:gd name="T9" fmla="*/ 8 h 8"/>
                <a:gd name="T10" fmla="*/ 6 w 8"/>
                <a:gd name="T11" fmla="*/ 7 h 8"/>
                <a:gd name="T12" fmla="*/ 8 w 8"/>
                <a:gd name="T13" fmla="*/ 4 h 8"/>
                <a:gd name="T14" fmla="*/ 6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8"/>
                    <a:pt x="6" y="8"/>
                    <a:pt x="6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 320"/>
            <p:cNvSpPr/>
            <p:nvPr/>
          </p:nvSpPr>
          <p:spPr bwMode="auto">
            <a:xfrm>
              <a:off x="4979988" y="7080250"/>
              <a:ext cx="22225" cy="22225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6 h 8"/>
                <a:gd name="T4" fmla="*/ 8 w 8"/>
                <a:gd name="T5" fmla="*/ 4 h 8"/>
                <a:gd name="T6" fmla="*/ 7 w 8"/>
                <a:gd name="T7" fmla="*/ 1 h 8"/>
                <a:gd name="T8" fmla="*/ 4 w 8"/>
                <a:gd name="T9" fmla="*/ 0 h 8"/>
                <a:gd name="T10" fmla="*/ 1 w 8"/>
                <a:gd name="T11" fmla="*/ 2 h 8"/>
                <a:gd name="T12" fmla="*/ 0 w 8"/>
                <a:gd name="T13" fmla="*/ 4 h 8"/>
                <a:gd name="T14" fmla="*/ 1 w 8"/>
                <a:gd name="T15" fmla="*/ 6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 321"/>
            <p:cNvSpPr/>
            <p:nvPr/>
          </p:nvSpPr>
          <p:spPr bwMode="auto">
            <a:xfrm>
              <a:off x="4979988" y="7262813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0 w 8"/>
                <a:gd name="T5" fmla="*/ 4 h 8"/>
                <a:gd name="T6" fmla="*/ 1 w 8"/>
                <a:gd name="T7" fmla="*/ 7 h 8"/>
                <a:gd name="T8" fmla="*/ 4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2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322"/>
            <p:cNvSpPr/>
            <p:nvPr/>
          </p:nvSpPr>
          <p:spPr bwMode="auto">
            <a:xfrm>
              <a:off x="4887913" y="7169150"/>
              <a:ext cx="22225" cy="22225"/>
            </a:xfrm>
            <a:custGeom>
              <a:avLst/>
              <a:gdLst>
                <a:gd name="T0" fmla="*/ 7 w 8"/>
                <a:gd name="T1" fmla="*/ 7 h 8"/>
                <a:gd name="T2" fmla="*/ 8 w 8"/>
                <a:gd name="T3" fmla="*/ 4 h 8"/>
                <a:gd name="T4" fmla="*/ 7 w 8"/>
                <a:gd name="T5" fmla="*/ 1 h 8"/>
                <a:gd name="T6" fmla="*/ 4 w 8"/>
                <a:gd name="T7" fmla="*/ 0 h 8"/>
                <a:gd name="T8" fmla="*/ 2 w 8"/>
                <a:gd name="T9" fmla="*/ 1 h 8"/>
                <a:gd name="T10" fmla="*/ 1 w 8"/>
                <a:gd name="T11" fmla="*/ 3 h 8"/>
                <a:gd name="T12" fmla="*/ 1 w 8"/>
                <a:gd name="T13" fmla="*/ 4 h 8"/>
                <a:gd name="T14" fmla="*/ 4 w 8"/>
                <a:gd name="T15" fmla="*/ 8 h 8"/>
                <a:gd name="T16" fmla="*/ 7 w 8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 323"/>
            <p:cNvSpPr/>
            <p:nvPr/>
          </p:nvSpPr>
          <p:spPr bwMode="auto">
            <a:xfrm>
              <a:off x="4514850" y="6510338"/>
              <a:ext cx="434975" cy="738188"/>
            </a:xfrm>
            <a:custGeom>
              <a:avLst/>
              <a:gdLst>
                <a:gd name="T0" fmla="*/ 102 w 155"/>
                <a:gd name="T1" fmla="*/ 263 h 263"/>
                <a:gd name="T2" fmla="*/ 34 w 155"/>
                <a:gd name="T3" fmla="*/ 263 h 263"/>
                <a:gd name="T4" fmla="*/ 13 w 155"/>
                <a:gd name="T5" fmla="*/ 242 h 263"/>
                <a:gd name="T6" fmla="*/ 13 w 155"/>
                <a:gd name="T7" fmla="*/ 132 h 263"/>
                <a:gd name="T8" fmla="*/ 0 w 155"/>
                <a:gd name="T9" fmla="*/ 85 h 263"/>
                <a:gd name="T10" fmla="*/ 85 w 155"/>
                <a:gd name="T11" fmla="*/ 0 h 263"/>
                <a:gd name="T12" fmla="*/ 154 w 155"/>
                <a:gd name="T13" fmla="*/ 34 h 263"/>
                <a:gd name="T14" fmla="*/ 153 w 155"/>
                <a:gd name="T15" fmla="*/ 41 h 263"/>
                <a:gd name="T16" fmla="*/ 147 w 155"/>
                <a:gd name="T17" fmla="*/ 40 h 263"/>
                <a:gd name="T18" fmla="*/ 85 w 155"/>
                <a:gd name="T19" fmla="*/ 9 h 263"/>
                <a:gd name="T20" fmla="*/ 9 w 155"/>
                <a:gd name="T21" fmla="*/ 85 h 263"/>
                <a:gd name="T22" fmla="*/ 22 w 155"/>
                <a:gd name="T23" fmla="*/ 128 h 263"/>
                <a:gd name="T24" fmla="*/ 22 w 155"/>
                <a:gd name="T25" fmla="*/ 131 h 263"/>
                <a:gd name="T26" fmla="*/ 22 w 155"/>
                <a:gd name="T27" fmla="*/ 242 h 263"/>
                <a:gd name="T28" fmla="*/ 34 w 155"/>
                <a:gd name="T29" fmla="*/ 254 h 263"/>
                <a:gd name="T30" fmla="*/ 102 w 155"/>
                <a:gd name="T31" fmla="*/ 254 h 263"/>
                <a:gd name="T32" fmla="*/ 107 w 155"/>
                <a:gd name="T33" fmla="*/ 259 h 263"/>
                <a:gd name="T34" fmla="*/ 102 w 155"/>
                <a:gd name="T3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263">
                  <a:moveTo>
                    <a:pt x="102" y="263"/>
                  </a:moveTo>
                  <a:cubicBezTo>
                    <a:pt x="34" y="263"/>
                    <a:pt x="34" y="263"/>
                    <a:pt x="34" y="263"/>
                  </a:cubicBezTo>
                  <a:cubicBezTo>
                    <a:pt x="23" y="263"/>
                    <a:pt x="13" y="254"/>
                    <a:pt x="13" y="24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4" y="118"/>
                    <a:pt x="0" y="10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12" y="0"/>
                    <a:pt x="138" y="13"/>
                    <a:pt x="154" y="34"/>
                  </a:cubicBezTo>
                  <a:cubicBezTo>
                    <a:pt x="155" y="36"/>
                    <a:pt x="155" y="39"/>
                    <a:pt x="153" y="41"/>
                  </a:cubicBezTo>
                  <a:cubicBezTo>
                    <a:pt x="151" y="42"/>
                    <a:pt x="148" y="42"/>
                    <a:pt x="147" y="40"/>
                  </a:cubicBezTo>
                  <a:cubicBezTo>
                    <a:pt x="132" y="20"/>
                    <a:pt x="110" y="9"/>
                    <a:pt x="85" y="9"/>
                  </a:cubicBezTo>
                  <a:cubicBezTo>
                    <a:pt x="43" y="9"/>
                    <a:pt x="9" y="43"/>
                    <a:pt x="9" y="85"/>
                  </a:cubicBezTo>
                  <a:cubicBezTo>
                    <a:pt x="9" y="101"/>
                    <a:pt x="13" y="115"/>
                    <a:pt x="22" y="128"/>
                  </a:cubicBezTo>
                  <a:cubicBezTo>
                    <a:pt x="22" y="129"/>
                    <a:pt x="22" y="130"/>
                    <a:pt x="22" y="131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2" y="249"/>
                    <a:pt x="28" y="254"/>
                    <a:pt x="34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5" y="254"/>
                    <a:pt x="107" y="256"/>
                    <a:pt x="107" y="259"/>
                  </a:cubicBezTo>
                  <a:cubicBezTo>
                    <a:pt x="107" y="261"/>
                    <a:pt x="105" y="263"/>
                    <a:pt x="102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324"/>
            <p:cNvSpPr/>
            <p:nvPr/>
          </p:nvSpPr>
          <p:spPr bwMode="auto">
            <a:xfrm>
              <a:off x="4624388" y="6894513"/>
              <a:ext cx="182563" cy="73025"/>
            </a:xfrm>
            <a:custGeom>
              <a:avLst/>
              <a:gdLst>
                <a:gd name="T0" fmla="*/ 48 w 65"/>
                <a:gd name="T1" fmla="*/ 26 h 26"/>
                <a:gd name="T2" fmla="*/ 1 w 65"/>
                <a:gd name="T3" fmla="*/ 9 h 26"/>
                <a:gd name="T4" fmla="*/ 1 w 65"/>
                <a:gd name="T5" fmla="*/ 2 h 26"/>
                <a:gd name="T6" fmla="*/ 8 w 65"/>
                <a:gd name="T7" fmla="*/ 2 h 26"/>
                <a:gd name="T8" fmla="*/ 48 w 65"/>
                <a:gd name="T9" fmla="*/ 16 h 26"/>
                <a:gd name="T10" fmla="*/ 60 w 65"/>
                <a:gd name="T11" fmla="*/ 15 h 26"/>
                <a:gd name="T12" fmla="*/ 65 w 65"/>
                <a:gd name="T13" fmla="*/ 19 h 26"/>
                <a:gd name="T14" fmla="*/ 61 w 65"/>
                <a:gd name="T15" fmla="*/ 25 h 26"/>
                <a:gd name="T16" fmla="*/ 48 w 6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6">
                  <a:moveTo>
                    <a:pt x="48" y="26"/>
                  </a:moveTo>
                  <a:cubicBezTo>
                    <a:pt x="29" y="26"/>
                    <a:pt x="12" y="19"/>
                    <a:pt x="1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7" y="11"/>
                    <a:pt x="32" y="16"/>
                    <a:pt x="48" y="16"/>
                  </a:cubicBezTo>
                  <a:cubicBezTo>
                    <a:pt x="52" y="16"/>
                    <a:pt x="56" y="16"/>
                    <a:pt x="60" y="15"/>
                  </a:cubicBezTo>
                  <a:cubicBezTo>
                    <a:pt x="62" y="15"/>
                    <a:pt x="65" y="17"/>
                    <a:pt x="65" y="19"/>
                  </a:cubicBezTo>
                  <a:cubicBezTo>
                    <a:pt x="65" y="22"/>
                    <a:pt x="64" y="24"/>
                    <a:pt x="61" y="25"/>
                  </a:cubicBezTo>
                  <a:cubicBezTo>
                    <a:pt x="57" y="25"/>
                    <a:pt x="53" y="26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325"/>
            <p:cNvSpPr/>
            <p:nvPr/>
          </p:nvSpPr>
          <p:spPr bwMode="auto">
            <a:xfrm>
              <a:off x="4873625" y="6443663"/>
              <a:ext cx="25400" cy="133350"/>
            </a:xfrm>
            <a:custGeom>
              <a:avLst/>
              <a:gdLst>
                <a:gd name="T0" fmla="*/ 5 w 9"/>
                <a:gd name="T1" fmla="*/ 48 h 48"/>
                <a:gd name="T2" fmla="*/ 0 w 9"/>
                <a:gd name="T3" fmla="*/ 44 h 48"/>
                <a:gd name="T4" fmla="*/ 0 w 9"/>
                <a:gd name="T5" fmla="*/ 5 h 48"/>
                <a:gd name="T6" fmla="*/ 5 w 9"/>
                <a:gd name="T7" fmla="*/ 0 h 48"/>
                <a:gd name="T8" fmla="*/ 9 w 9"/>
                <a:gd name="T9" fmla="*/ 5 h 48"/>
                <a:gd name="T10" fmla="*/ 9 w 9"/>
                <a:gd name="T11" fmla="*/ 44 h 48"/>
                <a:gd name="T12" fmla="*/ 5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5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7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326"/>
            <p:cNvSpPr/>
            <p:nvPr/>
          </p:nvSpPr>
          <p:spPr bwMode="auto">
            <a:xfrm>
              <a:off x="4610100" y="6667500"/>
              <a:ext cx="220663" cy="131763"/>
            </a:xfrm>
            <a:custGeom>
              <a:avLst/>
              <a:gdLst>
                <a:gd name="T0" fmla="*/ 55 w 79"/>
                <a:gd name="T1" fmla="*/ 47 h 47"/>
                <a:gd name="T2" fmla="*/ 8 w 79"/>
                <a:gd name="T3" fmla="*/ 47 h 47"/>
                <a:gd name="T4" fmla="*/ 0 w 79"/>
                <a:gd name="T5" fmla="*/ 39 h 47"/>
                <a:gd name="T6" fmla="*/ 0 w 79"/>
                <a:gd name="T7" fmla="*/ 8 h 47"/>
                <a:gd name="T8" fmla="*/ 8 w 79"/>
                <a:gd name="T9" fmla="*/ 0 h 47"/>
                <a:gd name="T10" fmla="*/ 75 w 79"/>
                <a:gd name="T11" fmla="*/ 0 h 47"/>
                <a:gd name="T12" fmla="*/ 79 w 79"/>
                <a:gd name="T13" fmla="*/ 4 h 47"/>
                <a:gd name="T14" fmla="*/ 75 w 79"/>
                <a:gd name="T15" fmla="*/ 9 h 47"/>
                <a:gd name="T16" fmla="*/ 9 w 79"/>
                <a:gd name="T17" fmla="*/ 9 h 47"/>
                <a:gd name="T18" fmla="*/ 9 w 79"/>
                <a:gd name="T19" fmla="*/ 38 h 47"/>
                <a:gd name="T20" fmla="*/ 55 w 79"/>
                <a:gd name="T21" fmla="*/ 38 h 47"/>
                <a:gd name="T22" fmla="*/ 60 w 79"/>
                <a:gd name="T23" fmla="*/ 42 h 47"/>
                <a:gd name="T24" fmla="*/ 55 w 79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47">
                  <a:moveTo>
                    <a:pt x="55" y="47"/>
                  </a:moveTo>
                  <a:cubicBezTo>
                    <a:pt x="8" y="47"/>
                    <a:pt x="8" y="47"/>
                    <a:pt x="8" y="47"/>
                  </a:cubicBezTo>
                  <a:cubicBezTo>
                    <a:pt x="3" y="47"/>
                    <a:pt x="0" y="43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9" y="2"/>
                    <a:pt x="79" y="4"/>
                  </a:cubicBezTo>
                  <a:cubicBezTo>
                    <a:pt x="79" y="7"/>
                    <a:pt x="77" y="9"/>
                    <a:pt x="7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38"/>
                    <a:pt x="60" y="40"/>
                    <a:pt x="60" y="42"/>
                  </a:cubicBezTo>
                  <a:cubicBezTo>
                    <a:pt x="60" y="45"/>
                    <a:pt x="57" y="47"/>
                    <a:pt x="5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9" name="Oval 327"/>
            <p:cNvSpPr>
              <a:spLocks noChangeArrowheads="1"/>
            </p:cNvSpPr>
            <p:nvPr/>
          </p:nvSpPr>
          <p:spPr bwMode="auto">
            <a:xfrm>
              <a:off x="4741863" y="70850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" name="Oval 328"/>
            <p:cNvSpPr>
              <a:spLocks noChangeArrowheads="1"/>
            </p:cNvSpPr>
            <p:nvPr/>
          </p:nvSpPr>
          <p:spPr bwMode="auto">
            <a:xfrm>
              <a:off x="4741863" y="71358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1" name="Oval 329"/>
            <p:cNvSpPr>
              <a:spLocks noChangeArrowheads="1"/>
            </p:cNvSpPr>
            <p:nvPr/>
          </p:nvSpPr>
          <p:spPr bwMode="auto">
            <a:xfrm>
              <a:off x="4741863" y="70342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2" name="Oval 330"/>
            <p:cNvSpPr>
              <a:spLocks noChangeArrowheads="1"/>
            </p:cNvSpPr>
            <p:nvPr/>
          </p:nvSpPr>
          <p:spPr bwMode="auto">
            <a:xfrm>
              <a:off x="4691063" y="70850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 331"/>
            <p:cNvSpPr/>
            <p:nvPr/>
          </p:nvSpPr>
          <p:spPr bwMode="auto">
            <a:xfrm>
              <a:off x="4775200" y="7118350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 332"/>
            <p:cNvSpPr/>
            <p:nvPr/>
          </p:nvSpPr>
          <p:spPr bwMode="auto">
            <a:xfrm>
              <a:off x="4705350" y="7048500"/>
              <a:ext cx="25400" cy="25400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8 h 9"/>
                <a:gd name="T4" fmla="*/ 8 w 9"/>
                <a:gd name="T5" fmla="*/ 8 h 9"/>
                <a:gd name="T6" fmla="*/ 8 w 9"/>
                <a:gd name="T7" fmla="*/ 1 h 9"/>
                <a:gd name="T8" fmla="*/ 1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9"/>
                    <a:pt x="6" y="9"/>
                    <a:pt x="8" y="8"/>
                  </a:cubicBezTo>
                  <a:cubicBezTo>
                    <a:pt x="9" y="6"/>
                    <a:pt x="9" y="3"/>
                    <a:pt x="8" y="1"/>
                  </a:cubicBezTo>
                  <a:cubicBezTo>
                    <a:pt x="6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 333"/>
            <p:cNvSpPr/>
            <p:nvPr/>
          </p:nvSpPr>
          <p:spPr bwMode="auto">
            <a:xfrm>
              <a:off x="4775200" y="7048500"/>
              <a:ext cx="28575" cy="25400"/>
            </a:xfrm>
            <a:custGeom>
              <a:avLst/>
              <a:gdLst>
                <a:gd name="T0" fmla="*/ 8 w 10"/>
                <a:gd name="T1" fmla="*/ 8 h 9"/>
                <a:gd name="T2" fmla="*/ 8 w 10"/>
                <a:gd name="T3" fmla="*/ 1 h 9"/>
                <a:gd name="T4" fmla="*/ 2 w 10"/>
                <a:gd name="T5" fmla="*/ 1 h 9"/>
                <a:gd name="T6" fmla="*/ 2 w 10"/>
                <a:gd name="T7" fmla="*/ 8 h 9"/>
                <a:gd name="T8" fmla="*/ 8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8"/>
                  </a:moveTo>
                  <a:cubicBezTo>
                    <a:pt x="10" y="6"/>
                    <a:pt x="10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4" y="9"/>
                    <a:pt x="6" y="9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 334"/>
            <p:cNvSpPr/>
            <p:nvPr/>
          </p:nvSpPr>
          <p:spPr bwMode="auto">
            <a:xfrm>
              <a:off x="4705350" y="7118350"/>
              <a:ext cx="25400" cy="28575"/>
            </a:xfrm>
            <a:custGeom>
              <a:avLst/>
              <a:gdLst>
                <a:gd name="T0" fmla="*/ 1 w 9"/>
                <a:gd name="T1" fmla="*/ 2 h 10"/>
                <a:gd name="T2" fmla="*/ 1 w 9"/>
                <a:gd name="T3" fmla="*/ 8 h 10"/>
                <a:gd name="T4" fmla="*/ 8 w 9"/>
                <a:gd name="T5" fmla="*/ 8 h 10"/>
                <a:gd name="T6" fmla="*/ 8 w 9"/>
                <a:gd name="T7" fmla="*/ 2 h 10"/>
                <a:gd name="T8" fmla="*/ 1 w 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9" y="6"/>
                    <a:pt x="9" y="4"/>
                    <a:pt x="8" y="2"/>
                  </a:cubicBezTo>
                  <a:cubicBezTo>
                    <a:pt x="6" y="0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335"/>
            <p:cNvSpPr/>
            <p:nvPr/>
          </p:nvSpPr>
          <p:spPr bwMode="auto">
            <a:xfrm>
              <a:off x="4775200" y="7172325"/>
              <a:ext cx="25400" cy="22225"/>
            </a:xfrm>
            <a:custGeom>
              <a:avLst/>
              <a:gdLst>
                <a:gd name="T0" fmla="*/ 5 w 9"/>
                <a:gd name="T1" fmla="*/ 0 h 8"/>
                <a:gd name="T2" fmla="*/ 3 w 9"/>
                <a:gd name="T3" fmla="*/ 0 h 8"/>
                <a:gd name="T4" fmla="*/ 1 w 9"/>
                <a:gd name="T5" fmla="*/ 5 h 8"/>
                <a:gd name="T6" fmla="*/ 3 w 9"/>
                <a:gd name="T7" fmla="*/ 7 h 8"/>
                <a:gd name="T8" fmla="*/ 6 w 9"/>
                <a:gd name="T9" fmla="*/ 7 h 8"/>
                <a:gd name="T10" fmla="*/ 8 w 9"/>
                <a:gd name="T11" fmla="*/ 5 h 8"/>
                <a:gd name="T12" fmla="*/ 8 w 9"/>
                <a:gd name="T13" fmla="*/ 2 h 8"/>
                <a:gd name="T14" fmla="*/ 5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9" y="3"/>
                    <a:pt x="8" y="2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 336"/>
            <p:cNvSpPr/>
            <p:nvPr/>
          </p:nvSpPr>
          <p:spPr bwMode="auto">
            <a:xfrm>
              <a:off x="4778375" y="7000875"/>
              <a:ext cx="22225" cy="22225"/>
            </a:xfrm>
            <a:custGeom>
              <a:avLst/>
              <a:gdLst>
                <a:gd name="T0" fmla="*/ 3 w 8"/>
                <a:gd name="T1" fmla="*/ 8 h 8"/>
                <a:gd name="T2" fmla="*/ 6 w 8"/>
                <a:gd name="T3" fmla="*/ 8 h 8"/>
                <a:gd name="T4" fmla="*/ 8 w 8"/>
                <a:gd name="T5" fmla="*/ 6 h 8"/>
                <a:gd name="T6" fmla="*/ 8 w 8"/>
                <a:gd name="T7" fmla="*/ 3 h 8"/>
                <a:gd name="T8" fmla="*/ 6 w 8"/>
                <a:gd name="T9" fmla="*/ 1 h 8"/>
                <a:gd name="T10" fmla="*/ 4 w 8"/>
                <a:gd name="T11" fmla="*/ 0 h 8"/>
                <a:gd name="T12" fmla="*/ 2 w 8"/>
                <a:gd name="T13" fmla="*/ 1 h 8"/>
                <a:gd name="T14" fmla="*/ 0 w 8"/>
                <a:gd name="T15" fmla="*/ 3 h 8"/>
                <a:gd name="T16" fmla="*/ 0 w 8"/>
                <a:gd name="T17" fmla="*/ 5 h 8"/>
                <a:gd name="T18" fmla="*/ 3 w 8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7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 337"/>
            <p:cNvSpPr/>
            <p:nvPr/>
          </p:nvSpPr>
          <p:spPr bwMode="auto">
            <a:xfrm>
              <a:off x="4657725" y="7048500"/>
              <a:ext cx="22225" cy="25400"/>
            </a:xfrm>
            <a:custGeom>
              <a:avLst/>
              <a:gdLst>
                <a:gd name="T0" fmla="*/ 3 w 8"/>
                <a:gd name="T1" fmla="*/ 8 h 9"/>
                <a:gd name="T2" fmla="*/ 5 w 8"/>
                <a:gd name="T3" fmla="*/ 8 h 9"/>
                <a:gd name="T4" fmla="*/ 8 w 8"/>
                <a:gd name="T5" fmla="*/ 6 h 9"/>
                <a:gd name="T6" fmla="*/ 8 w 8"/>
                <a:gd name="T7" fmla="*/ 3 h 9"/>
                <a:gd name="T8" fmla="*/ 6 w 8"/>
                <a:gd name="T9" fmla="*/ 1 h 9"/>
                <a:gd name="T10" fmla="*/ 6 w 8"/>
                <a:gd name="T11" fmla="*/ 1 h 9"/>
                <a:gd name="T12" fmla="*/ 4 w 8"/>
                <a:gd name="T13" fmla="*/ 0 h 9"/>
                <a:gd name="T14" fmla="*/ 3 w 8"/>
                <a:gd name="T15" fmla="*/ 1 h 9"/>
                <a:gd name="T16" fmla="*/ 1 w 8"/>
                <a:gd name="T17" fmla="*/ 3 h 9"/>
                <a:gd name="T18" fmla="*/ 1 w 8"/>
                <a:gd name="T19" fmla="*/ 6 h 9"/>
                <a:gd name="T20" fmla="*/ 3 w 8"/>
                <a:gd name="T2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3" y="8"/>
                  </a:move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2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 338"/>
            <p:cNvSpPr/>
            <p:nvPr/>
          </p:nvSpPr>
          <p:spPr bwMode="auto">
            <a:xfrm>
              <a:off x="4657725" y="7118350"/>
              <a:ext cx="22225" cy="25400"/>
            </a:xfrm>
            <a:custGeom>
              <a:avLst/>
              <a:gdLst>
                <a:gd name="T0" fmla="*/ 7 w 8"/>
                <a:gd name="T1" fmla="*/ 3 h 9"/>
                <a:gd name="T2" fmla="*/ 4 w 8"/>
                <a:gd name="T3" fmla="*/ 0 h 9"/>
                <a:gd name="T4" fmla="*/ 2 w 8"/>
                <a:gd name="T5" fmla="*/ 1 h 9"/>
                <a:gd name="T6" fmla="*/ 0 w 8"/>
                <a:gd name="T7" fmla="*/ 3 h 9"/>
                <a:gd name="T8" fmla="*/ 0 w 8"/>
                <a:gd name="T9" fmla="*/ 6 h 9"/>
                <a:gd name="T10" fmla="*/ 2 w 8"/>
                <a:gd name="T11" fmla="*/ 8 h 9"/>
                <a:gd name="T12" fmla="*/ 5 w 8"/>
                <a:gd name="T13" fmla="*/ 8 h 9"/>
                <a:gd name="T14" fmla="*/ 7 w 8"/>
                <a:gd name="T15" fmla="*/ 6 h 9"/>
                <a:gd name="T16" fmla="*/ 7 w 8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7" y="3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8" y="5"/>
                    <a:pt x="8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 339"/>
            <p:cNvSpPr/>
            <p:nvPr/>
          </p:nvSpPr>
          <p:spPr bwMode="auto">
            <a:xfrm>
              <a:off x="4705350" y="7169150"/>
              <a:ext cx="22225" cy="22225"/>
            </a:xfrm>
            <a:custGeom>
              <a:avLst/>
              <a:gdLst>
                <a:gd name="T0" fmla="*/ 6 w 8"/>
                <a:gd name="T1" fmla="*/ 1 h 8"/>
                <a:gd name="T2" fmla="*/ 4 w 8"/>
                <a:gd name="T3" fmla="*/ 0 h 8"/>
                <a:gd name="T4" fmla="*/ 1 w 8"/>
                <a:gd name="T5" fmla="*/ 3 h 8"/>
                <a:gd name="T6" fmla="*/ 3 w 8"/>
                <a:gd name="T7" fmla="*/ 8 h 8"/>
                <a:gd name="T8" fmla="*/ 6 w 8"/>
                <a:gd name="T9" fmla="*/ 8 h 8"/>
                <a:gd name="T10" fmla="*/ 8 w 8"/>
                <a:gd name="T11" fmla="*/ 6 h 8"/>
                <a:gd name="T12" fmla="*/ 8 w 8"/>
                <a:gd name="T13" fmla="*/ 3 h 8"/>
                <a:gd name="T14" fmla="*/ 6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 340"/>
            <p:cNvSpPr/>
            <p:nvPr/>
          </p:nvSpPr>
          <p:spPr bwMode="auto">
            <a:xfrm>
              <a:off x="4705350" y="7000875"/>
              <a:ext cx="25400" cy="22225"/>
            </a:xfrm>
            <a:custGeom>
              <a:avLst/>
              <a:gdLst>
                <a:gd name="T0" fmla="*/ 7 w 9"/>
                <a:gd name="T1" fmla="*/ 0 h 8"/>
                <a:gd name="T2" fmla="*/ 5 w 9"/>
                <a:gd name="T3" fmla="*/ 0 h 8"/>
                <a:gd name="T4" fmla="*/ 4 w 9"/>
                <a:gd name="T5" fmla="*/ 0 h 8"/>
                <a:gd name="T6" fmla="*/ 1 w 9"/>
                <a:gd name="T7" fmla="*/ 5 h 8"/>
                <a:gd name="T8" fmla="*/ 3 w 9"/>
                <a:gd name="T9" fmla="*/ 7 h 8"/>
                <a:gd name="T10" fmla="*/ 6 w 9"/>
                <a:gd name="T11" fmla="*/ 7 h 8"/>
                <a:gd name="T12" fmla="*/ 9 w 9"/>
                <a:gd name="T13" fmla="*/ 5 h 8"/>
                <a:gd name="T14" fmla="*/ 9 w 9"/>
                <a:gd name="T15" fmla="*/ 2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1"/>
                    <a:pt x="0" y="3"/>
                    <a:pt x="1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8" y="1"/>
                    <a:pt x="8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 341"/>
            <p:cNvSpPr/>
            <p:nvPr/>
          </p:nvSpPr>
          <p:spPr bwMode="auto">
            <a:xfrm>
              <a:off x="4676775" y="7150100"/>
              <a:ext cx="22225" cy="25400"/>
            </a:xfrm>
            <a:custGeom>
              <a:avLst/>
              <a:gdLst>
                <a:gd name="T0" fmla="*/ 3 w 8"/>
                <a:gd name="T1" fmla="*/ 1 h 9"/>
                <a:gd name="T2" fmla="*/ 1 w 8"/>
                <a:gd name="T3" fmla="*/ 2 h 9"/>
                <a:gd name="T4" fmla="*/ 0 w 8"/>
                <a:gd name="T5" fmla="*/ 5 h 9"/>
                <a:gd name="T6" fmla="*/ 2 w 8"/>
                <a:gd name="T7" fmla="*/ 7 h 9"/>
                <a:gd name="T8" fmla="*/ 5 w 8"/>
                <a:gd name="T9" fmla="*/ 9 h 9"/>
                <a:gd name="T10" fmla="*/ 7 w 8"/>
                <a:gd name="T11" fmla="*/ 8 h 9"/>
                <a:gd name="T12" fmla="*/ 8 w 8"/>
                <a:gd name="T13" fmla="*/ 5 h 9"/>
                <a:gd name="T14" fmla="*/ 7 w 8"/>
                <a:gd name="T15" fmla="*/ 2 h 9"/>
                <a:gd name="T16" fmla="*/ 3 w 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3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6" y="9"/>
                    <a:pt x="7" y="8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 342"/>
            <p:cNvSpPr/>
            <p:nvPr/>
          </p:nvSpPr>
          <p:spPr bwMode="auto">
            <a:xfrm>
              <a:off x="4675188" y="7021513"/>
              <a:ext cx="23813" cy="22225"/>
            </a:xfrm>
            <a:custGeom>
              <a:avLst/>
              <a:gdLst>
                <a:gd name="T0" fmla="*/ 5 w 9"/>
                <a:gd name="T1" fmla="*/ 8 h 8"/>
                <a:gd name="T2" fmla="*/ 7 w 9"/>
                <a:gd name="T3" fmla="*/ 7 h 8"/>
                <a:gd name="T4" fmla="*/ 9 w 9"/>
                <a:gd name="T5" fmla="*/ 4 h 8"/>
                <a:gd name="T6" fmla="*/ 8 w 9"/>
                <a:gd name="T7" fmla="*/ 2 h 8"/>
                <a:gd name="T8" fmla="*/ 5 w 9"/>
                <a:gd name="T9" fmla="*/ 1 h 8"/>
                <a:gd name="T10" fmla="*/ 3 w 9"/>
                <a:gd name="T11" fmla="*/ 1 h 8"/>
                <a:gd name="T12" fmla="*/ 2 w 9"/>
                <a:gd name="T13" fmla="*/ 2 h 8"/>
                <a:gd name="T14" fmla="*/ 2 w 9"/>
                <a:gd name="T15" fmla="*/ 7 h 8"/>
                <a:gd name="T16" fmla="*/ 5 w 9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6" y="8"/>
                    <a:pt x="7" y="8"/>
                    <a:pt x="7" y="7"/>
                  </a:cubicBezTo>
                  <a:cubicBezTo>
                    <a:pt x="8" y="6"/>
                    <a:pt x="9" y="5"/>
                    <a:pt x="9" y="4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 343"/>
            <p:cNvSpPr/>
            <p:nvPr/>
          </p:nvSpPr>
          <p:spPr bwMode="auto">
            <a:xfrm>
              <a:off x="4741863" y="6996113"/>
              <a:ext cx="25400" cy="19050"/>
            </a:xfrm>
            <a:custGeom>
              <a:avLst/>
              <a:gdLst>
                <a:gd name="T0" fmla="*/ 4 w 9"/>
                <a:gd name="T1" fmla="*/ 7 h 7"/>
                <a:gd name="T2" fmla="*/ 7 w 9"/>
                <a:gd name="T3" fmla="*/ 6 h 7"/>
                <a:gd name="T4" fmla="*/ 9 w 9"/>
                <a:gd name="T5" fmla="*/ 4 h 7"/>
                <a:gd name="T6" fmla="*/ 8 w 9"/>
                <a:gd name="T7" fmla="*/ 1 h 7"/>
                <a:gd name="T8" fmla="*/ 5 w 9"/>
                <a:gd name="T9" fmla="*/ 0 h 7"/>
                <a:gd name="T10" fmla="*/ 1 w 9"/>
                <a:gd name="T11" fmla="*/ 2 h 7"/>
                <a:gd name="T12" fmla="*/ 0 w 9"/>
                <a:gd name="T13" fmla="*/ 3 h 7"/>
                <a:gd name="T14" fmla="*/ 2 w 9"/>
                <a:gd name="T15" fmla="*/ 6 h 7"/>
                <a:gd name="T16" fmla="*/ 4 w 9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6" y="7"/>
                    <a:pt x="7" y="7"/>
                    <a:pt x="7" y="6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 344"/>
            <p:cNvSpPr/>
            <p:nvPr/>
          </p:nvSpPr>
          <p:spPr bwMode="auto">
            <a:xfrm>
              <a:off x="4741863" y="7178675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0 w 8"/>
                <a:gd name="T5" fmla="*/ 4 h 8"/>
                <a:gd name="T6" fmla="*/ 1 w 8"/>
                <a:gd name="T7" fmla="*/ 7 h 8"/>
                <a:gd name="T8" fmla="*/ 4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8"/>
                    <a:pt x="4" y="8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 345"/>
            <p:cNvSpPr/>
            <p:nvPr/>
          </p:nvSpPr>
          <p:spPr bwMode="auto">
            <a:xfrm>
              <a:off x="4651375" y="7085013"/>
              <a:ext cx="20638" cy="22225"/>
            </a:xfrm>
            <a:custGeom>
              <a:avLst/>
              <a:gdLst>
                <a:gd name="T0" fmla="*/ 6 w 7"/>
                <a:gd name="T1" fmla="*/ 7 h 8"/>
                <a:gd name="T2" fmla="*/ 7 w 7"/>
                <a:gd name="T3" fmla="*/ 4 h 8"/>
                <a:gd name="T4" fmla="*/ 6 w 7"/>
                <a:gd name="T5" fmla="*/ 1 h 8"/>
                <a:gd name="T6" fmla="*/ 4 w 7"/>
                <a:gd name="T7" fmla="*/ 0 h 8"/>
                <a:gd name="T8" fmla="*/ 1 w 7"/>
                <a:gd name="T9" fmla="*/ 1 h 8"/>
                <a:gd name="T10" fmla="*/ 0 w 7"/>
                <a:gd name="T11" fmla="*/ 2 h 8"/>
                <a:gd name="T12" fmla="*/ 0 w 7"/>
                <a:gd name="T13" fmla="*/ 4 h 8"/>
                <a:gd name="T14" fmla="*/ 3 w 7"/>
                <a:gd name="T15" fmla="*/ 8 h 8"/>
                <a:gd name="T16" fmla="*/ 6 w 7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4" y="8"/>
                    <a:pt x="5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8" name="Freeform 346"/>
          <p:cNvSpPr>
            <a:spLocks noEditPoints="1"/>
          </p:cNvSpPr>
          <p:nvPr/>
        </p:nvSpPr>
        <p:spPr bwMode="auto">
          <a:xfrm>
            <a:off x="409006" y="2283073"/>
            <a:ext cx="864429" cy="86336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69" name="组合 468"/>
          <p:cNvGrpSpPr/>
          <p:nvPr/>
        </p:nvGrpSpPr>
        <p:grpSpPr>
          <a:xfrm>
            <a:off x="1709930" y="2407174"/>
            <a:ext cx="591621" cy="590552"/>
            <a:chOff x="6161088" y="6467475"/>
            <a:chExt cx="877888" cy="876301"/>
          </a:xfrm>
          <a:solidFill>
            <a:srgbClr val="FC621E"/>
          </a:solidFill>
        </p:grpSpPr>
        <p:sp>
          <p:nvSpPr>
            <p:cNvPr id="470" name="Freeform 347"/>
            <p:cNvSpPr>
              <a:spLocks noEditPoints="1"/>
            </p:cNvSpPr>
            <p:nvPr/>
          </p:nvSpPr>
          <p:spPr bwMode="auto">
            <a:xfrm>
              <a:off x="6161088" y="6575425"/>
              <a:ext cx="406400" cy="142875"/>
            </a:xfrm>
            <a:custGeom>
              <a:avLst/>
              <a:gdLst>
                <a:gd name="T0" fmla="*/ 17 w 145"/>
                <a:gd name="T1" fmla="*/ 51 h 51"/>
                <a:gd name="T2" fmla="*/ 1 w 145"/>
                <a:gd name="T3" fmla="*/ 37 h 51"/>
                <a:gd name="T4" fmla="*/ 15 w 145"/>
                <a:gd name="T5" fmla="*/ 18 h 51"/>
                <a:gd name="T6" fmla="*/ 126 w 145"/>
                <a:gd name="T7" fmla="*/ 2 h 51"/>
                <a:gd name="T8" fmla="*/ 144 w 145"/>
                <a:gd name="T9" fmla="*/ 15 h 51"/>
                <a:gd name="T10" fmla="*/ 141 w 145"/>
                <a:gd name="T11" fmla="*/ 27 h 51"/>
                <a:gd name="T12" fmla="*/ 130 w 145"/>
                <a:gd name="T13" fmla="*/ 34 h 51"/>
                <a:gd name="T14" fmla="*/ 20 w 145"/>
                <a:gd name="T15" fmla="*/ 50 h 51"/>
                <a:gd name="T16" fmla="*/ 17 w 145"/>
                <a:gd name="T17" fmla="*/ 51 h 51"/>
                <a:gd name="T18" fmla="*/ 128 w 145"/>
                <a:gd name="T19" fmla="*/ 11 h 51"/>
                <a:gd name="T20" fmla="*/ 127 w 145"/>
                <a:gd name="T21" fmla="*/ 11 h 51"/>
                <a:gd name="T22" fmla="*/ 16 w 145"/>
                <a:gd name="T23" fmla="*/ 28 h 51"/>
                <a:gd name="T24" fmla="*/ 11 w 145"/>
                <a:gd name="T25" fmla="*/ 35 h 51"/>
                <a:gd name="T26" fmla="*/ 19 w 145"/>
                <a:gd name="T27" fmla="*/ 41 h 51"/>
                <a:gd name="T28" fmla="*/ 129 w 145"/>
                <a:gd name="T29" fmla="*/ 25 h 51"/>
                <a:gd name="T30" fmla="*/ 129 w 145"/>
                <a:gd name="T31" fmla="*/ 25 h 51"/>
                <a:gd name="T32" fmla="*/ 135 w 145"/>
                <a:gd name="T33" fmla="*/ 17 h 51"/>
                <a:gd name="T34" fmla="*/ 128 w 145"/>
                <a:gd name="T3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51">
                  <a:moveTo>
                    <a:pt x="17" y="51"/>
                  </a:moveTo>
                  <a:cubicBezTo>
                    <a:pt x="10" y="51"/>
                    <a:pt x="3" y="45"/>
                    <a:pt x="1" y="37"/>
                  </a:cubicBezTo>
                  <a:cubicBezTo>
                    <a:pt x="0" y="28"/>
                    <a:pt x="6" y="20"/>
                    <a:pt x="15" y="18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34" y="0"/>
                    <a:pt x="143" y="6"/>
                    <a:pt x="144" y="15"/>
                  </a:cubicBezTo>
                  <a:cubicBezTo>
                    <a:pt x="145" y="20"/>
                    <a:pt x="144" y="24"/>
                    <a:pt x="141" y="27"/>
                  </a:cubicBezTo>
                  <a:cubicBezTo>
                    <a:pt x="138" y="31"/>
                    <a:pt x="135" y="33"/>
                    <a:pt x="130" y="34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1"/>
                    <a:pt x="18" y="51"/>
                    <a:pt x="17" y="51"/>
                  </a:cubicBezTo>
                  <a:close/>
                  <a:moveTo>
                    <a:pt x="128" y="11"/>
                  </a:moveTo>
                  <a:cubicBezTo>
                    <a:pt x="128" y="11"/>
                    <a:pt x="127" y="11"/>
                    <a:pt x="127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0" y="32"/>
                    <a:pt x="11" y="35"/>
                  </a:cubicBezTo>
                  <a:cubicBezTo>
                    <a:pt x="11" y="39"/>
                    <a:pt x="15" y="42"/>
                    <a:pt x="19" y="41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3" y="24"/>
                    <a:pt x="135" y="20"/>
                    <a:pt x="135" y="17"/>
                  </a:cubicBezTo>
                  <a:cubicBezTo>
                    <a:pt x="134" y="13"/>
                    <a:pt x="131" y="11"/>
                    <a:pt x="1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 348"/>
            <p:cNvSpPr>
              <a:spLocks noEditPoints="1"/>
            </p:cNvSpPr>
            <p:nvPr/>
          </p:nvSpPr>
          <p:spPr bwMode="auto">
            <a:xfrm>
              <a:off x="6197600" y="6467475"/>
              <a:ext cx="328613" cy="182563"/>
            </a:xfrm>
            <a:custGeom>
              <a:avLst/>
              <a:gdLst>
                <a:gd name="T0" fmla="*/ 4 w 117"/>
                <a:gd name="T1" fmla="*/ 65 h 65"/>
                <a:gd name="T2" fmla="*/ 1 w 117"/>
                <a:gd name="T3" fmla="*/ 64 h 65"/>
                <a:gd name="T4" fmla="*/ 0 w 117"/>
                <a:gd name="T5" fmla="*/ 61 h 65"/>
                <a:gd name="T6" fmla="*/ 51 w 117"/>
                <a:gd name="T7" fmla="*/ 4 h 65"/>
                <a:gd name="T8" fmla="*/ 116 w 117"/>
                <a:gd name="T9" fmla="*/ 43 h 65"/>
                <a:gd name="T10" fmla="*/ 116 w 117"/>
                <a:gd name="T11" fmla="*/ 47 h 65"/>
                <a:gd name="T12" fmla="*/ 112 w 117"/>
                <a:gd name="T13" fmla="*/ 49 h 65"/>
                <a:gd name="T14" fmla="*/ 5 w 117"/>
                <a:gd name="T15" fmla="*/ 65 h 65"/>
                <a:gd name="T16" fmla="*/ 4 w 117"/>
                <a:gd name="T17" fmla="*/ 65 h 65"/>
                <a:gd name="T18" fmla="*/ 60 w 117"/>
                <a:gd name="T19" fmla="*/ 12 h 65"/>
                <a:gd name="T20" fmla="*/ 52 w 117"/>
                <a:gd name="T21" fmla="*/ 13 h 65"/>
                <a:gd name="T22" fmla="*/ 9 w 117"/>
                <a:gd name="T23" fmla="*/ 55 h 65"/>
                <a:gd name="T24" fmla="*/ 105 w 117"/>
                <a:gd name="T25" fmla="*/ 41 h 65"/>
                <a:gd name="T26" fmla="*/ 60 w 117"/>
                <a:gd name="T27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65">
                  <a:moveTo>
                    <a:pt x="4" y="65"/>
                  </a:moveTo>
                  <a:cubicBezTo>
                    <a:pt x="3" y="65"/>
                    <a:pt x="2" y="65"/>
                    <a:pt x="1" y="64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1" y="32"/>
                    <a:pt x="22" y="8"/>
                    <a:pt x="51" y="4"/>
                  </a:cubicBezTo>
                  <a:cubicBezTo>
                    <a:pt x="79" y="0"/>
                    <a:pt x="106" y="16"/>
                    <a:pt x="116" y="43"/>
                  </a:cubicBezTo>
                  <a:cubicBezTo>
                    <a:pt x="117" y="44"/>
                    <a:pt x="116" y="46"/>
                    <a:pt x="116" y="47"/>
                  </a:cubicBezTo>
                  <a:cubicBezTo>
                    <a:pt x="115" y="48"/>
                    <a:pt x="114" y="49"/>
                    <a:pt x="112" y="49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4" y="65"/>
                    <a:pt x="4" y="65"/>
                  </a:cubicBezTo>
                  <a:close/>
                  <a:moveTo>
                    <a:pt x="60" y="12"/>
                  </a:moveTo>
                  <a:cubicBezTo>
                    <a:pt x="57" y="12"/>
                    <a:pt x="55" y="13"/>
                    <a:pt x="52" y="13"/>
                  </a:cubicBezTo>
                  <a:cubicBezTo>
                    <a:pt x="30" y="16"/>
                    <a:pt x="13" y="34"/>
                    <a:pt x="9" y="55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97" y="23"/>
                    <a:pt x="79" y="12"/>
                    <a:pt x="6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 349"/>
            <p:cNvSpPr>
              <a:spLocks noEditPoints="1"/>
            </p:cNvSpPr>
            <p:nvPr/>
          </p:nvSpPr>
          <p:spPr bwMode="auto">
            <a:xfrm>
              <a:off x="6205538" y="6645275"/>
              <a:ext cx="328613" cy="168275"/>
            </a:xfrm>
            <a:custGeom>
              <a:avLst/>
              <a:gdLst>
                <a:gd name="T0" fmla="*/ 56 w 117"/>
                <a:gd name="T1" fmla="*/ 60 h 60"/>
                <a:gd name="T2" fmla="*/ 1 w 117"/>
                <a:gd name="T3" fmla="*/ 22 h 60"/>
                <a:gd name="T4" fmla="*/ 1 w 117"/>
                <a:gd name="T5" fmla="*/ 18 h 60"/>
                <a:gd name="T6" fmla="*/ 4 w 117"/>
                <a:gd name="T7" fmla="*/ 16 h 60"/>
                <a:gd name="T8" fmla="*/ 111 w 117"/>
                <a:gd name="T9" fmla="*/ 0 h 60"/>
                <a:gd name="T10" fmla="*/ 115 w 117"/>
                <a:gd name="T11" fmla="*/ 1 h 60"/>
                <a:gd name="T12" fmla="*/ 116 w 117"/>
                <a:gd name="T13" fmla="*/ 5 h 60"/>
                <a:gd name="T14" fmla="*/ 66 w 117"/>
                <a:gd name="T15" fmla="*/ 60 h 60"/>
                <a:gd name="T16" fmla="*/ 56 w 117"/>
                <a:gd name="T17" fmla="*/ 60 h 60"/>
                <a:gd name="T18" fmla="*/ 12 w 117"/>
                <a:gd name="T19" fmla="*/ 24 h 60"/>
                <a:gd name="T20" fmla="*/ 64 w 117"/>
                <a:gd name="T21" fmla="*/ 51 h 60"/>
                <a:gd name="T22" fmla="*/ 107 w 117"/>
                <a:gd name="T23" fmla="*/ 10 h 60"/>
                <a:gd name="T24" fmla="*/ 12 w 117"/>
                <a:gd name="T2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60">
                  <a:moveTo>
                    <a:pt x="56" y="60"/>
                  </a:moveTo>
                  <a:cubicBezTo>
                    <a:pt x="32" y="60"/>
                    <a:pt x="10" y="46"/>
                    <a:pt x="1" y="22"/>
                  </a:cubicBezTo>
                  <a:cubicBezTo>
                    <a:pt x="0" y="21"/>
                    <a:pt x="0" y="20"/>
                    <a:pt x="1" y="18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4" y="0"/>
                    <a:pt x="115" y="1"/>
                  </a:cubicBezTo>
                  <a:cubicBezTo>
                    <a:pt x="116" y="2"/>
                    <a:pt x="117" y="3"/>
                    <a:pt x="116" y="5"/>
                  </a:cubicBezTo>
                  <a:cubicBezTo>
                    <a:pt x="114" y="33"/>
                    <a:pt x="94" y="55"/>
                    <a:pt x="66" y="60"/>
                  </a:cubicBezTo>
                  <a:cubicBezTo>
                    <a:pt x="63" y="60"/>
                    <a:pt x="59" y="60"/>
                    <a:pt x="56" y="60"/>
                  </a:cubicBezTo>
                  <a:close/>
                  <a:moveTo>
                    <a:pt x="12" y="24"/>
                  </a:moveTo>
                  <a:cubicBezTo>
                    <a:pt x="22" y="43"/>
                    <a:pt x="43" y="54"/>
                    <a:pt x="64" y="51"/>
                  </a:cubicBezTo>
                  <a:cubicBezTo>
                    <a:pt x="86" y="47"/>
                    <a:pt x="103" y="31"/>
                    <a:pt x="107" y="10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 350"/>
            <p:cNvSpPr/>
            <p:nvPr/>
          </p:nvSpPr>
          <p:spPr bwMode="auto">
            <a:xfrm>
              <a:off x="6348413" y="6781800"/>
              <a:ext cx="144463" cy="463550"/>
            </a:xfrm>
            <a:custGeom>
              <a:avLst/>
              <a:gdLst>
                <a:gd name="T0" fmla="*/ 28 w 51"/>
                <a:gd name="T1" fmla="*/ 165 h 165"/>
                <a:gd name="T2" fmla="*/ 24 w 51"/>
                <a:gd name="T3" fmla="*/ 161 h 165"/>
                <a:gd name="T4" fmla="*/ 0 w 51"/>
                <a:gd name="T5" fmla="*/ 8 h 165"/>
                <a:gd name="T6" fmla="*/ 4 w 51"/>
                <a:gd name="T7" fmla="*/ 3 h 165"/>
                <a:gd name="T8" fmla="*/ 10 w 51"/>
                <a:gd name="T9" fmla="*/ 7 h 165"/>
                <a:gd name="T10" fmla="*/ 32 w 51"/>
                <a:gd name="T11" fmla="*/ 155 h 165"/>
                <a:gd name="T12" fmla="*/ 41 w 51"/>
                <a:gd name="T13" fmla="*/ 153 h 165"/>
                <a:gd name="T14" fmla="*/ 18 w 51"/>
                <a:gd name="T15" fmla="*/ 5 h 165"/>
                <a:gd name="T16" fmla="*/ 22 w 51"/>
                <a:gd name="T17" fmla="*/ 0 h 165"/>
                <a:gd name="T18" fmla="*/ 27 w 51"/>
                <a:gd name="T19" fmla="*/ 4 h 165"/>
                <a:gd name="T20" fmla="*/ 51 w 51"/>
                <a:gd name="T21" fmla="*/ 157 h 165"/>
                <a:gd name="T22" fmla="*/ 50 w 51"/>
                <a:gd name="T23" fmla="*/ 160 h 165"/>
                <a:gd name="T24" fmla="*/ 47 w 51"/>
                <a:gd name="T25" fmla="*/ 162 h 165"/>
                <a:gd name="T26" fmla="*/ 29 w 51"/>
                <a:gd name="T27" fmla="*/ 165 h 165"/>
                <a:gd name="T28" fmla="*/ 28 w 51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65">
                  <a:moveTo>
                    <a:pt x="28" y="165"/>
                  </a:moveTo>
                  <a:cubicBezTo>
                    <a:pt x="26" y="165"/>
                    <a:pt x="24" y="163"/>
                    <a:pt x="24" y="16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2" y="3"/>
                    <a:pt x="4" y="3"/>
                  </a:cubicBezTo>
                  <a:cubicBezTo>
                    <a:pt x="7" y="3"/>
                    <a:pt x="9" y="4"/>
                    <a:pt x="10" y="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20" y="1"/>
                    <a:pt x="22" y="0"/>
                  </a:cubicBezTo>
                  <a:cubicBezTo>
                    <a:pt x="25" y="0"/>
                    <a:pt x="27" y="2"/>
                    <a:pt x="27" y="4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1" y="158"/>
                    <a:pt x="50" y="159"/>
                    <a:pt x="50" y="160"/>
                  </a:cubicBezTo>
                  <a:cubicBezTo>
                    <a:pt x="49" y="161"/>
                    <a:pt x="48" y="162"/>
                    <a:pt x="47" y="162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28" y="165"/>
                    <a:pt x="28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 351"/>
            <p:cNvSpPr>
              <a:spLocks noEditPoints="1"/>
            </p:cNvSpPr>
            <p:nvPr/>
          </p:nvSpPr>
          <p:spPr bwMode="auto">
            <a:xfrm>
              <a:off x="6640513" y="6835775"/>
              <a:ext cx="320675" cy="263525"/>
            </a:xfrm>
            <a:custGeom>
              <a:avLst/>
              <a:gdLst>
                <a:gd name="T0" fmla="*/ 35 w 114"/>
                <a:gd name="T1" fmla="*/ 94 h 94"/>
                <a:gd name="T2" fmla="*/ 5 w 114"/>
                <a:gd name="T3" fmla="*/ 76 h 94"/>
                <a:gd name="T4" fmla="*/ 3 w 114"/>
                <a:gd name="T5" fmla="*/ 50 h 94"/>
                <a:gd name="T6" fmla="*/ 20 w 114"/>
                <a:gd name="T7" fmla="*/ 30 h 94"/>
                <a:gd name="T8" fmla="*/ 60 w 114"/>
                <a:gd name="T9" fmla="*/ 9 h 94"/>
                <a:gd name="T10" fmla="*/ 106 w 114"/>
                <a:gd name="T11" fmla="*/ 23 h 94"/>
                <a:gd name="T12" fmla="*/ 91 w 114"/>
                <a:gd name="T13" fmla="*/ 69 h 94"/>
                <a:gd name="T14" fmla="*/ 51 w 114"/>
                <a:gd name="T15" fmla="*/ 90 h 94"/>
                <a:gd name="T16" fmla="*/ 35 w 114"/>
                <a:gd name="T17" fmla="*/ 94 h 94"/>
                <a:gd name="T18" fmla="*/ 76 w 114"/>
                <a:gd name="T19" fmla="*/ 14 h 94"/>
                <a:gd name="T20" fmla="*/ 64 w 114"/>
                <a:gd name="T21" fmla="*/ 17 h 94"/>
                <a:gd name="T22" fmla="*/ 24 w 114"/>
                <a:gd name="T23" fmla="*/ 38 h 94"/>
                <a:gd name="T24" fmla="*/ 12 w 114"/>
                <a:gd name="T25" fmla="*/ 53 h 94"/>
                <a:gd name="T26" fmla="*/ 13 w 114"/>
                <a:gd name="T27" fmla="*/ 71 h 94"/>
                <a:gd name="T28" fmla="*/ 46 w 114"/>
                <a:gd name="T29" fmla="*/ 82 h 94"/>
                <a:gd name="T30" fmla="*/ 87 w 114"/>
                <a:gd name="T31" fmla="*/ 61 h 94"/>
                <a:gd name="T32" fmla="*/ 97 w 114"/>
                <a:gd name="T33" fmla="*/ 28 h 94"/>
                <a:gd name="T34" fmla="*/ 76 w 114"/>
                <a:gd name="T35" fmla="*/ 14 h 94"/>
                <a:gd name="T36" fmla="*/ 89 w 114"/>
                <a:gd name="T37" fmla="*/ 65 h 94"/>
                <a:gd name="T38" fmla="*/ 89 w 114"/>
                <a:gd name="T39" fmla="*/ 6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94">
                  <a:moveTo>
                    <a:pt x="35" y="94"/>
                  </a:moveTo>
                  <a:cubicBezTo>
                    <a:pt x="23" y="94"/>
                    <a:pt x="11" y="87"/>
                    <a:pt x="5" y="76"/>
                  </a:cubicBezTo>
                  <a:cubicBezTo>
                    <a:pt x="1" y="68"/>
                    <a:pt x="0" y="58"/>
                    <a:pt x="3" y="50"/>
                  </a:cubicBezTo>
                  <a:cubicBezTo>
                    <a:pt x="6" y="41"/>
                    <a:pt x="12" y="34"/>
                    <a:pt x="20" y="3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77" y="0"/>
                    <a:pt x="97" y="7"/>
                    <a:pt x="106" y="23"/>
                  </a:cubicBezTo>
                  <a:cubicBezTo>
                    <a:pt x="114" y="40"/>
                    <a:pt x="108" y="60"/>
                    <a:pt x="91" y="69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46" y="92"/>
                    <a:pt x="40" y="94"/>
                    <a:pt x="35" y="94"/>
                  </a:cubicBezTo>
                  <a:close/>
                  <a:moveTo>
                    <a:pt x="76" y="14"/>
                  </a:moveTo>
                  <a:cubicBezTo>
                    <a:pt x="72" y="14"/>
                    <a:pt x="68" y="15"/>
                    <a:pt x="64" y="1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8" y="41"/>
                    <a:pt x="14" y="46"/>
                    <a:pt x="12" y="53"/>
                  </a:cubicBezTo>
                  <a:cubicBezTo>
                    <a:pt x="10" y="59"/>
                    <a:pt x="10" y="65"/>
                    <a:pt x="13" y="71"/>
                  </a:cubicBezTo>
                  <a:cubicBezTo>
                    <a:pt x="20" y="83"/>
                    <a:pt x="34" y="88"/>
                    <a:pt x="46" y="8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99" y="54"/>
                    <a:pt x="104" y="40"/>
                    <a:pt x="97" y="28"/>
                  </a:cubicBezTo>
                  <a:cubicBezTo>
                    <a:pt x="93" y="19"/>
                    <a:pt x="85" y="14"/>
                    <a:pt x="76" y="14"/>
                  </a:cubicBezTo>
                  <a:close/>
                  <a:moveTo>
                    <a:pt x="89" y="65"/>
                  </a:moveTo>
                  <a:cubicBezTo>
                    <a:pt x="89" y="65"/>
                    <a:pt x="89" y="65"/>
                    <a:pt x="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 352"/>
            <p:cNvSpPr>
              <a:spLocks noEditPoints="1"/>
            </p:cNvSpPr>
            <p:nvPr/>
          </p:nvSpPr>
          <p:spPr bwMode="auto">
            <a:xfrm>
              <a:off x="6697663" y="6891338"/>
              <a:ext cx="192088" cy="163513"/>
            </a:xfrm>
            <a:custGeom>
              <a:avLst/>
              <a:gdLst>
                <a:gd name="T0" fmla="*/ 23 w 69"/>
                <a:gd name="T1" fmla="*/ 58 h 58"/>
                <a:gd name="T2" fmla="*/ 18 w 69"/>
                <a:gd name="T3" fmla="*/ 57 h 58"/>
                <a:gd name="T4" fmla="*/ 8 w 69"/>
                <a:gd name="T5" fmla="*/ 49 h 58"/>
                <a:gd name="T6" fmla="*/ 4 w 69"/>
                <a:gd name="T7" fmla="*/ 41 h 58"/>
                <a:gd name="T8" fmla="*/ 11 w 69"/>
                <a:gd name="T9" fmla="*/ 18 h 58"/>
                <a:gd name="T10" fmla="*/ 40 w 69"/>
                <a:gd name="T11" fmla="*/ 3 h 58"/>
                <a:gd name="T12" fmla="*/ 53 w 69"/>
                <a:gd name="T13" fmla="*/ 2 h 58"/>
                <a:gd name="T14" fmla="*/ 63 w 69"/>
                <a:gd name="T15" fmla="*/ 10 h 58"/>
                <a:gd name="T16" fmla="*/ 67 w 69"/>
                <a:gd name="T17" fmla="*/ 18 h 58"/>
                <a:gd name="T18" fmla="*/ 68 w 69"/>
                <a:gd name="T19" fmla="*/ 31 h 58"/>
                <a:gd name="T20" fmla="*/ 60 w 69"/>
                <a:gd name="T21" fmla="*/ 41 h 58"/>
                <a:gd name="T22" fmla="*/ 31 w 69"/>
                <a:gd name="T23" fmla="*/ 56 h 58"/>
                <a:gd name="T24" fmla="*/ 23 w 69"/>
                <a:gd name="T25" fmla="*/ 58 h 58"/>
                <a:gd name="T26" fmla="*/ 48 w 69"/>
                <a:gd name="T27" fmla="*/ 10 h 58"/>
                <a:gd name="T28" fmla="*/ 44 w 69"/>
                <a:gd name="T29" fmla="*/ 11 h 58"/>
                <a:gd name="T30" fmla="*/ 15 w 69"/>
                <a:gd name="T31" fmla="*/ 26 h 58"/>
                <a:gd name="T32" fmla="*/ 12 w 69"/>
                <a:gd name="T33" fmla="*/ 37 h 58"/>
                <a:gd name="T34" fmla="*/ 16 w 69"/>
                <a:gd name="T35" fmla="*/ 44 h 58"/>
                <a:gd name="T36" fmla="*/ 21 w 69"/>
                <a:gd name="T37" fmla="*/ 48 h 58"/>
                <a:gd name="T38" fmla="*/ 27 w 69"/>
                <a:gd name="T39" fmla="*/ 48 h 58"/>
                <a:gd name="T40" fmla="*/ 56 w 69"/>
                <a:gd name="T41" fmla="*/ 33 h 58"/>
                <a:gd name="T42" fmla="*/ 56 w 69"/>
                <a:gd name="T43" fmla="*/ 33 h 58"/>
                <a:gd name="T44" fmla="*/ 59 w 69"/>
                <a:gd name="T45" fmla="*/ 28 h 58"/>
                <a:gd name="T46" fmla="*/ 59 w 69"/>
                <a:gd name="T47" fmla="*/ 22 h 58"/>
                <a:gd name="T48" fmla="*/ 55 w 69"/>
                <a:gd name="T49" fmla="*/ 14 h 58"/>
                <a:gd name="T50" fmla="*/ 50 w 69"/>
                <a:gd name="T51" fmla="*/ 11 h 58"/>
                <a:gd name="T52" fmla="*/ 48 w 69"/>
                <a:gd name="T53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58">
                  <a:moveTo>
                    <a:pt x="23" y="58"/>
                  </a:moveTo>
                  <a:cubicBezTo>
                    <a:pt x="21" y="58"/>
                    <a:pt x="20" y="58"/>
                    <a:pt x="18" y="57"/>
                  </a:cubicBezTo>
                  <a:cubicBezTo>
                    <a:pt x="14" y="56"/>
                    <a:pt x="10" y="53"/>
                    <a:pt x="8" y="49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3"/>
                    <a:pt x="3" y="22"/>
                    <a:pt x="11" y="1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4" y="1"/>
                    <a:pt x="49" y="0"/>
                    <a:pt x="53" y="2"/>
                  </a:cubicBezTo>
                  <a:cubicBezTo>
                    <a:pt x="57" y="3"/>
                    <a:pt x="61" y="6"/>
                    <a:pt x="63" y="10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9" y="22"/>
                    <a:pt x="69" y="27"/>
                    <a:pt x="68" y="31"/>
                  </a:cubicBezTo>
                  <a:cubicBezTo>
                    <a:pt x="67" y="35"/>
                    <a:pt x="64" y="39"/>
                    <a:pt x="60" y="41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8" y="57"/>
                    <a:pt x="26" y="58"/>
                    <a:pt x="23" y="58"/>
                  </a:cubicBezTo>
                  <a:close/>
                  <a:moveTo>
                    <a:pt x="48" y="10"/>
                  </a:moveTo>
                  <a:cubicBezTo>
                    <a:pt x="47" y="10"/>
                    <a:pt x="45" y="10"/>
                    <a:pt x="44" y="1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28"/>
                    <a:pt x="10" y="33"/>
                    <a:pt x="12" y="37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6"/>
                    <a:pt x="19" y="48"/>
                    <a:pt x="21" y="48"/>
                  </a:cubicBezTo>
                  <a:cubicBezTo>
                    <a:pt x="23" y="49"/>
                    <a:pt x="25" y="49"/>
                    <a:pt x="27" y="48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9" y="30"/>
                    <a:pt x="59" y="28"/>
                  </a:cubicBezTo>
                  <a:cubicBezTo>
                    <a:pt x="60" y="26"/>
                    <a:pt x="60" y="24"/>
                    <a:pt x="59" y="22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3"/>
                    <a:pt x="52" y="11"/>
                    <a:pt x="50" y="11"/>
                  </a:cubicBezTo>
                  <a:cubicBezTo>
                    <a:pt x="49" y="10"/>
                    <a:pt x="49" y="10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 353"/>
            <p:cNvSpPr>
              <a:spLocks noEditPoints="1"/>
            </p:cNvSpPr>
            <p:nvPr/>
          </p:nvSpPr>
          <p:spPr bwMode="auto">
            <a:xfrm>
              <a:off x="6556375" y="6985000"/>
              <a:ext cx="141288" cy="153988"/>
            </a:xfrm>
            <a:custGeom>
              <a:avLst/>
              <a:gdLst>
                <a:gd name="T0" fmla="*/ 29 w 50"/>
                <a:gd name="T1" fmla="*/ 55 h 55"/>
                <a:gd name="T2" fmla="*/ 10 w 50"/>
                <a:gd name="T3" fmla="*/ 34 h 55"/>
                <a:gd name="T4" fmla="*/ 8 w 50"/>
                <a:gd name="T5" fmla="*/ 7 h 55"/>
                <a:gd name="T6" fmla="*/ 43 w 50"/>
                <a:gd name="T7" fmla="*/ 18 h 55"/>
                <a:gd name="T8" fmla="*/ 43 w 50"/>
                <a:gd name="T9" fmla="*/ 18 h 55"/>
                <a:gd name="T10" fmla="*/ 32 w 50"/>
                <a:gd name="T11" fmla="*/ 54 h 55"/>
                <a:gd name="T12" fmla="*/ 29 w 50"/>
                <a:gd name="T13" fmla="*/ 55 h 55"/>
                <a:gd name="T14" fmla="*/ 13 w 50"/>
                <a:gd name="T15" fmla="*/ 15 h 55"/>
                <a:gd name="T16" fmla="*/ 29 w 50"/>
                <a:gd name="T17" fmla="*/ 45 h 55"/>
                <a:gd name="T18" fmla="*/ 35 w 50"/>
                <a:gd name="T19" fmla="*/ 23 h 55"/>
                <a:gd name="T20" fmla="*/ 13 w 50"/>
                <a:gd name="T21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5">
                  <a:moveTo>
                    <a:pt x="29" y="55"/>
                  </a:moveTo>
                  <a:cubicBezTo>
                    <a:pt x="21" y="55"/>
                    <a:pt x="13" y="41"/>
                    <a:pt x="10" y="34"/>
                  </a:cubicBezTo>
                  <a:cubicBezTo>
                    <a:pt x="5" y="24"/>
                    <a:pt x="0" y="11"/>
                    <a:pt x="8" y="7"/>
                  </a:cubicBezTo>
                  <a:cubicBezTo>
                    <a:pt x="21" y="0"/>
                    <a:pt x="37" y="5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50" y="31"/>
                    <a:pt x="45" y="47"/>
                    <a:pt x="32" y="54"/>
                  </a:cubicBezTo>
                  <a:cubicBezTo>
                    <a:pt x="31" y="54"/>
                    <a:pt x="30" y="55"/>
                    <a:pt x="29" y="55"/>
                  </a:cubicBezTo>
                  <a:close/>
                  <a:moveTo>
                    <a:pt x="13" y="15"/>
                  </a:moveTo>
                  <a:cubicBezTo>
                    <a:pt x="12" y="21"/>
                    <a:pt x="23" y="42"/>
                    <a:pt x="29" y="45"/>
                  </a:cubicBezTo>
                  <a:cubicBezTo>
                    <a:pt x="36" y="40"/>
                    <a:pt x="39" y="31"/>
                    <a:pt x="35" y="23"/>
                  </a:cubicBezTo>
                  <a:cubicBezTo>
                    <a:pt x="31" y="14"/>
                    <a:pt x="21" y="11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 354"/>
            <p:cNvSpPr>
              <a:spLocks noEditPoints="1"/>
            </p:cNvSpPr>
            <p:nvPr/>
          </p:nvSpPr>
          <p:spPr bwMode="auto">
            <a:xfrm>
              <a:off x="6907213" y="6799263"/>
              <a:ext cx="131763" cy="150813"/>
            </a:xfrm>
            <a:custGeom>
              <a:avLst/>
              <a:gdLst>
                <a:gd name="T0" fmla="*/ 27 w 47"/>
                <a:gd name="T1" fmla="*/ 54 h 54"/>
                <a:gd name="T2" fmla="*/ 19 w 47"/>
                <a:gd name="T3" fmla="*/ 53 h 54"/>
                <a:gd name="T4" fmla="*/ 3 w 47"/>
                <a:gd name="T5" fmla="*/ 40 h 54"/>
                <a:gd name="T6" fmla="*/ 3 w 47"/>
                <a:gd name="T7" fmla="*/ 40 h 54"/>
                <a:gd name="T8" fmla="*/ 2 w 47"/>
                <a:gd name="T9" fmla="*/ 20 h 54"/>
                <a:gd name="T10" fmla="*/ 15 w 47"/>
                <a:gd name="T11" fmla="*/ 4 h 54"/>
                <a:gd name="T12" fmla="*/ 37 w 47"/>
                <a:gd name="T13" fmla="*/ 24 h 54"/>
                <a:gd name="T14" fmla="*/ 39 w 47"/>
                <a:gd name="T15" fmla="*/ 51 h 54"/>
                <a:gd name="T16" fmla="*/ 27 w 47"/>
                <a:gd name="T17" fmla="*/ 54 h 54"/>
                <a:gd name="T18" fmla="*/ 18 w 47"/>
                <a:gd name="T19" fmla="*/ 13 h 54"/>
                <a:gd name="T20" fmla="*/ 10 w 47"/>
                <a:gd name="T21" fmla="*/ 23 h 54"/>
                <a:gd name="T22" fmla="*/ 12 w 47"/>
                <a:gd name="T23" fmla="*/ 36 h 54"/>
                <a:gd name="T24" fmla="*/ 12 w 47"/>
                <a:gd name="T25" fmla="*/ 36 h 54"/>
                <a:gd name="T26" fmla="*/ 22 w 47"/>
                <a:gd name="T27" fmla="*/ 44 h 54"/>
                <a:gd name="T28" fmla="*/ 34 w 47"/>
                <a:gd name="T29" fmla="*/ 43 h 54"/>
                <a:gd name="T30" fmla="*/ 18 w 47"/>
                <a:gd name="T31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4">
                  <a:moveTo>
                    <a:pt x="27" y="54"/>
                  </a:moveTo>
                  <a:cubicBezTo>
                    <a:pt x="24" y="54"/>
                    <a:pt x="21" y="54"/>
                    <a:pt x="19" y="53"/>
                  </a:cubicBezTo>
                  <a:cubicBezTo>
                    <a:pt x="12" y="51"/>
                    <a:pt x="7" y="46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34"/>
                    <a:pt x="0" y="27"/>
                    <a:pt x="2" y="20"/>
                  </a:cubicBezTo>
                  <a:cubicBezTo>
                    <a:pt x="4" y="13"/>
                    <a:pt x="9" y="8"/>
                    <a:pt x="15" y="4"/>
                  </a:cubicBezTo>
                  <a:cubicBezTo>
                    <a:pt x="23" y="0"/>
                    <a:pt x="33" y="17"/>
                    <a:pt x="37" y="24"/>
                  </a:cubicBezTo>
                  <a:cubicBezTo>
                    <a:pt x="42" y="34"/>
                    <a:pt x="47" y="47"/>
                    <a:pt x="39" y="51"/>
                  </a:cubicBezTo>
                  <a:cubicBezTo>
                    <a:pt x="35" y="53"/>
                    <a:pt x="31" y="54"/>
                    <a:pt x="27" y="54"/>
                  </a:cubicBezTo>
                  <a:close/>
                  <a:moveTo>
                    <a:pt x="18" y="13"/>
                  </a:moveTo>
                  <a:cubicBezTo>
                    <a:pt x="14" y="15"/>
                    <a:pt x="12" y="19"/>
                    <a:pt x="10" y="23"/>
                  </a:cubicBezTo>
                  <a:cubicBezTo>
                    <a:pt x="9" y="27"/>
                    <a:pt x="9" y="32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7" y="43"/>
                    <a:pt x="22" y="44"/>
                  </a:cubicBezTo>
                  <a:cubicBezTo>
                    <a:pt x="26" y="45"/>
                    <a:pt x="30" y="45"/>
                    <a:pt x="34" y="43"/>
                  </a:cubicBezTo>
                  <a:cubicBezTo>
                    <a:pt x="35" y="38"/>
                    <a:pt x="24" y="17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 355"/>
            <p:cNvSpPr/>
            <p:nvPr/>
          </p:nvSpPr>
          <p:spPr bwMode="auto">
            <a:xfrm>
              <a:off x="6610350" y="7029450"/>
              <a:ext cx="69850" cy="61913"/>
            </a:xfrm>
            <a:custGeom>
              <a:avLst/>
              <a:gdLst>
                <a:gd name="T0" fmla="*/ 11 w 25"/>
                <a:gd name="T1" fmla="*/ 22 h 22"/>
                <a:gd name="T2" fmla="*/ 9 w 25"/>
                <a:gd name="T3" fmla="*/ 21 h 22"/>
                <a:gd name="T4" fmla="*/ 7 w 25"/>
                <a:gd name="T5" fmla="*/ 15 h 22"/>
                <a:gd name="T6" fmla="*/ 11 w 25"/>
                <a:gd name="T7" fmla="*/ 9 h 22"/>
                <a:gd name="T8" fmla="*/ 5 w 25"/>
                <a:gd name="T9" fmla="*/ 10 h 22"/>
                <a:gd name="T10" fmla="*/ 0 w 25"/>
                <a:gd name="T11" fmla="*/ 5 h 22"/>
                <a:gd name="T12" fmla="*/ 5 w 25"/>
                <a:gd name="T13" fmla="*/ 0 h 22"/>
                <a:gd name="T14" fmla="*/ 20 w 25"/>
                <a:gd name="T15" fmla="*/ 0 h 22"/>
                <a:gd name="T16" fmla="*/ 24 w 25"/>
                <a:gd name="T17" fmla="*/ 2 h 22"/>
                <a:gd name="T18" fmla="*/ 24 w 25"/>
                <a:gd name="T19" fmla="*/ 7 h 22"/>
                <a:gd name="T20" fmla="*/ 15 w 25"/>
                <a:gd name="T21" fmla="*/ 20 h 22"/>
                <a:gd name="T22" fmla="*/ 11 w 25"/>
                <a:gd name="T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2">
                  <a:moveTo>
                    <a:pt x="11" y="22"/>
                  </a:moveTo>
                  <a:cubicBezTo>
                    <a:pt x="10" y="22"/>
                    <a:pt x="9" y="22"/>
                    <a:pt x="9" y="21"/>
                  </a:cubicBezTo>
                  <a:cubicBezTo>
                    <a:pt x="6" y="19"/>
                    <a:pt x="6" y="17"/>
                    <a:pt x="7" y="15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5" y="4"/>
                    <a:pt x="25" y="6"/>
                    <a:pt x="24" y="7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3" y="22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 356"/>
            <p:cNvSpPr/>
            <p:nvPr/>
          </p:nvSpPr>
          <p:spPr bwMode="auto">
            <a:xfrm>
              <a:off x="6915150" y="6854825"/>
              <a:ext cx="71438" cy="65088"/>
            </a:xfrm>
            <a:custGeom>
              <a:avLst/>
              <a:gdLst>
                <a:gd name="T0" fmla="*/ 5 w 25"/>
                <a:gd name="T1" fmla="*/ 23 h 23"/>
                <a:gd name="T2" fmla="*/ 1 w 25"/>
                <a:gd name="T3" fmla="*/ 21 h 23"/>
                <a:gd name="T4" fmla="*/ 1 w 25"/>
                <a:gd name="T5" fmla="*/ 16 h 23"/>
                <a:gd name="T6" fmla="*/ 10 w 25"/>
                <a:gd name="T7" fmla="*/ 3 h 23"/>
                <a:gd name="T8" fmla="*/ 17 w 25"/>
                <a:gd name="T9" fmla="*/ 2 h 23"/>
                <a:gd name="T10" fmla="*/ 18 w 25"/>
                <a:gd name="T11" fmla="*/ 8 h 23"/>
                <a:gd name="T12" fmla="*/ 14 w 25"/>
                <a:gd name="T13" fmla="*/ 13 h 23"/>
                <a:gd name="T14" fmla="*/ 20 w 25"/>
                <a:gd name="T15" fmla="*/ 13 h 23"/>
                <a:gd name="T16" fmla="*/ 25 w 25"/>
                <a:gd name="T17" fmla="*/ 18 h 23"/>
                <a:gd name="T18" fmla="*/ 20 w 25"/>
                <a:gd name="T19" fmla="*/ 22 h 23"/>
                <a:gd name="T20" fmla="*/ 5 w 25"/>
                <a:gd name="T21" fmla="*/ 23 h 23"/>
                <a:gd name="T22" fmla="*/ 5 w 25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5" y="23"/>
                  </a:moveTo>
                  <a:cubicBezTo>
                    <a:pt x="3" y="23"/>
                    <a:pt x="1" y="22"/>
                    <a:pt x="1" y="21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2"/>
                  </a:cubicBezTo>
                  <a:cubicBezTo>
                    <a:pt x="19" y="3"/>
                    <a:pt x="19" y="6"/>
                    <a:pt x="18" y="8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3"/>
                    <a:pt x="25" y="15"/>
                    <a:pt x="25" y="18"/>
                  </a:cubicBezTo>
                  <a:cubicBezTo>
                    <a:pt x="25" y="20"/>
                    <a:pt x="23" y="22"/>
                    <a:pt x="20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 357"/>
            <p:cNvSpPr>
              <a:spLocks noEditPoints="1"/>
            </p:cNvSpPr>
            <p:nvPr/>
          </p:nvSpPr>
          <p:spPr bwMode="auto">
            <a:xfrm>
              <a:off x="6621463" y="7154863"/>
              <a:ext cx="317500" cy="188913"/>
            </a:xfrm>
            <a:custGeom>
              <a:avLst/>
              <a:gdLst>
                <a:gd name="T0" fmla="*/ 79 w 113"/>
                <a:gd name="T1" fmla="*/ 67 h 67"/>
                <a:gd name="T2" fmla="*/ 34 w 113"/>
                <a:gd name="T3" fmla="*/ 67 h 67"/>
                <a:gd name="T4" fmla="*/ 0 w 113"/>
                <a:gd name="T5" fmla="*/ 33 h 67"/>
                <a:gd name="T6" fmla="*/ 34 w 113"/>
                <a:gd name="T7" fmla="*/ 0 h 67"/>
                <a:gd name="T8" fmla="*/ 79 w 113"/>
                <a:gd name="T9" fmla="*/ 0 h 67"/>
                <a:gd name="T10" fmla="*/ 113 w 113"/>
                <a:gd name="T11" fmla="*/ 33 h 67"/>
                <a:gd name="T12" fmla="*/ 79 w 113"/>
                <a:gd name="T13" fmla="*/ 67 h 67"/>
                <a:gd name="T14" fmla="*/ 34 w 113"/>
                <a:gd name="T15" fmla="*/ 9 h 67"/>
                <a:gd name="T16" fmla="*/ 9 w 113"/>
                <a:gd name="T17" fmla="*/ 33 h 67"/>
                <a:gd name="T18" fmla="*/ 34 w 113"/>
                <a:gd name="T19" fmla="*/ 58 h 67"/>
                <a:gd name="T20" fmla="*/ 79 w 113"/>
                <a:gd name="T21" fmla="*/ 58 h 67"/>
                <a:gd name="T22" fmla="*/ 104 w 113"/>
                <a:gd name="T23" fmla="*/ 33 h 67"/>
                <a:gd name="T24" fmla="*/ 79 w 113"/>
                <a:gd name="T25" fmla="*/ 9 h 67"/>
                <a:gd name="T26" fmla="*/ 34 w 113"/>
                <a:gd name="T27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67">
                  <a:moveTo>
                    <a:pt x="79" y="67"/>
                  </a:moveTo>
                  <a:cubicBezTo>
                    <a:pt x="34" y="67"/>
                    <a:pt x="34" y="67"/>
                    <a:pt x="34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8" y="0"/>
                    <a:pt x="113" y="15"/>
                    <a:pt x="113" y="33"/>
                  </a:cubicBezTo>
                  <a:cubicBezTo>
                    <a:pt x="113" y="52"/>
                    <a:pt x="98" y="67"/>
                    <a:pt x="79" y="67"/>
                  </a:cubicBezTo>
                  <a:close/>
                  <a:moveTo>
                    <a:pt x="34" y="9"/>
                  </a:moveTo>
                  <a:cubicBezTo>
                    <a:pt x="20" y="9"/>
                    <a:pt x="9" y="20"/>
                    <a:pt x="9" y="33"/>
                  </a:cubicBezTo>
                  <a:cubicBezTo>
                    <a:pt x="9" y="47"/>
                    <a:pt x="20" y="58"/>
                    <a:pt x="34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3" y="58"/>
                    <a:pt x="104" y="47"/>
                    <a:pt x="104" y="33"/>
                  </a:cubicBezTo>
                  <a:cubicBezTo>
                    <a:pt x="104" y="20"/>
                    <a:pt x="93" y="9"/>
                    <a:pt x="79" y="9"/>
                  </a:cubicBezTo>
                  <a:lnTo>
                    <a:pt x="3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 358"/>
            <p:cNvSpPr>
              <a:spLocks noEditPoints="1"/>
            </p:cNvSpPr>
            <p:nvPr/>
          </p:nvSpPr>
          <p:spPr bwMode="auto">
            <a:xfrm>
              <a:off x="6542088" y="7175500"/>
              <a:ext cx="104775" cy="147638"/>
            </a:xfrm>
            <a:custGeom>
              <a:avLst/>
              <a:gdLst>
                <a:gd name="T0" fmla="*/ 11 w 37"/>
                <a:gd name="T1" fmla="*/ 53 h 53"/>
                <a:gd name="T2" fmla="*/ 0 w 37"/>
                <a:gd name="T3" fmla="*/ 25 h 53"/>
                <a:gd name="T4" fmla="*/ 1 w 37"/>
                <a:gd name="T5" fmla="*/ 10 h 53"/>
                <a:gd name="T6" fmla="*/ 11 w 37"/>
                <a:gd name="T7" fmla="*/ 0 h 53"/>
                <a:gd name="T8" fmla="*/ 37 w 37"/>
                <a:gd name="T9" fmla="*/ 26 h 53"/>
                <a:gd name="T10" fmla="*/ 11 w 37"/>
                <a:gd name="T11" fmla="*/ 53 h 53"/>
                <a:gd name="T12" fmla="*/ 12 w 37"/>
                <a:gd name="T13" fmla="*/ 44 h 53"/>
                <a:gd name="T14" fmla="*/ 12 w 37"/>
                <a:gd name="T15" fmla="*/ 44 h 53"/>
                <a:gd name="T16" fmla="*/ 11 w 37"/>
                <a:gd name="T17" fmla="*/ 9 h 53"/>
                <a:gd name="T18" fmla="*/ 12 w 37"/>
                <a:gd name="T19" fmla="*/ 43 h 53"/>
                <a:gd name="T20" fmla="*/ 28 w 37"/>
                <a:gd name="T21" fmla="*/ 26 h 53"/>
                <a:gd name="T22" fmla="*/ 11 w 37"/>
                <a:gd name="T2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53">
                  <a:moveTo>
                    <a:pt x="11" y="53"/>
                  </a:moveTo>
                  <a:cubicBezTo>
                    <a:pt x="1" y="53"/>
                    <a:pt x="0" y="33"/>
                    <a:pt x="0" y="25"/>
                  </a:cubicBezTo>
                  <a:cubicBezTo>
                    <a:pt x="0" y="19"/>
                    <a:pt x="0" y="14"/>
                    <a:pt x="1" y="10"/>
                  </a:cubicBezTo>
                  <a:cubicBezTo>
                    <a:pt x="4" y="2"/>
                    <a:pt x="8" y="0"/>
                    <a:pt x="11" y="0"/>
                  </a:cubicBezTo>
                  <a:cubicBezTo>
                    <a:pt x="25" y="0"/>
                    <a:pt x="37" y="12"/>
                    <a:pt x="37" y="26"/>
                  </a:cubicBezTo>
                  <a:cubicBezTo>
                    <a:pt x="37" y="41"/>
                    <a:pt x="25" y="53"/>
                    <a:pt x="11" y="53"/>
                  </a:cubicBez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lose/>
                  <a:moveTo>
                    <a:pt x="11" y="9"/>
                  </a:moveTo>
                  <a:cubicBezTo>
                    <a:pt x="8" y="14"/>
                    <a:pt x="8" y="38"/>
                    <a:pt x="12" y="43"/>
                  </a:cubicBezTo>
                  <a:cubicBezTo>
                    <a:pt x="21" y="43"/>
                    <a:pt x="28" y="35"/>
                    <a:pt x="28" y="26"/>
                  </a:cubicBezTo>
                  <a:cubicBezTo>
                    <a:pt x="28" y="17"/>
                    <a:pt x="21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 359"/>
            <p:cNvSpPr>
              <a:spLocks noEditPoints="1"/>
            </p:cNvSpPr>
            <p:nvPr/>
          </p:nvSpPr>
          <p:spPr bwMode="auto">
            <a:xfrm>
              <a:off x="6915150" y="7175500"/>
              <a:ext cx="104775" cy="147638"/>
            </a:xfrm>
            <a:custGeom>
              <a:avLst/>
              <a:gdLst>
                <a:gd name="T0" fmla="*/ 27 w 37"/>
                <a:gd name="T1" fmla="*/ 53 h 53"/>
                <a:gd name="T2" fmla="*/ 0 w 37"/>
                <a:gd name="T3" fmla="*/ 26 h 53"/>
                <a:gd name="T4" fmla="*/ 27 w 37"/>
                <a:gd name="T5" fmla="*/ 0 h 53"/>
                <a:gd name="T6" fmla="*/ 37 w 37"/>
                <a:gd name="T7" fmla="*/ 27 h 53"/>
                <a:gd name="T8" fmla="*/ 36 w 37"/>
                <a:gd name="T9" fmla="*/ 43 h 53"/>
                <a:gd name="T10" fmla="*/ 27 w 37"/>
                <a:gd name="T11" fmla="*/ 53 h 53"/>
                <a:gd name="T12" fmla="*/ 25 w 37"/>
                <a:gd name="T13" fmla="*/ 9 h 53"/>
                <a:gd name="T14" fmla="*/ 9 w 37"/>
                <a:gd name="T15" fmla="*/ 26 h 53"/>
                <a:gd name="T16" fmla="*/ 26 w 37"/>
                <a:gd name="T17" fmla="*/ 43 h 53"/>
                <a:gd name="T18" fmla="*/ 25 w 37"/>
                <a:gd name="T19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3">
                  <a:moveTo>
                    <a:pt x="27" y="53"/>
                  </a:move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6" y="0"/>
                    <a:pt x="37" y="19"/>
                    <a:pt x="37" y="27"/>
                  </a:cubicBezTo>
                  <a:cubicBezTo>
                    <a:pt x="37" y="33"/>
                    <a:pt x="37" y="39"/>
                    <a:pt x="36" y="43"/>
                  </a:cubicBezTo>
                  <a:cubicBezTo>
                    <a:pt x="34" y="51"/>
                    <a:pt x="30" y="53"/>
                    <a:pt x="27" y="53"/>
                  </a:cubicBezTo>
                  <a:close/>
                  <a:moveTo>
                    <a:pt x="25" y="9"/>
                  </a:moveTo>
                  <a:cubicBezTo>
                    <a:pt x="16" y="10"/>
                    <a:pt x="9" y="17"/>
                    <a:pt x="9" y="26"/>
                  </a:cubicBezTo>
                  <a:cubicBezTo>
                    <a:pt x="9" y="35"/>
                    <a:pt x="16" y="43"/>
                    <a:pt x="26" y="43"/>
                  </a:cubicBezTo>
                  <a:cubicBezTo>
                    <a:pt x="29" y="39"/>
                    <a:pt x="29" y="15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 360"/>
            <p:cNvSpPr/>
            <p:nvPr/>
          </p:nvSpPr>
          <p:spPr bwMode="auto">
            <a:xfrm>
              <a:off x="6578600" y="7215188"/>
              <a:ext cx="68263" cy="66675"/>
            </a:xfrm>
            <a:custGeom>
              <a:avLst/>
              <a:gdLst>
                <a:gd name="T0" fmla="*/ 6 w 24"/>
                <a:gd name="T1" fmla="*/ 24 h 24"/>
                <a:gd name="T2" fmla="*/ 1 w 24"/>
                <a:gd name="T3" fmla="*/ 22 h 24"/>
                <a:gd name="T4" fmla="*/ 3 w 24"/>
                <a:gd name="T5" fmla="*/ 15 h 24"/>
                <a:gd name="T6" fmla="*/ 9 w 24"/>
                <a:gd name="T7" fmla="*/ 12 h 24"/>
                <a:gd name="T8" fmla="*/ 4 w 24"/>
                <a:gd name="T9" fmla="*/ 10 h 24"/>
                <a:gd name="T10" fmla="*/ 1 w 24"/>
                <a:gd name="T11" fmla="*/ 4 h 24"/>
                <a:gd name="T12" fmla="*/ 8 w 24"/>
                <a:gd name="T13" fmla="*/ 1 h 24"/>
                <a:gd name="T14" fmla="*/ 22 w 24"/>
                <a:gd name="T15" fmla="*/ 8 h 24"/>
                <a:gd name="T16" fmla="*/ 24 w 24"/>
                <a:gd name="T17" fmla="*/ 12 h 24"/>
                <a:gd name="T18" fmla="*/ 22 w 24"/>
                <a:gd name="T19" fmla="*/ 16 h 24"/>
                <a:gd name="T20" fmla="*/ 8 w 24"/>
                <a:gd name="T21" fmla="*/ 24 h 24"/>
                <a:gd name="T22" fmla="*/ 6 w 2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4">
                  <a:moveTo>
                    <a:pt x="6" y="24"/>
                  </a:moveTo>
                  <a:cubicBezTo>
                    <a:pt x="4" y="24"/>
                    <a:pt x="2" y="23"/>
                    <a:pt x="1" y="22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4" y="10"/>
                    <a:pt x="24" y="12"/>
                  </a:cubicBezTo>
                  <a:cubicBezTo>
                    <a:pt x="24" y="14"/>
                    <a:pt x="23" y="16"/>
                    <a:pt x="22" y="1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6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 361"/>
            <p:cNvSpPr/>
            <p:nvPr/>
          </p:nvSpPr>
          <p:spPr bwMode="auto">
            <a:xfrm>
              <a:off x="6915150" y="7215188"/>
              <a:ext cx="68263" cy="66675"/>
            </a:xfrm>
            <a:custGeom>
              <a:avLst/>
              <a:gdLst>
                <a:gd name="T0" fmla="*/ 19 w 24"/>
                <a:gd name="T1" fmla="*/ 24 h 24"/>
                <a:gd name="T2" fmla="*/ 17 w 24"/>
                <a:gd name="T3" fmla="*/ 24 h 24"/>
                <a:gd name="T4" fmla="*/ 3 w 24"/>
                <a:gd name="T5" fmla="*/ 17 h 24"/>
                <a:gd name="T6" fmla="*/ 0 w 24"/>
                <a:gd name="T7" fmla="*/ 13 h 24"/>
                <a:gd name="T8" fmla="*/ 2 w 24"/>
                <a:gd name="T9" fmla="*/ 9 h 24"/>
                <a:gd name="T10" fmla="*/ 16 w 24"/>
                <a:gd name="T11" fmla="*/ 2 h 24"/>
                <a:gd name="T12" fmla="*/ 23 w 24"/>
                <a:gd name="T13" fmla="*/ 4 h 24"/>
                <a:gd name="T14" fmla="*/ 21 w 24"/>
                <a:gd name="T15" fmla="*/ 10 h 24"/>
                <a:gd name="T16" fmla="*/ 15 w 24"/>
                <a:gd name="T17" fmla="*/ 13 h 24"/>
                <a:gd name="T18" fmla="*/ 21 w 24"/>
                <a:gd name="T19" fmla="*/ 15 h 24"/>
                <a:gd name="T20" fmla="*/ 23 w 24"/>
                <a:gd name="T21" fmla="*/ 21 h 24"/>
                <a:gd name="T22" fmla="*/ 19 w 2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4">
                  <a:moveTo>
                    <a:pt x="19" y="24"/>
                  </a:moveTo>
                  <a:cubicBezTo>
                    <a:pt x="18" y="24"/>
                    <a:pt x="17" y="24"/>
                    <a:pt x="17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11"/>
                    <a:pt x="1" y="9"/>
                    <a:pt x="2" y="9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9" y="0"/>
                    <a:pt x="22" y="1"/>
                    <a:pt x="23" y="4"/>
                  </a:cubicBezTo>
                  <a:cubicBezTo>
                    <a:pt x="24" y="6"/>
                    <a:pt x="23" y="9"/>
                    <a:pt x="21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6"/>
                    <a:pt x="24" y="19"/>
                    <a:pt x="23" y="21"/>
                  </a:cubicBezTo>
                  <a:cubicBezTo>
                    <a:pt x="22" y="23"/>
                    <a:pt x="20" y="24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5" name="Oval 362"/>
            <p:cNvSpPr>
              <a:spLocks noChangeArrowheads="1"/>
            </p:cNvSpPr>
            <p:nvPr/>
          </p:nvSpPr>
          <p:spPr bwMode="auto">
            <a:xfrm>
              <a:off x="6694488" y="716756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6" name="Oval 363"/>
            <p:cNvSpPr>
              <a:spLocks noChangeArrowheads="1"/>
            </p:cNvSpPr>
            <p:nvPr/>
          </p:nvSpPr>
          <p:spPr bwMode="auto">
            <a:xfrm>
              <a:off x="6694488" y="730408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7" name="Oval 364"/>
            <p:cNvSpPr>
              <a:spLocks noChangeArrowheads="1"/>
            </p:cNvSpPr>
            <p:nvPr/>
          </p:nvSpPr>
          <p:spPr bwMode="auto">
            <a:xfrm>
              <a:off x="6694488" y="721201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8" name="Oval 365"/>
            <p:cNvSpPr>
              <a:spLocks noChangeArrowheads="1"/>
            </p:cNvSpPr>
            <p:nvPr/>
          </p:nvSpPr>
          <p:spPr bwMode="auto">
            <a:xfrm>
              <a:off x="6694488" y="7256463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9" name="Oval 366"/>
            <p:cNvSpPr>
              <a:spLocks noChangeArrowheads="1"/>
            </p:cNvSpPr>
            <p:nvPr/>
          </p:nvSpPr>
          <p:spPr bwMode="auto">
            <a:xfrm>
              <a:off x="6840538" y="716756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0" name="Oval 367"/>
            <p:cNvSpPr>
              <a:spLocks noChangeArrowheads="1"/>
            </p:cNvSpPr>
            <p:nvPr/>
          </p:nvSpPr>
          <p:spPr bwMode="auto">
            <a:xfrm>
              <a:off x="6840538" y="730408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1" name="Oval 368"/>
            <p:cNvSpPr>
              <a:spLocks noChangeArrowheads="1"/>
            </p:cNvSpPr>
            <p:nvPr/>
          </p:nvSpPr>
          <p:spPr bwMode="auto">
            <a:xfrm>
              <a:off x="6840538" y="721201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2" name="Oval 369"/>
            <p:cNvSpPr>
              <a:spLocks noChangeArrowheads="1"/>
            </p:cNvSpPr>
            <p:nvPr/>
          </p:nvSpPr>
          <p:spPr bwMode="auto">
            <a:xfrm>
              <a:off x="6840538" y="7256463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93" name="Freeform 370"/>
          <p:cNvSpPr>
            <a:spLocks noEditPoints="1"/>
          </p:cNvSpPr>
          <p:nvPr/>
        </p:nvSpPr>
        <p:spPr bwMode="auto">
          <a:xfrm>
            <a:off x="1579409" y="2283073"/>
            <a:ext cx="865500" cy="86336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94" name="组合 493"/>
          <p:cNvGrpSpPr/>
          <p:nvPr/>
        </p:nvGrpSpPr>
        <p:grpSpPr>
          <a:xfrm>
            <a:off x="9889379" y="2461201"/>
            <a:ext cx="627995" cy="579853"/>
            <a:chOff x="7916863" y="6550025"/>
            <a:chExt cx="931863" cy="860425"/>
          </a:xfrm>
          <a:solidFill>
            <a:srgbClr val="FC621E"/>
          </a:solidFill>
        </p:grpSpPr>
        <p:sp>
          <p:nvSpPr>
            <p:cNvPr id="495" name="Freeform 371"/>
            <p:cNvSpPr>
              <a:spLocks noEditPoints="1"/>
            </p:cNvSpPr>
            <p:nvPr/>
          </p:nvSpPr>
          <p:spPr bwMode="auto">
            <a:xfrm>
              <a:off x="7916863" y="6550025"/>
              <a:ext cx="931863" cy="860425"/>
            </a:xfrm>
            <a:custGeom>
              <a:avLst/>
              <a:gdLst>
                <a:gd name="T0" fmla="*/ 166 w 332"/>
                <a:gd name="T1" fmla="*/ 307 h 307"/>
                <a:gd name="T2" fmla="*/ 126 w 332"/>
                <a:gd name="T3" fmla="*/ 297 h 307"/>
                <a:gd name="T4" fmla="*/ 72 w 332"/>
                <a:gd name="T5" fmla="*/ 237 h 307"/>
                <a:gd name="T6" fmla="*/ 68 w 332"/>
                <a:gd name="T7" fmla="*/ 233 h 307"/>
                <a:gd name="T8" fmla="*/ 67 w 332"/>
                <a:gd name="T9" fmla="*/ 90 h 307"/>
                <a:gd name="T10" fmla="*/ 23 w 332"/>
                <a:gd name="T11" fmla="*/ 101 h 307"/>
                <a:gd name="T12" fmla="*/ 17 w 332"/>
                <a:gd name="T13" fmla="*/ 97 h 307"/>
                <a:gd name="T14" fmla="*/ 1 w 332"/>
                <a:gd name="T15" fmla="*/ 36 h 307"/>
                <a:gd name="T16" fmla="*/ 4 w 332"/>
                <a:gd name="T17" fmla="*/ 30 h 307"/>
                <a:gd name="T18" fmla="*/ 118 w 332"/>
                <a:gd name="T19" fmla="*/ 0 h 307"/>
                <a:gd name="T20" fmla="*/ 122 w 332"/>
                <a:gd name="T21" fmla="*/ 1 h 307"/>
                <a:gd name="T22" fmla="*/ 124 w 332"/>
                <a:gd name="T23" fmla="*/ 4 h 307"/>
                <a:gd name="T24" fmla="*/ 166 w 332"/>
                <a:gd name="T25" fmla="*/ 49 h 307"/>
                <a:gd name="T26" fmla="*/ 209 w 332"/>
                <a:gd name="T27" fmla="*/ 4 h 307"/>
                <a:gd name="T28" fmla="*/ 210 w 332"/>
                <a:gd name="T29" fmla="*/ 1 h 307"/>
                <a:gd name="T30" fmla="*/ 214 w 332"/>
                <a:gd name="T31" fmla="*/ 0 h 307"/>
                <a:gd name="T32" fmla="*/ 328 w 332"/>
                <a:gd name="T33" fmla="*/ 30 h 307"/>
                <a:gd name="T34" fmla="*/ 332 w 332"/>
                <a:gd name="T35" fmla="*/ 36 h 307"/>
                <a:gd name="T36" fmla="*/ 315 w 332"/>
                <a:gd name="T37" fmla="*/ 97 h 307"/>
                <a:gd name="T38" fmla="*/ 310 w 332"/>
                <a:gd name="T39" fmla="*/ 101 h 307"/>
                <a:gd name="T40" fmla="*/ 265 w 332"/>
                <a:gd name="T41" fmla="*/ 90 h 307"/>
                <a:gd name="T42" fmla="*/ 265 w 332"/>
                <a:gd name="T43" fmla="*/ 233 h 307"/>
                <a:gd name="T44" fmla="*/ 261 w 332"/>
                <a:gd name="T45" fmla="*/ 237 h 307"/>
                <a:gd name="T46" fmla="*/ 207 w 332"/>
                <a:gd name="T47" fmla="*/ 297 h 307"/>
                <a:gd name="T48" fmla="*/ 166 w 332"/>
                <a:gd name="T49" fmla="*/ 307 h 307"/>
                <a:gd name="T50" fmla="*/ 135 w 332"/>
                <a:gd name="T51" fmla="*/ 294 h 307"/>
                <a:gd name="T52" fmla="*/ 166 w 332"/>
                <a:gd name="T53" fmla="*/ 298 h 307"/>
                <a:gd name="T54" fmla="*/ 198 w 332"/>
                <a:gd name="T55" fmla="*/ 294 h 307"/>
                <a:gd name="T56" fmla="*/ 256 w 332"/>
                <a:gd name="T57" fmla="*/ 229 h 307"/>
                <a:gd name="T58" fmla="*/ 256 w 332"/>
                <a:gd name="T59" fmla="*/ 84 h 307"/>
                <a:gd name="T60" fmla="*/ 258 w 332"/>
                <a:gd name="T61" fmla="*/ 80 h 307"/>
                <a:gd name="T62" fmla="*/ 262 w 332"/>
                <a:gd name="T63" fmla="*/ 79 h 307"/>
                <a:gd name="T64" fmla="*/ 308 w 332"/>
                <a:gd name="T65" fmla="*/ 91 h 307"/>
                <a:gd name="T66" fmla="*/ 322 w 332"/>
                <a:gd name="T67" fmla="*/ 38 h 307"/>
                <a:gd name="T68" fmla="*/ 218 w 332"/>
                <a:gd name="T69" fmla="*/ 10 h 307"/>
                <a:gd name="T70" fmla="*/ 166 w 332"/>
                <a:gd name="T71" fmla="*/ 58 h 307"/>
                <a:gd name="T72" fmla="*/ 115 w 332"/>
                <a:gd name="T73" fmla="*/ 10 h 307"/>
                <a:gd name="T74" fmla="*/ 11 w 332"/>
                <a:gd name="T75" fmla="*/ 38 h 307"/>
                <a:gd name="T76" fmla="*/ 25 w 332"/>
                <a:gd name="T77" fmla="*/ 91 h 307"/>
                <a:gd name="T78" fmla="*/ 71 w 332"/>
                <a:gd name="T79" fmla="*/ 79 h 307"/>
                <a:gd name="T80" fmla="*/ 75 w 332"/>
                <a:gd name="T81" fmla="*/ 80 h 307"/>
                <a:gd name="T82" fmla="*/ 77 w 332"/>
                <a:gd name="T83" fmla="*/ 84 h 307"/>
                <a:gd name="T84" fmla="*/ 77 w 332"/>
                <a:gd name="T85" fmla="*/ 229 h 307"/>
                <a:gd name="T86" fmla="*/ 135 w 332"/>
                <a:gd name="T87" fmla="*/ 29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307">
                  <a:moveTo>
                    <a:pt x="166" y="307"/>
                  </a:moveTo>
                  <a:cubicBezTo>
                    <a:pt x="128" y="307"/>
                    <a:pt x="127" y="299"/>
                    <a:pt x="126" y="297"/>
                  </a:cubicBezTo>
                  <a:cubicBezTo>
                    <a:pt x="120" y="262"/>
                    <a:pt x="101" y="242"/>
                    <a:pt x="72" y="237"/>
                  </a:cubicBezTo>
                  <a:cubicBezTo>
                    <a:pt x="69" y="237"/>
                    <a:pt x="68" y="235"/>
                    <a:pt x="68" y="23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0" y="101"/>
                    <a:pt x="18" y="100"/>
                    <a:pt x="17" y="97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3"/>
                    <a:pt x="2" y="31"/>
                    <a:pt x="4" y="3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0" y="0"/>
                    <a:pt x="121" y="0"/>
                    <a:pt x="122" y="1"/>
                  </a:cubicBezTo>
                  <a:cubicBezTo>
                    <a:pt x="123" y="2"/>
                    <a:pt x="124" y="3"/>
                    <a:pt x="124" y="4"/>
                  </a:cubicBezTo>
                  <a:cubicBezTo>
                    <a:pt x="124" y="29"/>
                    <a:pt x="143" y="49"/>
                    <a:pt x="166" y="49"/>
                  </a:cubicBezTo>
                  <a:cubicBezTo>
                    <a:pt x="190" y="49"/>
                    <a:pt x="209" y="29"/>
                    <a:pt x="209" y="4"/>
                  </a:cubicBezTo>
                  <a:cubicBezTo>
                    <a:pt x="209" y="3"/>
                    <a:pt x="209" y="2"/>
                    <a:pt x="210" y="1"/>
                  </a:cubicBezTo>
                  <a:cubicBezTo>
                    <a:pt x="212" y="0"/>
                    <a:pt x="213" y="0"/>
                    <a:pt x="214" y="0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31" y="31"/>
                    <a:pt x="332" y="33"/>
                    <a:pt x="332" y="36"/>
                  </a:cubicBezTo>
                  <a:cubicBezTo>
                    <a:pt x="315" y="97"/>
                    <a:pt x="315" y="97"/>
                    <a:pt x="315" y="97"/>
                  </a:cubicBezTo>
                  <a:cubicBezTo>
                    <a:pt x="315" y="100"/>
                    <a:pt x="312" y="101"/>
                    <a:pt x="310" y="101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233"/>
                    <a:pt x="265" y="233"/>
                    <a:pt x="265" y="233"/>
                  </a:cubicBezTo>
                  <a:cubicBezTo>
                    <a:pt x="265" y="235"/>
                    <a:pt x="263" y="237"/>
                    <a:pt x="261" y="237"/>
                  </a:cubicBezTo>
                  <a:cubicBezTo>
                    <a:pt x="232" y="242"/>
                    <a:pt x="213" y="262"/>
                    <a:pt x="207" y="297"/>
                  </a:cubicBezTo>
                  <a:cubicBezTo>
                    <a:pt x="206" y="299"/>
                    <a:pt x="204" y="307"/>
                    <a:pt x="166" y="307"/>
                  </a:cubicBezTo>
                  <a:close/>
                  <a:moveTo>
                    <a:pt x="135" y="294"/>
                  </a:moveTo>
                  <a:cubicBezTo>
                    <a:pt x="138" y="296"/>
                    <a:pt x="149" y="298"/>
                    <a:pt x="166" y="298"/>
                  </a:cubicBezTo>
                  <a:cubicBezTo>
                    <a:pt x="184" y="298"/>
                    <a:pt x="195" y="296"/>
                    <a:pt x="198" y="294"/>
                  </a:cubicBezTo>
                  <a:cubicBezTo>
                    <a:pt x="205" y="257"/>
                    <a:pt x="225" y="235"/>
                    <a:pt x="256" y="229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56" y="82"/>
                    <a:pt x="257" y="81"/>
                    <a:pt x="258" y="80"/>
                  </a:cubicBezTo>
                  <a:cubicBezTo>
                    <a:pt x="259" y="79"/>
                    <a:pt x="260" y="79"/>
                    <a:pt x="262" y="79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322" y="38"/>
                    <a:pt x="322" y="38"/>
                    <a:pt x="322" y="38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5" y="37"/>
                    <a:pt x="193" y="58"/>
                    <a:pt x="166" y="58"/>
                  </a:cubicBezTo>
                  <a:cubicBezTo>
                    <a:pt x="140" y="58"/>
                    <a:pt x="118" y="37"/>
                    <a:pt x="115" y="1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4" y="79"/>
                    <a:pt x="75" y="80"/>
                  </a:cubicBezTo>
                  <a:cubicBezTo>
                    <a:pt x="76" y="81"/>
                    <a:pt x="77" y="82"/>
                    <a:pt x="77" y="84"/>
                  </a:cubicBezTo>
                  <a:cubicBezTo>
                    <a:pt x="77" y="229"/>
                    <a:pt x="77" y="229"/>
                    <a:pt x="77" y="229"/>
                  </a:cubicBezTo>
                  <a:cubicBezTo>
                    <a:pt x="108" y="235"/>
                    <a:pt x="128" y="257"/>
                    <a:pt x="135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 372"/>
            <p:cNvSpPr/>
            <p:nvPr/>
          </p:nvSpPr>
          <p:spPr bwMode="auto">
            <a:xfrm>
              <a:off x="8191500" y="6569075"/>
              <a:ext cx="382588" cy="185738"/>
            </a:xfrm>
            <a:custGeom>
              <a:avLst/>
              <a:gdLst>
                <a:gd name="T0" fmla="*/ 68 w 136"/>
                <a:gd name="T1" fmla="*/ 66 h 66"/>
                <a:gd name="T2" fmla="*/ 0 w 136"/>
                <a:gd name="T3" fmla="*/ 5 h 66"/>
                <a:gd name="T4" fmla="*/ 5 w 136"/>
                <a:gd name="T5" fmla="*/ 0 h 66"/>
                <a:gd name="T6" fmla="*/ 10 w 136"/>
                <a:gd name="T7" fmla="*/ 5 h 66"/>
                <a:gd name="T8" fmla="*/ 68 w 136"/>
                <a:gd name="T9" fmla="*/ 57 h 66"/>
                <a:gd name="T10" fmla="*/ 127 w 136"/>
                <a:gd name="T11" fmla="*/ 5 h 66"/>
                <a:gd name="T12" fmla="*/ 132 w 136"/>
                <a:gd name="T13" fmla="*/ 0 h 66"/>
                <a:gd name="T14" fmla="*/ 136 w 136"/>
                <a:gd name="T15" fmla="*/ 5 h 66"/>
                <a:gd name="T16" fmla="*/ 68 w 136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66">
                  <a:moveTo>
                    <a:pt x="68" y="66"/>
                  </a:moveTo>
                  <a:cubicBezTo>
                    <a:pt x="31" y="66"/>
                    <a:pt x="0" y="39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34"/>
                    <a:pt x="36" y="57"/>
                    <a:pt x="68" y="57"/>
                  </a:cubicBezTo>
                  <a:cubicBezTo>
                    <a:pt x="101" y="57"/>
                    <a:pt x="127" y="34"/>
                    <a:pt x="127" y="5"/>
                  </a:cubicBezTo>
                  <a:cubicBezTo>
                    <a:pt x="127" y="2"/>
                    <a:pt x="129" y="0"/>
                    <a:pt x="132" y="0"/>
                  </a:cubicBezTo>
                  <a:cubicBezTo>
                    <a:pt x="134" y="0"/>
                    <a:pt x="136" y="2"/>
                    <a:pt x="136" y="5"/>
                  </a:cubicBezTo>
                  <a:cubicBezTo>
                    <a:pt x="136" y="39"/>
                    <a:pt x="106" y="66"/>
                    <a:pt x="6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 373"/>
            <p:cNvSpPr>
              <a:spLocks noEditPoints="1"/>
            </p:cNvSpPr>
            <p:nvPr/>
          </p:nvSpPr>
          <p:spPr bwMode="auto">
            <a:xfrm>
              <a:off x="8253413" y="6832600"/>
              <a:ext cx="244475" cy="244475"/>
            </a:xfrm>
            <a:custGeom>
              <a:avLst/>
              <a:gdLst>
                <a:gd name="T0" fmla="*/ 22 w 87"/>
                <a:gd name="T1" fmla="*/ 87 h 87"/>
                <a:gd name="T2" fmla="*/ 17 w 87"/>
                <a:gd name="T3" fmla="*/ 85 h 87"/>
                <a:gd name="T4" fmla="*/ 14 w 87"/>
                <a:gd name="T5" fmla="*/ 77 h 87"/>
                <a:gd name="T6" fmla="*/ 18 w 87"/>
                <a:gd name="T7" fmla="*/ 56 h 87"/>
                <a:gd name="T8" fmla="*/ 3 w 87"/>
                <a:gd name="T9" fmla="*/ 41 h 87"/>
                <a:gd name="T10" fmla="*/ 1 w 87"/>
                <a:gd name="T11" fmla="*/ 33 h 87"/>
                <a:gd name="T12" fmla="*/ 8 w 87"/>
                <a:gd name="T13" fmla="*/ 27 h 87"/>
                <a:gd name="T14" fmla="*/ 28 w 87"/>
                <a:gd name="T15" fmla="*/ 24 h 87"/>
                <a:gd name="T16" fmla="*/ 36 w 87"/>
                <a:gd name="T17" fmla="*/ 5 h 87"/>
                <a:gd name="T18" fmla="*/ 44 w 87"/>
                <a:gd name="T19" fmla="*/ 0 h 87"/>
                <a:gd name="T20" fmla="*/ 51 w 87"/>
                <a:gd name="T21" fmla="*/ 5 h 87"/>
                <a:gd name="T22" fmla="*/ 60 w 87"/>
                <a:gd name="T23" fmla="*/ 24 h 87"/>
                <a:gd name="T24" fmla="*/ 80 w 87"/>
                <a:gd name="T25" fmla="*/ 27 h 87"/>
                <a:gd name="T26" fmla="*/ 86 w 87"/>
                <a:gd name="T27" fmla="*/ 33 h 87"/>
                <a:gd name="T28" fmla="*/ 84 w 87"/>
                <a:gd name="T29" fmla="*/ 41 h 87"/>
                <a:gd name="T30" fmla="*/ 70 w 87"/>
                <a:gd name="T31" fmla="*/ 56 h 87"/>
                <a:gd name="T32" fmla="*/ 73 w 87"/>
                <a:gd name="T33" fmla="*/ 77 h 87"/>
                <a:gd name="T34" fmla="*/ 70 w 87"/>
                <a:gd name="T35" fmla="*/ 85 h 87"/>
                <a:gd name="T36" fmla="*/ 61 w 87"/>
                <a:gd name="T37" fmla="*/ 86 h 87"/>
                <a:gd name="T38" fmla="*/ 44 w 87"/>
                <a:gd name="T39" fmla="*/ 76 h 87"/>
                <a:gd name="T40" fmla="*/ 26 w 87"/>
                <a:gd name="T41" fmla="*/ 86 h 87"/>
                <a:gd name="T42" fmla="*/ 22 w 87"/>
                <a:gd name="T43" fmla="*/ 87 h 87"/>
                <a:gd name="T44" fmla="*/ 44 w 87"/>
                <a:gd name="T45" fmla="*/ 66 h 87"/>
                <a:gd name="T46" fmla="*/ 46 w 87"/>
                <a:gd name="T47" fmla="*/ 67 h 87"/>
                <a:gd name="T48" fmla="*/ 64 w 87"/>
                <a:gd name="T49" fmla="*/ 77 h 87"/>
                <a:gd name="T50" fmla="*/ 61 w 87"/>
                <a:gd name="T51" fmla="*/ 55 h 87"/>
                <a:gd name="T52" fmla="*/ 62 w 87"/>
                <a:gd name="T53" fmla="*/ 51 h 87"/>
                <a:gd name="T54" fmla="*/ 77 w 87"/>
                <a:gd name="T55" fmla="*/ 36 h 87"/>
                <a:gd name="T56" fmla="*/ 56 w 87"/>
                <a:gd name="T57" fmla="*/ 33 h 87"/>
                <a:gd name="T58" fmla="*/ 53 w 87"/>
                <a:gd name="T59" fmla="*/ 30 h 87"/>
                <a:gd name="T60" fmla="*/ 44 w 87"/>
                <a:gd name="T61" fmla="*/ 11 h 87"/>
                <a:gd name="T62" fmla="*/ 35 w 87"/>
                <a:gd name="T63" fmla="*/ 30 h 87"/>
                <a:gd name="T64" fmla="*/ 31 w 87"/>
                <a:gd name="T65" fmla="*/ 33 h 87"/>
                <a:gd name="T66" fmla="*/ 11 w 87"/>
                <a:gd name="T67" fmla="*/ 36 h 87"/>
                <a:gd name="T68" fmla="*/ 26 w 87"/>
                <a:gd name="T69" fmla="*/ 51 h 87"/>
                <a:gd name="T70" fmla="*/ 27 w 87"/>
                <a:gd name="T71" fmla="*/ 55 h 87"/>
                <a:gd name="T72" fmla="*/ 24 w 87"/>
                <a:gd name="T73" fmla="*/ 77 h 87"/>
                <a:gd name="T74" fmla="*/ 42 w 87"/>
                <a:gd name="T75" fmla="*/ 67 h 87"/>
                <a:gd name="T76" fmla="*/ 44 w 87"/>
                <a:gd name="T77" fmla="*/ 66 h 87"/>
                <a:gd name="T78" fmla="*/ 78 w 87"/>
                <a:gd name="T79" fmla="*/ 36 h 87"/>
                <a:gd name="T80" fmla="*/ 78 w 87"/>
                <a:gd name="T81" fmla="*/ 3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87">
                  <a:moveTo>
                    <a:pt x="22" y="87"/>
                  </a:moveTo>
                  <a:cubicBezTo>
                    <a:pt x="21" y="87"/>
                    <a:pt x="19" y="86"/>
                    <a:pt x="17" y="85"/>
                  </a:cubicBezTo>
                  <a:cubicBezTo>
                    <a:pt x="15" y="83"/>
                    <a:pt x="14" y="80"/>
                    <a:pt x="14" y="77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" y="39"/>
                    <a:pt x="0" y="36"/>
                    <a:pt x="1" y="33"/>
                  </a:cubicBezTo>
                  <a:cubicBezTo>
                    <a:pt x="2" y="30"/>
                    <a:pt x="5" y="28"/>
                    <a:pt x="8" y="27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2"/>
                    <a:pt x="41" y="0"/>
                    <a:pt x="44" y="0"/>
                  </a:cubicBezTo>
                  <a:cubicBezTo>
                    <a:pt x="47" y="0"/>
                    <a:pt x="50" y="2"/>
                    <a:pt x="51" y="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3" y="28"/>
                    <a:pt x="85" y="30"/>
                    <a:pt x="86" y="33"/>
                  </a:cubicBezTo>
                  <a:cubicBezTo>
                    <a:pt x="87" y="36"/>
                    <a:pt x="87" y="39"/>
                    <a:pt x="84" y="41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80"/>
                    <a:pt x="73" y="83"/>
                    <a:pt x="70" y="85"/>
                  </a:cubicBezTo>
                  <a:cubicBezTo>
                    <a:pt x="68" y="87"/>
                    <a:pt x="64" y="87"/>
                    <a:pt x="61" y="8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6"/>
                    <a:pt x="24" y="87"/>
                    <a:pt x="22" y="87"/>
                  </a:cubicBezTo>
                  <a:close/>
                  <a:moveTo>
                    <a:pt x="44" y="66"/>
                  </a:moveTo>
                  <a:cubicBezTo>
                    <a:pt x="45" y="66"/>
                    <a:pt x="45" y="66"/>
                    <a:pt x="46" y="6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0" y="54"/>
                    <a:pt x="61" y="52"/>
                    <a:pt x="62" y="51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3" y="32"/>
                    <a:pt x="53" y="3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2"/>
                    <a:pt x="33" y="33"/>
                    <a:pt x="31" y="33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2"/>
                    <a:pt x="27" y="54"/>
                    <a:pt x="27" y="55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6"/>
                    <a:pt x="43" y="66"/>
                    <a:pt x="44" y="66"/>
                  </a:cubicBezTo>
                  <a:close/>
                  <a:moveTo>
                    <a:pt x="78" y="36"/>
                  </a:moveTo>
                  <a:cubicBezTo>
                    <a:pt x="78" y="36"/>
                    <a:pt x="78" y="36"/>
                    <a:pt x="7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98" name="Freeform 374"/>
          <p:cNvSpPr>
            <a:spLocks noEditPoints="1"/>
          </p:cNvSpPr>
          <p:nvPr/>
        </p:nvSpPr>
        <p:spPr bwMode="auto">
          <a:xfrm>
            <a:off x="9772767" y="2281468"/>
            <a:ext cx="863360" cy="863360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99" name="组合 498"/>
          <p:cNvGrpSpPr/>
          <p:nvPr/>
        </p:nvGrpSpPr>
        <p:grpSpPr>
          <a:xfrm>
            <a:off x="11067271" y="2405570"/>
            <a:ext cx="581992" cy="613018"/>
            <a:chOff x="9664700" y="6467475"/>
            <a:chExt cx="863600" cy="909638"/>
          </a:xfrm>
          <a:solidFill>
            <a:srgbClr val="FC621E"/>
          </a:solidFill>
        </p:grpSpPr>
        <p:sp>
          <p:nvSpPr>
            <p:cNvPr id="500" name="Freeform 375"/>
            <p:cNvSpPr>
              <a:spLocks noEditPoints="1"/>
            </p:cNvSpPr>
            <p:nvPr/>
          </p:nvSpPr>
          <p:spPr bwMode="auto">
            <a:xfrm>
              <a:off x="9664700" y="6650038"/>
              <a:ext cx="863600" cy="123825"/>
            </a:xfrm>
            <a:custGeom>
              <a:avLst/>
              <a:gdLst>
                <a:gd name="T0" fmla="*/ 286 w 308"/>
                <a:gd name="T1" fmla="*/ 44 h 44"/>
                <a:gd name="T2" fmla="*/ 22 w 308"/>
                <a:gd name="T3" fmla="*/ 44 h 44"/>
                <a:gd name="T4" fmla="*/ 0 w 308"/>
                <a:gd name="T5" fmla="*/ 22 h 44"/>
                <a:gd name="T6" fmla="*/ 22 w 308"/>
                <a:gd name="T7" fmla="*/ 0 h 44"/>
                <a:gd name="T8" fmla="*/ 286 w 308"/>
                <a:gd name="T9" fmla="*/ 0 h 44"/>
                <a:gd name="T10" fmla="*/ 308 w 308"/>
                <a:gd name="T11" fmla="*/ 22 h 44"/>
                <a:gd name="T12" fmla="*/ 286 w 308"/>
                <a:gd name="T13" fmla="*/ 44 h 44"/>
                <a:gd name="T14" fmla="*/ 22 w 308"/>
                <a:gd name="T15" fmla="*/ 9 h 44"/>
                <a:gd name="T16" fmla="*/ 9 w 308"/>
                <a:gd name="T17" fmla="*/ 22 h 44"/>
                <a:gd name="T18" fmla="*/ 22 w 308"/>
                <a:gd name="T19" fmla="*/ 34 h 44"/>
                <a:gd name="T20" fmla="*/ 286 w 308"/>
                <a:gd name="T21" fmla="*/ 34 h 44"/>
                <a:gd name="T22" fmla="*/ 299 w 308"/>
                <a:gd name="T23" fmla="*/ 22 h 44"/>
                <a:gd name="T24" fmla="*/ 286 w 308"/>
                <a:gd name="T25" fmla="*/ 9 h 44"/>
                <a:gd name="T26" fmla="*/ 22 w 308"/>
                <a:gd name="T27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44">
                  <a:moveTo>
                    <a:pt x="286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98" y="0"/>
                    <a:pt x="308" y="10"/>
                    <a:pt x="308" y="22"/>
                  </a:cubicBezTo>
                  <a:cubicBezTo>
                    <a:pt x="308" y="34"/>
                    <a:pt x="298" y="44"/>
                    <a:pt x="286" y="44"/>
                  </a:cubicBezTo>
                  <a:close/>
                  <a:moveTo>
                    <a:pt x="22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29"/>
                    <a:pt x="15" y="34"/>
                    <a:pt x="22" y="34"/>
                  </a:cubicBezTo>
                  <a:cubicBezTo>
                    <a:pt x="286" y="34"/>
                    <a:pt x="286" y="34"/>
                    <a:pt x="286" y="34"/>
                  </a:cubicBezTo>
                  <a:cubicBezTo>
                    <a:pt x="293" y="34"/>
                    <a:pt x="299" y="29"/>
                    <a:pt x="299" y="22"/>
                  </a:cubicBezTo>
                  <a:cubicBezTo>
                    <a:pt x="299" y="15"/>
                    <a:pt x="293" y="9"/>
                    <a:pt x="286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 376"/>
            <p:cNvSpPr/>
            <p:nvPr/>
          </p:nvSpPr>
          <p:spPr bwMode="auto">
            <a:xfrm>
              <a:off x="10082213" y="6572250"/>
              <a:ext cx="28575" cy="103188"/>
            </a:xfrm>
            <a:custGeom>
              <a:avLst/>
              <a:gdLst>
                <a:gd name="T0" fmla="*/ 5 w 10"/>
                <a:gd name="T1" fmla="*/ 37 h 37"/>
                <a:gd name="T2" fmla="*/ 0 w 10"/>
                <a:gd name="T3" fmla="*/ 32 h 37"/>
                <a:gd name="T4" fmla="*/ 0 w 10"/>
                <a:gd name="T5" fmla="*/ 5 h 37"/>
                <a:gd name="T6" fmla="*/ 5 w 10"/>
                <a:gd name="T7" fmla="*/ 0 h 37"/>
                <a:gd name="T8" fmla="*/ 10 w 10"/>
                <a:gd name="T9" fmla="*/ 5 h 37"/>
                <a:gd name="T10" fmla="*/ 10 w 10"/>
                <a:gd name="T11" fmla="*/ 32 h 37"/>
                <a:gd name="T12" fmla="*/ 5 w 1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7">
                  <a:moveTo>
                    <a:pt x="5" y="37"/>
                  </a:moveTo>
                  <a:cubicBezTo>
                    <a:pt x="2" y="37"/>
                    <a:pt x="0" y="35"/>
                    <a:pt x="0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5"/>
                    <a:pt x="8" y="37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 377"/>
            <p:cNvSpPr/>
            <p:nvPr/>
          </p:nvSpPr>
          <p:spPr bwMode="auto">
            <a:xfrm>
              <a:off x="10033000" y="6467475"/>
              <a:ext cx="128588" cy="130175"/>
            </a:xfrm>
            <a:custGeom>
              <a:avLst/>
              <a:gdLst>
                <a:gd name="T0" fmla="*/ 23 w 46"/>
                <a:gd name="T1" fmla="*/ 46 h 46"/>
                <a:gd name="T2" fmla="*/ 18 w 46"/>
                <a:gd name="T3" fmla="*/ 42 h 46"/>
                <a:gd name="T4" fmla="*/ 23 w 46"/>
                <a:gd name="T5" fmla="*/ 37 h 46"/>
                <a:gd name="T6" fmla="*/ 37 w 46"/>
                <a:gd name="T7" fmla="*/ 23 h 46"/>
                <a:gd name="T8" fmla="*/ 23 w 46"/>
                <a:gd name="T9" fmla="*/ 9 h 46"/>
                <a:gd name="T10" fmla="*/ 9 w 46"/>
                <a:gd name="T11" fmla="*/ 23 h 46"/>
                <a:gd name="T12" fmla="*/ 5 w 46"/>
                <a:gd name="T13" fmla="*/ 28 h 46"/>
                <a:gd name="T14" fmla="*/ 0 w 46"/>
                <a:gd name="T15" fmla="*/ 23 h 46"/>
                <a:gd name="T16" fmla="*/ 23 w 46"/>
                <a:gd name="T17" fmla="*/ 0 h 46"/>
                <a:gd name="T18" fmla="*/ 46 w 46"/>
                <a:gd name="T19" fmla="*/ 23 h 46"/>
                <a:gd name="T20" fmla="*/ 23 w 46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0" y="46"/>
                    <a:pt x="18" y="44"/>
                    <a:pt x="18" y="42"/>
                  </a:cubicBezTo>
                  <a:cubicBezTo>
                    <a:pt x="18" y="39"/>
                    <a:pt x="20" y="37"/>
                    <a:pt x="23" y="37"/>
                  </a:cubicBezTo>
                  <a:cubicBezTo>
                    <a:pt x="31" y="37"/>
                    <a:pt x="37" y="31"/>
                    <a:pt x="37" y="23"/>
                  </a:cubicBezTo>
                  <a:cubicBezTo>
                    <a:pt x="37" y="16"/>
                    <a:pt x="31" y="9"/>
                    <a:pt x="23" y="9"/>
                  </a:cubicBezTo>
                  <a:cubicBezTo>
                    <a:pt x="15" y="9"/>
                    <a:pt x="9" y="16"/>
                    <a:pt x="9" y="23"/>
                  </a:cubicBezTo>
                  <a:cubicBezTo>
                    <a:pt x="9" y="26"/>
                    <a:pt x="7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ubicBezTo>
                    <a:pt x="46" y="36"/>
                    <a:pt x="36" y="46"/>
                    <a:pt x="2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 378"/>
            <p:cNvSpPr>
              <a:spLocks noEditPoints="1"/>
            </p:cNvSpPr>
            <p:nvPr/>
          </p:nvSpPr>
          <p:spPr bwMode="auto">
            <a:xfrm>
              <a:off x="9672638" y="6926263"/>
              <a:ext cx="182563" cy="180975"/>
            </a:xfrm>
            <a:custGeom>
              <a:avLst/>
              <a:gdLst>
                <a:gd name="T0" fmla="*/ 17 w 65"/>
                <a:gd name="T1" fmla="*/ 64 h 65"/>
                <a:gd name="T2" fmla="*/ 13 w 65"/>
                <a:gd name="T3" fmla="*/ 63 h 65"/>
                <a:gd name="T4" fmla="*/ 10 w 65"/>
                <a:gd name="T5" fmla="*/ 56 h 65"/>
                <a:gd name="T6" fmla="*/ 13 w 65"/>
                <a:gd name="T7" fmla="*/ 42 h 65"/>
                <a:gd name="T8" fmla="*/ 3 w 65"/>
                <a:gd name="T9" fmla="*/ 32 h 65"/>
                <a:gd name="T10" fmla="*/ 1 w 65"/>
                <a:gd name="T11" fmla="*/ 24 h 65"/>
                <a:gd name="T12" fmla="*/ 7 w 65"/>
                <a:gd name="T13" fmla="*/ 19 h 65"/>
                <a:gd name="T14" fmla="*/ 20 w 65"/>
                <a:gd name="T15" fmla="*/ 17 h 65"/>
                <a:gd name="T16" fmla="*/ 26 w 65"/>
                <a:gd name="T17" fmla="*/ 5 h 65"/>
                <a:gd name="T18" fmla="*/ 33 w 65"/>
                <a:gd name="T19" fmla="*/ 0 h 65"/>
                <a:gd name="T20" fmla="*/ 39 w 65"/>
                <a:gd name="T21" fmla="*/ 5 h 65"/>
                <a:gd name="T22" fmla="*/ 45 w 65"/>
                <a:gd name="T23" fmla="*/ 17 h 65"/>
                <a:gd name="T24" fmla="*/ 58 w 65"/>
                <a:gd name="T25" fmla="*/ 19 h 65"/>
                <a:gd name="T26" fmla="*/ 64 w 65"/>
                <a:gd name="T27" fmla="*/ 24 h 65"/>
                <a:gd name="T28" fmla="*/ 64 w 65"/>
                <a:gd name="T29" fmla="*/ 24 h 65"/>
                <a:gd name="T30" fmla="*/ 62 w 65"/>
                <a:gd name="T31" fmla="*/ 32 h 65"/>
                <a:gd name="T32" fmla="*/ 52 w 65"/>
                <a:gd name="T33" fmla="*/ 42 h 65"/>
                <a:gd name="T34" fmla="*/ 55 w 65"/>
                <a:gd name="T35" fmla="*/ 56 h 65"/>
                <a:gd name="T36" fmla="*/ 52 w 65"/>
                <a:gd name="T37" fmla="*/ 63 h 65"/>
                <a:gd name="T38" fmla="*/ 44 w 65"/>
                <a:gd name="T39" fmla="*/ 63 h 65"/>
                <a:gd name="T40" fmla="*/ 33 w 65"/>
                <a:gd name="T41" fmla="*/ 57 h 65"/>
                <a:gd name="T42" fmla="*/ 21 w 65"/>
                <a:gd name="T43" fmla="*/ 63 h 65"/>
                <a:gd name="T44" fmla="*/ 17 w 65"/>
                <a:gd name="T45" fmla="*/ 64 h 65"/>
                <a:gd name="T46" fmla="*/ 12 w 65"/>
                <a:gd name="T47" fmla="*/ 28 h 65"/>
                <a:gd name="T48" fmla="*/ 21 w 65"/>
                <a:gd name="T49" fmla="*/ 37 h 65"/>
                <a:gd name="T50" fmla="*/ 22 w 65"/>
                <a:gd name="T51" fmla="*/ 41 h 65"/>
                <a:gd name="T52" fmla="*/ 20 w 65"/>
                <a:gd name="T53" fmla="*/ 53 h 65"/>
                <a:gd name="T54" fmla="*/ 30 w 65"/>
                <a:gd name="T55" fmla="*/ 48 h 65"/>
                <a:gd name="T56" fmla="*/ 35 w 65"/>
                <a:gd name="T57" fmla="*/ 48 h 65"/>
                <a:gd name="T58" fmla="*/ 45 w 65"/>
                <a:gd name="T59" fmla="*/ 53 h 65"/>
                <a:gd name="T60" fmla="*/ 43 w 65"/>
                <a:gd name="T61" fmla="*/ 41 h 65"/>
                <a:gd name="T62" fmla="*/ 44 w 65"/>
                <a:gd name="T63" fmla="*/ 37 h 65"/>
                <a:gd name="T64" fmla="*/ 53 w 65"/>
                <a:gd name="T65" fmla="*/ 28 h 65"/>
                <a:gd name="T66" fmla="*/ 41 w 65"/>
                <a:gd name="T67" fmla="*/ 26 h 65"/>
                <a:gd name="T68" fmla="*/ 38 w 65"/>
                <a:gd name="T69" fmla="*/ 23 h 65"/>
                <a:gd name="T70" fmla="*/ 33 w 65"/>
                <a:gd name="T71" fmla="*/ 12 h 65"/>
                <a:gd name="T72" fmla="*/ 27 w 65"/>
                <a:gd name="T73" fmla="*/ 23 h 65"/>
                <a:gd name="T74" fmla="*/ 24 w 65"/>
                <a:gd name="T75" fmla="*/ 26 h 65"/>
                <a:gd name="T76" fmla="*/ 12 w 65"/>
                <a:gd name="T77" fmla="*/ 28 h 65"/>
                <a:gd name="T78" fmla="*/ 57 w 65"/>
                <a:gd name="T79" fmla="*/ 28 h 65"/>
                <a:gd name="T80" fmla="*/ 57 w 65"/>
                <a:gd name="T81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5">
                  <a:moveTo>
                    <a:pt x="17" y="64"/>
                  </a:moveTo>
                  <a:cubicBezTo>
                    <a:pt x="16" y="64"/>
                    <a:pt x="14" y="64"/>
                    <a:pt x="13" y="63"/>
                  </a:cubicBezTo>
                  <a:cubicBezTo>
                    <a:pt x="11" y="61"/>
                    <a:pt x="10" y="58"/>
                    <a:pt x="10" y="5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2" y="22"/>
                    <a:pt x="4" y="20"/>
                    <a:pt x="7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35" y="0"/>
                    <a:pt x="38" y="2"/>
                    <a:pt x="39" y="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20"/>
                    <a:pt x="63" y="22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5" y="27"/>
                    <a:pt x="64" y="30"/>
                    <a:pt x="62" y="3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8"/>
                    <a:pt x="54" y="61"/>
                    <a:pt x="52" y="63"/>
                  </a:cubicBezTo>
                  <a:cubicBezTo>
                    <a:pt x="50" y="64"/>
                    <a:pt x="47" y="65"/>
                    <a:pt x="44" y="63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4"/>
                    <a:pt x="19" y="64"/>
                    <a:pt x="17" y="64"/>
                  </a:cubicBezTo>
                  <a:close/>
                  <a:moveTo>
                    <a:pt x="12" y="2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2" y="47"/>
                    <a:pt x="33" y="47"/>
                    <a:pt x="35" y="4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8" y="25"/>
                    <a:pt x="38" y="2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lnTo>
                    <a:pt x="12" y="28"/>
                  </a:ln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 379"/>
            <p:cNvSpPr>
              <a:spLocks noEditPoints="1"/>
            </p:cNvSpPr>
            <p:nvPr/>
          </p:nvSpPr>
          <p:spPr bwMode="auto">
            <a:xfrm>
              <a:off x="10321925" y="7138988"/>
              <a:ext cx="179388" cy="179388"/>
            </a:xfrm>
            <a:custGeom>
              <a:avLst/>
              <a:gdLst>
                <a:gd name="T0" fmla="*/ 17 w 64"/>
                <a:gd name="T1" fmla="*/ 64 h 64"/>
                <a:gd name="T2" fmla="*/ 13 w 64"/>
                <a:gd name="T3" fmla="*/ 62 h 64"/>
                <a:gd name="T4" fmla="*/ 10 w 64"/>
                <a:gd name="T5" fmla="*/ 55 h 64"/>
                <a:gd name="T6" fmla="*/ 12 w 64"/>
                <a:gd name="T7" fmla="*/ 41 h 64"/>
                <a:gd name="T8" fmla="*/ 2 w 64"/>
                <a:gd name="T9" fmla="*/ 31 h 64"/>
                <a:gd name="T10" fmla="*/ 1 w 64"/>
                <a:gd name="T11" fmla="*/ 24 h 64"/>
                <a:gd name="T12" fmla="*/ 6 w 64"/>
                <a:gd name="T13" fmla="*/ 19 h 64"/>
                <a:gd name="T14" fmla="*/ 20 w 64"/>
                <a:gd name="T15" fmla="*/ 17 h 64"/>
                <a:gd name="T16" fmla="*/ 26 w 64"/>
                <a:gd name="T17" fmla="*/ 4 h 64"/>
                <a:gd name="T18" fmla="*/ 32 w 64"/>
                <a:gd name="T19" fmla="*/ 0 h 64"/>
                <a:gd name="T20" fmla="*/ 39 w 64"/>
                <a:gd name="T21" fmla="*/ 4 h 64"/>
                <a:gd name="T22" fmla="*/ 44 w 64"/>
                <a:gd name="T23" fmla="*/ 17 h 64"/>
                <a:gd name="T24" fmla="*/ 58 w 64"/>
                <a:gd name="T25" fmla="*/ 19 h 64"/>
                <a:gd name="T26" fmla="*/ 63 w 64"/>
                <a:gd name="T27" fmla="*/ 24 h 64"/>
                <a:gd name="T28" fmla="*/ 63 w 64"/>
                <a:gd name="T29" fmla="*/ 24 h 64"/>
                <a:gd name="T30" fmla="*/ 62 w 64"/>
                <a:gd name="T31" fmla="*/ 31 h 64"/>
                <a:gd name="T32" fmla="*/ 52 w 64"/>
                <a:gd name="T33" fmla="*/ 41 h 64"/>
                <a:gd name="T34" fmla="*/ 54 w 64"/>
                <a:gd name="T35" fmla="*/ 55 h 64"/>
                <a:gd name="T36" fmla="*/ 52 w 64"/>
                <a:gd name="T37" fmla="*/ 62 h 64"/>
                <a:gd name="T38" fmla="*/ 44 w 64"/>
                <a:gd name="T39" fmla="*/ 63 h 64"/>
                <a:gd name="T40" fmla="*/ 32 w 64"/>
                <a:gd name="T41" fmla="*/ 56 h 64"/>
                <a:gd name="T42" fmla="*/ 20 w 64"/>
                <a:gd name="T43" fmla="*/ 63 h 64"/>
                <a:gd name="T44" fmla="*/ 17 w 64"/>
                <a:gd name="T45" fmla="*/ 64 h 64"/>
                <a:gd name="T46" fmla="*/ 19 w 64"/>
                <a:gd name="T47" fmla="*/ 57 h 64"/>
                <a:gd name="T48" fmla="*/ 19 w 64"/>
                <a:gd name="T49" fmla="*/ 57 h 64"/>
                <a:gd name="T50" fmla="*/ 19 w 64"/>
                <a:gd name="T51" fmla="*/ 57 h 64"/>
                <a:gd name="T52" fmla="*/ 32 w 64"/>
                <a:gd name="T53" fmla="*/ 46 h 64"/>
                <a:gd name="T54" fmla="*/ 34 w 64"/>
                <a:gd name="T55" fmla="*/ 47 h 64"/>
                <a:gd name="T56" fmla="*/ 45 w 64"/>
                <a:gd name="T57" fmla="*/ 53 h 64"/>
                <a:gd name="T58" fmla="*/ 43 w 64"/>
                <a:gd name="T59" fmla="*/ 40 h 64"/>
                <a:gd name="T60" fmla="*/ 44 w 64"/>
                <a:gd name="T61" fmla="*/ 36 h 64"/>
                <a:gd name="T62" fmla="*/ 53 w 64"/>
                <a:gd name="T63" fmla="*/ 27 h 64"/>
                <a:gd name="T64" fmla="*/ 41 w 64"/>
                <a:gd name="T65" fmla="*/ 26 h 64"/>
                <a:gd name="T66" fmla="*/ 37 w 64"/>
                <a:gd name="T67" fmla="*/ 23 h 64"/>
                <a:gd name="T68" fmla="*/ 32 w 64"/>
                <a:gd name="T69" fmla="*/ 12 h 64"/>
                <a:gd name="T70" fmla="*/ 27 w 64"/>
                <a:gd name="T71" fmla="*/ 23 h 64"/>
                <a:gd name="T72" fmla="*/ 23 w 64"/>
                <a:gd name="T73" fmla="*/ 26 h 64"/>
                <a:gd name="T74" fmla="*/ 12 w 64"/>
                <a:gd name="T75" fmla="*/ 27 h 64"/>
                <a:gd name="T76" fmla="*/ 20 w 64"/>
                <a:gd name="T77" fmla="*/ 36 h 64"/>
                <a:gd name="T78" fmla="*/ 22 w 64"/>
                <a:gd name="T79" fmla="*/ 40 h 64"/>
                <a:gd name="T80" fmla="*/ 20 w 64"/>
                <a:gd name="T81" fmla="*/ 53 h 64"/>
                <a:gd name="T82" fmla="*/ 30 w 64"/>
                <a:gd name="T83" fmla="*/ 47 h 64"/>
                <a:gd name="T84" fmla="*/ 32 w 64"/>
                <a:gd name="T85" fmla="*/ 46 h 64"/>
                <a:gd name="T86" fmla="*/ 56 w 64"/>
                <a:gd name="T87" fmla="*/ 28 h 64"/>
                <a:gd name="T88" fmla="*/ 56 w 64"/>
                <a:gd name="T8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64">
                  <a:moveTo>
                    <a:pt x="17" y="64"/>
                  </a:moveTo>
                  <a:cubicBezTo>
                    <a:pt x="15" y="64"/>
                    <a:pt x="14" y="63"/>
                    <a:pt x="13" y="62"/>
                  </a:cubicBezTo>
                  <a:cubicBezTo>
                    <a:pt x="10" y="61"/>
                    <a:pt x="9" y="58"/>
                    <a:pt x="10" y="5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0" y="26"/>
                    <a:pt x="1" y="24"/>
                  </a:cubicBezTo>
                  <a:cubicBezTo>
                    <a:pt x="1" y="21"/>
                    <a:pt x="4" y="19"/>
                    <a:pt x="6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5" y="0"/>
                    <a:pt x="37" y="2"/>
                    <a:pt x="39" y="4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19"/>
                    <a:pt x="63" y="21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4" y="26"/>
                    <a:pt x="64" y="29"/>
                    <a:pt x="62" y="3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5" y="58"/>
                    <a:pt x="54" y="61"/>
                    <a:pt x="52" y="62"/>
                  </a:cubicBezTo>
                  <a:cubicBezTo>
                    <a:pt x="49" y="64"/>
                    <a:pt x="46" y="64"/>
                    <a:pt x="44" y="63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9" y="63"/>
                    <a:pt x="18" y="64"/>
                    <a:pt x="17" y="64"/>
                  </a:cubicBezTo>
                  <a:close/>
                  <a:moveTo>
                    <a:pt x="19" y="57"/>
                  </a:move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lose/>
                  <a:moveTo>
                    <a:pt x="32" y="46"/>
                  </a:moveTo>
                  <a:cubicBezTo>
                    <a:pt x="33" y="46"/>
                    <a:pt x="34" y="47"/>
                    <a:pt x="34" y="4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2" y="39"/>
                    <a:pt x="43" y="37"/>
                    <a:pt x="44" y="36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9" y="25"/>
                    <a:pt x="38" y="24"/>
                    <a:pt x="37" y="2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4"/>
                    <a:pt x="25" y="25"/>
                    <a:pt x="23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7"/>
                    <a:pt x="22" y="39"/>
                    <a:pt x="22" y="40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6"/>
                    <a:pt x="32" y="46"/>
                  </a:cubicBez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 380"/>
            <p:cNvSpPr>
              <a:spLocks noEditPoints="1"/>
            </p:cNvSpPr>
            <p:nvPr/>
          </p:nvSpPr>
          <p:spPr bwMode="auto">
            <a:xfrm>
              <a:off x="10056813" y="6996113"/>
              <a:ext cx="182563" cy="182563"/>
            </a:xfrm>
            <a:custGeom>
              <a:avLst/>
              <a:gdLst>
                <a:gd name="T0" fmla="*/ 17 w 65"/>
                <a:gd name="T1" fmla="*/ 64 h 65"/>
                <a:gd name="T2" fmla="*/ 13 w 65"/>
                <a:gd name="T3" fmla="*/ 63 h 65"/>
                <a:gd name="T4" fmla="*/ 10 w 65"/>
                <a:gd name="T5" fmla="*/ 56 h 65"/>
                <a:gd name="T6" fmla="*/ 13 w 65"/>
                <a:gd name="T7" fmla="*/ 42 h 65"/>
                <a:gd name="T8" fmla="*/ 3 w 65"/>
                <a:gd name="T9" fmla="*/ 32 h 65"/>
                <a:gd name="T10" fmla="*/ 1 w 65"/>
                <a:gd name="T11" fmla="*/ 24 h 65"/>
                <a:gd name="T12" fmla="*/ 7 w 65"/>
                <a:gd name="T13" fmla="*/ 19 h 65"/>
                <a:gd name="T14" fmla="*/ 20 w 65"/>
                <a:gd name="T15" fmla="*/ 17 h 65"/>
                <a:gd name="T16" fmla="*/ 26 w 65"/>
                <a:gd name="T17" fmla="*/ 5 h 65"/>
                <a:gd name="T18" fmla="*/ 33 w 65"/>
                <a:gd name="T19" fmla="*/ 0 h 65"/>
                <a:gd name="T20" fmla="*/ 39 w 65"/>
                <a:gd name="T21" fmla="*/ 5 h 65"/>
                <a:gd name="T22" fmla="*/ 45 w 65"/>
                <a:gd name="T23" fmla="*/ 17 h 65"/>
                <a:gd name="T24" fmla="*/ 58 w 65"/>
                <a:gd name="T25" fmla="*/ 19 h 65"/>
                <a:gd name="T26" fmla="*/ 64 w 65"/>
                <a:gd name="T27" fmla="*/ 24 h 65"/>
                <a:gd name="T28" fmla="*/ 62 w 65"/>
                <a:gd name="T29" fmla="*/ 32 h 65"/>
                <a:gd name="T30" fmla="*/ 53 w 65"/>
                <a:gd name="T31" fmla="*/ 42 h 65"/>
                <a:gd name="T32" fmla="*/ 55 w 65"/>
                <a:gd name="T33" fmla="*/ 56 h 65"/>
                <a:gd name="T34" fmla="*/ 52 w 65"/>
                <a:gd name="T35" fmla="*/ 63 h 65"/>
                <a:gd name="T36" fmla="*/ 44 w 65"/>
                <a:gd name="T37" fmla="*/ 63 h 65"/>
                <a:gd name="T38" fmla="*/ 33 w 65"/>
                <a:gd name="T39" fmla="*/ 57 h 65"/>
                <a:gd name="T40" fmla="*/ 21 w 65"/>
                <a:gd name="T41" fmla="*/ 63 h 65"/>
                <a:gd name="T42" fmla="*/ 17 w 65"/>
                <a:gd name="T43" fmla="*/ 64 h 65"/>
                <a:gd name="T44" fmla="*/ 46 w 65"/>
                <a:gd name="T45" fmla="*/ 57 h 65"/>
                <a:gd name="T46" fmla="*/ 46 w 65"/>
                <a:gd name="T47" fmla="*/ 57 h 65"/>
                <a:gd name="T48" fmla="*/ 33 w 65"/>
                <a:gd name="T49" fmla="*/ 47 h 65"/>
                <a:gd name="T50" fmla="*/ 35 w 65"/>
                <a:gd name="T51" fmla="*/ 48 h 65"/>
                <a:gd name="T52" fmla="*/ 45 w 65"/>
                <a:gd name="T53" fmla="*/ 53 h 65"/>
                <a:gd name="T54" fmla="*/ 43 w 65"/>
                <a:gd name="T55" fmla="*/ 41 h 65"/>
                <a:gd name="T56" fmla="*/ 44 w 65"/>
                <a:gd name="T57" fmla="*/ 37 h 65"/>
                <a:gd name="T58" fmla="*/ 53 w 65"/>
                <a:gd name="T59" fmla="*/ 28 h 65"/>
                <a:gd name="T60" fmla="*/ 41 w 65"/>
                <a:gd name="T61" fmla="*/ 26 h 65"/>
                <a:gd name="T62" fmla="*/ 38 w 65"/>
                <a:gd name="T63" fmla="*/ 23 h 65"/>
                <a:gd name="T64" fmla="*/ 33 w 65"/>
                <a:gd name="T65" fmla="*/ 12 h 65"/>
                <a:gd name="T66" fmla="*/ 27 w 65"/>
                <a:gd name="T67" fmla="*/ 23 h 65"/>
                <a:gd name="T68" fmla="*/ 24 w 65"/>
                <a:gd name="T69" fmla="*/ 26 h 65"/>
                <a:gd name="T70" fmla="*/ 12 w 65"/>
                <a:gd name="T71" fmla="*/ 28 h 65"/>
                <a:gd name="T72" fmla="*/ 21 w 65"/>
                <a:gd name="T73" fmla="*/ 37 h 65"/>
                <a:gd name="T74" fmla="*/ 22 w 65"/>
                <a:gd name="T75" fmla="*/ 41 h 65"/>
                <a:gd name="T76" fmla="*/ 20 w 65"/>
                <a:gd name="T77" fmla="*/ 53 h 65"/>
                <a:gd name="T78" fmla="*/ 30 w 65"/>
                <a:gd name="T79" fmla="*/ 48 h 65"/>
                <a:gd name="T80" fmla="*/ 33 w 65"/>
                <a:gd name="T81" fmla="*/ 47 h 65"/>
                <a:gd name="T82" fmla="*/ 57 w 65"/>
                <a:gd name="T83" fmla="*/ 28 h 65"/>
                <a:gd name="T84" fmla="*/ 57 w 65"/>
                <a:gd name="T85" fmla="*/ 28 h 65"/>
                <a:gd name="T86" fmla="*/ 9 w 65"/>
                <a:gd name="T87" fmla="*/ 25 h 65"/>
                <a:gd name="T88" fmla="*/ 9 w 65"/>
                <a:gd name="T89" fmla="*/ 25 h 65"/>
                <a:gd name="T90" fmla="*/ 9 w 65"/>
                <a:gd name="T91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65">
                  <a:moveTo>
                    <a:pt x="17" y="64"/>
                  </a:moveTo>
                  <a:cubicBezTo>
                    <a:pt x="16" y="64"/>
                    <a:pt x="14" y="64"/>
                    <a:pt x="13" y="63"/>
                  </a:cubicBezTo>
                  <a:cubicBezTo>
                    <a:pt x="11" y="61"/>
                    <a:pt x="10" y="58"/>
                    <a:pt x="10" y="5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2" y="22"/>
                    <a:pt x="4" y="20"/>
                    <a:pt x="7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35" y="0"/>
                    <a:pt x="38" y="2"/>
                    <a:pt x="39" y="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20"/>
                    <a:pt x="63" y="22"/>
                    <a:pt x="64" y="24"/>
                  </a:cubicBezTo>
                  <a:cubicBezTo>
                    <a:pt x="65" y="27"/>
                    <a:pt x="64" y="30"/>
                    <a:pt x="62" y="3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8"/>
                    <a:pt x="54" y="61"/>
                    <a:pt x="52" y="63"/>
                  </a:cubicBezTo>
                  <a:cubicBezTo>
                    <a:pt x="50" y="64"/>
                    <a:pt x="47" y="65"/>
                    <a:pt x="44" y="63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4"/>
                    <a:pt x="19" y="64"/>
                    <a:pt x="17" y="64"/>
                  </a:cubicBezTo>
                  <a:close/>
                  <a:moveTo>
                    <a:pt x="46" y="57"/>
                  </a:moveTo>
                  <a:cubicBezTo>
                    <a:pt x="46" y="57"/>
                    <a:pt x="46" y="57"/>
                    <a:pt x="46" y="57"/>
                  </a:cubicBezTo>
                  <a:close/>
                  <a:moveTo>
                    <a:pt x="33" y="47"/>
                  </a:moveTo>
                  <a:cubicBezTo>
                    <a:pt x="33" y="47"/>
                    <a:pt x="34" y="47"/>
                    <a:pt x="35" y="4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8" y="25"/>
                    <a:pt x="38" y="2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2" y="47"/>
                    <a:pt x="33" y="47"/>
                  </a:cubicBez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 381"/>
            <p:cNvSpPr>
              <a:spLocks noEditPoints="1"/>
            </p:cNvSpPr>
            <p:nvPr/>
          </p:nvSpPr>
          <p:spPr bwMode="auto">
            <a:xfrm>
              <a:off x="9734550" y="7142163"/>
              <a:ext cx="468313" cy="234950"/>
            </a:xfrm>
            <a:custGeom>
              <a:avLst/>
              <a:gdLst>
                <a:gd name="T0" fmla="*/ 133 w 167"/>
                <a:gd name="T1" fmla="*/ 84 h 84"/>
                <a:gd name="T2" fmla="*/ 30 w 167"/>
                <a:gd name="T3" fmla="*/ 84 h 84"/>
                <a:gd name="T4" fmla="*/ 0 w 167"/>
                <a:gd name="T5" fmla="*/ 55 h 84"/>
                <a:gd name="T6" fmla="*/ 30 w 167"/>
                <a:gd name="T7" fmla="*/ 25 h 84"/>
                <a:gd name="T8" fmla="*/ 39 w 167"/>
                <a:gd name="T9" fmla="*/ 26 h 84"/>
                <a:gd name="T10" fmla="*/ 78 w 167"/>
                <a:gd name="T11" fmla="*/ 0 h 84"/>
                <a:gd name="T12" fmla="*/ 114 w 167"/>
                <a:gd name="T13" fmla="*/ 21 h 84"/>
                <a:gd name="T14" fmla="*/ 133 w 167"/>
                <a:gd name="T15" fmla="*/ 15 h 84"/>
                <a:gd name="T16" fmla="*/ 167 w 167"/>
                <a:gd name="T17" fmla="*/ 50 h 84"/>
                <a:gd name="T18" fmla="*/ 133 w 167"/>
                <a:gd name="T19" fmla="*/ 84 h 84"/>
                <a:gd name="T20" fmla="*/ 30 w 167"/>
                <a:gd name="T21" fmla="*/ 34 h 84"/>
                <a:gd name="T22" fmla="*/ 9 w 167"/>
                <a:gd name="T23" fmla="*/ 55 h 84"/>
                <a:gd name="T24" fmla="*/ 30 w 167"/>
                <a:gd name="T25" fmla="*/ 75 h 84"/>
                <a:gd name="T26" fmla="*/ 133 w 167"/>
                <a:gd name="T27" fmla="*/ 75 h 84"/>
                <a:gd name="T28" fmla="*/ 158 w 167"/>
                <a:gd name="T29" fmla="*/ 50 h 84"/>
                <a:gd name="T30" fmla="*/ 133 w 167"/>
                <a:gd name="T31" fmla="*/ 24 h 84"/>
                <a:gd name="T32" fmla="*/ 116 w 167"/>
                <a:gd name="T33" fmla="*/ 31 h 84"/>
                <a:gd name="T34" fmla="*/ 112 w 167"/>
                <a:gd name="T35" fmla="*/ 32 h 84"/>
                <a:gd name="T36" fmla="*/ 108 w 167"/>
                <a:gd name="T37" fmla="*/ 29 h 84"/>
                <a:gd name="T38" fmla="*/ 78 w 167"/>
                <a:gd name="T39" fmla="*/ 9 h 84"/>
                <a:gd name="T40" fmla="*/ 47 w 167"/>
                <a:gd name="T41" fmla="*/ 34 h 84"/>
                <a:gd name="T42" fmla="*/ 44 w 167"/>
                <a:gd name="T43" fmla="*/ 37 h 84"/>
                <a:gd name="T44" fmla="*/ 40 w 167"/>
                <a:gd name="T45" fmla="*/ 37 h 84"/>
                <a:gd name="T46" fmla="*/ 30 w 167"/>
                <a:gd name="T47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84">
                  <a:moveTo>
                    <a:pt x="133" y="84"/>
                  </a:moveTo>
                  <a:cubicBezTo>
                    <a:pt x="30" y="84"/>
                    <a:pt x="30" y="84"/>
                    <a:pt x="30" y="84"/>
                  </a:cubicBezTo>
                  <a:cubicBezTo>
                    <a:pt x="14" y="84"/>
                    <a:pt x="0" y="71"/>
                    <a:pt x="0" y="55"/>
                  </a:cubicBezTo>
                  <a:cubicBezTo>
                    <a:pt x="0" y="38"/>
                    <a:pt x="14" y="25"/>
                    <a:pt x="30" y="25"/>
                  </a:cubicBezTo>
                  <a:cubicBezTo>
                    <a:pt x="33" y="25"/>
                    <a:pt x="36" y="25"/>
                    <a:pt x="39" y="26"/>
                  </a:cubicBezTo>
                  <a:cubicBezTo>
                    <a:pt x="46" y="11"/>
                    <a:pt x="61" y="0"/>
                    <a:pt x="78" y="0"/>
                  </a:cubicBezTo>
                  <a:cubicBezTo>
                    <a:pt x="93" y="0"/>
                    <a:pt x="107" y="8"/>
                    <a:pt x="114" y="21"/>
                  </a:cubicBezTo>
                  <a:cubicBezTo>
                    <a:pt x="120" y="17"/>
                    <a:pt x="126" y="15"/>
                    <a:pt x="133" y="15"/>
                  </a:cubicBezTo>
                  <a:cubicBezTo>
                    <a:pt x="152" y="15"/>
                    <a:pt x="167" y="31"/>
                    <a:pt x="167" y="50"/>
                  </a:cubicBezTo>
                  <a:cubicBezTo>
                    <a:pt x="167" y="69"/>
                    <a:pt x="152" y="84"/>
                    <a:pt x="133" y="84"/>
                  </a:cubicBezTo>
                  <a:close/>
                  <a:moveTo>
                    <a:pt x="30" y="34"/>
                  </a:moveTo>
                  <a:cubicBezTo>
                    <a:pt x="19" y="34"/>
                    <a:pt x="9" y="43"/>
                    <a:pt x="9" y="55"/>
                  </a:cubicBezTo>
                  <a:cubicBezTo>
                    <a:pt x="9" y="66"/>
                    <a:pt x="19" y="75"/>
                    <a:pt x="30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47" y="75"/>
                    <a:pt x="158" y="64"/>
                    <a:pt x="158" y="50"/>
                  </a:cubicBezTo>
                  <a:cubicBezTo>
                    <a:pt x="158" y="36"/>
                    <a:pt x="147" y="24"/>
                    <a:pt x="133" y="24"/>
                  </a:cubicBezTo>
                  <a:cubicBezTo>
                    <a:pt x="127" y="24"/>
                    <a:pt x="121" y="27"/>
                    <a:pt x="116" y="31"/>
                  </a:cubicBezTo>
                  <a:cubicBezTo>
                    <a:pt x="115" y="32"/>
                    <a:pt x="113" y="32"/>
                    <a:pt x="112" y="32"/>
                  </a:cubicBezTo>
                  <a:cubicBezTo>
                    <a:pt x="110" y="32"/>
                    <a:pt x="109" y="31"/>
                    <a:pt x="108" y="29"/>
                  </a:cubicBezTo>
                  <a:cubicBezTo>
                    <a:pt x="103" y="17"/>
                    <a:pt x="91" y="9"/>
                    <a:pt x="78" y="9"/>
                  </a:cubicBezTo>
                  <a:cubicBezTo>
                    <a:pt x="63" y="9"/>
                    <a:pt x="50" y="20"/>
                    <a:pt x="47" y="34"/>
                  </a:cubicBezTo>
                  <a:cubicBezTo>
                    <a:pt x="46" y="35"/>
                    <a:pt x="45" y="36"/>
                    <a:pt x="44" y="37"/>
                  </a:cubicBezTo>
                  <a:cubicBezTo>
                    <a:pt x="43" y="37"/>
                    <a:pt x="41" y="37"/>
                    <a:pt x="40" y="37"/>
                  </a:cubicBezTo>
                  <a:cubicBezTo>
                    <a:pt x="37" y="35"/>
                    <a:pt x="33" y="34"/>
                    <a:pt x="3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 382"/>
            <p:cNvSpPr>
              <a:spLocks noEditPoints="1"/>
            </p:cNvSpPr>
            <p:nvPr/>
          </p:nvSpPr>
          <p:spPr bwMode="auto">
            <a:xfrm>
              <a:off x="10110788" y="6832600"/>
              <a:ext cx="263525" cy="138113"/>
            </a:xfrm>
            <a:custGeom>
              <a:avLst/>
              <a:gdLst>
                <a:gd name="T0" fmla="*/ 73 w 94"/>
                <a:gd name="T1" fmla="*/ 49 h 49"/>
                <a:gd name="T2" fmla="*/ 18 w 94"/>
                <a:gd name="T3" fmla="*/ 49 h 49"/>
                <a:gd name="T4" fmla="*/ 0 w 94"/>
                <a:gd name="T5" fmla="*/ 31 h 49"/>
                <a:gd name="T6" fmla="*/ 18 w 94"/>
                <a:gd name="T7" fmla="*/ 13 h 49"/>
                <a:gd name="T8" fmla="*/ 21 w 94"/>
                <a:gd name="T9" fmla="*/ 13 h 49"/>
                <a:gd name="T10" fmla="*/ 44 w 94"/>
                <a:gd name="T11" fmla="*/ 0 h 49"/>
                <a:gd name="T12" fmla="*/ 64 w 94"/>
                <a:gd name="T13" fmla="*/ 10 h 49"/>
                <a:gd name="T14" fmla="*/ 73 w 94"/>
                <a:gd name="T15" fmla="*/ 8 h 49"/>
                <a:gd name="T16" fmla="*/ 94 w 94"/>
                <a:gd name="T17" fmla="*/ 29 h 49"/>
                <a:gd name="T18" fmla="*/ 73 w 94"/>
                <a:gd name="T19" fmla="*/ 49 h 49"/>
                <a:gd name="T20" fmla="*/ 18 w 94"/>
                <a:gd name="T21" fmla="*/ 22 h 49"/>
                <a:gd name="T22" fmla="*/ 9 w 94"/>
                <a:gd name="T23" fmla="*/ 31 h 49"/>
                <a:gd name="T24" fmla="*/ 18 w 94"/>
                <a:gd name="T25" fmla="*/ 40 h 49"/>
                <a:gd name="T26" fmla="*/ 73 w 94"/>
                <a:gd name="T27" fmla="*/ 40 h 49"/>
                <a:gd name="T28" fmla="*/ 84 w 94"/>
                <a:gd name="T29" fmla="*/ 29 h 49"/>
                <a:gd name="T30" fmla="*/ 73 w 94"/>
                <a:gd name="T31" fmla="*/ 17 h 49"/>
                <a:gd name="T32" fmla="*/ 65 w 94"/>
                <a:gd name="T33" fmla="*/ 20 h 49"/>
                <a:gd name="T34" fmla="*/ 61 w 94"/>
                <a:gd name="T35" fmla="*/ 21 h 49"/>
                <a:gd name="T36" fmla="*/ 58 w 94"/>
                <a:gd name="T37" fmla="*/ 18 h 49"/>
                <a:gd name="T38" fmla="*/ 44 w 94"/>
                <a:gd name="T39" fmla="*/ 9 h 49"/>
                <a:gd name="T40" fmla="*/ 29 w 94"/>
                <a:gd name="T41" fmla="*/ 20 h 49"/>
                <a:gd name="T42" fmla="*/ 26 w 94"/>
                <a:gd name="T43" fmla="*/ 24 h 49"/>
                <a:gd name="T44" fmla="*/ 22 w 94"/>
                <a:gd name="T45" fmla="*/ 23 h 49"/>
                <a:gd name="T46" fmla="*/ 18 w 94"/>
                <a:gd name="T4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49">
                  <a:moveTo>
                    <a:pt x="73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8" y="49"/>
                    <a:pt x="0" y="41"/>
                    <a:pt x="0" y="31"/>
                  </a:cubicBezTo>
                  <a:cubicBezTo>
                    <a:pt x="0" y="21"/>
                    <a:pt x="8" y="13"/>
                    <a:pt x="18" y="13"/>
                  </a:cubicBezTo>
                  <a:cubicBezTo>
                    <a:pt x="19" y="13"/>
                    <a:pt x="20" y="13"/>
                    <a:pt x="21" y="13"/>
                  </a:cubicBezTo>
                  <a:cubicBezTo>
                    <a:pt x="26" y="5"/>
                    <a:pt x="34" y="0"/>
                    <a:pt x="44" y="0"/>
                  </a:cubicBezTo>
                  <a:cubicBezTo>
                    <a:pt x="52" y="0"/>
                    <a:pt x="59" y="4"/>
                    <a:pt x="64" y="10"/>
                  </a:cubicBezTo>
                  <a:cubicBezTo>
                    <a:pt x="66" y="9"/>
                    <a:pt x="70" y="8"/>
                    <a:pt x="73" y="8"/>
                  </a:cubicBezTo>
                  <a:cubicBezTo>
                    <a:pt x="84" y="8"/>
                    <a:pt x="94" y="17"/>
                    <a:pt x="94" y="29"/>
                  </a:cubicBezTo>
                  <a:cubicBezTo>
                    <a:pt x="94" y="40"/>
                    <a:pt x="84" y="49"/>
                    <a:pt x="73" y="49"/>
                  </a:cubicBezTo>
                  <a:close/>
                  <a:moveTo>
                    <a:pt x="18" y="22"/>
                  </a:moveTo>
                  <a:cubicBezTo>
                    <a:pt x="13" y="22"/>
                    <a:pt x="9" y="26"/>
                    <a:pt x="9" y="31"/>
                  </a:cubicBezTo>
                  <a:cubicBezTo>
                    <a:pt x="9" y="36"/>
                    <a:pt x="13" y="40"/>
                    <a:pt x="18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9" y="40"/>
                    <a:pt x="84" y="35"/>
                    <a:pt x="84" y="29"/>
                  </a:cubicBezTo>
                  <a:cubicBezTo>
                    <a:pt x="84" y="22"/>
                    <a:pt x="79" y="17"/>
                    <a:pt x="73" y="17"/>
                  </a:cubicBezTo>
                  <a:cubicBezTo>
                    <a:pt x="70" y="17"/>
                    <a:pt x="67" y="18"/>
                    <a:pt x="65" y="20"/>
                  </a:cubicBezTo>
                  <a:cubicBezTo>
                    <a:pt x="64" y="21"/>
                    <a:pt x="63" y="21"/>
                    <a:pt x="61" y="21"/>
                  </a:cubicBezTo>
                  <a:cubicBezTo>
                    <a:pt x="60" y="21"/>
                    <a:pt x="58" y="20"/>
                    <a:pt x="58" y="18"/>
                  </a:cubicBezTo>
                  <a:cubicBezTo>
                    <a:pt x="55" y="13"/>
                    <a:pt x="50" y="9"/>
                    <a:pt x="44" y="9"/>
                  </a:cubicBezTo>
                  <a:cubicBezTo>
                    <a:pt x="37" y="9"/>
                    <a:pt x="30" y="14"/>
                    <a:pt x="29" y="20"/>
                  </a:cubicBezTo>
                  <a:cubicBezTo>
                    <a:pt x="28" y="22"/>
                    <a:pt x="27" y="23"/>
                    <a:pt x="26" y="24"/>
                  </a:cubicBezTo>
                  <a:cubicBezTo>
                    <a:pt x="25" y="24"/>
                    <a:pt x="23" y="24"/>
                    <a:pt x="22" y="23"/>
                  </a:cubicBezTo>
                  <a:cubicBezTo>
                    <a:pt x="21" y="23"/>
                    <a:pt x="19" y="22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 383"/>
            <p:cNvSpPr/>
            <p:nvPr/>
          </p:nvSpPr>
          <p:spPr bwMode="auto">
            <a:xfrm>
              <a:off x="9752013" y="6754813"/>
              <a:ext cx="25400" cy="198438"/>
            </a:xfrm>
            <a:custGeom>
              <a:avLst/>
              <a:gdLst>
                <a:gd name="T0" fmla="*/ 5 w 9"/>
                <a:gd name="T1" fmla="*/ 71 h 71"/>
                <a:gd name="T2" fmla="*/ 0 w 9"/>
                <a:gd name="T3" fmla="*/ 66 h 71"/>
                <a:gd name="T4" fmla="*/ 0 w 9"/>
                <a:gd name="T5" fmla="*/ 4 h 71"/>
                <a:gd name="T6" fmla="*/ 5 w 9"/>
                <a:gd name="T7" fmla="*/ 0 h 71"/>
                <a:gd name="T8" fmla="*/ 9 w 9"/>
                <a:gd name="T9" fmla="*/ 4 h 71"/>
                <a:gd name="T10" fmla="*/ 9 w 9"/>
                <a:gd name="T11" fmla="*/ 66 h 71"/>
                <a:gd name="T12" fmla="*/ 5 w 9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1">
                  <a:moveTo>
                    <a:pt x="5" y="71"/>
                  </a:moveTo>
                  <a:cubicBezTo>
                    <a:pt x="2" y="71"/>
                    <a:pt x="0" y="69"/>
                    <a:pt x="0" y="6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9"/>
                    <a:pt x="7" y="71"/>
                    <a:pt x="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 384"/>
            <p:cNvSpPr/>
            <p:nvPr/>
          </p:nvSpPr>
          <p:spPr bwMode="auto">
            <a:xfrm>
              <a:off x="9945688" y="6745288"/>
              <a:ext cx="25400" cy="422275"/>
            </a:xfrm>
            <a:custGeom>
              <a:avLst/>
              <a:gdLst>
                <a:gd name="T0" fmla="*/ 4 w 9"/>
                <a:gd name="T1" fmla="*/ 150 h 150"/>
                <a:gd name="T2" fmla="*/ 0 w 9"/>
                <a:gd name="T3" fmla="*/ 146 h 150"/>
                <a:gd name="T4" fmla="*/ 0 w 9"/>
                <a:gd name="T5" fmla="*/ 5 h 150"/>
                <a:gd name="T6" fmla="*/ 4 w 9"/>
                <a:gd name="T7" fmla="*/ 0 h 150"/>
                <a:gd name="T8" fmla="*/ 9 w 9"/>
                <a:gd name="T9" fmla="*/ 5 h 150"/>
                <a:gd name="T10" fmla="*/ 9 w 9"/>
                <a:gd name="T11" fmla="*/ 146 h 150"/>
                <a:gd name="T12" fmla="*/ 4 w 9"/>
                <a:gd name="T1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0">
                  <a:moveTo>
                    <a:pt x="4" y="150"/>
                  </a:moveTo>
                  <a:cubicBezTo>
                    <a:pt x="2" y="150"/>
                    <a:pt x="0" y="148"/>
                    <a:pt x="0" y="14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9" y="148"/>
                    <a:pt x="7" y="150"/>
                    <a:pt x="4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 385"/>
            <p:cNvSpPr/>
            <p:nvPr/>
          </p:nvSpPr>
          <p:spPr bwMode="auto">
            <a:xfrm>
              <a:off x="10220325" y="6745288"/>
              <a:ext cx="25400" cy="112713"/>
            </a:xfrm>
            <a:custGeom>
              <a:avLst/>
              <a:gdLst>
                <a:gd name="T0" fmla="*/ 4 w 9"/>
                <a:gd name="T1" fmla="*/ 40 h 40"/>
                <a:gd name="T2" fmla="*/ 0 w 9"/>
                <a:gd name="T3" fmla="*/ 35 h 40"/>
                <a:gd name="T4" fmla="*/ 0 w 9"/>
                <a:gd name="T5" fmla="*/ 5 h 40"/>
                <a:gd name="T6" fmla="*/ 4 w 9"/>
                <a:gd name="T7" fmla="*/ 0 h 40"/>
                <a:gd name="T8" fmla="*/ 9 w 9"/>
                <a:gd name="T9" fmla="*/ 5 h 40"/>
                <a:gd name="T10" fmla="*/ 9 w 9"/>
                <a:gd name="T11" fmla="*/ 35 h 40"/>
                <a:gd name="T12" fmla="*/ 4 w 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0">
                  <a:moveTo>
                    <a:pt x="4" y="40"/>
                  </a:moveTo>
                  <a:cubicBezTo>
                    <a:pt x="2" y="40"/>
                    <a:pt x="0" y="38"/>
                    <a:pt x="0" y="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8"/>
                    <a:pt x="7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 386"/>
            <p:cNvSpPr/>
            <p:nvPr/>
          </p:nvSpPr>
          <p:spPr bwMode="auto">
            <a:xfrm>
              <a:off x="10136188" y="6745288"/>
              <a:ext cx="25400" cy="152400"/>
            </a:xfrm>
            <a:custGeom>
              <a:avLst/>
              <a:gdLst>
                <a:gd name="T0" fmla="*/ 5 w 9"/>
                <a:gd name="T1" fmla="*/ 54 h 54"/>
                <a:gd name="T2" fmla="*/ 0 w 9"/>
                <a:gd name="T3" fmla="*/ 49 h 54"/>
                <a:gd name="T4" fmla="*/ 0 w 9"/>
                <a:gd name="T5" fmla="*/ 5 h 54"/>
                <a:gd name="T6" fmla="*/ 5 w 9"/>
                <a:gd name="T7" fmla="*/ 0 h 54"/>
                <a:gd name="T8" fmla="*/ 9 w 9"/>
                <a:gd name="T9" fmla="*/ 5 h 54"/>
                <a:gd name="T10" fmla="*/ 9 w 9"/>
                <a:gd name="T11" fmla="*/ 49 h 54"/>
                <a:gd name="T12" fmla="*/ 5 w 9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4">
                  <a:moveTo>
                    <a:pt x="5" y="54"/>
                  </a:moveTo>
                  <a:cubicBezTo>
                    <a:pt x="2" y="54"/>
                    <a:pt x="0" y="52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2"/>
                    <a:pt x="7" y="54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 387"/>
            <p:cNvSpPr/>
            <p:nvPr/>
          </p:nvSpPr>
          <p:spPr bwMode="auto">
            <a:xfrm>
              <a:off x="10136188" y="6945313"/>
              <a:ext cx="25400" cy="84138"/>
            </a:xfrm>
            <a:custGeom>
              <a:avLst/>
              <a:gdLst>
                <a:gd name="T0" fmla="*/ 5 w 9"/>
                <a:gd name="T1" fmla="*/ 30 h 30"/>
                <a:gd name="T2" fmla="*/ 0 w 9"/>
                <a:gd name="T3" fmla="*/ 25 h 30"/>
                <a:gd name="T4" fmla="*/ 0 w 9"/>
                <a:gd name="T5" fmla="*/ 5 h 30"/>
                <a:gd name="T6" fmla="*/ 5 w 9"/>
                <a:gd name="T7" fmla="*/ 0 h 30"/>
                <a:gd name="T8" fmla="*/ 9 w 9"/>
                <a:gd name="T9" fmla="*/ 5 h 30"/>
                <a:gd name="T10" fmla="*/ 9 w 9"/>
                <a:gd name="T11" fmla="*/ 25 h 30"/>
                <a:gd name="T12" fmla="*/ 5 w 9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0">
                  <a:moveTo>
                    <a:pt x="5" y="30"/>
                  </a:moveTo>
                  <a:cubicBezTo>
                    <a:pt x="2" y="30"/>
                    <a:pt x="0" y="28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8"/>
                    <a:pt x="7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 388"/>
            <p:cNvSpPr/>
            <p:nvPr/>
          </p:nvSpPr>
          <p:spPr bwMode="auto">
            <a:xfrm>
              <a:off x="10396538" y="6745288"/>
              <a:ext cx="28575" cy="419100"/>
            </a:xfrm>
            <a:custGeom>
              <a:avLst/>
              <a:gdLst>
                <a:gd name="T0" fmla="*/ 5 w 10"/>
                <a:gd name="T1" fmla="*/ 149 h 149"/>
                <a:gd name="T2" fmla="*/ 0 w 10"/>
                <a:gd name="T3" fmla="*/ 145 h 149"/>
                <a:gd name="T4" fmla="*/ 0 w 10"/>
                <a:gd name="T5" fmla="*/ 5 h 149"/>
                <a:gd name="T6" fmla="*/ 5 w 10"/>
                <a:gd name="T7" fmla="*/ 0 h 149"/>
                <a:gd name="T8" fmla="*/ 10 w 10"/>
                <a:gd name="T9" fmla="*/ 5 h 149"/>
                <a:gd name="T10" fmla="*/ 10 w 10"/>
                <a:gd name="T11" fmla="*/ 145 h 149"/>
                <a:gd name="T12" fmla="*/ 5 w 10"/>
                <a:gd name="T1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9">
                  <a:moveTo>
                    <a:pt x="5" y="149"/>
                  </a:moveTo>
                  <a:cubicBezTo>
                    <a:pt x="3" y="149"/>
                    <a:pt x="0" y="147"/>
                    <a:pt x="0" y="14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7"/>
                    <a:pt x="8" y="149"/>
                    <a:pt x="5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14" name="Freeform 389"/>
          <p:cNvSpPr>
            <a:spLocks noEditPoints="1"/>
          </p:cNvSpPr>
          <p:nvPr/>
        </p:nvSpPr>
        <p:spPr bwMode="auto">
          <a:xfrm>
            <a:off x="10926052" y="2281468"/>
            <a:ext cx="865500" cy="86336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15" name="组合 514"/>
          <p:cNvGrpSpPr/>
          <p:nvPr/>
        </p:nvGrpSpPr>
        <p:grpSpPr>
          <a:xfrm>
            <a:off x="538457" y="5035957"/>
            <a:ext cx="574504" cy="599110"/>
            <a:chOff x="938213" y="8294688"/>
            <a:chExt cx="852488" cy="889000"/>
          </a:xfrm>
          <a:solidFill>
            <a:srgbClr val="FC621E"/>
          </a:solidFill>
        </p:grpSpPr>
        <p:sp>
          <p:nvSpPr>
            <p:cNvPr id="516" name="Freeform 390"/>
            <p:cNvSpPr/>
            <p:nvPr/>
          </p:nvSpPr>
          <p:spPr bwMode="auto">
            <a:xfrm>
              <a:off x="941388" y="8639175"/>
              <a:ext cx="361950" cy="544513"/>
            </a:xfrm>
            <a:custGeom>
              <a:avLst/>
              <a:gdLst>
                <a:gd name="T0" fmla="*/ 123 w 129"/>
                <a:gd name="T1" fmla="*/ 194 h 194"/>
                <a:gd name="T2" fmla="*/ 70 w 129"/>
                <a:gd name="T3" fmla="*/ 187 h 194"/>
                <a:gd name="T4" fmla="*/ 67 w 129"/>
                <a:gd name="T5" fmla="*/ 183 h 194"/>
                <a:gd name="T6" fmla="*/ 4 w 129"/>
                <a:gd name="T7" fmla="*/ 107 h 194"/>
                <a:gd name="T8" fmla="*/ 0 w 129"/>
                <a:gd name="T9" fmla="*/ 102 h 194"/>
                <a:gd name="T10" fmla="*/ 0 w 129"/>
                <a:gd name="T11" fmla="*/ 5 h 194"/>
                <a:gd name="T12" fmla="*/ 4 w 129"/>
                <a:gd name="T13" fmla="*/ 0 h 194"/>
                <a:gd name="T14" fmla="*/ 9 w 129"/>
                <a:gd name="T15" fmla="*/ 5 h 194"/>
                <a:gd name="T16" fmla="*/ 9 w 129"/>
                <a:gd name="T17" fmla="*/ 98 h 194"/>
                <a:gd name="T18" fmla="*/ 76 w 129"/>
                <a:gd name="T19" fmla="*/ 179 h 194"/>
                <a:gd name="T20" fmla="*/ 124 w 129"/>
                <a:gd name="T21" fmla="*/ 185 h 194"/>
                <a:gd name="T22" fmla="*/ 124 w 129"/>
                <a:gd name="T23" fmla="*/ 185 h 194"/>
                <a:gd name="T24" fmla="*/ 129 w 129"/>
                <a:gd name="T25" fmla="*/ 189 h 194"/>
                <a:gd name="T26" fmla="*/ 124 w 129"/>
                <a:gd name="T27" fmla="*/ 194 h 194"/>
                <a:gd name="T28" fmla="*/ 123 w 129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94">
                  <a:moveTo>
                    <a:pt x="123" y="194"/>
                  </a:moveTo>
                  <a:cubicBezTo>
                    <a:pt x="101" y="194"/>
                    <a:pt x="81" y="191"/>
                    <a:pt x="70" y="187"/>
                  </a:cubicBezTo>
                  <a:cubicBezTo>
                    <a:pt x="69" y="186"/>
                    <a:pt x="67" y="185"/>
                    <a:pt x="67" y="183"/>
                  </a:cubicBezTo>
                  <a:cubicBezTo>
                    <a:pt x="62" y="136"/>
                    <a:pt x="42" y="112"/>
                    <a:pt x="4" y="107"/>
                  </a:cubicBezTo>
                  <a:cubicBezTo>
                    <a:pt x="1" y="107"/>
                    <a:pt x="0" y="105"/>
                    <a:pt x="0" y="10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48" y="105"/>
                    <a:pt x="70" y="131"/>
                    <a:pt x="76" y="179"/>
                  </a:cubicBezTo>
                  <a:cubicBezTo>
                    <a:pt x="87" y="183"/>
                    <a:pt x="105" y="185"/>
                    <a:pt x="124" y="185"/>
                  </a:cubicBezTo>
                  <a:cubicBezTo>
                    <a:pt x="124" y="185"/>
                    <a:pt x="124" y="185"/>
                    <a:pt x="124" y="185"/>
                  </a:cubicBezTo>
                  <a:cubicBezTo>
                    <a:pt x="127" y="185"/>
                    <a:pt x="129" y="187"/>
                    <a:pt x="129" y="189"/>
                  </a:cubicBezTo>
                  <a:cubicBezTo>
                    <a:pt x="129" y="192"/>
                    <a:pt x="127" y="194"/>
                    <a:pt x="124" y="194"/>
                  </a:cubicBezTo>
                  <a:cubicBezTo>
                    <a:pt x="124" y="194"/>
                    <a:pt x="123" y="194"/>
                    <a:pt x="123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 391"/>
            <p:cNvSpPr/>
            <p:nvPr/>
          </p:nvSpPr>
          <p:spPr bwMode="auto">
            <a:xfrm>
              <a:off x="1277938" y="8639175"/>
              <a:ext cx="361950" cy="544513"/>
            </a:xfrm>
            <a:custGeom>
              <a:avLst/>
              <a:gdLst>
                <a:gd name="T0" fmla="*/ 5 w 129"/>
                <a:gd name="T1" fmla="*/ 194 h 194"/>
                <a:gd name="T2" fmla="*/ 4 w 129"/>
                <a:gd name="T3" fmla="*/ 194 h 194"/>
                <a:gd name="T4" fmla="*/ 0 w 129"/>
                <a:gd name="T5" fmla="*/ 189 h 194"/>
                <a:gd name="T6" fmla="*/ 4 w 129"/>
                <a:gd name="T7" fmla="*/ 185 h 194"/>
                <a:gd name="T8" fmla="*/ 5 w 129"/>
                <a:gd name="T9" fmla="*/ 185 h 194"/>
                <a:gd name="T10" fmla="*/ 52 w 129"/>
                <a:gd name="T11" fmla="*/ 179 h 194"/>
                <a:gd name="T12" fmla="*/ 120 w 129"/>
                <a:gd name="T13" fmla="*/ 98 h 194"/>
                <a:gd name="T14" fmla="*/ 120 w 129"/>
                <a:gd name="T15" fmla="*/ 5 h 194"/>
                <a:gd name="T16" fmla="*/ 124 w 129"/>
                <a:gd name="T17" fmla="*/ 0 h 194"/>
                <a:gd name="T18" fmla="*/ 129 w 129"/>
                <a:gd name="T19" fmla="*/ 5 h 194"/>
                <a:gd name="T20" fmla="*/ 129 w 129"/>
                <a:gd name="T21" fmla="*/ 102 h 194"/>
                <a:gd name="T22" fmla="*/ 125 w 129"/>
                <a:gd name="T23" fmla="*/ 107 h 194"/>
                <a:gd name="T24" fmla="*/ 61 w 129"/>
                <a:gd name="T25" fmla="*/ 183 h 194"/>
                <a:gd name="T26" fmla="*/ 58 w 129"/>
                <a:gd name="T27" fmla="*/ 187 h 194"/>
                <a:gd name="T28" fmla="*/ 5 w 129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94">
                  <a:moveTo>
                    <a:pt x="5" y="194"/>
                  </a:moveTo>
                  <a:cubicBezTo>
                    <a:pt x="5" y="194"/>
                    <a:pt x="5" y="194"/>
                    <a:pt x="4" y="194"/>
                  </a:cubicBezTo>
                  <a:cubicBezTo>
                    <a:pt x="2" y="194"/>
                    <a:pt x="0" y="192"/>
                    <a:pt x="0" y="189"/>
                  </a:cubicBezTo>
                  <a:cubicBezTo>
                    <a:pt x="0" y="187"/>
                    <a:pt x="2" y="185"/>
                    <a:pt x="4" y="185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24" y="185"/>
                    <a:pt x="42" y="183"/>
                    <a:pt x="52" y="179"/>
                  </a:cubicBezTo>
                  <a:cubicBezTo>
                    <a:pt x="58" y="131"/>
                    <a:pt x="80" y="105"/>
                    <a:pt x="120" y="98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2"/>
                    <a:pt x="122" y="0"/>
                    <a:pt x="124" y="0"/>
                  </a:cubicBezTo>
                  <a:cubicBezTo>
                    <a:pt x="127" y="0"/>
                    <a:pt x="129" y="2"/>
                    <a:pt x="129" y="5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105"/>
                    <a:pt x="127" y="107"/>
                    <a:pt x="125" y="107"/>
                  </a:cubicBezTo>
                  <a:cubicBezTo>
                    <a:pt x="86" y="112"/>
                    <a:pt x="66" y="136"/>
                    <a:pt x="61" y="183"/>
                  </a:cubicBezTo>
                  <a:cubicBezTo>
                    <a:pt x="61" y="185"/>
                    <a:pt x="60" y="186"/>
                    <a:pt x="58" y="187"/>
                  </a:cubicBezTo>
                  <a:cubicBezTo>
                    <a:pt x="47" y="191"/>
                    <a:pt x="28" y="194"/>
                    <a:pt x="5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 392"/>
            <p:cNvSpPr>
              <a:spLocks noEditPoints="1"/>
            </p:cNvSpPr>
            <p:nvPr/>
          </p:nvSpPr>
          <p:spPr bwMode="auto">
            <a:xfrm>
              <a:off x="941388" y="8613775"/>
              <a:ext cx="698500" cy="76200"/>
            </a:xfrm>
            <a:custGeom>
              <a:avLst/>
              <a:gdLst>
                <a:gd name="T0" fmla="*/ 124 w 249"/>
                <a:gd name="T1" fmla="*/ 27 h 27"/>
                <a:gd name="T2" fmla="*/ 39 w 249"/>
                <a:gd name="T3" fmla="*/ 24 h 27"/>
                <a:gd name="T4" fmla="*/ 0 w 249"/>
                <a:gd name="T5" fmla="*/ 14 h 27"/>
                <a:gd name="T6" fmla="*/ 39 w 249"/>
                <a:gd name="T7" fmla="*/ 3 h 27"/>
                <a:gd name="T8" fmla="*/ 124 w 249"/>
                <a:gd name="T9" fmla="*/ 0 h 27"/>
                <a:gd name="T10" fmla="*/ 209 w 249"/>
                <a:gd name="T11" fmla="*/ 3 h 27"/>
                <a:gd name="T12" fmla="*/ 249 w 249"/>
                <a:gd name="T13" fmla="*/ 14 h 27"/>
                <a:gd name="T14" fmla="*/ 209 w 249"/>
                <a:gd name="T15" fmla="*/ 24 h 27"/>
                <a:gd name="T16" fmla="*/ 124 w 249"/>
                <a:gd name="T17" fmla="*/ 27 h 27"/>
                <a:gd name="T18" fmla="*/ 23 w 249"/>
                <a:gd name="T19" fmla="*/ 14 h 27"/>
                <a:gd name="T20" fmla="*/ 124 w 249"/>
                <a:gd name="T21" fmla="*/ 18 h 27"/>
                <a:gd name="T22" fmla="*/ 226 w 249"/>
                <a:gd name="T23" fmla="*/ 14 h 27"/>
                <a:gd name="T24" fmla="*/ 124 w 249"/>
                <a:gd name="T25" fmla="*/ 10 h 27"/>
                <a:gd name="T26" fmla="*/ 23 w 249"/>
                <a:gd name="T27" fmla="*/ 14 h 27"/>
                <a:gd name="T28" fmla="*/ 241 w 249"/>
                <a:gd name="T29" fmla="*/ 17 h 27"/>
                <a:gd name="T30" fmla="*/ 241 w 249"/>
                <a:gd name="T3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9" h="27">
                  <a:moveTo>
                    <a:pt x="124" y="27"/>
                  </a:moveTo>
                  <a:cubicBezTo>
                    <a:pt x="92" y="27"/>
                    <a:pt x="62" y="26"/>
                    <a:pt x="39" y="24"/>
                  </a:cubicBezTo>
                  <a:cubicBezTo>
                    <a:pt x="2" y="22"/>
                    <a:pt x="0" y="19"/>
                    <a:pt x="0" y="14"/>
                  </a:cubicBezTo>
                  <a:cubicBezTo>
                    <a:pt x="0" y="9"/>
                    <a:pt x="2" y="6"/>
                    <a:pt x="39" y="3"/>
                  </a:cubicBezTo>
                  <a:cubicBezTo>
                    <a:pt x="62" y="1"/>
                    <a:pt x="92" y="0"/>
                    <a:pt x="124" y="0"/>
                  </a:cubicBezTo>
                  <a:cubicBezTo>
                    <a:pt x="156" y="0"/>
                    <a:pt x="187" y="1"/>
                    <a:pt x="209" y="3"/>
                  </a:cubicBezTo>
                  <a:cubicBezTo>
                    <a:pt x="246" y="6"/>
                    <a:pt x="249" y="9"/>
                    <a:pt x="249" y="14"/>
                  </a:cubicBezTo>
                  <a:cubicBezTo>
                    <a:pt x="249" y="19"/>
                    <a:pt x="246" y="22"/>
                    <a:pt x="209" y="24"/>
                  </a:cubicBezTo>
                  <a:cubicBezTo>
                    <a:pt x="187" y="26"/>
                    <a:pt x="156" y="27"/>
                    <a:pt x="124" y="27"/>
                  </a:cubicBezTo>
                  <a:close/>
                  <a:moveTo>
                    <a:pt x="23" y="14"/>
                  </a:moveTo>
                  <a:cubicBezTo>
                    <a:pt x="42" y="16"/>
                    <a:pt x="77" y="18"/>
                    <a:pt x="124" y="18"/>
                  </a:cubicBezTo>
                  <a:cubicBezTo>
                    <a:pt x="171" y="18"/>
                    <a:pt x="206" y="16"/>
                    <a:pt x="226" y="14"/>
                  </a:cubicBezTo>
                  <a:cubicBezTo>
                    <a:pt x="206" y="12"/>
                    <a:pt x="171" y="10"/>
                    <a:pt x="124" y="10"/>
                  </a:cubicBezTo>
                  <a:cubicBezTo>
                    <a:pt x="77" y="10"/>
                    <a:pt x="42" y="12"/>
                    <a:pt x="23" y="14"/>
                  </a:cubicBezTo>
                  <a:close/>
                  <a:moveTo>
                    <a:pt x="241" y="17"/>
                  </a:moveTo>
                  <a:cubicBezTo>
                    <a:pt x="241" y="17"/>
                    <a:pt x="241" y="17"/>
                    <a:pt x="2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 393"/>
            <p:cNvSpPr/>
            <p:nvPr/>
          </p:nvSpPr>
          <p:spPr bwMode="auto">
            <a:xfrm>
              <a:off x="938213" y="8696325"/>
              <a:ext cx="282575" cy="173038"/>
            </a:xfrm>
            <a:custGeom>
              <a:avLst/>
              <a:gdLst>
                <a:gd name="T0" fmla="*/ 75 w 101"/>
                <a:gd name="T1" fmla="*/ 62 h 62"/>
                <a:gd name="T2" fmla="*/ 4 w 101"/>
                <a:gd name="T3" fmla="*/ 53 h 62"/>
                <a:gd name="T4" fmla="*/ 1 w 101"/>
                <a:gd name="T5" fmla="*/ 48 h 62"/>
                <a:gd name="T6" fmla="*/ 6 w 101"/>
                <a:gd name="T7" fmla="*/ 44 h 62"/>
                <a:gd name="T8" fmla="*/ 83 w 101"/>
                <a:gd name="T9" fmla="*/ 52 h 62"/>
                <a:gd name="T10" fmla="*/ 89 w 101"/>
                <a:gd name="T11" fmla="*/ 48 h 62"/>
                <a:gd name="T12" fmla="*/ 92 w 101"/>
                <a:gd name="T13" fmla="*/ 34 h 62"/>
                <a:gd name="T14" fmla="*/ 83 w 101"/>
                <a:gd name="T15" fmla="*/ 15 h 62"/>
                <a:gd name="T16" fmla="*/ 4 w 101"/>
                <a:gd name="T17" fmla="*/ 9 h 62"/>
                <a:gd name="T18" fmla="*/ 1 w 101"/>
                <a:gd name="T19" fmla="*/ 4 h 62"/>
                <a:gd name="T20" fmla="*/ 6 w 101"/>
                <a:gd name="T21" fmla="*/ 0 h 62"/>
                <a:gd name="T22" fmla="*/ 83 w 101"/>
                <a:gd name="T23" fmla="*/ 6 h 62"/>
                <a:gd name="T24" fmla="*/ 101 w 101"/>
                <a:gd name="T25" fmla="*/ 34 h 62"/>
                <a:gd name="T26" fmla="*/ 83 w 101"/>
                <a:gd name="T27" fmla="*/ 62 h 62"/>
                <a:gd name="T28" fmla="*/ 75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75" y="62"/>
                  </a:moveTo>
                  <a:cubicBezTo>
                    <a:pt x="40" y="62"/>
                    <a:pt x="6" y="54"/>
                    <a:pt x="4" y="53"/>
                  </a:cubicBezTo>
                  <a:cubicBezTo>
                    <a:pt x="2" y="53"/>
                    <a:pt x="0" y="50"/>
                    <a:pt x="1" y="48"/>
                  </a:cubicBezTo>
                  <a:cubicBezTo>
                    <a:pt x="1" y="45"/>
                    <a:pt x="4" y="44"/>
                    <a:pt x="6" y="44"/>
                  </a:cubicBezTo>
                  <a:cubicBezTo>
                    <a:pt x="7" y="45"/>
                    <a:pt x="46" y="54"/>
                    <a:pt x="83" y="52"/>
                  </a:cubicBezTo>
                  <a:cubicBezTo>
                    <a:pt x="84" y="52"/>
                    <a:pt x="87" y="52"/>
                    <a:pt x="89" y="48"/>
                  </a:cubicBezTo>
                  <a:cubicBezTo>
                    <a:pt x="91" y="44"/>
                    <a:pt x="92" y="39"/>
                    <a:pt x="92" y="34"/>
                  </a:cubicBezTo>
                  <a:cubicBezTo>
                    <a:pt x="92" y="25"/>
                    <a:pt x="89" y="15"/>
                    <a:pt x="83" y="15"/>
                  </a:cubicBezTo>
                  <a:cubicBezTo>
                    <a:pt x="48" y="15"/>
                    <a:pt x="5" y="9"/>
                    <a:pt x="4" y="9"/>
                  </a:cubicBezTo>
                  <a:cubicBezTo>
                    <a:pt x="2" y="9"/>
                    <a:pt x="0" y="7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6" y="0"/>
                    <a:pt x="49" y="6"/>
                    <a:pt x="83" y="6"/>
                  </a:cubicBezTo>
                  <a:cubicBezTo>
                    <a:pt x="96" y="6"/>
                    <a:pt x="101" y="21"/>
                    <a:pt x="101" y="34"/>
                  </a:cubicBezTo>
                  <a:cubicBezTo>
                    <a:pt x="101" y="50"/>
                    <a:pt x="94" y="62"/>
                    <a:pt x="83" y="62"/>
                  </a:cubicBezTo>
                  <a:cubicBezTo>
                    <a:pt x="80" y="62"/>
                    <a:pt x="77" y="62"/>
                    <a:pt x="7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 394"/>
            <p:cNvSpPr/>
            <p:nvPr/>
          </p:nvSpPr>
          <p:spPr bwMode="auto">
            <a:xfrm>
              <a:off x="1355725" y="8696325"/>
              <a:ext cx="284163" cy="173038"/>
            </a:xfrm>
            <a:custGeom>
              <a:avLst/>
              <a:gdLst>
                <a:gd name="T0" fmla="*/ 27 w 101"/>
                <a:gd name="T1" fmla="*/ 62 h 62"/>
                <a:gd name="T2" fmla="*/ 18 w 101"/>
                <a:gd name="T3" fmla="*/ 62 h 62"/>
                <a:gd name="T4" fmla="*/ 18 w 101"/>
                <a:gd name="T5" fmla="*/ 62 h 62"/>
                <a:gd name="T6" fmla="*/ 0 w 101"/>
                <a:gd name="T7" fmla="*/ 34 h 62"/>
                <a:gd name="T8" fmla="*/ 4 w 101"/>
                <a:gd name="T9" fmla="*/ 16 h 62"/>
                <a:gd name="T10" fmla="*/ 18 w 101"/>
                <a:gd name="T11" fmla="*/ 6 h 62"/>
                <a:gd name="T12" fmla="*/ 96 w 101"/>
                <a:gd name="T13" fmla="*/ 0 h 62"/>
                <a:gd name="T14" fmla="*/ 101 w 101"/>
                <a:gd name="T15" fmla="*/ 4 h 62"/>
                <a:gd name="T16" fmla="*/ 97 w 101"/>
                <a:gd name="T17" fmla="*/ 9 h 62"/>
                <a:gd name="T18" fmla="*/ 18 w 101"/>
                <a:gd name="T19" fmla="*/ 15 h 62"/>
                <a:gd name="T20" fmla="*/ 9 w 101"/>
                <a:gd name="T21" fmla="*/ 34 h 62"/>
                <a:gd name="T22" fmla="*/ 18 w 101"/>
                <a:gd name="T23" fmla="*/ 52 h 62"/>
                <a:gd name="T24" fmla="*/ 95 w 101"/>
                <a:gd name="T25" fmla="*/ 44 h 62"/>
                <a:gd name="T26" fmla="*/ 101 w 101"/>
                <a:gd name="T27" fmla="*/ 48 h 62"/>
                <a:gd name="T28" fmla="*/ 97 w 101"/>
                <a:gd name="T29" fmla="*/ 53 h 62"/>
                <a:gd name="T30" fmla="*/ 27 w 101"/>
                <a:gd name="T3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62">
                  <a:moveTo>
                    <a:pt x="27" y="62"/>
                  </a:moveTo>
                  <a:cubicBezTo>
                    <a:pt x="24" y="62"/>
                    <a:pt x="21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8" y="62"/>
                    <a:pt x="0" y="50"/>
                    <a:pt x="0" y="34"/>
                  </a:cubicBezTo>
                  <a:cubicBezTo>
                    <a:pt x="0" y="27"/>
                    <a:pt x="1" y="21"/>
                    <a:pt x="4" y="16"/>
                  </a:cubicBezTo>
                  <a:cubicBezTo>
                    <a:pt x="7" y="10"/>
                    <a:pt x="12" y="6"/>
                    <a:pt x="18" y="6"/>
                  </a:cubicBezTo>
                  <a:cubicBezTo>
                    <a:pt x="52" y="6"/>
                    <a:pt x="95" y="0"/>
                    <a:pt x="96" y="0"/>
                  </a:cubicBezTo>
                  <a:cubicBezTo>
                    <a:pt x="98" y="0"/>
                    <a:pt x="100" y="2"/>
                    <a:pt x="101" y="4"/>
                  </a:cubicBezTo>
                  <a:cubicBezTo>
                    <a:pt x="101" y="7"/>
                    <a:pt x="99" y="9"/>
                    <a:pt x="97" y="9"/>
                  </a:cubicBezTo>
                  <a:cubicBezTo>
                    <a:pt x="96" y="9"/>
                    <a:pt x="53" y="15"/>
                    <a:pt x="18" y="15"/>
                  </a:cubicBezTo>
                  <a:cubicBezTo>
                    <a:pt x="13" y="15"/>
                    <a:pt x="9" y="25"/>
                    <a:pt x="9" y="34"/>
                  </a:cubicBezTo>
                  <a:cubicBezTo>
                    <a:pt x="9" y="43"/>
                    <a:pt x="12" y="52"/>
                    <a:pt x="18" y="52"/>
                  </a:cubicBezTo>
                  <a:cubicBezTo>
                    <a:pt x="55" y="54"/>
                    <a:pt x="95" y="45"/>
                    <a:pt x="95" y="44"/>
                  </a:cubicBezTo>
                  <a:cubicBezTo>
                    <a:pt x="98" y="44"/>
                    <a:pt x="100" y="45"/>
                    <a:pt x="101" y="48"/>
                  </a:cubicBezTo>
                  <a:cubicBezTo>
                    <a:pt x="101" y="50"/>
                    <a:pt x="100" y="53"/>
                    <a:pt x="97" y="53"/>
                  </a:cubicBezTo>
                  <a:cubicBezTo>
                    <a:pt x="96" y="54"/>
                    <a:pt x="62" y="62"/>
                    <a:pt x="2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 395"/>
            <p:cNvSpPr/>
            <p:nvPr/>
          </p:nvSpPr>
          <p:spPr bwMode="auto">
            <a:xfrm>
              <a:off x="1066800" y="8715375"/>
              <a:ext cx="25400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 396"/>
            <p:cNvSpPr/>
            <p:nvPr/>
          </p:nvSpPr>
          <p:spPr bwMode="auto">
            <a:xfrm>
              <a:off x="1487488" y="8715375"/>
              <a:ext cx="25400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 397"/>
            <p:cNvSpPr/>
            <p:nvPr/>
          </p:nvSpPr>
          <p:spPr bwMode="auto">
            <a:xfrm>
              <a:off x="938213" y="8915400"/>
              <a:ext cx="219075" cy="249238"/>
            </a:xfrm>
            <a:custGeom>
              <a:avLst/>
              <a:gdLst>
                <a:gd name="T0" fmla="*/ 73 w 78"/>
                <a:gd name="T1" fmla="*/ 89 h 89"/>
                <a:gd name="T2" fmla="*/ 71 w 78"/>
                <a:gd name="T3" fmla="*/ 89 h 89"/>
                <a:gd name="T4" fmla="*/ 1 w 78"/>
                <a:gd name="T5" fmla="*/ 5 h 89"/>
                <a:gd name="T6" fmla="*/ 5 w 78"/>
                <a:gd name="T7" fmla="*/ 0 h 89"/>
                <a:gd name="T8" fmla="*/ 10 w 78"/>
                <a:gd name="T9" fmla="*/ 4 h 89"/>
                <a:gd name="T10" fmla="*/ 75 w 78"/>
                <a:gd name="T11" fmla="*/ 80 h 89"/>
                <a:gd name="T12" fmla="*/ 77 w 78"/>
                <a:gd name="T13" fmla="*/ 86 h 89"/>
                <a:gd name="T14" fmla="*/ 73 w 78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9">
                  <a:moveTo>
                    <a:pt x="73" y="89"/>
                  </a:moveTo>
                  <a:cubicBezTo>
                    <a:pt x="72" y="89"/>
                    <a:pt x="72" y="89"/>
                    <a:pt x="71" y="89"/>
                  </a:cubicBezTo>
                  <a:cubicBezTo>
                    <a:pt x="8" y="61"/>
                    <a:pt x="1" y="7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6"/>
                    <a:pt x="16" y="55"/>
                    <a:pt x="75" y="80"/>
                  </a:cubicBezTo>
                  <a:cubicBezTo>
                    <a:pt x="77" y="81"/>
                    <a:pt x="78" y="84"/>
                    <a:pt x="77" y="86"/>
                  </a:cubicBezTo>
                  <a:cubicBezTo>
                    <a:pt x="76" y="88"/>
                    <a:pt x="75" y="89"/>
                    <a:pt x="73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 398"/>
            <p:cNvSpPr/>
            <p:nvPr/>
          </p:nvSpPr>
          <p:spPr bwMode="auto">
            <a:xfrm>
              <a:off x="1420813" y="8915400"/>
              <a:ext cx="219075" cy="249238"/>
            </a:xfrm>
            <a:custGeom>
              <a:avLst/>
              <a:gdLst>
                <a:gd name="T0" fmla="*/ 6 w 78"/>
                <a:gd name="T1" fmla="*/ 89 h 89"/>
                <a:gd name="T2" fmla="*/ 1 w 78"/>
                <a:gd name="T3" fmla="*/ 86 h 89"/>
                <a:gd name="T4" fmla="*/ 4 w 78"/>
                <a:gd name="T5" fmla="*/ 80 h 89"/>
                <a:gd name="T6" fmla="*/ 69 w 78"/>
                <a:gd name="T7" fmla="*/ 4 h 89"/>
                <a:gd name="T8" fmla="*/ 74 w 78"/>
                <a:gd name="T9" fmla="*/ 0 h 89"/>
                <a:gd name="T10" fmla="*/ 78 w 78"/>
                <a:gd name="T11" fmla="*/ 5 h 89"/>
                <a:gd name="T12" fmla="*/ 7 w 78"/>
                <a:gd name="T13" fmla="*/ 89 h 89"/>
                <a:gd name="T14" fmla="*/ 6 w 78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9">
                  <a:moveTo>
                    <a:pt x="6" y="89"/>
                  </a:moveTo>
                  <a:cubicBezTo>
                    <a:pt x="4" y="89"/>
                    <a:pt x="2" y="88"/>
                    <a:pt x="1" y="86"/>
                  </a:cubicBezTo>
                  <a:cubicBezTo>
                    <a:pt x="0" y="84"/>
                    <a:pt x="1" y="81"/>
                    <a:pt x="4" y="80"/>
                  </a:cubicBezTo>
                  <a:cubicBezTo>
                    <a:pt x="62" y="55"/>
                    <a:pt x="68" y="6"/>
                    <a:pt x="69" y="4"/>
                  </a:cubicBezTo>
                  <a:cubicBezTo>
                    <a:pt x="69" y="1"/>
                    <a:pt x="71" y="0"/>
                    <a:pt x="74" y="0"/>
                  </a:cubicBezTo>
                  <a:cubicBezTo>
                    <a:pt x="76" y="0"/>
                    <a:pt x="78" y="2"/>
                    <a:pt x="78" y="5"/>
                  </a:cubicBezTo>
                  <a:cubicBezTo>
                    <a:pt x="78" y="7"/>
                    <a:pt x="71" y="61"/>
                    <a:pt x="7" y="89"/>
                  </a:cubicBezTo>
                  <a:cubicBezTo>
                    <a:pt x="7" y="89"/>
                    <a:pt x="6" y="89"/>
                    <a:pt x="6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 399"/>
            <p:cNvSpPr/>
            <p:nvPr/>
          </p:nvSpPr>
          <p:spPr bwMode="auto">
            <a:xfrm>
              <a:off x="1089025" y="8316913"/>
              <a:ext cx="25400" cy="325438"/>
            </a:xfrm>
            <a:custGeom>
              <a:avLst/>
              <a:gdLst>
                <a:gd name="T0" fmla="*/ 5 w 9"/>
                <a:gd name="T1" fmla="*/ 116 h 116"/>
                <a:gd name="T2" fmla="*/ 0 w 9"/>
                <a:gd name="T3" fmla="*/ 111 h 116"/>
                <a:gd name="T4" fmla="*/ 0 w 9"/>
                <a:gd name="T5" fmla="*/ 5 h 116"/>
                <a:gd name="T6" fmla="*/ 5 w 9"/>
                <a:gd name="T7" fmla="*/ 0 h 116"/>
                <a:gd name="T8" fmla="*/ 9 w 9"/>
                <a:gd name="T9" fmla="*/ 5 h 116"/>
                <a:gd name="T10" fmla="*/ 9 w 9"/>
                <a:gd name="T11" fmla="*/ 111 h 116"/>
                <a:gd name="T12" fmla="*/ 5 w 9"/>
                <a:gd name="T1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6">
                  <a:moveTo>
                    <a:pt x="5" y="116"/>
                  </a:moveTo>
                  <a:cubicBezTo>
                    <a:pt x="2" y="116"/>
                    <a:pt x="0" y="113"/>
                    <a:pt x="0" y="1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3"/>
                    <a:pt x="7" y="116"/>
                    <a:pt x="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 400"/>
            <p:cNvSpPr/>
            <p:nvPr/>
          </p:nvSpPr>
          <p:spPr bwMode="auto">
            <a:xfrm>
              <a:off x="1614488" y="8316913"/>
              <a:ext cx="176213" cy="387350"/>
            </a:xfrm>
            <a:custGeom>
              <a:avLst/>
              <a:gdLst>
                <a:gd name="T0" fmla="*/ 5 w 63"/>
                <a:gd name="T1" fmla="*/ 138 h 138"/>
                <a:gd name="T2" fmla="*/ 3 w 63"/>
                <a:gd name="T3" fmla="*/ 138 h 138"/>
                <a:gd name="T4" fmla="*/ 1 w 63"/>
                <a:gd name="T5" fmla="*/ 131 h 138"/>
                <a:gd name="T6" fmla="*/ 53 w 63"/>
                <a:gd name="T7" fmla="*/ 99 h 138"/>
                <a:gd name="T8" fmla="*/ 53 w 63"/>
                <a:gd name="T9" fmla="*/ 5 h 138"/>
                <a:gd name="T10" fmla="*/ 58 w 63"/>
                <a:gd name="T11" fmla="*/ 0 h 138"/>
                <a:gd name="T12" fmla="*/ 63 w 63"/>
                <a:gd name="T13" fmla="*/ 5 h 138"/>
                <a:gd name="T14" fmla="*/ 63 w 63"/>
                <a:gd name="T15" fmla="*/ 103 h 138"/>
                <a:gd name="T16" fmla="*/ 59 w 63"/>
                <a:gd name="T17" fmla="*/ 107 h 138"/>
                <a:gd name="T18" fmla="*/ 9 w 63"/>
                <a:gd name="T19" fmla="*/ 136 h 138"/>
                <a:gd name="T20" fmla="*/ 5 w 63"/>
                <a:gd name="T2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38">
                  <a:moveTo>
                    <a:pt x="5" y="138"/>
                  </a:moveTo>
                  <a:cubicBezTo>
                    <a:pt x="4" y="138"/>
                    <a:pt x="3" y="138"/>
                    <a:pt x="3" y="138"/>
                  </a:cubicBezTo>
                  <a:cubicBezTo>
                    <a:pt x="0" y="136"/>
                    <a:pt x="0" y="133"/>
                    <a:pt x="1" y="131"/>
                  </a:cubicBezTo>
                  <a:cubicBezTo>
                    <a:pt x="12" y="113"/>
                    <a:pt x="30" y="102"/>
                    <a:pt x="53" y="9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2"/>
                    <a:pt x="55" y="0"/>
                    <a:pt x="58" y="0"/>
                  </a:cubicBezTo>
                  <a:cubicBezTo>
                    <a:pt x="61" y="0"/>
                    <a:pt x="63" y="2"/>
                    <a:pt x="63" y="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5"/>
                    <a:pt x="61" y="107"/>
                    <a:pt x="59" y="107"/>
                  </a:cubicBezTo>
                  <a:cubicBezTo>
                    <a:pt x="36" y="110"/>
                    <a:pt x="19" y="119"/>
                    <a:pt x="9" y="136"/>
                  </a:cubicBezTo>
                  <a:cubicBezTo>
                    <a:pt x="8" y="137"/>
                    <a:pt x="6" y="138"/>
                    <a:pt x="5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 401"/>
            <p:cNvSpPr>
              <a:spLocks noEditPoints="1"/>
            </p:cNvSpPr>
            <p:nvPr/>
          </p:nvSpPr>
          <p:spPr bwMode="auto">
            <a:xfrm>
              <a:off x="1089025" y="8294688"/>
              <a:ext cx="701675" cy="73025"/>
            </a:xfrm>
            <a:custGeom>
              <a:avLst/>
              <a:gdLst>
                <a:gd name="T0" fmla="*/ 125 w 250"/>
                <a:gd name="T1" fmla="*/ 26 h 26"/>
                <a:gd name="T2" fmla="*/ 40 w 250"/>
                <a:gd name="T3" fmla="*/ 23 h 26"/>
                <a:gd name="T4" fmla="*/ 0 w 250"/>
                <a:gd name="T5" fmla="*/ 13 h 26"/>
                <a:gd name="T6" fmla="*/ 40 w 250"/>
                <a:gd name="T7" fmla="*/ 2 h 26"/>
                <a:gd name="T8" fmla="*/ 125 w 250"/>
                <a:gd name="T9" fmla="*/ 0 h 26"/>
                <a:gd name="T10" fmla="*/ 210 w 250"/>
                <a:gd name="T11" fmla="*/ 2 h 26"/>
                <a:gd name="T12" fmla="*/ 250 w 250"/>
                <a:gd name="T13" fmla="*/ 13 h 26"/>
                <a:gd name="T14" fmla="*/ 210 w 250"/>
                <a:gd name="T15" fmla="*/ 23 h 26"/>
                <a:gd name="T16" fmla="*/ 125 w 250"/>
                <a:gd name="T17" fmla="*/ 26 h 26"/>
                <a:gd name="T18" fmla="*/ 24 w 250"/>
                <a:gd name="T19" fmla="*/ 13 h 26"/>
                <a:gd name="T20" fmla="*/ 125 w 250"/>
                <a:gd name="T21" fmla="*/ 17 h 26"/>
                <a:gd name="T22" fmla="*/ 226 w 250"/>
                <a:gd name="T23" fmla="*/ 13 h 26"/>
                <a:gd name="T24" fmla="*/ 125 w 250"/>
                <a:gd name="T25" fmla="*/ 9 h 26"/>
                <a:gd name="T26" fmla="*/ 24 w 250"/>
                <a:gd name="T27" fmla="*/ 13 h 26"/>
                <a:gd name="T28" fmla="*/ 242 w 250"/>
                <a:gd name="T29" fmla="*/ 16 h 26"/>
                <a:gd name="T30" fmla="*/ 242 w 250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6">
                  <a:moveTo>
                    <a:pt x="125" y="26"/>
                  </a:moveTo>
                  <a:cubicBezTo>
                    <a:pt x="93" y="26"/>
                    <a:pt x="62" y="25"/>
                    <a:pt x="40" y="23"/>
                  </a:cubicBezTo>
                  <a:cubicBezTo>
                    <a:pt x="3" y="21"/>
                    <a:pt x="0" y="18"/>
                    <a:pt x="0" y="13"/>
                  </a:cubicBezTo>
                  <a:cubicBezTo>
                    <a:pt x="0" y="8"/>
                    <a:pt x="3" y="5"/>
                    <a:pt x="40" y="2"/>
                  </a:cubicBezTo>
                  <a:cubicBezTo>
                    <a:pt x="62" y="0"/>
                    <a:pt x="93" y="0"/>
                    <a:pt x="125" y="0"/>
                  </a:cubicBezTo>
                  <a:cubicBezTo>
                    <a:pt x="157" y="0"/>
                    <a:pt x="187" y="0"/>
                    <a:pt x="210" y="2"/>
                  </a:cubicBezTo>
                  <a:cubicBezTo>
                    <a:pt x="247" y="5"/>
                    <a:pt x="250" y="8"/>
                    <a:pt x="250" y="13"/>
                  </a:cubicBezTo>
                  <a:cubicBezTo>
                    <a:pt x="250" y="18"/>
                    <a:pt x="247" y="21"/>
                    <a:pt x="210" y="23"/>
                  </a:cubicBezTo>
                  <a:cubicBezTo>
                    <a:pt x="187" y="25"/>
                    <a:pt x="157" y="26"/>
                    <a:pt x="125" y="26"/>
                  </a:cubicBezTo>
                  <a:close/>
                  <a:moveTo>
                    <a:pt x="24" y="13"/>
                  </a:moveTo>
                  <a:cubicBezTo>
                    <a:pt x="43" y="15"/>
                    <a:pt x="78" y="17"/>
                    <a:pt x="125" y="17"/>
                  </a:cubicBezTo>
                  <a:cubicBezTo>
                    <a:pt x="172" y="17"/>
                    <a:pt x="207" y="15"/>
                    <a:pt x="226" y="13"/>
                  </a:cubicBezTo>
                  <a:cubicBezTo>
                    <a:pt x="207" y="11"/>
                    <a:pt x="172" y="9"/>
                    <a:pt x="125" y="9"/>
                  </a:cubicBezTo>
                  <a:cubicBezTo>
                    <a:pt x="78" y="9"/>
                    <a:pt x="43" y="11"/>
                    <a:pt x="24" y="13"/>
                  </a:cubicBezTo>
                  <a:close/>
                  <a:moveTo>
                    <a:pt x="242" y="16"/>
                  </a:moveTo>
                  <a:cubicBezTo>
                    <a:pt x="242" y="16"/>
                    <a:pt x="242" y="16"/>
                    <a:pt x="24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 402"/>
            <p:cNvSpPr/>
            <p:nvPr/>
          </p:nvSpPr>
          <p:spPr bwMode="auto">
            <a:xfrm>
              <a:off x="1089025" y="8372475"/>
              <a:ext cx="284163" cy="174625"/>
            </a:xfrm>
            <a:custGeom>
              <a:avLst/>
              <a:gdLst>
                <a:gd name="T0" fmla="*/ 74 w 101"/>
                <a:gd name="T1" fmla="*/ 62 h 62"/>
                <a:gd name="T2" fmla="*/ 4 w 101"/>
                <a:gd name="T3" fmla="*/ 54 h 62"/>
                <a:gd name="T4" fmla="*/ 0 w 101"/>
                <a:gd name="T5" fmla="*/ 48 h 62"/>
                <a:gd name="T6" fmla="*/ 6 w 101"/>
                <a:gd name="T7" fmla="*/ 45 h 62"/>
                <a:gd name="T8" fmla="*/ 83 w 101"/>
                <a:gd name="T9" fmla="*/ 53 h 62"/>
                <a:gd name="T10" fmla="*/ 89 w 101"/>
                <a:gd name="T11" fmla="*/ 48 h 62"/>
                <a:gd name="T12" fmla="*/ 92 w 101"/>
                <a:gd name="T13" fmla="*/ 34 h 62"/>
                <a:gd name="T14" fmla="*/ 83 w 101"/>
                <a:gd name="T15" fmla="*/ 15 h 62"/>
                <a:gd name="T16" fmla="*/ 4 w 101"/>
                <a:gd name="T17" fmla="*/ 9 h 62"/>
                <a:gd name="T18" fmla="*/ 0 w 101"/>
                <a:gd name="T19" fmla="*/ 4 h 62"/>
                <a:gd name="T20" fmla="*/ 5 w 101"/>
                <a:gd name="T21" fmla="*/ 0 h 62"/>
                <a:gd name="T22" fmla="*/ 83 w 101"/>
                <a:gd name="T23" fmla="*/ 6 h 62"/>
                <a:gd name="T24" fmla="*/ 101 w 101"/>
                <a:gd name="T25" fmla="*/ 34 h 62"/>
                <a:gd name="T26" fmla="*/ 83 w 101"/>
                <a:gd name="T27" fmla="*/ 62 h 62"/>
                <a:gd name="T28" fmla="*/ 74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74" y="62"/>
                  </a:moveTo>
                  <a:cubicBezTo>
                    <a:pt x="40" y="62"/>
                    <a:pt x="5" y="54"/>
                    <a:pt x="4" y="54"/>
                  </a:cubicBezTo>
                  <a:cubicBezTo>
                    <a:pt x="1" y="53"/>
                    <a:pt x="0" y="50"/>
                    <a:pt x="0" y="48"/>
                  </a:cubicBezTo>
                  <a:cubicBezTo>
                    <a:pt x="1" y="46"/>
                    <a:pt x="3" y="44"/>
                    <a:pt x="6" y="45"/>
                  </a:cubicBezTo>
                  <a:cubicBezTo>
                    <a:pt x="6" y="45"/>
                    <a:pt x="46" y="54"/>
                    <a:pt x="83" y="53"/>
                  </a:cubicBezTo>
                  <a:cubicBezTo>
                    <a:pt x="84" y="53"/>
                    <a:pt x="87" y="53"/>
                    <a:pt x="89" y="48"/>
                  </a:cubicBezTo>
                  <a:cubicBezTo>
                    <a:pt x="91" y="44"/>
                    <a:pt x="92" y="39"/>
                    <a:pt x="92" y="34"/>
                  </a:cubicBezTo>
                  <a:cubicBezTo>
                    <a:pt x="92" y="25"/>
                    <a:pt x="89" y="15"/>
                    <a:pt x="83" y="15"/>
                  </a:cubicBezTo>
                  <a:cubicBezTo>
                    <a:pt x="48" y="15"/>
                    <a:pt x="5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6" y="0"/>
                    <a:pt x="49" y="6"/>
                    <a:pt x="83" y="6"/>
                  </a:cubicBezTo>
                  <a:cubicBezTo>
                    <a:pt x="95" y="6"/>
                    <a:pt x="101" y="21"/>
                    <a:pt x="101" y="34"/>
                  </a:cubicBezTo>
                  <a:cubicBezTo>
                    <a:pt x="101" y="50"/>
                    <a:pt x="94" y="62"/>
                    <a:pt x="83" y="62"/>
                  </a:cubicBezTo>
                  <a:cubicBezTo>
                    <a:pt x="80" y="62"/>
                    <a:pt x="77" y="62"/>
                    <a:pt x="7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 403"/>
            <p:cNvSpPr/>
            <p:nvPr/>
          </p:nvSpPr>
          <p:spPr bwMode="auto">
            <a:xfrm>
              <a:off x="1508125" y="8372475"/>
              <a:ext cx="282575" cy="174625"/>
            </a:xfrm>
            <a:custGeom>
              <a:avLst/>
              <a:gdLst>
                <a:gd name="T0" fmla="*/ 26 w 101"/>
                <a:gd name="T1" fmla="*/ 62 h 62"/>
                <a:gd name="T2" fmla="*/ 18 w 101"/>
                <a:gd name="T3" fmla="*/ 62 h 62"/>
                <a:gd name="T4" fmla="*/ 18 w 101"/>
                <a:gd name="T5" fmla="*/ 62 h 62"/>
                <a:gd name="T6" fmla="*/ 0 w 101"/>
                <a:gd name="T7" fmla="*/ 34 h 62"/>
                <a:gd name="T8" fmla="*/ 18 w 101"/>
                <a:gd name="T9" fmla="*/ 6 h 62"/>
                <a:gd name="T10" fmla="*/ 95 w 101"/>
                <a:gd name="T11" fmla="*/ 0 h 62"/>
                <a:gd name="T12" fmla="*/ 101 w 101"/>
                <a:gd name="T13" fmla="*/ 4 h 62"/>
                <a:gd name="T14" fmla="*/ 97 w 101"/>
                <a:gd name="T15" fmla="*/ 9 h 62"/>
                <a:gd name="T16" fmla="*/ 18 w 101"/>
                <a:gd name="T17" fmla="*/ 15 h 62"/>
                <a:gd name="T18" fmla="*/ 9 w 101"/>
                <a:gd name="T19" fmla="*/ 34 h 62"/>
                <a:gd name="T20" fmla="*/ 18 w 101"/>
                <a:gd name="T21" fmla="*/ 53 h 62"/>
                <a:gd name="T22" fmla="*/ 95 w 101"/>
                <a:gd name="T23" fmla="*/ 45 h 62"/>
                <a:gd name="T24" fmla="*/ 100 w 101"/>
                <a:gd name="T25" fmla="*/ 48 h 62"/>
                <a:gd name="T26" fmla="*/ 97 w 101"/>
                <a:gd name="T27" fmla="*/ 54 h 62"/>
                <a:gd name="T28" fmla="*/ 26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26" y="62"/>
                  </a:moveTo>
                  <a:cubicBezTo>
                    <a:pt x="24" y="62"/>
                    <a:pt x="21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7" y="62"/>
                    <a:pt x="0" y="50"/>
                    <a:pt x="0" y="34"/>
                  </a:cubicBezTo>
                  <a:cubicBezTo>
                    <a:pt x="0" y="21"/>
                    <a:pt x="5" y="6"/>
                    <a:pt x="18" y="6"/>
                  </a:cubicBezTo>
                  <a:cubicBezTo>
                    <a:pt x="52" y="6"/>
                    <a:pt x="95" y="0"/>
                    <a:pt x="95" y="0"/>
                  </a:cubicBezTo>
                  <a:cubicBezTo>
                    <a:pt x="98" y="0"/>
                    <a:pt x="100" y="2"/>
                    <a:pt x="101" y="4"/>
                  </a:cubicBezTo>
                  <a:cubicBezTo>
                    <a:pt x="101" y="7"/>
                    <a:pt x="99" y="9"/>
                    <a:pt x="97" y="9"/>
                  </a:cubicBezTo>
                  <a:cubicBezTo>
                    <a:pt x="96" y="9"/>
                    <a:pt x="53" y="15"/>
                    <a:pt x="18" y="15"/>
                  </a:cubicBezTo>
                  <a:cubicBezTo>
                    <a:pt x="12" y="15"/>
                    <a:pt x="9" y="25"/>
                    <a:pt x="9" y="34"/>
                  </a:cubicBezTo>
                  <a:cubicBezTo>
                    <a:pt x="9" y="43"/>
                    <a:pt x="12" y="53"/>
                    <a:pt x="18" y="53"/>
                  </a:cubicBezTo>
                  <a:cubicBezTo>
                    <a:pt x="55" y="54"/>
                    <a:pt x="95" y="45"/>
                    <a:pt x="95" y="45"/>
                  </a:cubicBezTo>
                  <a:cubicBezTo>
                    <a:pt x="97" y="44"/>
                    <a:pt x="100" y="46"/>
                    <a:pt x="100" y="48"/>
                  </a:cubicBezTo>
                  <a:cubicBezTo>
                    <a:pt x="101" y="50"/>
                    <a:pt x="100" y="53"/>
                    <a:pt x="97" y="54"/>
                  </a:cubicBezTo>
                  <a:cubicBezTo>
                    <a:pt x="96" y="54"/>
                    <a:pt x="61" y="62"/>
                    <a:pt x="2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 404"/>
            <p:cNvSpPr/>
            <p:nvPr/>
          </p:nvSpPr>
          <p:spPr bwMode="auto">
            <a:xfrm>
              <a:off x="1219200" y="8393113"/>
              <a:ext cx="23813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 405"/>
            <p:cNvSpPr/>
            <p:nvPr/>
          </p:nvSpPr>
          <p:spPr bwMode="auto">
            <a:xfrm>
              <a:off x="1639888" y="8393113"/>
              <a:ext cx="23813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 406"/>
            <p:cNvSpPr/>
            <p:nvPr/>
          </p:nvSpPr>
          <p:spPr bwMode="auto">
            <a:xfrm>
              <a:off x="1619250" y="8591550"/>
              <a:ext cx="171450" cy="225425"/>
            </a:xfrm>
            <a:custGeom>
              <a:avLst/>
              <a:gdLst>
                <a:gd name="T0" fmla="*/ 5 w 61"/>
                <a:gd name="T1" fmla="*/ 80 h 80"/>
                <a:gd name="T2" fmla="*/ 1 w 61"/>
                <a:gd name="T3" fmla="*/ 78 h 80"/>
                <a:gd name="T4" fmla="*/ 3 w 61"/>
                <a:gd name="T5" fmla="*/ 72 h 80"/>
                <a:gd name="T6" fmla="*/ 51 w 61"/>
                <a:gd name="T7" fmla="*/ 4 h 80"/>
                <a:gd name="T8" fmla="*/ 57 w 61"/>
                <a:gd name="T9" fmla="*/ 0 h 80"/>
                <a:gd name="T10" fmla="*/ 61 w 61"/>
                <a:gd name="T11" fmla="*/ 5 h 80"/>
                <a:gd name="T12" fmla="*/ 7 w 61"/>
                <a:gd name="T13" fmla="*/ 80 h 80"/>
                <a:gd name="T14" fmla="*/ 5 w 6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0">
                  <a:moveTo>
                    <a:pt x="5" y="80"/>
                  </a:moveTo>
                  <a:cubicBezTo>
                    <a:pt x="3" y="80"/>
                    <a:pt x="2" y="80"/>
                    <a:pt x="1" y="78"/>
                  </a:cubicBezTo>
                  <a:cubicBezTo>
                    <a:pt x="0" y="76"/>
                    <a:pt x="0" y="73"/>
                    <a:pt x="3" y="72"/>
                  </a:cubicBezTo>
                  <a:cubicBezTo>
                    <a:pt x="46" y="45"/>
                    <a:pt x="51" y="4"/>
                    <a:pt x="51" y="4"/>
                  </a:cubicBezTo>
                  <a:cubicBezTo>
                    <a:pt x="52" y="2"/>
                    <a:pt x="54" y="0"/>
                    <a:pt x="57" y="0"/>
                  </a:cubicBezTo>
                  <a:cubicBezTo>
                    <a:pt x="59" y="0"/>
                    <a:pt x="61" y="3"/>
                    <a:pt x="61" y="5"/>
                  </a:cubicBezTo>
                  <a:cubicBezTo>
                    <a:pt x="60" y="7"/>
                    <a:pt x="55" y="51"/>
                    <a:pt x="7" y="80"/>
                  </a:cubicBezTo>
                  <a:cubicBezTo>
                    <a:pt x="7" y="80"/>
                    <a:pt x="6" y="80"/>
                    <a:pt x="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33" name="Freeform 407"/>
          <p:cNvSpPr>
            <a:spLocks noEditPoints="1"/>
          </p:cNvSpPr>
          <p:nvPr/>
        </p:nvSpPr>
        <p:spPr bwMode="auto">
          <a:xfrm>
            <a:off x="400448" y="4877621"/>
            <a:ext cx="865500" cy="863360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34" name="组合 533"/>
          <p:cNvGrpSpPr/>
          <p:nvPr/>
        </p:nvGrpSpPr>
        <p:grpSpPr>
          <a:xfrm>
            <a:off x="1674626" y="5007071"/>
            <a:ext cx="633344" cy="602319"/>
            <a:chOff x="2624138" y="8251825"/>
            <a:chExt cx="939800" cy="893763"/>
          </a:xfrm>
          <a:solidFill>
            <a:srgbClr val="FC621E"/>
          </a:solidFill>
        </p:grpSpPr>
        <p:sp>
          <p:nvSpPr>
            <p:cNvPr id="535" name="Freeform 408"/>
            <p:cNvSpPr>
              <a:spLocks noEditPoints="1"/>
            </p:cNvSpPr>
            <p:nvPr/>
          </p:nvSpPr>
          <p:spPr bwMode="auto">
            <a:xfrm>
              <a:off x="2624138" y="8516938"/>
              <a:ext cx="939800" cy="498475"/>
            </a:xfrm>
            <a:custGeom>
              <a:avLst/>
              <a:gdLst>
                <a:gd name="T0" fmla="*/ 195 w 335"/>
                <a:gd name="T1" fmla="*/ 178 h 178"/>
                <a:gd name="T2" fmla="*/ 140 w 335"/>
                <a:gd name="T3" fmla="*/ 178 h 178"/>
                <a:gd name="T4" fmla="*/ 138 w 335"/>
                <a:gd name="T5" fmla="*/ 177 h 178"/>
                <a:gd name="T6" fmla="*/ 0 w 335"/>
                <a:gd name="T7" fmla="*/ 84 h 178"/>
                <a:gd name="T8" fmla="*/ 135 w 335"/>
                <a:gd name="T9" fmla="*/ 1 h 178"/>
                <a:gd name="T10" fmla="*/ 137 w 335"/>
                <a:gd name="T11" fmla="*/ 0 h 178"/>
                <a:gd name="T12" fmla="*/ 198 w 335"/>
                <a:gd name="T13" fmla="*/ 0 h 178"/>
                <a:gd name="T14" fmla="*/ 200 w 335"/>
                <a:gd name="T15" fmla="*/ 1 h 178"/>
                <a:gd name="T16" fmla="*/ 335 w 335"/>
                <a:gd name="T17" fmla="*/ 84 h 178"/>
                <a:gd name="T18" fmla="*/ 197 w 335"/>
                <a:gd name="T19" fmla="*/ 177 h 178"/>
                <a:gd name="T20" fmla="*/ 195 w 335"/>
                <a:gd name="T21" fmla="*/ 178 h 178"/>
                <a:gd name="T22" fmla="*/ 140 w 335"/>
                <a:gd name="T23" fmla="*/ 168 h 178"/>
                <a:gd name="T24" fmla="*/ 195 w 335"/>
                <a:gd name="T25" fmla="*/ 168 h 178"/>
                <a:gd name="T26" fmla="*/ 279 w 335"/>
                <a:gd name="T27" fmla="*/ 129 h 178"/>
                <a:gd name="T28" fmla="*/ 326 w 335"/>
                <a:gd name="T29" fmla="*/ 84 h 178"/>
                <a:gd name="T30" fmla="*/ 198 w 335"/>
                <a:gd name="T31" fmla="*/ 9 h 178"/>
                <a:gd name="T32" fmla="*/ 138 w 335"/>
                <a:gd name="T33" fmla="*/ 9 h 178"/>
                <a:gd name="T34" fmla="*/ 9 w 335"/>
                <a:gd name="T35" fmla="*/ 84 h 178"/>
                <a:gd name="T36" fmla="*/ 56 w 335"/>
                <a:gd name="T37" fmla="*/ 129 h 178"/>
                <a:gd name="T38" fmla="*/ 140 w 335"/>
                <a:gd name="T39" fmla="*/ 1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178">
                  <a:moveTo>
                    <a:pt x="195" y="178"/>
                  </a:moveTo>
                  <a:cubicBezTo>
                    <a:pt x="140" y="178"/>
                    <a:pt x="140" y="178"/>
                    <a:pt x="140" y="178"/>
                  </a:cubicBezTo>
                  <a:cubicBezTo>
                    <a:pt x="139" y="178"/>
                    <a:pt x="139" y="177"/>
                    <a:pt x="138" y="177"/>
                  </a:cubicBezTo>
                  <a:cubicBezTo>
                    <a:pt x="90" y="162"/>
                    <a:pt x="0" y="117"/>
                    <a:pt x="0" y="84"/>
                  </a:cubicBezTo>
                  <a:cubicBezTo>
                    <a:pt x="0" y="62"/>
                    <a:pt x="45" y="34"/>
                    <a:pt x="135" y="1"/>
                  </a:cubicBezTo>
                  <a:cubicBezTo>
                    <a:pt x="136" y="0"/>
                    <a:pt x="136" y="0"/>
                    <a:pt x="137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9" y="0"/>
                    <a:pt x="199" y="0"/>
                    <a:pt x="200" y="1"/>
                  </a:cubicBezTo>
                  <a:cubicBezTo>
                    <a:pt x="290" y="34"/>
                    <a:pt x="335" y="62"/>
                    <a:pt x="335" y="84"/>
                  </a:cubicBezTo>
                  <a:cubicBezTo>
                    <a:pt x="335" y="117"/>
                    <a:pt x="245" y="162"/>
                    <a:pt x="197" y="177"/>
                  </a:cubicBezTo>
                  <a:cubicBezTo>
                    <a:pt x="196" y="177"/>
                    <a:pt x="196" y="178"/>
                    <a:pt x="195" y="178"/>
                  </a:cubicBezTo>
                  <a:close/>
                  <a:moveTo>
                    <a:pt x="140" y="168"/>
                  </a:moveTo>
                  <a:cubicBezTo>
                    <a:pt x="195" y="168"/>
                    <a:pt x="195" y="168"/>
                    <a:pt x="195" y="168"/>
                  </a:cubicBezTo>
                  <a:cubicBezTo>
                    <a:pt x="221" y="160"/>
                    <a:pt x="254" y="145"/>
                    <a:pt x="279" y="129"/>
                  </a:cubicBezTo>
                  <a:cubicBezTo>
                    <a:pt x="309" y="112"/>
                    <a:pt x="326" y="95"/>
                    <a:pt x="326" y="84"/>
                  </a:cubicBezTo>
                  <a:cubicBezTo>
                    <a:pt x="326" y="68"/>
                    <a:pt x="277" y="39"/>
                    <a:pt x="19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58" y="39"/>
                    <a:pt x="9" y="68"/>
                    <a:pt x="9" y="84"/>
                  </a:cubicBezTo>
                  <a:cubicBezTo>
                    <a:pt x="9" y="95"/>
                    <a:pt x="26" y="112"/>
                    <a:pt x="56" y="129"/>
                  </a:cubicBezTo>
                  <a:cubicBezTo>
                    <a:pt x="81" y="145"/>
                    <a:pt x="114" y="160"/>
                    <a:pt x="14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 409"/>
            <p:cNvSpPr>
              <a:spLocks noEditPoints="1"/>
            </p:cNvSpPr>
            <p:nvPr/>
          </p:nvSpPr>
          <p:spPr bwMode="auto">
            <a:xfrm>
              <a:off x="2994025" y="8458200"/>
              <a:ext cx="196850" cy="84138"/>
            </a:xfrm>
            <a:custGeom>
              <a:avLst/>
              <a:gdLst>
                <a:gd name="T0" fmla="*/ 65 w 70"/>
                <a:gd name="T1" fmla="*/ 30 h 30"/>
                <a:gd name="T2" fmla="*/ 4 w 70"/>
                <a:gd name="T3" fmla="*/ 30 h 30"/>
                <a:gd name="T4" fmla="*/ 0 w 70"/>
                <a:gd name="T5" fmla="*/ 26 h 30"/>
                <a:gd name="T6" fmla="*/ 0 w 70"/>
                <a:gd name="T7" fmla="*/ 11 h 30"/>
                <a:gd name="T8" fmla="*/ 11 w 70"/>
                <a:gd name="T9" fmla="*/ 0 h 30"/>
                <a:gd name="T10" fmla="*/ 58 w 70"/>
                <a:gd name="T11" fmla="*/ 0 h 30"/>
                <a:gd name="T12" fmla="*/ 70 w 70"/>
                <a:gd name="T13" fmla="*/ 11 h 30"/>
                <a:gd name="T14" fmla="*/ 70 w 70"/>
                <a:gd name="T15" fmla="*/ 26 h 30"/>
                <a:gd name="T16" fmla="*/ 65 w 70"/>
                <a:gd name="T17" fmla="*/ 30 h 30"/>
                <a:gd name="T18" fmla="*/ 9 w 70"/>
                <a:gd name="T19" fmla="*/ 21 h 30"/>
                <a:gd name="T20" fmla="*/ 60 w 70"/>
                <a:gd name="T21" fmla="*/ 21 h 30"/>
                <a:gd name="T22" fmla="*/ 60 w 70"/>
                <a:gd name="T23" fmla="*/ 11 h 30"/>
                <a:gd name="T24" fmla="*/ 58 w 70"/>
                <a:gd name="T25" fmla="*/ 9 h 30"/>
                <a:gd name="T26" fmla="*/ 11 w 70"/>
                <a:gd name="T27" fmla="*/ 9 h 30"/>
                <a:gd name="T28" fmla="*/ 9 w 70"/>
                <a:gd name="T29" fmla="*/ 11 h 30"/>
                <a:gd name="T30" fmla="*/ 9 w 70"/>
                <a:gd name="T31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30">
                  <a:moveTo>
                    <a:pt x="6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70" y="5"/>
                    <a:pt x="70" y="11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8"/>
                    <a:pt x="67" y="30"/>
                    <a:pt x="65" y="30"/>
                  </a:cubicBezTo>
                  <a:close/>
                  <a:moveTo>
                    <a:pt x="9" y="21"/>
                  </a:moveTo>
                  <a:cubicBezTo>
                    <a:pt x="60" y="21"/>
                    <a:pt x="60" y="21"/>
                    <a:pt x="60" y="2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10"/>
                    <a:pt x="9" y="11"/>
                  </a:cubicBezTo>
                  <a:lnTo>
                    <a:pt x="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 410"/>
            <p:cNvSpPr>
              <a:spLocks noEditPoints="1"/>
            </p:cNvSpPr>
            <p:nvPr/>
          </p:nvSpPr>
          <p:spPr bwMode="auto">
            <a:xfrm>
              <a:off x="3019425" y="8251825"/>
              <a:ext cx="150813" cy="157163"/>
            </a:xfrm>
            <a:custGeom>
              <a:avLst/>
              <a:gdLst>
                <a:gd name="T0" fmla="*/ 27 w 54"/>
                <a:gd name="T1" fmla="*/ 56 h 56"/>
                <a:gd name="T2" fmla="*/ 0 w 54"/>
                <a:gd name="T3" fmla="*/ 21 h 56"/>
                <a:gd name="T4" fmla="*/ 0 w 54"/>
                <a:gd name="T5" fmla="*/ 19 h 56"/>
                <a:gd name="T6" fmla="*/ 19 w 54"/>
                <a:gd name="T7" fmla="*/ 0 h 56"/>
                <a:gd name="T8" fmla="*/ 35 w 54"/>
                <a:gd name="T9" fmla="*/ 0 h 56"/>
                <a:gd name="T10" fmla="*/ 54 w 54"/>
                <a:gd name="T11" fmla="*/ 19 h 56"/>
                <a:gd name="T12" fmla="*/ 53 w 54"/>
                <a:gd name="T13" fmla="*/ 21 h 56"/>
                <a:gd name="T14" fmla="*/ 27 w 54"/>
                <a:gd name="T15" fmla="*/ 56 h 56"/>
                <a:gd name="T16" fmla="*/ 9 w 54"/>
                <a:gd name="T17" fmla="*/ 19 h 56"/>
                <a:gd name="T18" fmla="*/ 27 w 54"/>
                <a:gd name="T19" fmla="*/ 46 h 56"/>
                <a:gd name="T20" fmla="*/ 44 w 54"/>
                <a:gd name="T21" fmla="*/ 19 h 56"/>
                <a:gd name="T22" fmla="*/ 35 w 54"/>
                <a:gd name="T23" fmla="*/ 9 h 56"/>
                <a:gd name="T24" fmla="*/ 19 w 54"/>
                <a:gd name="T25" fmla="*/ 9 h 56"/>
                <a:gd name="T26" fmla="*/ 9 w 54"/>
                <a:gd name="T2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6">
                  <a:moveTo>
                    <a:pt x="27" y="56"/>
                  </a:moveTo>
                  <a:cubicBezTo>
                    <a:pt x="14" y="56"/>
                    <a:pt x="3" y="29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4" y="9"/>
                    <a:pt x="54" y="19"/>
                  </a:cubicBezTo>
                  <a:cubicBezTo>
                    <a:pt x="54" y="20"/>
                    <a:pt x="54" y="20"/>
                    <a:pt x="53" y="21"/>
                  </a:cubicBezTo>
                  <a:cubicBezTo>
                    <a:pt x="51" y="29"/>
                    <a:pt x="40" y="56"/>
                    <a:pt x="27" y="56"/>
                  </a:cubicBezTo>
                  <a:close/>
                  <a:moveTo>
                    <a:pt x="9" y="19"/>
                  </a:moveTo>
                  <a:cubicBezTo>
                    <a:pt x="14" y="32"/>
                    <a:pt x="22" y="46"/>
                    <a:pt x="27" y="46"/>
                  </a:cubicBezTo>
                  <a:cubicBezTo>
                    <a:pt x="31" y="46"/>
                    <a:pt x="40" y="32"/>
                    <a:pt x="44" y="19"/>
                  </a:cubicBezTo>
                  <a:cubicBezTo>
                    <a:pt x="44" y="13"/>
                    <a:pt x="40" y="9"/>
                    <a:pt x="35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4" y="9"/>
                    <a:pt x="10" y="13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 411"/>
            <p:cNvSpPr>
              <a:spLocks noEditPoints="1"/>
            </p:cNvSpPr>
            <p:nvPr/>
          </p:nvSpPr>
          <p:spPr bwMode="auto">
            <a:xfrm>
              <a:off x="3005138" y="8988425"/>
              <a:ext cx="176213" cy="157163"/>
            </a:xfrm>
            <a:custGeom>
              <a:avLst/>
              <a:gdLst>
                <a:gd name="T0" fmla="*/ 32 w 63"/>
                <a:gd name="T1" fmla="*/ 56 h 56"/>
                <a:gd name="T2" fmla="*/ 0 w 63"/>
                <a:gd name="T3" fmla="*/ 6 h 56"/>
                <a:gd name="T4" fmla="*/ 1 w 63"/>
                <a:gd name="T5" fmla="*/ 2 h 56"/>
                <a:gd name="T6" fmla="*/ 5 w 63"/>
                <a:gd name="T7" fmla="*/ 0 h 56"/>
                <a:gd name="T8" fmla="*/ 58 w 63"/>
                <a:gd name="T9" fmla="*/ 0 h 56"/>
                <a:gd name="T10" fmla="*/ 62 w 63"/>
                <a:gd name="T11" fmla="*/ 2 h 56"/>
                <a:gd name="T12" fmla="*/ 63 w 63"/>
                <a:gd name="T13" fmla="*/ 6 h 56"/>
                <a:gd name="T14" fmla="*/ 32 w 63"/>
                <a:gd name="T15" fmla="*/ 56 h 56"/>
                <a:gd name="T16" fmla="*/ 11 w 63"/>
                <a:gd name="T17" fmla="*/ 10 h 56"/>
                <a:gd name="T18" fmla="*/ 32 w 63"/>
                <a:gd name="T19" fmla="*/ 47 h 56"/>
                <a:gd name="T20" fmla="*/ 52 w 63"/>
                <a:gd name="T21" fmla="*/ 10 h 56"/>
                <a:gd name="T22" fmla="*/ 11 w 63"/>
                <a:gd name="T23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56">
                  <a:moveTo>
                    <a:pt x="32" y="56"/>
                  </a:moveTo>
                  <a:cubicBezTo>
                    <a:pt x="16" y="56"/>
                    <a:pt x="4" y="18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1" y="1"/>
                    <a:pt x="62" y="2"/>
                  </a:cubicBezTo>
                  <a:cubicBezTo>
                    <a:pt x="63" y="3"/>
                    <a:pt x="63" y="5"/>
                    <a:pt x="63" y="6"/>
                  </a:cubicBezTo>
                  <a:cubicBezTo>
                    <a:pt x="59" y="18"/>
                    <a:pt x="47" y="56"/>
                    <a:pt x="32" y="56"/>
                  </a:cubicBezTo>
                  <a:close/>
                  <a:moveTo>
                    <a:pt x="11" y="10"/>
                  </a:moveTo>
                  <a:cubicBezTo>
                    <a:pt x="18" y="30"/>
                    <a:pt x="27" y="47"/>
                    <a:pt x="32" y="47"/>
                  </a:cubicBezTo>
                  <a:cubicBezTo>
                    <a:pt x="36" y="47"/>
                    <a:pt x="45" y="30"/>
                    <a:pt x="52" y="10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 412"/>
            <p:cNvSpPr/>
            <p:nvPr/>
          </p:nvSpPr>
          <p:spPr bwMode="auto">
            <a:xfrm>
              <a:off x="3081338" y="8382000"/>
              <a:ext cx="26988" cy="100013"/>
            </a:xfrm>
            <a:custGeom>
              <a:avLst/>
              <a:gdLst>
                <a:gd name="T0" fmla="*/ 5 w 10"/>
                <a:gd name="T1" fmla="*/ 36 h 36"/>
                <a:gd name="T2" fmla="*/ 4 w 10"/>
                <a:gd name="T3" fmla="*/ 36 h 36"/>
                <a:gd name="T4" fmla="*/ 0 w 10"/>
                <a:gd name="T5" fmla="*/ 31 h 36"/>
                <a:gd name="T6" fmla="*/ 0 w 10"/>
                <a:gd name="T7" fmla="*/ 5 h 36"/>
                <a:gd name="T8" fmla="*/ 5 w 10"/>
                <a:gd name="T9" fmla="*/ 0 h 36"/>
                <a:gd name="T10" fmla="*/ 5 w 10"/>
                <a:gd name="T11" fmla="*/ 0 h 36"/>
                <a:gd name="T12" fmla="*/ 9 w 10"/>
                <a:gd name="T13" fmla="*/ 5 h 36"/>
                <a:gd name="T14" fmla="*/ 9 w 10"/>
                <a:gd name="T15" fmla="*/ 31 h 36"/>
                <a:gd name="T16" fmla="*/ 5 w 1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6">
                  <a:moveTo>
                    <a:pt x="5" y="36"/>
                  </a:moveTo>
                  <a:cubicBezTo>
                    <a:pt x="5" y="36"/>
                    <a:pt x="4" y="36"/>
                    <a:pt x="4" y="36"/>
                  </a:cubicBezTo>
                  <a:cubicBezTo>
                    <a:pt x="2" y="36"/>
                    <a:pt x="0" y="34"/>
                    <a:pt x="0" y="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10" y="2"/>
                    <a:pt x="9" y="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4"/>
                    <a:pt x="7" y="36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 413"/>
            <p:cNvSpPr/>
            <p:nvPr/>
          </p:nvSpPr>
          <p:spPr bwMode="auto">
            <a:xfrm>
              <a:off x="2624138" y="8743950"/>
              <a:ext cx="939800" cy="25400"/>
            </a:xfrm>
            <a:custGeom>
              <a:avLst/>
              <a:gdLst>
                <a:gd name="T0" fmla="*/ 330 w 335"/>
                <a:gd name="T1" fmla="*/ 9 h 9"/>
                <a:gd name="T2" fmla="*/ 5 w 335"/>
                <a:gd name="T3" fmla="*/ 9 h 9"/>
                <a:gd name="T4" fmla="*/ 0 w 335"/>
                <a:gd name="T5" fmla="*/ 5 h 9"/>
                <a:gd name="T6" fmla="*/ 5 w 335"/>
                <a:gd name="T7" fmla="*/ 0 h 9"/>
                <a:gd name="T8" fmla="*/ 330 w 335"/>
                <a:gd name="T9" fmla="*/ 0 h 9"/>
                <a:gd name="T10" fmla="*/ 335 w 335"/>
                <a:gd name="T11" fmla="*/ 5 h 9"/>
                <a:gd name="T12" fmla="*/ 330 w 33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9">
                  <a:moveTo>
                    <a:pt x="330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33" y="0"/>
                    <a:pt x="335" y="2"/>
                    <a:pt x="335" y="5"/>
                  </a:cubicBezTo>
                  <a:cubicBezTo>
                    <a:pt x="335" y="7"/>
                    <a:pt x="333" y="9"/>
                    <a:pt x="33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 414"/>
            <p:cNvSpPr/>
            <p:nvPr/>
          </p:nvSpPr>
          <p:spPr bwMode="auto">
            <a:xfrm>
              <a:off x="2752725" y="8626475"/>
              <a:ext cx="681038" cy="23813"/>
            </a:xfrm>
            <a:custGeom>
              <a:avLst/>
              <a:gdLst>
                <a:gd name="T0" fmla="*/ 239 w 243"/>
                <a:gd name="T1" fmla="*/ 9 h 9"/>
                <a:gd name="T2" fmla="*/ 4 w 243"/>
                <a:gd name="T3" fmla="*/ 9 h 9"/>
                <a:gd name="T4" fmla="*/ 0 w 243"/>
                <a:gd name="T5" fmla="*/ 5 h 9"/>
                <a:gd name="T6" fmla="*/ 4 w 243"/>
                <a:gd name="T7" fmla="*/ 0 h 9"/>
                <a:gd name="T8" fmla="*/ 239 w 243"/>
                <a:gd name="T9" fmla="*/ 0 h 9"/>
                <a:gd name="T10" fmla="*/ 243 w 243"/>
                <a:gd name="T11" fmla="*/ 5 h 9"/>
                <a:gd name="T12" fmla="*/ 239 w 24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9">
                  <a:moveTo>
                    <a:pt x="23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1" y="0"/>
                    <a:pt x="243" y="2"/>
                    <a:pt x="243" y="5"/>
                  </a:cubicBezTo>
                  <a:cubicBezTo>
                    <a:pt x="243" y="7"/>
                    <a:pt x="241" y="9"/>
                    <a:pt x="23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 415"/>
            <p:cNvSpPr/>
            <p:nvPr/>
          </p:nvSpPr>
          <p:spPr bwMode="auto">
            <a:xfrm>
              <a:off x="2873375" y="8566150"/>
              <a:ext cx="439738" cy="28575"/>
            </a:xfrm>
            <a:custGeom>
              <a:avLst/>
              <a:gdLst>
                <a:gd name="T0" fmla="*/ 152 w 157"/>
                <a:gd name="T1" fmla="*/ 10 h 10"/>
                <a:gd name="T2" fmla="*/ 5 w 157"/>
                <a:gd name="T3" fmla="*/ 10 h 10"/>
                <a:gd name="T4" fmla="*/ 0 w 157"/>
                <a:gd name="T5" fmla="*/ 5 h 10"/>
                <a:gd name="T6" fmla="*/ 5 w 157"/>
                <a:gd name="T7" fmla="*/ 0 h 10"/>
                <a:gd name="T8" fmla="*/ 152 w 157"/>
                <a:gd name="T9" fmla="*/ 0 h 10"/>
                <a:gd name="T10" fmla="*/ 157 w 157"/>
                <a:gd name="T11" fmla="*/ 5 h 10"/>
                <a:gd name="T12" fmla="*/ 152 w 15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">
                  <a:moveTo>
                    <a:pt x="152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5" y="0"/>
                    <a:pt x="157" y="2"/>
                    <a:pt x="157" y="5"/>
                  </a:cubicBezTo>
                  <a:cubicBezTo>
                    <a:pt x="157" y="7"/>
                    <a:pt x="155" y="10"/>
                    <a:pt x="15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 416"/>
            <p:cNvSpPr/>
            <p:nvPr/>
          </p:nvSpPr>
          <p:spPr bwMode="auto">
            <a:xfrm>
              <a:off x="2760663" y="8875713"/>
              <a:ext cx="665163" cy="28575"/>
            </a:xfrm>
            <a:custGeom>
              <a:avLst/>
              <a:gdLst>
                <a:gd name="T0" fmla="*/ 233 w 237"/>
                <a:gd name="T1" fmla="*/ 10 h 10"/>
                <a:gd name="T2" fmla="*/ 4 w 237"/>
                <a:gd name="T3" fmla="*/ 10 h 10"/>
                <a:gd name="T4" fmla="*/ 0 w 237"/>
                <a:gd name="T5" fmla="*/ 5 h 10"/>
                <a:gd name="T6" fmla="*/ 4 w 237"/>
                <a:gd name="T7" fmla="*/ 0 h 10"/>
                <a:gd name="T8" fmla="*/ 233 w 237"/>
                <a:gd name="T9" fmla="*/ 0 h 10"/>
                <a:gd name="T10" fmla="*/ 237 w 237"/>
                <a:gd name="T11" fmla="*/ 5 h 10"/>
                <a:gd name="T12" fmla="*/ 233 w 23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0">
                  <a:moveTo>
                    <a:pt x="233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5" y="0"/>
                    <a:pt x="237" y="2"/>
                    <a:pt x="237" y="5"/>
                  </a:cubicBezTo>
                  <a:cubicBezTo>
                    <a:pt x="237" y="7"/>
                    <a:pt x="235" y="10"/>
                    <a:pt x="23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 417"/>
            <p:cNvSpPr/>
            <p:nvPr/>
          </p:nvSpPr>
          <p:spPr bwMode="auto">
            <a:xfrm>
              <a:off x="2700338" y="8832850"/>
              <a:ext cx="787400" cy="25400"/>
            </a:xfrm>
            <a:custGeom>
              <a:avLst/>
              <a:gdLst>
                <a:gd name="T0" fmla="*/ 276 w 281"/>
                <a:gd name="T1" fmla="*/ 9 h 9"/>
                <a:gd name="T2" fmla="*/ 5 w 281"/>
                <a:gd name="T3" fmla="*/ 9 h 9"/>
                <a:gd name="T4" fmla="*/ 0 w 281"/>
                <a:gd name="T5" fmla="*/ 5 h 9"/>
                <a:gd name="T6" fmla="*/ 5 w 281"/>
                <a:gd name="T7" fmla="*/ 0 h 9"/>
                <a:gd name="T8" fmla="*/ 276 w 281"/>
                <a:gd name="T9" fmla="*/ 0 h 9"/>
                <a:gd name="T10" fmla="*/ 281 w 281"/>
                <a:gd name="T11" fmla="*/ 5 h 9"/>
                <a:gd name="T12" fmla="*/ 276 w 28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9">
                  <a:moveTo>
                    <a:pt x="27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9" y="0"/>
                    <a:pt x="281" y="2"/>
                    <a:pt x="281" y="5"/>
                  </a:cubicBezTo>
                  <a:cubicBezTo>
                    <a:pt x="281" y="7"/>
                    <a:pt x="279" y="9"/>
                    <a:pt x="27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45" name="Freeform 418"/>
          <p:cNvSpPr>
            <a:spLocks noEditPoints="1"/>
          </p:cNvSpPr>
          <p:nvPr/>
        </p:nvSpPr>
        <p:spPr bwMode="auto">
          <a:xfrm>
            <a:off x="1559083" y="4877621"/>
            <a:ext cx="864429" cy="863360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46" name="组合 545"/>
          <p:cNvGrpSpPr/>
          <p:nvPr/>
        </p:nvGrpSpPr>
        <p:grpSpPr>
          <a:xfrm>
            <a:off x="524549" y="3683319"/>
            <a:ext cx="633344" cy="602319"/>
            <a:chOff x="4402138" y="8191500"/>
            <a:chExt cx="939800" cy="893763"/>
          </a:xfrm>
          <a:solidFill>
            <a:srgbClr val="FC621E"/>
          </a:solidFill>
        </p:grpSpPr>
        <p:sp>
          <p:nvSpPr>
            <p:cNvPr id="547" name="Freeform 419"/>
            <p:cNvSpPr>
              <a:spLocks noEditPoints="1"/>
            </p:cNvSpPr>
            <p:nvPr/>
          </p:nvSpPr>
          <p:spPr bwMode="auto">
            <a:xfrm>
              <a:off x="4402138" y="8810625"/>
              <a:ext cx="269875" cy="274638"/>
            </a:xfrm>
            <a:custGeom>
              <a:avLst/>
              <a:gdLst>
                <a:gd name="T0" fmla="*/ 48 w 96"/>
                <a:gd name="T1" fmla="*/ 98 h 98"/>
                <a:gd name="T2" fmla="*/ 0 w 96"/>
                <a:gd name="T3" fmla="*/ 49 h 98"/>
                <a:gd name="T4" fmla="*/ 48 w 96"/>
                <a:gd name="T5" fmla="*/ 0 h 98"/>
                <a:gd name="T6" fmla="*/ 96 w 96"/>
                <a:gd name="T7" fmla="*/ 49 h 98"/>
                <a:gd name="T8" fmla="*/ 48 w 96"/>
                <a:gd name="T9" fmla="*/ 98 h 98"/>
                <a:gd name="T10" fmla="*/ 48 w 96"/>
                <a:gd name="T11" fmla="*/ 9 h 98"/>
                <a:gd name="T12" fmla="*/ 9 w 96"/>
                <a:gd name="T13" fmla="*/ 49 h 98"/>
                <a:gd name="T14" fmla="*/ 48 w 96"/>
                <a:gd name="T15" fmla="*/ 89 h 98"/>
                <a:gd name="T16" fmla="*/ 87 w 96"/>
                <a:gd name="T17" fmla="*/ 49 h 98"/>
                <a:gd name="T18" fmla="*/ 48 w 96"/>
                <a:gd name="T19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8">
                  <a:moveTo>
                    <a:pt x="48" y="98"/>
                  </a:moveTo>
                  <a:cubicBezTo>
                    <a:pt x="22" y="98"/>
                    <a:pt x="0" y="76"/>
                    <a:pt x="0" y="49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9"/>
                  </a:cubicBezTo>
                  <a:cubicBezTo>
                    <a:pt x="96" y="76"/>
                    <a:pt x="75" y="98"/>
                    <a:pt x="48" y="98"/>
                  </a:cubicBezTo>
                  <a:close/>
                  <a:moveTo>
                    <a:pt x="48" y="9"/>
                  </a:moveTo>
                  <a:cubicBezTo>
                    <a:pt x="27" y="9"/>
                    <a:pt x="9" y="27"/>
                    <a:pt x="9" y="49"/>
                  </a:cubicBezTo>
                  <a:cubicBezTo>
                    <a:pt x="9" y="71"/>
                    <a:pt x="27" y="89"/>
                    <a:pt x="48" y="89"/>
                  </a:cubicBezTo>
                  <a:cubicBezTo>
                    <a:pt x="70" y="89"/>
                    <a:pt x="87" y="71"/>
                    <a:pt x="87" y="49"/>
                  </a:cubicBezTo>
                  <a:cubicBezTo>
                    <a:pt x="87" y="27"/>
                    <a:pt x="70" y="9"/>
                    <a:pt x="4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 420"/>
            <p:cNvSpPr>
              <a:spLocks noEditPoints="1"/>
            </p:cNvSpPr>
            <p:nvPr/>
          </p:nvSpPr>
          <p:spPr bwMode="auto">
            <a:xfrm>
              <a:off x="4460875" y="8869363"/>
              <a:ext cx="153988" cy="15716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9 h 56"/>
                <a:gd name="T12" fmla="*/ 9 w 55"/>
                <a:gd name="T13" fmla="*/ 28 h 56"/>
                <a:gd name="T14" fmla="*/ 27 w 55"/>
                <a:gd name="T15" fmla="*/ 47 h 56"/>
                <a:gd name="T16" fmla="*/ 46 w 55"/>
                <a:gd name="T17" fmla="*/ 28 h 56"/>
                <a:gd name="T18" fmla="*/ 27 w 55"/>
                <a:gd name="T19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8"/>
                  </a:cubicBezTo>
                  <a:cubicBezTo>
                    <a:pt x="55" y="43"/>
                    <a:pt x="42" y="56"/>
                    <a:pt x="27" y="56"/>
                  </a:cubicBezTo>
                  <a:close/>
                  <a:moveTo>
                    <a:pt x="27" y="9"/>
                  </a:moveTo>
                  <a:cubicBezTo>
                    <a:pt x="17" y="9"/>
                    <a:pt x="9" y="18"/>
                    <a:pt x="9" y="28"/>
                  </a:cubicBezTo>
                  <a:cubicBezTo>
                    <a:pt x="9" y="38"/>
                    <a:pt x="17" y="47"/>
                    <a:pt x="27" y="47"/>
                  </a:cubicBezTo>
                  <a:cubicBezTo>
                    <a:pt x="37" y="47"/>
                    <a:pt x="46" y="38"/>
                    <a:pt x="46" y="28"/>
                  </a:cubicBezTo>
                  <a:cubicBezTo>
                    <a:pt x="46" y="18"/>
                    <a:pt x="37" y="9"/>
                    <a:pt x="2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 421"/>
            <p:cNvSpPr>
              <a:spLocks noEditPoints="1"/>
            </p:cNvSpPr>
            <p:nvPr/>
          </p:nvSpPr>
          <p:spPr bwMode="auto">
            <a:xfrm>
              <a:off x="4505325" y="8915400"/>
              <a:ext cx="65088" cy="66675"/>
            </a:xfrm>
            <a:custGeom>
              <a:avLst/>
              <a:gdLst>
                <a:gd name="T0" fmla="*/ 11 w 23"/>
                <a:gd name="T1" fmla="*/ 24 h 24"/>
                <a:gd name="T2" fmla="*/ 0 w 23"/>
                <a:gd name="T3" fmla="*/ 12 h 24"/>
                <a:gd name="T4" fmla="*/ 11 w 23"/>
                <a:gd name="T5" fmla="*/ 0 h 24"/>
                <a:gd name="T6" fmla="*/ 23 w 23"/>
                <a:gd name="T7" fmla="*/ 12 h 24"/>
                <a:gd name="T8" fmla="*/ 11 w 23"/>
                <a:gd name="T9" fmla="*/ 24 h 24"/>
                <a:gd name="T10" fmla="*/ 11 w 23"/>
                <a:gd name="T11" fmla="*/ 9 h 24"/>
                <a:gd name="T12" fmla="*/ 9 w 23"/>
                <a:gd name="T13" fmla="*/ 12 h 24"/>
                <a:gd name="T14" fmla="*/ 11 w 23"/>
                <a:gd name="T15" fmla="*/ 14 h 24"/>
                <a:gd name="T16" fmla="*/ 14 w 23"/>
                <a:gd name="T17" fmla="*/ 12 h 24"/>
                <a:gd name="T18" fmla="*/ 11 w 23"/>
                <a:gd name="T1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11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4"/>
                    <a:pt x="11" y="24"/>
                  </a:cubicBezTo>
                  <a:close/>
                  <a:moveTo>
                    <a:pt x="11" y="9"/>
                  </a:moveTo>
                  <a:cubicBezTo>
                    <a:pt x="10" y="9"/>
                    <a:pt x="9" y="10"/>
                    <a:pt x="9" y="12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3" y="14"/>
                    <a:pt x="14" y="13"/>
                    <a:pt x="14" y="12"/>
                  </a:cubicBezTo>
                  <a:cubicBezTo>
                    <a:pt x="14" y="10"/>
                    <a:pt x="13" y="9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 422"/>
            <p:cNvSpPr/>
            <p:nvPr/>
          </p:nvSpPr>
          <p:spPr bwMode="auto">
            <a:xfrm>
              <a:off x="4624388" y="8642350"/>
              <a:ext cx="512763" cy="227013"/>
            </a:xfrm>
            <a:custGeom>
              <a:avLst/>
              <a:gdLst>
                <a:gd name="T0" fmla="*/ 5 w 183"/>
                <a:gd name="T1" fmla="*/ 81 h 81"/>
                <a:gd name="T2" fmla="*/ 2 w 183"/>
                <a:gd name="T3" fmla="*/ 79 h 81"/>
                <a:gd name="T4" fmla="*/ 1 w 183"/>
                <a:gd name="T5" fmla="*/ 73 h 81"/>
                <a:gd name="T6" fmla="*/ 24 w 183"/>
                <a:gd name="T7" fmla="*/ 51 h 81"/>
                <a:gd name="T8" fmla="*/ 179 w 183"/>
                <a:gd name="T9" fmla="*/ 0 h 81"/>
                <a:gd name="T10" fmla="*/ 183 w 183"/>
                <a:gd name="T11" fmla="*/ 4 h 81"/>
                <a:gd name="T12" fmla="*/ 179 w 183"/>
                <a:gd name="T13" fmla="*/ 9 h 81"/>
                <a:gd name="T14" fmla="*/ 30 w 183"/>
                <a:gd name="T15" fmla="*/ 58 h 81"/>
                <a:gd name="T16" fmla="*/ 8 w 183"/>
                <a:gd name="T17" fmla="*/ 79 h 81"/>
                <a:gd name="T18" fmla="*/ 5 w 183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1">
                  <a:moveTo>
                    <a:pt x="5" y="81"/>
                  </a:moveTo>
                  <a:cubicBezTo>
                    <a:pt x="4" y="81"/>
                    <a:pt x="3" y="80"/>
                    <a:pt x="2" y="79"/>
                  </a:cubicBezTo>
                  <a:cubicBezTo>
                    <a:pt x="0" y="78"/>
                    <a:pt x="0" y="75"/>
                    <a:pt x="1" y="73"/>
                  </a:cubicBezTo>
                  <a:cubicBezTo>
                    <a:pt x="8" y="65"/>
                    <a:pt x="16" y="58"/>
                    <a:pt x="24" y="51"/>
                  </a:cubicBezTo>
                  <a:cubicBezTo>
                    <a:pt x="63" y="18"/>
                    <a:pt x="118" y="0"/>
                    <a:pt x="179" y="0"/>
                  </a:cubicBezTo>
                  <a:cubicBezTo>
                    <a:pt x="181" y="0"/>
                    <a:pt x="183" y="2"/>
                    <a:pt x="183" y="4"/>
                  </a:cubicBezTo>
                  <a:cubicBezTo>
                    <a:pt x="183" y="7"/>
                    <a:pt x="181" y="9"/>
                    <a:pt x="179" y="9"/>
                  </a:cubicBezTo>
                  <a:cubicBezTo>
                    <a:pt x="121" y="9"/>
                    <a:pt x="68" y="26"/>
                    <a:pt x="30" y="58"/>
                  </a:cubicBezTo>
                  <a:cubicBezTo>
                    <a:pt x="22" y="64"/>
                    <a:pt x="15" y="72"/>
                    <a:pt x="8" y="79"/>
                  </a:cubicBezTo>
                  <a:cubicBezTo>
                    <a:pt x="7" y="80"/>
                    <a:pt x="6" y="81"/>
                    <a:pt x="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 423"/>
            <p:cNvSpPr/>
            <p:nvPr/>
          </p:nvSpPr>
          <p:spPr bwMode="auto">
            <a:xfrm>
              <a:off x="4587875" y="8594725"/>
              <a:ext cx="552450" cy="249238"/>
            </a:xfrm>
            <a:custGeom>
              <a:avLst/>
              <a:gdLst>
                <a:gd name="T0" fmla="*/ 5 w 197"/>
                <a:gd name="T1" fmla="*/ 89 h 89"/>
                <a:gd name="T2" fmla="*/ 2 w 197"/>
                <a:gd name="T3" fmla="*/ 88 h 89"/>
                <a:gd name="T4" fmla="*/ 2 w 197"/>
                <a:gd name="T5" fmla="*/ 81 h 89"/>
                <a:gd name="T6" fmla="*/ 135 w 197"/>
                <a:gd name="T7" fmla="*/ 5 h 89"/>
                <a:gd name="T8" fmla="*/ 192 w 197"/>
                <a:gd name="T9" fmla="*/ 0 h 89"/>
                <a:gd name="T10" fmla="*/ 192 w 197"/>
                <a:gd name="T11" fmla="*/ 0 h 89"/>
                <a:gd name="T12" fmla="*/ 197 w 197"/>
                <a:gd name="T13" fmla="*/ 5 h 89"/>
                <a:gd name="T14" fmla="*/ 192 w 197"/>
                <a:gd name="T15" fmla="*/ 9 h 89"/>
                <a:gd name="T16" fmla="*/ 137 w 197"/>
                <a:gd name="T17" fmla="*/ 14 h 89"/>
                <a:gd name="T18" fmla="*/ 9 w 197"/>
                <a:gd name="T19" fmla="*/ 87 h 89"/>
                <a:gd name="T20" fmla="*/ 5 w 197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89">
                  <a:moveTo>
                    <a:pt x="5" y="89"/>
                  </a:moveTo>
                  <a:cubicBezTo>
                    <a:pt x="4" y="89"/>
                    <a:pt x="3" y="88"/>
                    <a:pt x="2" y="88"/>
                  </a:cubicBezTo>
                  <a:cubicBezTo>
                    <a:pt x="0" y="86"/>
                    <a:pt x="0" y="83"/>
                    <a:pt x="2" y="81"/>
                  </a:cubicBezTo>
                  <a:cubicBezTo>
                    <a:pt x="34" y="43"/>
                    <a:pt x="81" y="16"/>
                    <a:pt x="135" y="5"/>
                  </a:cubicBezTo>
                  <a:cubicBezTo>
                    <a:pt x="153" y="2"/>
                    <a:pt x="17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4" y="0"/>
                    <a:pt x="197" y="2"/>
                    <a:pt x="197" y="5"/>
                  </a:cubicBezTo>
                  <a:cubicBezTo>
                    <a:pt x="197" y="7"/>
                    <a:pt x="195" y="9"/>
                    <a:pt x="192" y="9"/>
                  </a:cubicBezTo>
                  <a:cubicBezTo>
                    <a:pt x="173" y="9"/>
                    <a:pt x="154" y="11"/>
                    <a:pt x="137" y="14"/>
                  </a:cubicBezTo>
                  <a:cubicBezTo>
                    <a:pt x="85" y="24"/>
                    <a:pt x="40" y="50"/>
                    <a:pt x="9" y="87"/>
                  </a:cubicBezTo>
                  <a:cubicBezTo>
                    <a:pt x="8" y="88"/>
                    <a:pt x="7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 424"/>
            <p:cNvSpPr/>
            <p:nvPr/>
          </p:nvSpPr>
          <p:spPr bwMode="auto">
            <a:xfrm>
              <a:off x="4951413" y="8689975"/>
              <a:ext cx="390525" cy="395288"/>
            </a:xfrm>
            <a:custGeom>
              <a:avLst/>
              <a:gdLst>
                <a:gd name="T0" fmla="*/ 70 w 139"/>
                <a:gd name="T1" fmla="*/ 141 h 141"/>
                <a:gd name="T2" fmla="*/ 0 w 139"/>
                <a:gd name="T3" fmla="*/ 70 h 141"/>
                <a:gd name="T4" fmla="*/ 62 w 139"/>
                <a:gd name="T5" fmla="*/ 1 h 141"/>
                <a:gd name="T6" fmla="*/ 67 w 139"/>
                <a:gd name="T7" fmla="*/ 5 h 141"/>
                <a:gd name="T8" fmla="*/ 62 w 139"/>
                <a:gd name="T9" fmla="*/ 10 h 141"/>
                <a:gd name="T10" fmla="*/ 9 w 139"/>
                <a:gd name="T11" fmla="*/ 70 h 141"/>
                <a:gd name="T12" fmla="*/ 70 w 139"/>
                <a:gd name="T13" fmla="*/ 132 h 141"/>
                <a:gd name="T14" fmla="*/ 130 w 139"/>
                <a:gd name="T15" fmla="*/ 70 h 141"/>
                <a:gd name="T16" fmla="*/ 76 w 139"/>
                <a:gd name="T17" fmla="*/ 9 h 141"/>
                <a:gd name="T18" fmla="*/ 72 w 139"/>
                <a:gd name="T19" fmla="*/ 4 h 141"/>
                <a:gd name="T20" fmla="*/ 77 w 139"/>
                <a:gd name="T21" fmla="*/ 0 h 141"/>
                <a:gd name="T22" fmla="*/ 139 w 139"/>
                <a:gd name="T23" fmla="*/ 70 h 141"/>
                <a:gd name="T24" fmla="*/ 70 w 139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1">
                  <a:moveTo>
                    <a:pt x="70" y="141"/>
                  </a:moveTo>
                  <a:cubicBezTo>
                    <a:pt x="31" y="141"/>
                    <a:pt x="0" y="109"/>
                    <a:pt x="0" y="70"/>
                  </a:cubicBezTo>
                  <a:cubicBezTo>
                    <a:pt x="0" y="34"/>
                    <a:pt x="27" y="4"/>
                    <a:pt x="62" y="1"/>
                  </a:cubicBezTo>
                  <a:cubicBezTo>
                    <a:pt x="64" y="0"/>
                    <a:pt x="66" y="2"/>
                    <a:pt x="67" y="5"/>
                  </a:cubicBezTo>
                  <a:cubicBezTo>
                    <a:pt x="67" y="7"/>
                    <a:pt x="65" y="10"/>
                    <a:pt x="62" y="10"/>
                  </a:cubicBezTo>
                  <a:cubicBezTo>
                    <a:pt x="29" y="13"/>
                    <a:pt x="9" y="43"/>
                    <a:pt x="9" y="70"/>
                  </a:cubicBezTo>
                  <a:cubicBezTo>
                    <a:pt x="9" y="104"/>
                    <a:pt x="36" y="132"/>
                    <a:pt x="70" y="132"/>
                  </a:cubicBezTo>
                  <a:cubicBezTo>
                    <a:pt x="103" y="132"/>
                    <a:pt x="130" y="104"/>
                    <a:pt x="130" y="70"/>
                  </a:cubicBezTo>
                  <a:cubicBezTo>
                    <a:pt x="130" y="38"/>
                    <a:pt x="107" y="13"/>
                    <a:pt x="76" y="9"/>
                  </a:cubicBezTo>
                  <a:cubicBezTo>
                    <a:pt x="74" y="9"/>
                    <a:pt x="72" y="7"/>
                    <a:pt x="72" y="4"/>
                  </a:cubicBezTo>
                  <a:cubicBezTo>
                    <a:pt x="72" y="2"/>
                    <a:pt x="75" y="0"/>
                    <a:pt x="77" y="0"/>
                  </a:cubicBezTo>
                  <a:cubicBezTo>
                    <a:pt x="112" y="4"/>
                    <a:pt x="139" y="34"/>
                    <a:pt x="139" y="70"/>
                  </a:cubicBezTo>
                  <a:cubicBezTo>
                    <a:pt x="139" y="109"/>
                    <a:pt x="108" y="141"/>
                    <a:pt x="70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 425"/>
            <p:cNvSpPr/>
            <p:nvPr/>
          </p:nvSpPr>
          <p:spPr bwMode="auto">
            <a:xfrm>
              <a:off x="5002213" y="8743950"/>
              <a:ext cx="288925" cy="288925"/>
            </a:xfrm>
            <a:custGeom>
              <a:avLst/>
              <a:gdLst>
                <a:gd name="T0" fmla="*/ 52 w 103"/>
                <a:gd name="T1" fmla="*/ 103 h 103"/>
                <a:gd name="T2" fmla="*/ 0 w 103"/>
                <a:gd name="T3" fmla="*/ 51 h 103"/>
                <a:gd name="T4" fmla="*/ 43 w 103"/>
                <a:gd name="T5" fmla="*/ 1 h 103"/>
                <a:gd name="T6" fmla="*/ 48 w 103"/>
                <a:gd name="T7" fmla="*/ 4 h 103"/>
                <a:gd name="T8" fmla="*/ 45 w 103"/>
                <a:gd name="T9" fmla="*/ 10 h 103"/>
                <a:gd name="T10" fmla="*/ 10 w 103"/>
                <a:gd name="T11" fmla="*/ 51 h 103"/>
                <a:gd name="T12" fmla="*/ 52 w 103"/>
                <a:gd name="T13" fmla="*/ 94 h 103"/>
                <a:gd name="T14" fmla="*/ 93 w 103"/>
                <a:gd name="T15" fmla="*/ 51 h 103"/>
                <a:gd name="T16" fmla="*/ 58 w 103"/>
                <a:gd name="T17" fmla="*/ 10 h 103"/>
                <a:gd name="T18" fmla="*/ 54 w 103"/>
                <a:gd name="T19" fmla="*/ 5 h 103"/>
                <a:gd name="T20" fmla="*/ 59 w 103"/>
                <a:gd name="T21" fmla="*/ 1 h 103"/>
                <a:gd name="T22" fmla="*/ 103 w 103"/>
                <a:gd name="T23" fmla="*/ 51 h 103"/>
                <a:gd name="T24" fmla="*/ 52 w 103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03">
                  <a:moveTo>
                    <a:pt x="52" y="103"/>
                  </a:moveTo>
                  <a:cubicBezTo>
                    <a:pt x="23" y="103"/>
                    <a:pt x="0" y="79"/>
                    <a:pt x="0" y="51"/>
                  </a:cubicBezTo>
                  <a:cubicBezTo>
                    <a:pt x="0" y="30"/>
                    <a:pt x="18" y="5"/>
                    <a:pt x="43" y="1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9" y="7"/>
                    <a:pt x="47" y="9"/>
                    <a:pt x="45" y="10"/>
                  </a:cubicBezTo>
                  <a:cubicBezTo>
                    <a:pt x="24" y="13"/>
                    <a:pt x="10" y="34"/>
                    <a:pt x="10" y="51"/>
                  </a:cubicBezTo>
                  <a:cubicBezTo>
                    <a:pt x="10" y="74"/>
                    <a:pt x="28" y="94"/>
                    <a:pt x="52" y="94"/>
                  </a:cubicBezTo>
                  <a:cubicBezTo>
                    <a:pt x="75" y="94"/>
                    <a:pt x="93" y="74"/>
                    <a:pt x="93" y="51"/>
                  </a:cubicBezTo>
                  <a:cubicBezTo>
                    <a:pt x="93" y="34"/>
                    <a:pt x="81" y="14"/>
                    <a:pt x="58" y="10"/>
                  </a:cubicBezTo>
                  <a:cubicBezTo>
                    <a:pt x="55" y="9"/>
                    <a:pt x="54" y="7"/>
                    <a:pt x="54" y="5"/>
                  </a:cubicBezTo>
                  <a:cubicBezTo>
                    <a:pt x="55" y="2"/>
                    <a:pt x="57" y="0"/>
                    <a:pt x="59" y="1"/>
                  </a:cubicBezTo>
                  <a:cubicBezTo>
                    <a:pt x="88" y="6"/>
                    <a:pt x="103" y="30"/>
                    <a:pt x="103" y="51"/>
                  </a:cubicBezTo>
                  <a:cubicBezTo>
                    <a:pt x="103" y="79"/>
                    <a:pt x="80" y="103"/>
                    <a:pt x="5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 426"/>
            <p:cNvSpPr>
              <a:spLocks noEditPoints="1"/>
            </p:cNvSpPr>
            <p:nvPr/>
          </p:nvSpPr>
          <p:spPr bwMode="auto">
            <a:xfrm>
              <a:off x="4972050" y="8191500"/>
              <a:ext cx="106363" cy="109538"/>
            </a:xfrm>
            <a:custGeom>
              <a:avLst/>
              <a:gdLst>
                <a:gd name="T0" fmla="*/ 19 w 38"/>
                <a:gd name="T1" fmla="*/ 39 h 39"/>
                <a:gd name="T2" fmla="*/ 0 w 38"/>
                <a:gd name="T3" fmla="*/ 20 h 39"/>
                <a:gd name="T4" fmla="*/ 19 w 38"/>
                <a:gd name="T5" fmla="*/ 0 h 39"/>
                <a:gd name="T6" fmla="*/ 38 w 38"/>
                <a:gd name="T7" fmla="*/ 20 h 39"/>
                <a:gd name="T8" fmla="*/ 19 w 38"/>
                <a:gd name="T9" fmla="*/ 39 h 39"/>
                <a:gd name="T10" fmla="*/ 19 w 38"/>
                <a:gd name="T11" fmla="*/ 10 h 39"/>
                <a:gd name="T12" fmla="*/ 9 w 38"/>
                <a:gd name="T13" fmla="*/ 20 h 39"/>
                <a:gd name="T14" fmla="*/ 19 w 38"/>
                <a:gd name="T15" fmla="*/ 30 h 39"/>
                <a:gd name="T16" fmla="*/ 28 w 38"/>
                <a:gd name="T17" fmla="*/ 20 h 39"/>
                <a:gd name="T18" fmla="*/ 19 w 38"/>
                <a:gd name="T1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9" y="39"/>
                  </a:moveTo>
                  <a:cubicBezTo>
                    <a:pt x="8" y="39"/>
                    <a:pt x="0" y="3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" y="0"/>
                    <a:pt x="38" y="9"/>
                    <a:pt x="38" y="20"/>
                  </a:cubicBezTo>
                  <a:cubicBezTo>
                    <a:pt x="38" y="30"/>
                    <a:pt x="29" y="39"/>
                    <a:pt x="19" y="39"/>
                  </a:cubicBezTo>
                  <a:close/>
                  <a:moveTo>
                    <a:pt x="19" y="10"/>
                  </a:moveTo>
                  <a:cubicBezTo>
                    <a:pt x="13" y="10"/>
                    <a:pt x="9" y="14"/>
                    <a:pt x="9" y="20"/>
                  </a:cubicBezTo>
                  <a:cubicBezTo>
                    <a:pt x="9" y="25"/>
                    <a:pt x="13" y="30"/>
                    <a:pt x="19" y="30"/>
                  </a:cubicBezTo>
                  <a:cubicBezTo>
                    <a:pt x="24" y="30"/>
                    <a:pt x="28" y="25"/>
                    <a:pt x="28" y="20"/>
                  </a:cubicBezTo>
                  <a:cubicBezTo>
                    <a:pt x="28" y="14"/>
                    <a:pt x="24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 428"/>
            <p:cNvSpPr/>
            <p:nvPr/>
          </p:nvSpPr>
          <p:spPr bwMode="auto">
            <a:xfrm>
              <a:off x="4759325" y="8580438"/>
              <a:ext cx="23813" cy="127000"/>
            </a:xfrm>
            <a:custGeom>
              <a:avLst/>
              <a:gdLst>
                <a:gd name="T0" fmla="*/ 5 w 9"/>
                <a:gd name="T1" fmla="*/ 45 h 45"/>
                <a:gd name="T2" fmla="*/ 0 w 9"/>
                <a:gd name="T3" fmla="*/ 40 h 45"/>
                <a:gd name="T4" fmla="*/ 0 w 9"/>
                <a:gd name="T5" fmla="*/ 4 h 45"/>
                <a:gd name="T6" fmla="*/ 5 w 9"/>
                <a:gd name="T7" fmla="*/ 0 h 45"/>
                <a:gd name="T8" fmla="*/ 9 w 9"/>
                <a:gd name="T9" fmla="*/ 4 h 45"/>
                <a:gd name="T10" fmla="*/ 9 w 9"/>
                <a:gd name="T11" fmla="*/ 40 h 45"/>
                <a:gd name="T12" fmla="*/ 5 w 9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5">
                  <a:moveTo>
                    <a:pt x="5" y="45"/>
                  </a:moveTo>
                  <a:cubicBezTo>
                    <a:pt x="2" y="45"/>
                    <a:pt x="0" y="42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2"/>
                    <a:pt x="7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 429"/>
            <p:cNvSpPr>
              <a:spLocks noEditPoints="1"/>
            </p:cNvSpPr>
            <p:nvPr/>
          </p:nvSpPr>
          <p:spPr bwMode="auto">
            <a:xfrm>
              <a:off x="4668838" y="8521700"/>
              <a:ext cx="204788" cy="84137"/>
            </a:xfrm>
            <a:custGeom>
              <a:avLst/>
              <a:gdLst>
                <a:gd name="T0" fmla="*/ 61 w 73"/>
                <a:gd name="T1" fmla="*/ 30 h 30"/>
                <a:gd name="T2" fmla="*/ 12 w 73"/>
                <a:gd name="T3" fmla="*/ 30 h 30"/>
                <a:gd name="T4" fmla="*/ 0 w 73"/>
                <a:gd name="T5" fmla="*/ 18 h 30"/>
                <a:gd name="T6" fmla="*/ 12 w 73"/>
                <a:gd name="T7" fmla="*/ 0 h 30"/>
                <a:gd name="T8" fmla="*/ 13 w 73"/>
                <a:gd name="T9" fmla="*/ 0 h 30"/>
                <a:gd name="T10" fmla="*/ 61 w 73"/>
                <a:gd name="T11" fmla="*/ 5 h 30"/>
                <a:gd name="T12" fmla="*/ 73 w 73"/>
                <a:gd name="T13" fmla="*/ 18 h 30"/>
                <a:gd name="T14" fmla="*/ 61 w 73"/>
                <a:gd name="T15" fmla="*/ 30 h 30"/>
                <a:gd name="T16" fmla="*/ 12 w 73"/>
                <a:gd name="T17" fmla="*/ 9 h 30"/>
                <a:gd name="T18" fmla="*/ 9 w 73"/>
                <a:gd name="T19" fmla="*/ 18 h 30"/>
                <a:gd name="T20" fmla="*/ 12 w 73"/>
                <a:gd name="T21" fmla="*/ 21 h 30"/>
                <a:gd name="T22" fmla="*/ 61 w 73"/>
                <a:gd name="T23" fmla="*/ 21 h 30"/>
                <a:gd name="T24" fmla="*/ 64 w 73"/>
                <a:gd name="T25" fmla="*/ 18 h 30"/>
                <a:gd name="T26" fmla="*/ 61 w 73"/>
                <a:gd name="T27" fmla="*/ 14 h 30"/>
                <a:gd name="T28" fmla="*/ 61 w 73"/>
                <a:gd name="T29" fmla="*/ 14 h 30"/>
                <a:gd name="T30" fmla="*/ 12 w 73"/>
                <a:gd name="T31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30">
                  <a:moveTo>
                    <a:pt x="61" y="30"/>
                  </a:moveTo>
                  <a:cubicBezTo>
                    <a:pt x="12" y="30"/>
                    <a:pt x="12" y="30"/>
                    <a:pt x="12" y="30"/>
                  </a:cubicBezTo>
                  <a:cubicBezTo>
                    <a:pt x="5" y="30"/>
                    <a:pt x="0" y="24"/>
                    <a:pt x="0" y="18"/>
                  </a:cubicBezTo>
                  <a:cubicBezTo>
                    <a:pt x="0" y="9"/>
                    <a:pt x="4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8" y="5"/>
                    <a:pt x="73" y="11"/>
                    <a:pt x="73" y="18"/>
                  </a:cubicBezTo>
                  <a:cubicBezTo>
                    <a:pt x="73" y="24"/>
                    <a:pt x="68" y="30"/>
                    <a:pt x="61" y="30"/>
                  </a:cubicBezTo>
                  <a:close/>
                  <a:moveTo>
                    <a:pt x="12" y="9"/>
                  </a:moveTo>
                  <a:cubicBezTo>
                    <a:pt x="10" y="10"/>
                    <a:pt x="9" y="14"/>
                    <a:pt x="9" y="18"/>
                  </a:cubicBezTo>
                  <a:cubicBezTo>
                    <a:pt x="9" y="19"/>
                    <a:pt x="11" y="21"/>
                    <a:pt x="12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3" y="21"/>
                    <a:pt x="64" y="19"/>
                    <a:pt x="64" y="18"/>
                  </a:cubicBezTo>
                  <a:cubicBezTo>
                    <a:pt x="64" y="16"/>
                    <a:pt x="63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 430"/>
            <p:cNvSpPr>
              <a:spLocks noEditPoints="1"/>
            </p:cNvSpPr>
            <p:nvPr/>
          </p:nvSpPr>
          <p:spPr bwMode="auto">
            <a:xfrm>
              <a:off x="5035550" y="8232775"/>
              <a:ext cx="284163" cy="682625"/>
            </a:xfrm>
            <a:custGeom>
              <a:avLst/>
              <a:gdLst>
                <a:gd name="T0" fmla="*/ 39 w 101"/>
                <a:gd name="T1" fmla="*/ 243 h 243"/>
                <a:gd name="T2" fmla="*/ 27 w 101"/>
                <a:gd name="T3" fmla="*/ 231 h 243"/>
                <a:gd name="T4" fmla="*/ 27 w 101"/>
                <a:gd name="T5" fmla="*/ 117 h 243"/>
                <a:gd name="T6" fmla="*/ 66 w 101"/>
                <a:gd name="T7" fmla="*/ 59 h 243"/>
                <a:gd name="T8" fmla="*/ 72 w 101"/>
                <a:gd name="T9" fmla="*/ 56 h 243"/>
                <a:gd name="T10" fmla="*/ 6 w 101"/>
                <a:gd name="T11" fmla="*/ 22 h 243"/>
                <a:gd name="T12" fmla="*/ 1 w 101"/>
                <a:gd name="T13" fmla="*/ 19 h 243"/>
                <a:gd name="T14" fmla="*/ 0 w 101"/>
                <a:gd name="T15" fmla="*/ 15 h 243"/>
                <a:gd name="T16" fmla="*/ 2 w 101"/>
                <a:gd name="T17" fmla="*/ 12 h 243"/>
                <a:gd name="T18" fmla="*/ 5 w 101"/>
                <a:gd name="T19" fmla="*/ 5 h 243"/>
                <a:gd name="T20" fmla="*/ 5 w 101"/>
                <a:gd name="T21" fmla="*/ 4 h 243"/>
                <a:gd name="T22" fmla="*/ 7 w 101"/>
                <a:gd name="T23" fmla="*/ 1 h 243"/>
                <a:gd name="T24" fmla="*/ 10 w 101"/>
                <a:gd name="T25" fmla="*/ 0 h 243"/>
                <a:gd name="T26" fmla="*/ 14 w 101"/>
                <a:gd name="T27" fmla="*/ 0 h 243"/>
                <a:gd name="T28" fmla="*/ 55 w 101"/>
                <a:gd name="T29" fmla="*/ 18 h 243"/>
                <a:gd name="T30" fmla="*/ 55 w 101"/>
                <a:gd name="T31" fmla="*/ 18 h 243"/>
                <a:gd name="T32" fmla="*/ 97 w 101"/>
                <a:gd name="T33" fmla="*/ 62 h 243"/>
                <a:gd name="T34" fmla="*/ 96 w 101"/>
                <a:gd name="T35" fmla="*/ 63 h 243"/>
                <a:gd name="T36" fmla="*/ 78 w 101"/>
                <a:gd name="T37" fmla="*/ 80 h 243"/>
                <a:gd name="T38" fmla="*/ 51 w 101"/>
                <a:gd name="T39" fmla="*/ 117 h 243"/>
                <a:gd name="T40" fmla="*/ 51 w 101"/>
                <a:gd name="T41" fmla="*/ 231 h 243"/>
                <a:gd name="T42" fmla="*/ 39 w 101"/>
                <a:gd name="T43" fmla="*/ 243 h 243"/>
                <a:gd name="T44" fmla="*/ 12 w 101"/>
                <a:gd name="T45" fmla="*/ 14 h 243"/>
                <a:gd name="T46" fmla="*/ 83 w 101"/>
                <a:gd name="T47" fmla="*/ 57 h 243"/>
                <a:gd name="T48" fmla="*/ 82 w 101"/>
                <a:gd name="T49" fmla="*/ 59 h 243"/>
                <a:gd name="T50" fmla="*/ 70 w 101"/>
                <a:gd name="T51" fmla="*/ 68 h 243"/>
                <a:gd name="T52" fmla="*/ 37 w 101"/>
                <a:gd name="T53" fmla="*/ 117 h 243"/>
                <a:gd name="T54" fmla="*/ 37 w 101"/>
                <a:gd name="T55" fmla="*/ 231 h 243"/>
                <a:gd name="T56" fmla="*/ 39 w 101"/>
                <a:gd name="T57" fmla="*/ 234 h 243"/>
                <a:gd name="T58" fmla="*/ 42 w 101"/>
                <a:gd name="T59" fmla="*/ 231 h 243"/>
                <a:gd name="T60" fmla="*/ 42 w 101"/>
                <a:gd name="T61" fmla="*/ 117 h 243"/>
                <a:gd name="T62" fmla="*/ 73 w 101"/>
                <a:gd name="T63" fmla="*/ 72 h 243"/>
                <a:gd name="T64" fmla="*/ 88 w 101"/>
                <a:gd name="T65" fmla="*/ 60 h 243"/>
                <a:gd name="T66" fmla="*/ 51 w 101"/>
                <a:gd name="T67" fmla="*/ 26 h 243"/>
                <a:gd name="T68" fmla="*/ 51 w 101"/>
                <a:gd name="T69" fmla="*/ 26 h 243"/>
                <a:gd name="T70" fmla="*/ 14 w 101"/>
                <a:gd name="T71" fmla="*/ 10 h 243"/>
                <a:gd name="T72" fmla="*/ 12 w 101"/>
                <a:gd name="T73" fmla="*/ 14 h 243"/>
                <a:gd name="T74" fmla="*/ 74 w 101"/>
                <a:gd name="T75" fmla="*/ 58 h 243"/>
                <a:gd name="T76" fmla="*/ 74 w 101"/>
                <a:gd name="T77" fmla="*/ 5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243">
                  <a:moveTo>
                    <a:pt x="39" y="243"/>
                  </a:moveTo>
                  <a:cubicBezTo>
                    <a:pt x="33" y="243"/>
                    <a:pt x="27" y="238"/>
                    <a:pt x="27" y="231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80"/>
                    <a:pt x="51" y="67"/>
                    <a:pt x="66" y="59"/>
                  </a:cubicBezTo>
                  <a:cubicBezTo>
                    <a:pt x="67" y="59"/>
                    <a:pt x="70" y="57"/>
                    <a:pt x="72" y="56"/>
                  </a:cubicBezTo>
                  <a:cubicBezTo>
                    <a:pt x="66" y="50"/>
                    <a:pt x="42" y="35"/>
                    <a:pt x="6" y="22"/>
                  </a:cubicBezTo>
                  <a:cubicBezTo>
                    <a:pt x="4" y="21"/>
                    <a:pt x="2" y="20"/>
                    <a:pt x="1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0" y="14"/>
                    <a:pt x="1" y="13"/>
                    <a:pt x="2" y="12"/>
                  </a:cubicBezTo>
                  <a:cubicBezTo>
                    <a:pt x="4" y="10"/>
                    <a:pt x="5" y="8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8" y="2"/>
                    <a:pt x="36" y="9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88" y="34"/>
                    <a:pt x="101" y="47"/>
                    <a:pt x="97" y="62"/>
                  </a:cubicBezTo>
                  <a:cubicBezTo>
                    <a:pt x="97" y="62"/>
                    <a:pt x="97" y="63"/>
                    <a:pt x="96" y="63"/>
                  </a:cubicBezTo>
                  <a:cubicBezTo>
                    <a:pt x="93" y="71"/>
                    <a:pt x="85" y="76"/>
                    <a:pt x="78" y="80"/>
                  </a:cubicBezTo>
                  <a:cubicBezTo>
                    <a:pt x="64" y="87"/>
                    <a:pt x="51" y="94"/>
                    <a:pt x="51" y="117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1" y="238"/>
                    <a:pt x="46" y="243"/>
                    <a:pt x="39" y="243"/>
                  </a:cubicBezTo>
                  <a:close/>
                  <a:moveTo>
                    <a:pt x="12" y="14"/>
                  </a:moveTo>
                  <a:cubicBezTo>
                    <a:pt x="40" y="25"/>
                    <a:pt x="82" y="45"/>
                    <a:pt x="83" y="57"/>
                  </a:cubicBezTo>
                  <a:cubicBezTo>
                    <a:pt x="83" y="58"/>
                    <a:pt x="83" y="59"/>
                    <a:pt x="82" y="59"/>
                  </a:cubicBezTo>
                  <a:cubicBezTo>
                    <a:pt x="80" y="62"/>
                    <a:pt x="76" y="64"/>
                    <a:pt x="70" y="68"/>
                  </a:cubicBezTo>
                  <a:cubicBezTo>
                    <a:pt x="56" y="75"/>
                    <a:pt x="37" y="86"/>
                    <a:pt x="37" y="117"/>
                  </a:cubicBezTo>
                  <a:cubicBezTo>
                    <a:pt x="37" y="231"/>
                    <a:pt x="37" y="231"/>
                    <a:pt x="37" y="231"/>
                  </a:cubicBezTo>
                  <a:cubicBezTo>
                    <a:pt x="37" y="232"/>
                    <a:pt x="38" y="234"/>
                    <a:pt x="39" y="234"/>
                  </a:cubicBezTo>
                  <a:cubicBezTo>
                    <a:pt x="41" y="234"/>
                    <a:pt x="42" y="232"/>
                    <a:pt x="42" y="231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2" y="88"/>
                    <a:pt x="59" y="79"/>
                    <a:pt x="73" y="72"/>
                  </a:cubicBezTo>
                  <a:cubicBezTo>
                    <a:pt x="80" y="68"/>
                    <a:pt x="86" y="65"/>
                    <a:pt x="88" y="60"/>
                  </a:cubicBezTo>
                  <a:cubicBezTo>
                    <a:pt x="90" y="50"/>
                    <a:pt x="78" y="39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36" y="19"/>
                    <a:pt x="20" y="12"/>
                    <a:pt x="14" y="10"/>
                  </a:cubicBezTo>
                  <a:cubicBezTo>
                    <a:pt x="13" y="12"/>
                    <a:pt x="13" y="13"/>
                    <a:pt x="12" y="14"/>
                  </a:cubicBezTo>
                  <a:close/>
                  <a:moveTo>
                    <a:pt x="74" y="58"/>
                  </a:moveTo>
                  <a:cubicBezTo>
                    <a:pt x="74" y="58"/>
                    <a:pt x="74" y="58"/>
                    <a:pt x="74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 431"/>
            <p:cNvSpPr/>
            <p:nvPr/>
          </p:nvSpPr>
          <p:spPr bwMode="auto">
            <a:xfrm>
              <a:off x="5081588" y="8820150"/>
              <a:ext cx="131763" cy="131762"/>
            </a:xfrm>
            <a:custGeom>
              <a:avLst/>
              <a:gdLst>
                <a:gd name="T0" fmla="*/ 24 w 47"/>
                <a:gd name="T1" fmla="*/ 47 h 47"/>
                <a:gd name="T2" fmla="*/ 0 w 47"/>
                <a:gd name="T3" fmla="*/ 23 h 47"/>
                <a:gd name="T4" fmla="*/ 14 w 47"/>
                <a:gd name="T5" fmla="*/ 2 h 47"/>
                <a:gd name="T6" fmla="*/ 20 w 47"/>
                <a:gd name="T7" fmla="*/ 4 h 47"/>
                <a:gd name="T8" fmla="*/ 18 w 47"/>
                <a:gd name="T9" fmla="*/ 10 h 47"/>
                <a:gd name="T10" fmla="*/ 9 w 47"/>
                <a:gd name="T11" fmla="*/ 23 h 47"/>
                <a:gd name="T12" fmla="*/ 24 w 47"/>
                <a:gd name="T13" fmla="*/ 38 h 47"/>
                <a:gd name="T14" fmla="*/ 38 w 47"/>
                <a:gd name="T15" fmla="*/ 23 h 47"/>
                <a:gd name="T16" fmla="*/ 29 w 47"/>
                <a:gd name="T17" fmla="*/ 10 h 47"/>
                <a:gd name="T18" fmla="*/ 26 w 47"/>
                <a:gd name="T19" fmla="*/ 4 h 47"/>
                <a:gd name="T20" fmla="*/ 32 w 47"/>
                <a:gd name="T21" fmla="*/ 1 h 47"/>
                <a:gd name="T22" fmla="*/ 47 w 47"/>
                <a:gd name="T23" fmla="*/ 23 h 47"/>
                <a:gd name="T24" fmla="*/ 24 w 47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4"/>
                    <a:pt x="5" y="5"/>
                    <a:pt x="14" y="2"/>
                  </a:cubicBezTo>
                  <a:cubicBezTo>
                    <a:pt x="16" y="0"/>
                    <a:pt x="19" y="2"/>
                    <a:pt x="20" y="4"/>
                  </a:cubicBezTo>
                  <a:cubicBezTo>
                    <a:pt x="21" y="6"/>
                    <a:pt x="20" y="9"/>
                    <a:pt x="18" y="10"/>
                  </a:cubicBezTo>
                  <a:cubicBezTo>
                    <a:pt x="12" y="12"/>
                    <a:pt x="9" y="18"/>
                    <a:pt x="9" y="23"/>
                  </a:cubicBezTo>
                  <a:cubicBezTo>
                    <a:pt x="9" y="31"/>
                    <a:pt x="15" y="38"/>
                    <a:pt x="24" y="38"/>
                  </a:cubicBezTo>
                  <a:cubicBezTo>
                    <a:pt x="32" y="38"/>
                    <a:pt x="38" y="31"/>
                    <a:pt x="38" y="23"/>
                  </a:cubicBezTo>
                  <a:cubicBezTo>
                    <a:pt x="38" y="17"/>
                    <a:pt x="35" y="12"/>
                    <a:pt x="29" y="10"/>
                  </a:cubicBezTo>
                  <a:cubicBezTo>
                    <a:pt x="27" y="9"/>
                    <a:pt x="25" y="6"/>
                    <a:pt x="26" y="4"/>
                  </a:cubicBezTo>
                  <a:cubicBezTo>
                    <a:pt x="27" y="1"/>
                    <a:pt x="30" y="0"/>
                    <a:pt x="32" y="1"/>
                  </a:cubicBezTo>
                  <a:cubicBezTo>
                    <a:pt x="41" y="5"/>
                    <a:pt x="47" y="14"/>
                    <a:pt x="47" y="23"/>
                  </a:cubicBezTo>
                  <a:cubicBezTo>
                    <a:pt x="47" y="36"/>
                    <a:pt x="37" y="47"/>
                    <a:pt x="2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59" name="Freeform 432"/>
          <p:cNvSpPr>
            <a:spLocks noEditPoints="1"/>
          </p:cNvSpPr>
          <p:nvPr/>
        </p:nvSpPr>
        <p:spPr bwMode="auto">
          <a:xfrm>
            <a:off x="409006" y="3594523"/>
            <a:ext cx="864429" cy="863359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60" name="组合 559"/>
          <p:cNvGrpSpPr/>
          <p:nvPr/>
        </p:nvGrpSpPr>
        <p:grpSpPr>
          <a:xfrm>
            <a:off x="1712069" y="3684389"/>
            <a:ext cx="601249" cy="605529"/>
            <a:chOff x="6164263" y="8193088"/>
            <a:chExt cx="892175" cy="898525"/>
          </a:xfrm>
          <a:solidFill>
            <a:srgbClr val="FC621E"/>
          </a:solidFill>
        </p:grpSpPr>
        <p:sp>
          <p:nvSpPr>
            <p:cNvPr id="561" name="Freeform 433"/>
            <p:cNvSpPr>
              <a:spLocks noEditPoints="1"/>
            </p:cNvSpPr>
            <p:nvPr/>
          </p:nvSpPr>
          <p:spPr bwMode="auto">
            <a:xfrm>
              <a:off x="6230938" y="8320088"/>
              <a:ext cx="755650" cy="771525"/>
            </a:xfrm>
            <a:custGeom>
              <a:avLst/>
              <a:gdLst>
                <a:gd name="T0" fmla="*/ 241 w 269"/>
                <a:gd name="T1" fmla="*/ 275 h 275"/>
                <a:gd name="T2" fmla="*/ 29 w 269"/>
                <a:gd name="T3" fmla="*/ 275 h 275"/>
                <a:gd name="T4" fmla="*/ 0 w 269"/>
                <a:gd name="T5" fmla="*/ 247 h 275"/>
                <a:gd name="T6" fmla="*/ 0 w 269"/>
                <a:gd name="T7" fmla="*/ 28 h 275"/>
                <a:gd name="T8" fmla="*/ 29 w 269"/>
                <a:gd name="T9" fmla="*/ 0 h 275"/>
                <a:gd name="T10" fmla="*/ 241 w 269"/>
                <a:gd name="T11" fmla="*/ 0 h 275"/>
                <a:gd name="T12" fmla="*/ 269 w 269"/>
                <a:gd name="T13" fmla="*/ 28 h 275"/>
                <a:gd name="T14" fmla="*/ 269 w 269"/>
                <a:gd name="T15" fmla="*/ 247 h 275"/>
                <a:gd name="T16" fmla="*/ 241 w 269"/>
                <a:gd name="T17" fmla="*/ 275 h 275"/>
                <a:gd name="T18" fmla="*/ 29 w 269"/>
                <a:gd name="T19" fmla="*/ 9 h 275"/>
                <a:gd name="T20" fmla="*/ 10 w 269"/>
                <a:gd name="T21" fmla="*/ 28 h 275"/>
                <a:gd name="T22" fmla="*/ 10 w 269"/>
                <a:gd name="T23" fmla="*/ 247 h 275"/>
                <a:gd name="T24" fmla="*/ 29 w 269"/>
                <a:gd name="T25" fmla="*/ 266 h 275"/>
                <a:gd name="T26" fmla="*/ 241 w 269"/>
                <a:gd name="T27" fmla="*/ 266 h 275"/>
                <a:gd name="T28" fmla="*/ 260 w 269"/>
                <a:gd name="T29" fmla="*/ 247 h 275"/>
                <a:gd name="T30" fmla="*/ 260 w 269"/>
                <a:gd name="T31" fmla="*/ 28 h 275"/>
                <a:gd name="T32" fmla="*/ 241 w 269"/>
                <a:gd name="T33" fmla="*/ 9 h 275"/>
                <a:gd name="T34" fmla="*/ 29 w 269"/>
                <a:gd name="T35" fmla="*/ 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275">
                  <a:moveTo>
                    <a:pt x="241" y="275"/>
                  </a:moveTo>
                  <a:cubicBezTo>
                    <a:pt x="29" y="275"/>
                    <a:pt x="29" y="275"/>
                    <a:pt x="29" y="275"/>
                  </a:cubicBezTo>
                  <a:cubicBezTo>
                    <a:pt x="13" y="275"/>
                    <a:pt x="0" y="262"/>
                    <a:pt x="0" y="2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56" y="0"/>
                    <a:pt x="269" y="13"/>
                    <a:pt x="269" y="28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62"/>
                    <a:pt x="256" y="275"/>
                    <a:pt x="241" y="275"/>
                  </a:cubicBezTo>
                  <a:close/>
                  <a:moveTo>
                    <a:pt x="29" y="9"/>
                  </a:moveTo>
                  <a:cubicBezTo>
                    <a:pt x="18" y="9"/>
                    <a:pt x="10" y="18"/>
                    <a:pt x="10" y="28"/>
                  </a:cubicBezTo>
                  <a:cubicBezTo>
                    <a:pt x="10" y="247"/>
                    <a:pt x="10" y="247"/>
                    <a:pt x="10" y="247"/>
                  </a:cubicBezTo>
                  <a:cubicBezTo>
                    <a:pt x="10" y="257"/>
                    <a:pt x="18" y="266"/>
                    <a:pt x="29" y="266"/>
                  </a:cubicBezTo>
                  <a:cubicBezTo>
                    <a:pt x="241" y="266"/>
                    <a:pt x="241" y="266"/>
                    <a:pt x="241" y="266"/>
                  </a:cubicBezTo>
                  <a:cubicBezTo>
                    <a:pt x="251" y="266"/>
                    <a:pt x="260" y="257"/>
                    <a:pt x="260" y="247"/>
                  </a:cubicBezTo>
                  <a:cubicBezTo>
                    <a:pt x="260" y="28"/>
                    <a:pt x="260" y="28"/>
                    <a:pt x="260" y="28"/>
                  </a:cubicBezTo>
                  <a:cubicBezTo>
                    <a:pt x="260" y="18"/>
                    <a:pt x="251" y="9"/>
                    <a:pt x="241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 434"/>
            <p:cNvSpPr/>
            <p:nvPr/>
          </p:nvSpPr>
          <p:spPr bwMode="auto">
            <a:xfrm>
              <a:off x="6442075" y="8224838"/>
              <a:ext cx="336550" cy="120650"/>
            </a:xfrm>
            <a:custGeom>
              <a:avLst/>
              <a:gdLst>
                <a:gd name="T0" fmla="*/ 115 w 120"/>
                <a:gd name="T1" fmla="*/ 43 h 43"/>
                <a:gd name="T2" fmla="*/ 4 w 120"/>
                <a:gd name="T3" fmla="*/ 43 h 43"/>
                <a:gd name="T4" fmla="*/ 0 w 120"/>
                <a:gd name="T5" fmla="*/ 38 h 43"/>
                <a:gd name="T6" fmla="*/ 0 w 120"/>
                <a:gd name="T7" fmla="*/ 22 h 43"/>
                <a:gd name="T8" fmla="*/ 22 w 120"/>
                <a:gd name="T9" fmla="*/ 0 h 43"/>
                <a:gd name="T10" fmla="*/ 26 w 120"/>
                <a:gd name="T11" fmla="*/ 4 h 43"/>
                <a:gd name="T12" fmla="*/ 22 w 120"/>
                <a:gd name="T13" fmla="*/ 9 h 43"/>
                <a:gd name="T14" fmla="*/ 9 w 120"/>
                <a:gd name="T15" fmla="*/ 22 h 43"/>
                <a:gd name="T16" fmla="*/ 9 w 120"/>
                <a:gd name="T17" fmla="*/ 34 h 43"/>
                <a:gd name="T18" fmla="*/ 111 w 120"/>
                <a:gd name="T19" fmla="*/ 34 h 43"/>
                <a:gd name="T20" fmla="*/ 111 w 120"/>
                <a:gd name="T21" fmla="*/ 22 h 43"/>
                <a:gd name="T22" fmla="*/ 98 w 120"/>
                <a:gd name="T23" fmla="*/ 9 h 43"/>
                <a:gd name="T24" fmla="*/ 93 w 120"/>
                <a:gd name="T25" fmla="*/ 4 h 43"/>
                <a:gd name="T26" fmla="*/ 98 w 120"/>
                <a:gd name="T27" fmla="*/ 0 h 43"/>
                <a:gd name="T28" fmla="*/ 120 w 120"/>
                <a:gd name="T29" fmla="*/ 22 h 43"/>
                <a:gd name="T30" fmla="*/ 120 w 120"/>
                <a:gd name="T31" fmla="*/ 38 h 43"/>
                <a:gd name="T32" fmla="*/ 115 w 120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43">
                  <a:moveTo>
                    <a:pt x="115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2" y="43"/>
                    <a:pt x="0" y="41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" y="0"/>
                    <a:pt x="26" y="2"/>
                    <a:pt x="26" y="4"/>
                  </a:cubicBezTo>
                  <a:cubicBezTo>
                    <a:pt x="26" y="7"/>
                    <a:pt x="24" y="9"/>
                    <a:pt x="22" y="9"/>
                  </a:cubicBezTo>
                  <a:cubicBezTo>
                    <a:pt x="15" y="9"/>
                    <a:pt x="9" y="15"/>
                    <a:pt x="9" y="2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15"/>
                    <a:pt x="105" y="9"/>
                    <a:pt x="98" y="9"/>
                  </a:cubicBezTo>
                  <a:cubicBezTo>
                    <a:pt x="95" y="9"/>
                    <a:pt x="93" y="7"/>
                    <a:pt x="93" y="4"/>
                  </a:cubicBezTo>
                  <a:cubicBezTo>
                    <a:pt x="93" y="2"/>
                    <a:pt x="95" y="0"/>
                    <a:pt x="98" y="0"/>
                  </a:cubicBezTo>
                  <a:cubicBezTo>
                    <a:pt x="110" y="0"/>
                    <a:pt x="120" y="10"/>
                    <a:pt x="120" y="2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20" y="41"/>
                    <a:pt x="118" y="43"/>
                    <a:pt x="11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 435"/>
            <p:cNvSpPr/>
            <p:nvPr/>
          </p:nvSpPr>
          <p:spPr bwMode="auto">
            <a:xfrm>
              <a:off x="6303963" y="8758238"/>
              <a:ext cx="611188" cy="333375"/>
            </a:xfrm>
            <a:custGeom>
              <a:avLst/>
              <a:gdLst>
                <a:gd name="T0" fmla="*/ 213 w 218"/>
                <a:gd name="T1" fmla="*/ 119 h 119"/>
                <a:gd name="T2" fmla="*/ 208 w 218"/>
                <a:gd name="T3" fmla="*/ 115 h 119"/>
                <a:gd name="T4" fmla="*/ 208 w 218"/>
                <a:gd name="T5" fmla="*/ 32 h 119"/>
                <a:gd name="T6" fmla="*/ 186 w 218"/>
                <a:gd name="T7" fmla="*/ 9 h 119"/>
                <a:gd name="T8" fmla="*/ 32 w 218"/>
                <a:gd name="T9" fmla="*/ 9 h 119"/>
                <a:gd name="T10" fmla="*/ 9 w 218"/>
                <a:gd name="T11" fmla="*/ 32 h 119"/>
                <a:gd name="T12" fmla="*/ 9 w 218"/>
                <a:gd name="T13" fmla="*/ 115 h 119"/>
                <a:gd name="T14" fmla="*/ 5 w 218"/>
                <a:gd name="T15" fmla="*/ 119 h 119"/>
                <a:gd name="T16" fmla="*/ 0 w 218"/>
                <a:gd name="T17" fmla="*/ 115 h 119"/>
                <a:gd name="T18" fmla="*/ 0 w 218"/>
                <a:gd name="T19" fmla="*/ 32 h 119"/>
                <a:gd name="T20" fmla="*/ 32 w 218"/>
                <a:gd name="T21" fmla="*/ 0 h 119"/>
                <a:gd name="T22" fmla="*/ 186 w 218"/>
                <a:gd name="T23" fmla="*/ 0 h 119"/>
                <a:gd name="T24" fmla="*/ 218 w 218"/>
                <a:gd name="T25" fmla="*/ 32 h 119"/>
                <a:gd name="T26" fmla="*/ 218 w 218"/>
                <a:gd name="T27" fmla="*/ 115 h 119"/>
                <a:gd name="T28" fmla="*/ 213 w 218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119">
                  <a:moveTo>
                    <a:pt x="213" y="119"/>
                  </a:moveTo>
                  <a:cubicBezTo>
                    <a:pt x="210" y="119"/>
                    <a:pt x="208" y="117"/>
                    <a:pt x="208" y="115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08" y="20"/>
                    <a:pt x="198" y="9"/>
                    <a:pt x="186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9" y="9"/>
                    <a:pt x="9" y="20"/>
                    <a:pt x="9" y="32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7"/>
                    <a:pt x="7" y="119"/>
                    <a:pt x="5" y="119"/>
                  </a:cubicBezTo>
                  <a:cubicBezTo>
                    <a:pt x="2" y="119"/>
                    <a:pt x="0" y="117"/>
                    <a:pt x="0" y="11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03" y="0"/>
                    <a:pt x="218" y="15"/>
                    <a:pt x="218" y="32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8" y="117"/>
                    <a:pt x="215" y="119"/>
                    <a:pt x="213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 436"/>
            <p:cNvSpPr>
              <a:spLocks noEditPoints="1"/>
            </p:cNvSpPr>
            <p:nvPr/>
          </p:nvSpPr>
          <p:spPr bwMode="auto">
            <a:xfrm>
              <a:off x="6515100" y="8864600"/>
              <a:ext cx="190500" cy="134937"/>
            </a:xfrm>
            <a:custGeom>
              <a:avLst/>
              <a:gdLst>
                <a:gd name="T0" fmla="*/ 34 w 68"/>
                <a:gd name="T1" fmla="*/ 48 h 48"/>
                <a:gd name="T2" fmla="*/ 32 w 68"/>
                <a:gd name="T3" fmla="*/ 48 h 48"/>
                <a:gd name="T4" fmla="*/ 0 w 68"/>
                <a:gd name="T5" fmla="*/ 19 h 48"/>
                <a:gd name="T6" fmla="*/ 20 w 68"/>
                <a:gd name="T7" fmla="*/ 0 h 48"/>
                <a:gd name="T8" fmla="*/ 34 w 68"/>
                <a:gd name="T9" fmla="*/ 5 h 48"/>
                <a:gd name="T10" fmla="*/ 48 w 68"/>
                <a:gd name="T11" fmla="*/ 0 h 48"/>
                <a:gd name="T12" fmla="*/ 68 w 68"/>
                <a:gd name="T13" fmla="*/ 19 h 48"/>
                <a:gd name="T14" fmla="*/ 35 w 68"/>
                <a:gd name="T15" fmla="*/ 48 h 48"/>
                <a:gd name="T16" fmla="*/ 34 w 68"/>
                <a:gd name="T17" fmla="*/ 48 h 48"/>
                <a:gd name="T18" fmla="*/ 20 w 68"/>
                <a:gd name="T19" fmla="*/ 9 h 48"/>
                <a:gd name="T20" fmla="*/ 9 w 68"/>
                <a:gd name="T21" fmla="*/ 19 h 48"/>
                <a:gd name="T22" fmla="*/ 34 w 68"/>
                <a:gd name="T23" fmla="*/ 39 h 48"/>
                <a:gd name="T24" fmla="*/ 58 w 68"/>
                <a:gd name="T25" fmla="*/ 19 h 48"/>
                <a:gd name="T26" fmla="*/ 48 w 68"/>
                <a:gd name="T27" fmla="*/ 9 h 48"/>
                <a:gd name="T28" fmla="*/ 38 w 68"/>
                <a:gd name="T29" fmla="*/ 15 h 48"/>
                <a:gd name="T30" fmla="*/ 34 w 68"/>
                <a:gd name="T31" fmla="*/ 18 h 48"/>
                <a:gd name="T32" fmla="*/ 34 w 68"/>
                <a:gd name="T33" fmla="*/ 18 h 48"/>
                <a:gd name="T34" fmla="*/ 30 w 68"/>
                <a:gd name="T35" fmla="*/ 15 h 48"/>
                <a:gd name="T36" fmla="*/ 20 w 68"/>
                <a:gd name="T37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48">
                  <a:moveTo>
                    <a:pt x="34" y="48"/>
                  </a:moveTo>
                  <a:cubicBezTo>
                    <a:pt x="33" y="48"/>
                    <a:pt x="33" y="48"/>
                    <a:pt x="32" y="48"/>
                  </a:cubicBezTo>
                  <a:cubicBezTo>
                    <a:pt x="27" y="46"/>
                    <a:pt x="0" y="34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25" y="0"/>
                    <a:pt x="30" y="2"/>
                    <a:pt x="34" y="5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9" y="0"/>
                    <a:pt x="68" y="8"/>
                    <a:pt x="68" y="19"/>
                  </a:cubicBezTo>
                  <a:cubicBezTo>
                    <a:pt x="68" y="35"/>
                    <a:pt x="39" y="47"/>
                    <a:pt x="35" y="48"/>
                  </a:cubicBezTo>
                  <a:cubicBezTo>
                    <a:pt x="35" y="48"/>
                    <a:pt x="34" y="48"/>
                    <a:pt x="34" y="48"/>
                  </a:cubicBezTo>
                  <a:close/>
                  <a:moveTo>
                    <a:pt x="20" y="9"/>
                  </a:moveTo>
                  <a:cubicBezTo>
                    <a:pt x="14" y="9"/>
                    <a:pt x="9" y="13"/>
                    <a:pt x="9" y="19"/>
                  </a:cubicBezTo>
                  <a:cubicBezTo>
                    <a:pt x="9" y="25"/>
                    <a:pt x="23" y="34"/>
                    <a:pt x="34" y="39"/>
                  </a:cubicBezTo>
                  <a:cubicBezTo>
                    <a:pt x="43" y="35"/>
                    <a:pt x="58" y="26"/>
                    <a:pt x="58" y="19"/>
                  </a:cubicBezTo>
                  <a:cubicBezTo>
                    <a:pt x="58" y="13"/>
                    <a:pt x="54" y="9"/>
                    <a:pt x="48" y="9"/>
                  </a:cubicBezTo>
                  <a:cubicBezTo>
                    <a:pt x="43" y="9"/>
                    <a:pt x="40" y="12"/>
                    <a:pt x="38" y="15"/>
                  </a:cubicBezTo>
                  <a:cubicBezTo>
                    <a:pt x="37" y="17"/>
                    <a:pt x="36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8"/>
                    <a:pt x="30" y="17"/>
                    <a:pt x="30" y="15"/>
                  </a:cubicBezTo>
                  <a:cubicBezTo>
                    <a:pt x="28" y="12"/>
                    <a:pt x="24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 437"/>
            <p:cNvSpPr/>
            <p:nvPr/>
          </p:nvSpPr>
          <p:spPr bwMode="auto">
            <a:xfrm>
              <a:off x="6164263" y="8542338"/>
              <a:ext cx="95250" cy="457200"/>
            </a:xfrm>
            <a:custGeom>
              <a:avLst/>
              <a:gdLst>
                <a:gd name="T0" fmla="*/ 29 w 34"/>
                <a:gd name="T1" fmla="*/ 163 h 163"/>
                <a:gd name="T2" fmla="*/ 11 w 34"/>
                <a:gd name="T3" fmla="*/ 163 h 163"/>
                <a:gd name="T4" fmla="*/ 4 w 34"/>
                <a:gd name="T5" fmla="*/ 160 h 163"/>
                <a:gd name="T6" fmla="*/ 0 w 34"/>
                <a:gd name="T7" fmla="*/ 143 h 163"/>
                <a:gd name="T8" fmla="*/ 9 w 34"/>
                <a:gd name="T9" fmla="*/ 14 h 163"/>
                <a:gd name="T10" fmla="*/ 19 w 34"/>
                <a:gd name="T11" fmla="*/ 0 h 163"/>
                <a:gd name="T12" fmla="*/ 29 w 34"/>
                <a:gd name="T13" fmla="*/ 0 h 163"/>
                <a:gd name="T14" fmla="*/ 34 w 34"/>
                <a:gd name="T15" fmla="*/ 5 h 163"/>
                <a:gd name="T16" fmla="*/ 29 w 34"/>
                <a:gd name="T17" fmla="*/ 10 h 163"/>
                <a:gd name="T18" fmla="*/ 20 w 34"/>
                <a:gd name="T19" fmla="*/ 10 h 163"/>
                <a:gd name="T20" fmla="*/ 18 w 34"/>
                <a:gd name="T21" fmla="*/ 14 h 163"/>
                <a:gd name="T22" fmla="*/ 9 w 34"/>
                <a:gd name="T23" fmla="*/ 144 h 163"/>
                <a:gd name="T24" fmla="*/ 11 w 34"/>
                <a:gd name="T25" fmla="*/ 154 h 163"/>
                <a:gd name="T26" fmla="*/ 29 w 34"/>
                <a:gd name="T27" fmla="*/ 154 h 163"/>
                <a:gd name="T28" fmla="*/ 34 w 34"/>
                <a:gd name="T29" fmla="*/ 159 h 163"/>
                <a:gd name="T30" fmla="*/ 29 w 34"/>
                <a:gd name="T3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63">
                  <a:moveTo>
                    <a:pt x="29" y="163"/>
                  </a:moveTo>
                  <a:cubicBezTo>
                    <a:pt x="11" y="163"/>
                    <a:pt x="11" y="163"/>
                    <a:pt x="11" y="163"/>
                  </a:cubicBezTo>
                  <a:cubicBezTo>
                    <a:pt x="8" y="163"/>
                    <a:pt x="6" y="162"/>
                    <a:pt x="4" y="160"/>
                  </a:cubicBezTo>
                  <a:cubicBezTo>
                    <a:pt x="1" y="157"/>
                    <a:pt x="0" y="151"/>
                    <a:pt x="0" y="14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14" y="0"/>
                    <a:pt x="1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8"/>
                    <a:pt x="32" y="10"/>
                    <a:pt x="2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9" y="151"/>
                    <a:pt x="11" y="154"/>
                    <a:pt x="11" y="154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32" y="154"/>
                    <a:pt x="34" y="156"/>
                    <a:pt x="34" y="159"/>
                  </a:cubicBezTo>
                  <a:cubicBezTo>
                    <a:pt x="34" y="161"/>
                    <a:pt x="32" y="163"/>
                    <a:pt x="29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 438"/>
            <p:cNvSpPr/>
            <p:nvPr/>
          </p:nvSpPr>
          <p:spPr bwMode="auto">
            <a:xfrm>
              <a:off x="6961188" y="8542338"/>
              <a:ext cx="95250" cy="457200"/>
            </a:xfrm>
            <a:custGeom>
              <a:avLst/>
              <a:gdLst>
                <a:gd name="T0" fmla="*/ 23 w 34"/>
                <a:gd name="T1" fmla="*/ 163 h 163"/>
                <a:gd name="T2" fmla="*/ 5 w 34"/>
                <a:gd name="T3" fmla="*/ 163 h 163"/>
                <a:gd name="T4" fmla="*/ 0 w 34"/>
                <a:gd name="T5" fmla="*/ 159 h 163"/>
                <a:gd name="T6" fmla="*/ 5 w 34"/>
                <a:gd name="T7" fmla="*/ 154 h 163"/>
                <a:gd name="T8" fmla="*/ 23 w 34"/>
                <a:gd name="T9" fmla="*/ 154 h 163"/>
                <a:gd name="T10" fmla="*/ 25 w 34"/>
                <a:gd name="T11" fmla="*/ 144 h 163"/>
                <a:gd name="T12" fmla="*/ 16 w 34"/>
                <a:gd name="T13" fmla="*/ 15 h 163"/>
                <a:gd name="T14" fmla="*/ 14 w 34"/>
                <a:gd name="T15" fmla="*/ 10 h 163"/>
                <a:gd name="T16" fmla="*/ 5 w 34"/>
                <a:gd name="T17" fmla="*/ 10 h 163"/>
                <a:gd name="T18" fmla="*/ 0 w 34"/>
                <a:gd name="T19" fmla="*/ 5 h 163"/>
                <a:gd name="T20" fmla="*/ 5 w 34"/>
                <a:gd name="T21" fmla="*/ 0 h 163"/>
                <a:gd name="T22" fmla="*/ 15 w 34"/>
                <a:gd name="T23" fmla="*/ 0 h 163"/>
                <a:gd name="T24" fmla="*/ 25 w 34"/>
                <a:gd name="T25" fmla="*/ 14 h 163"/>
                <a:gd name="T26" fmla="*/ 34 w 34"/>
                <a:gd name="T27" fmla="*/ 143 h 163"/>
                <a:gd name="T28" fmla="*/ 30 w 34"/>
                <a:gd name="T29" fmla="*/ 160 h 163"/>
                <a:gd name="T30" fmla="*/ 23 w 34"/>
                <a:gd name="T3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63">
                  <a:moveTo>
                    <a:pt x="23" y="163"/>
                  </a:moveTo>
                  <a:cubicBezTo>
                    <a:pt x="5" y="163"/>
                    <a:pt x="5" y="163"/>
                    <a:pt x="5" y="163"/>
                  </a:cubicBezTo>
                  <a:cubicBezTo>
                    <a:pt x="2" y="163"/>
                    <a:pt x="0" y="161"/>
                    <a:pt x="0" y="159"/>
                  </a:cubicBezTo>
                  <a:cubicBezTo>
                    <a:pt x="0" y="156"/>
                    <a:pt x="2" y="154"/>
                    <a:pt x="5" y="154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3" y="154"/>
                    <a:pt x="25" y="151"/>
                    <a:pt x="25" y="14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2"/>
                    <a:pt x="15" y="10"/>
                    <a:pt x="1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5" y="6"/>
                    <a:pt x="25" y="1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51"/>
                    <a:pt x="33" y="157"/>
                    <a:pt x="30" y="160"/>
                  </a:cubicBezTo>
                  <a:cubicBezTo>
                    <a:pt x="28" y="162"/>
                    <a:pt x="26" y="163"/>
                    <a:pt x="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 439"/>
            <p:cNvSpPr/>
            <p:nvPr/>
          </p:nvSpPr>
          <p:spPr bwMode="auto">
            <a:xfrm>
              <a:off x="6303963" y="8320088"/>
              <a:ext cx="266700" cy="344487"/>
            </a:xfrm>
            <a:custGeom>
              <a:avLst/>
              <a:gdLst>
                <a:gd name="T0" fmla="*/ 90 w 95"/>
                <a:gd name="T1" fmla="*/ 123 h 123"/>
                <a:gd name="T2" fmla="*/ 90 w 95"/>
                <a:gd name="T3" fmla="*/ 123 h 123"/>
                <a:gd name="T4" fmla="*/ 27 w 95"/>
                <a:gd name="T5" fmla="*/ 87 h 123"/>
                <a:gd name="T6" fmla="*/ 0 w 95"/>
                <a:gd name="T7" fmla="*/ 4 h 123"/>
                <a:gd name="T8" fmla="*/ 5 w 95"/>
                <a:gd name="T9" fmla="*/ 0 h 123"/>
                <a:gd name="T10" fmla="*/ 5 w 95"/>
                <a:gd name="T11" fmla="*/ 0 h 123"/>
                <a:gd name="T12" fmla="*/ 10 w 95"/>
                <a:gd name="T13" fmla="*/ 4 h 123"/>
                <a:gd name="T14" fmla="*/ 91 w 95"/>
                <a:gd name="T15" fmla="*/ 114 h 123"/>
                <a:gd name="T16" fmla="*/ 95 w 95"/>
                <a:gd name="T17" fmla="*/ 120 h 123"/>
                <a:gd name="T18" fmla="*/ 90 w 95"/>
                <a:gd name="T1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23">
                  <a:moveTo>
                    <a:pt x="90" y="123"/>
                  </a:moveTo>
                  <a:cubicBezTo>
                    <a:pt x="90" y="123"/>
                    <a:pt x="90" y="123"/>
                    <a:pt x="90" y="123"/>
                  </a:cubicBezTo>
                  <a:cubicBezTo>
                    <a:pt x="65" y="119"/>
                    <a:pt x="43" y="106"/>
                    <a:pt x="27" y="87"/>
                  </a:cubicBezTo>
                  <a:cubicBezTo>
                    <a:pt x="10" y="66"/>
                    <a:pt x="0" y="3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48"/>
                    <a:pt x="31" y="103"/>
                    <a:pt x="91" y="114"/>
                  </a:cubicBezTo>
                  <a:cubicBezTo>
                    <a:pt x="94" y="115"/>
                    <a:pt x="95" y="117"/>
                    <a:pt x="95" y="120"/>
                  </a:cubicBezTo>
                  <a:cubicBezTo>
                    <a:pt x="94" y="122"/>
                    <a:pt x="93" y="123"/>
                    <a:pt x="9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 440"/>
            <p:cNvSpPr/>
            <p:nvPr/>
          </p:nvSpPr>
          <p:spPr bwMode="auto">
            <a:xfrm>
              <a:off x="6646863" y="8320088"/>
              <a:ext cx="268288" cy="344487"/>
            </a:xfrm>
            <a:custGeom>
              <a:avLst/>
              <a:gdLst>
                <a:gd name="T0" fmla="*/ 5 w 96"/>
                <a:gd name="T1" fmla="*/ 123 h 123"/>
                <a:gd name="T2" fmla="*/ 1 w 96"/>
                <a:gd name="T3" fmla="*/ 120 h 123"/>
                <a:gd name="T4" fmla="*/ 4 w 96"/>
                <a:gd name="T5" fmla="*/ 114 h 123"/>
                <a:gd name="T6" fmla="*/ 86 w 96"/>
                <a:gd name="T7" fmla="*/ 4 h 123"/>
                <a:gd name="T8" fmla="*/ 91 w 96"/>
                <a:gd name="T9" fmla="*/ 0 h 123"/>
                <a:gd name="T10" fmla="*/ 96 w 96"/>
                <a:gd name="T11" fmla="*/ 4 h 123"/>
                <a:gd name="T12" fmla="*/ 69 w 96"/>
                <a:gd name="T13" fmla="*/ 87 h 123"/>
                <a:gd name="T14" fmla="*/ 6 w 96"/>
                <a:gd name="T15" fmla="*/ 123 h 123"/>
                <a:gd name="T16" fmla="*/ 5 w 96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3">
                  <a:moveTo>
                    <a:pt x="5" y="123"/>
                  </a:moveTo>
                  <a:cubicBezTo>
                    <a:pt x="3" y="123"/>
                    <a:pt x="1" y="122"/>
                    <a:pt x="1" y="120"/>
                  </a:cubicBezTo>
                  <a:cubicBezTo>
                    <a:pt x="0" y="117"/>
                    <a:pt x="2" y="115"/>
                    <a:pt x="4" y="114"/>
                  </a:cubicBezTo>
                  <a:cubicBezTo>
                    <a:pt x="65" y="104"/>
                    <a:pt x="86" y="48"/>
                    <a:pt x="86" y="4"/>
                  </a:cubicBezTo>
                  <a:cubicBezTo>
                    <a:pt x="86" y="2"/>
                    <a:pt x="88" y="0"/>
                    <a:pt x="91" y="0"/>
                  </a:cubicBezTo>
                  <a:cubicBezTo>
                    <a:pt x="93" y="0"/>
                    <a:pt x="96" y="2"/>
                    <a:pt x="96" y="4"/>
                  </a:cubicBezTo>
                  <a:cubicBezTo>
                    <a:pt x="96" y="37"/>
                    <a:pt x="86" y="66"/>
                    <a:pt x="69" y="87"/>
                  </a:cubicBezTo>
                  <a:cubicBezTo>
                    <a:pt x="53" y="106"/>
                    <a:pt x="31" y="119"/>
                    <a:pt x="6" y="123"/>
                  </a:cubicBezTo>
                  <a:cubicBezTo>
                    <a:pt x="6" y="123"/>
                    <a:pt x="5" y="123"/>
                    <a:pt x="5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 441"/>
            <p:cNvSpPr>
              <a:spLocks noEditPoints="1"/>
            </p:cNvSpPr>
            <p:nvPr/>
          </p:nvSpPr>
          <p:spPr bwMode="auto">
            <a:xfrm>
              <a:off x="6545263" y="8583613"/>
              <a:ext cx="128588" cy="149225"/>
            </a:xfrm>
            <a:custGeom>
              <a:avLst/>
              <a:gdLst>
                <a:gd name="T0" fmla="*/ 33 w 46"/>
                <a:gd name="T1" fmla="*/ 53 h 53"/>
                <a:gd name="T2" fmla="*/ 12 w 46"/>
                <a:gd name="T3" fmla="*/ 53 h 53"/>
                <a:gd name="T4" fmla="*/ 0 w 46"/>
                <a:gd name="T5" fmla="*/ 41 h 53"/>
                <a:gd name="T6" fmla="*/ 0 w 46"/>
                <a:gd name="T7" fmla="*/ 13 h 53"/>
                <a:gd name="T8" fmla="*/ 12 w 46"/>
                <a:gd name="T9" fmla="*/ 0 h 53"/>
                <a:gd name="T10" fmla="*/ 33 w 46"/>
                <a:gd name="T11" fmla="*/ 0 h 53"/>
                <a:gd name="T12" fmla="*/ 46 w 46"/>
                <a:gd name="T13" fmla="*/ 13 h 53"/>
                <a:gd name="T14" fmla="*/ 46 w 46"/>
                <a:gd name="T15" fmla="*/ 41 h 53"/>
                <a:gd name="T16" fmla="*/ 33 w 46"/>
                <a:gd name="T17" fmla="*/ 53 h 53"/>
                <a:gd name="T18" fmla="*/ 12 w 46"/>
                <a:gd name="T19" fmla="*/ 9 h 53"/>
                <a:gd name="T20" fmla="*/ 9 w 46"/>
                <a:gd name="T21" fmla="*/ 13 h 53"/>
                <a:gd name="T22" fmla="*/ 9 w 46"/>
                <a:gd name="T23" fmla="*/ 41 h 53"/>
                <a:gd name="T24" fmla="*/ 12 w 46"/>
                <a:gd name="T25" fmla="*/ 44 h 53"/>
                <a:gd name="T26" fmla="*/ 33 w 46"/>
                <a:gd name="T27" fmla="*/ 44 h 53"/>
                <a:gd name="T28" fmla="*/ 37 w 46"/>
                <a:gd name="T29" fmla="*/ 41 h 53"/>
                <a:gd name="T30" fmla="*/ 37 w 46"/>
                <a:gd name="T31" fmla="*/ 13 h 53"/>
                <a:gd name="T32" fmla="*/ 33 w 46"/>
                <a:gd name="T33" fmla="*/ 9 h 53"/>
                <a:gd name="T34" fmla="*/ 12 w 46"/>
                <a:gd name="T35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53">
                  <a:moveTo>
                    <a:pt x="33" y="53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5" y="53"/>
                    <a:pt x="0" y="47"/>
                    <a:pt x="0" y="4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0" y="0"/>
                    <a:pt x="46" y="6"/>
                    <a:pt x="46" y="13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7"/>
                    <a:pt x="40" y="53"/>
                    <a:pt x="33" y="53"/>
                  </a:cubicBezTo>
                  <a:close/>
                  <a:moveTo>
                    <a:pt x="12" y="9"/>
                  </a:moveTo>
                  <a:cubicBezTo>
                    <a:pt x="10" y="9"/>
                    <a:pt x="9" y="11"/>
                    <a:pt x="9" y="1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10" y="44"/>
                    <a:pt x="1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7" y="42"/>
                    <a:pt x="37" y="41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5" y="9"/>
                    <a:pt x="33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 442"/>
            <p:cNvSpPr>
              <a:spLocks noEditPoints="1"/>
            </p:cNvSpPr>
            <p:nvPr/>
          </p:nvSpPr>
          <p:spPr bwMode="auto">
            <a:xfrm>
              <a:off x="6492875" y="8193088"/>
              <a:ext cx="234950" cy="87312"/>
            </a:xfrm>
            <a:custGeom>
              <a:avLst/>
              <a:gdLst>
                <a:gd name="T0" fmla="*/ 68 w 84"/>
                <a:gd name="T1" fmla="*/ 31 h 31"/>
                <a:gd name="T2" fmla="*/ 15 w 84"/>
                <a:gd name="T3" fmla="*/ 31 h 31"/>
                <a:gd name="T4" fmla="*/ 0 w 84"/>
                <a:gd name="T5" fmla="*/ 15 h 31"/>
                <a:gd name="T6" fmla="*/ 15 w 84"/>
                <a:gd name="T7" fmla="*/ 0 h 31"/>
                <a:gd name="T8" fmla="*/ 68 w 84"/>
                <a:gd name="T9" fmla="*/ 0 h 31"/>
                <a:gd name="T10" fmla="*/ 84 w 84"/>
                <a:gd name="T11" fmla="*/ 15 h 31"/>
                <a:gd name="T12" fmla="*/ 68 w 84"/>
                <a:gd name="T13" fmla="*/ 31 h 31"/>
                <a:gd name="T14" fmla="*/ 15 w 84"/>
                <a:gd name="T15" fmla="*/ 9 h 31"/>
                <a:gd name="T16" fmla="*/ 9 w 84"/>
                <a:gd name="T17" fmla="*/ 15 h 31"/>
                <a:gd name="T18" fmla="*/ 15 w 84"/>
                <a:gd name="T19" fmla="*/ 22 h 31"/>
                <a:gd name="T20" fmla="*/ 68 w 84"/>
                <a:gd name="T21" fmla="*/ 22 h 31"/>
                <a:gd name="T22" fmla="*/ 75 w 84"/>
                <a:gd name="T23" fmla="*/ 15 h 31"/>
                <a:gd name="T24" fmla="*/ 68 w 84"/>
                <a:gd name="T25" fmla="*/ 9 h 31"/>
                <a:gd name="T26" fmla="*/ 15 w 84"/>
                <a:gd name="T2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1">
                  <a:moveTo>
                    <a:pt x="68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7" y="0"/>
                    <a:pt x="84" y="7"/>
                    <a:pt x="84" y="15"/>
                  </a:cubicBezTo>
                  <a:cubicBezTo>
                    <a:pt x="84" y="24"/>
                    <a:pt x="77" y="31"/>
                    <a:pt x="68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2" y="22"/>
                    <a:pt x="75" y="19"/>
                    <a:pt x="75" y="15"/>
                  </a:cubicBezTo>
                  <a:cubicBezTo>
                    <a:pt x="75" y="12"/>
                    <a:pt x="72" y="9"/>
                    <a:pt x="68" y="9"/>
                  </a:cubicBezTo>
                  <a:lnTo>
                    <a:pt x="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71" name="Freeform 443"/>
          <p:cNvSpPr>
            <a:spLocks noEditPoints="1"/>
          </p:cNvSpPr>
          <p:nvPr/>
        </p:nvSpPr>
        <p:spPr bwMode="auto">
          <a:xfrm>
            <a:off x="1579409" y="3594523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72" name="组合 571"/>
          <p:cNvGrpSpPr/>
          <p:nvPr/>
        </p:nvGrpSpPr>
        <p:grpSpPr>
          <a:xfrm>
            <a:off x="9923614" y="3738416"/>
            <a:ext cx="563805" cy="570224"/>
            <a:chOff x="7967663" y="8275638"/>
            <a:chExt cx="836613" cy="846137"/>
          </a:xfrm>
          <a:solidFill>
            <a:srgbClr val="FC621E"/>
          </a:solidFill>
        </p:grpSpPr>
        <p:sp>
          <p:nvSpPr>
            <p:cNvPr id="573" name="Freeform 444"/>
            <p:cNvSpPr>
              <a:spLocks noEditPoints="1"/>
            </p:cNvSpPr>
            <p:nvPr/>
          </p:nvSpPr>
          <p:spPr bwMode="auto">
            <a:xfrm>
              <a:off x="7996238" y="8674100"/>
              <a:ext cx="458788" cy="150812"/>
            </a:xfrm>
            <a:custGeom>
              <a:avLst/>
              <a:gdLst>
                <a:gd name="T0" fmla="*/ 146 w 164"/>
                <a:gd name="T1" fmla="*/ 54 h 54"/>
                <a:gd name="T2" fmla="*/ 18 w 164"/>
                <a:gd name="T3" fmla="*/ 54 h 54"/>
                <a:gd name="T4" fmla="*/ 0 w 164"/>
                <a:gd name="T5" fmla="*/ 36 h 54"/>
                <a:gd name="T6" fmla="*/ 0 w 164"/>
                <a:gd name="T7" fmla="*/ 18 h 54"/>
                <a:gd name="T8" fmla="*/ 18 w 164"/>
                <a:gd name="T9" fmla="*/ 0 h 54"/>
                <a:gd name="T10" fmla="*/ 146 w 164"/>
                <a:gd name="T11" fmla="*/ 0 h 54"/>
                <a:gd name="T12" fmla="*/ 164 w 164"/>
                <a:gd name="T13" fmla="*/ 18 h 54"/>
                <a:gd name="T14" fmla="*/ 164 w 164"/>
                <a:gd name="T15" fmla="*/ 36 h 54"/>
                <a:gd name="T16" fmla="*/ 146 w 164"/>
                <a:gd name="T17" fmla="*/ 54 h 54"/>
                <a:gd name="T18" fmla="*/ 18 w 164"/>
                <a:gd name="T19" fmla="*/ 9 h 54"/>
                <a:gd name="T20" fmla="*/ 10 w 164"/>
                <a:gd name="T21" fmla="*/ 18 h 54"/>
                <a:gd name="T22" fmla="*/ 10 w 164"/>
                <a:gd name="T23" fmla="*/ 36 h 54"/>
                <a:gd name="T24" fmla="*/ 18 w 164"/>
                <a:gd name="T25" fmla="*/ 45 h 54"/>
                <a:gd name="T26" fmla="*/ 146 w 164"/>
                <a:gd name="T27" fmla="*/ 45 h 54"/>
                <a:gd name="T28" fmla="*/ 155 w 164"/>
                <a:gd name="T29" fmla="*/ 36 h 54"/>
                <a:gd name="T30" fmla="*/ 155 w 164"/>
                <a:gd name="T31" fmla="*/ 18 h 54"/>
                <a:gd name="T32" fmla="*/ 146 w 164"/>
                <a:gd name="T33" fmla="*/ 9 h 54"/>
                <a:gd name="T34" fmla="*/ 18 w 164"/>
                <a:gd name="T35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54">
                  <a:moveTo>
                    <a:pt x="146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9" y="54"/>
                    <a:pt x="0" y="46"/>
                    <a:pt x="0" y="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56" y="0"/>
                    <a:pt x="164" y="8"/>
                    <a:pt x="164" y="18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46"/>
                    <a:pt x="156" y="54"/>
                    <a:pt x="146" y="54"/>
                  </a:cubicBezTo>
                  <a:close/>
                  <a:moveTo>
                    <a:pt x="18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41"/>
                    <a:pt x="14" y="45"/>
                    <a:pt x="18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51" y="45"/>
                    <a:pt x="155" y="41"/>
                    <a:pt x="155" y="36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3"/>
                    <a:pt x="151" y="9"/>
                    <a:pt x="146" y="9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 445"/>
            <p:cNvSpPr>
              <a:spLocks noEditPoints="1"/>
            </p:cNvSpPr>
            <p:nvPr/>
          </p:nvSpPr>
          <p:spPr bwMode="auto">
            <a:xfrm>
              <a:off x="8021638" y="8799513"/>
              <a:ext cx="411163" cy="322262"/>
            </a:xfrm>
            <a:custGeom>
              <a:avLst/>
              <a:gdLst>
                <a:gd name="T0" fmla="*/ 121 w 147"/>
                <a:gd name="T1" fmla="*/ 115 h 115"/>
                <a:gd name="T2" fmla="*/ 27 w 147"/>
                <a:gd name="T3" fmla="*/ 115 h 115"/>
                <a:gd name="T4" fmla="*/ 9 w 147"/>
                <a:gd name="T5" fmla="*/ 97 h 115"/>
                <a:gd name="T6" fmla="*/ 0 w 147"/>
                <a:gd name="T7" fmla="*/ 5 h 115"/>
                <a:gd name="T8" fmla="*/ 1 w 147"/>
                <a:gd name="T9" fmla="*/ 2 h 115"/>
                <a:gd name="T10" fmla="*/ 5 w 147"/>
                <a:gd name="T11" fmla="*/ 0 h 115"/>
                <a:gd name="T12" fmla="*/ 142 w 147"/>
                <a:gd name="T13" fmla="*/ 0 h 115"/>
                <a:gd name="T14" fmla="*/ 146 w 147"/>
                <a:gd name="T15" fmla="*/ 2 h 115"/>
                <a:gd name="T16" fmla="*/ 147 w 147"/>
                <a:gd name="T17" fmla="*/ 5 h 115"/>
                <a:gd name="T18" fmla="*/ 139 w 147"/>
                <a:gd name="T19" fmla="*/ 98 h 115"/>
                <a:gd name="T20" fmla="*/ 121 w 147"/>
                <a:gd name="T21" fmla="*/ 115 h 115"/>
                <a:gd name="T22" fmla="*/ 10 w 147"/>
                <a:gd name="T23" fmla="*/ 9 h 115"/>
                <a:gd name="T24" fmla="*/ 18 w 147"/>
                <a:gd name="T25" fmla="*/ 97 h 115"/>
                <a:gd name="T26" fmla="*/ 18 w 147"/>
                <a:gd name="T27" fmla="*/ 97 h 115"/>
                <a:gd name="T28" fmla="*/ 27 w 147"/>
                <a:gd name="T29" fmla="*/ 106 h 115"/>
                <a:gd name="T30" fmla="*/ 121 w 147"/>
                <a:gd name="T31" fmla="*/ 106 h 115"/>
                <a:gd name="T32" fmla="*/ 130 w 147"/>
                <a:gd name="T33" fmla="*/ 97 h 115"/>
                <a:gd name="T34" fmla="*/ 137 w 147"/>
                <a:gd name="T35" fmla="*/ 9 h 115"/>
                <a:gd name="T36" fmla="*/ 10 w 147"/>
                <a:gd name="T37" fmla="*/ 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15">
                  <a:moveTo>
                    <a:pt x="121" y="115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17" y="115"/>
                    <a:pt x="9" y="107"/>
                    <a:pt x="9" y="9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3" y="0"/>
                    <a:pt x="145" y="1"/>
                    <a:pt x="146" y="2"/>
                  </a:cubicBezTo>
                  <a:cubicBezTo>
                    <a:pt x="146" y="3"/>
                    <a:pt x="147" y="4"/>
                    <a:pt x="147" y="5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39" y="107"/>
                    <a:pt x="131" y="115"/>
                    <a:pt x="121" y="115"/>
                  </a:cubicBezTo>
                  <a:close/>
                  <a:moveTo>
                    <a:pt x="10" y="9"/>
                  </a:moveTo>
                  <a:cubicBezTo>
                    <a:pt x="18" y="97"/>
                    <a:pt x="18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102"/>
                    <a:pt x="22" y="106"/>
                    <a:pt x="27" y="106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26" y="106"/>
                    <a:pt x="130" y="102"/>
                    <a:pt x="130" y="97"/>
                  </a:cubicBezTo>
                  <a:cubicBezTo>
                    <a:pt x="137" y="9"/>
                    <a:pt x="137" y="9"/>
                    <a:pt x="137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 446"/>
            <p:cNvSpPr/>
            <p:nvPr/>
          </p:nvSpPr>
          <p:spPr bwMode="auto">
            <a:xfrm>
              <a:off x="7967663" y="8712200"/>
              <a:ext cx="55563" cy="28575"/>
            </a:xfrm>
            <a:custGeom>
              <a:avLst/>
              <a:gdLst>
                <a:gd name="T0" fmla="*/ 15 w 20"/>
                <a:gd name="T1" fmla="*/ 10 h 10"/>
                <a:gd name="T2" fmla="*/ 5 w 20"/>
                <a:gd name="T3" fmla="*/ 10 h 10"/>
                <a:gd name="T4" fmla="*/ 0 w 20"/>
                <a:gd name="T5" fmla="*/ 5 h 10"/>
                <a:gd name="T6" fmla="*/ 5 w 20"/>
                <a:gd name="T7" fmla="*/ 0 h 10"/>
                <a:gd name="T8" fmla="*/ 15 w 20"/>
                <a:gd name="T9" fmla="*/ 0 h 10"/>
                <a:gd name="T10" fmla="*/ 20 w 20"/>
                <a:gd name="T11" fmla="*/ 5 h 10"/>
                <a:gd name="T12" fmla="*/ 15 w 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0" y="5"/>
                  </a:cubicBezTo>
                  <a:cubicBezTo>
                    <a:pt x="20" y="7"/>
                    <a:pt x="18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 447"/>
            <p:cNvSpPr/>
            <p:nvPr/>
          </p:nvSpPr>
          <p:spPr bwMode="auto">
            <a:xfrm>
              <a:off x="8431213" y="8712200"/>
              <a:ext cx="52388" cy="28575"/>
            </a:xfrm>
            <a:custGeom>
              <a:avLst/>
              <a:gdLst>
                <a:gd name="T0" fmla="*/ 15 w 19"/>
                <a:gd name="T1" fmla="*/ 10 h 10"/>
                <a:gd name="T2" fmla="*/ 5 w 19"/>
                <a:gd name="T3" fmla="*/ 10 h 10"/>
                <a:gd name="T4" fmla="*/ 0 w 19"/>
                <a:gd name="T5" fmla="*/ 5 h 10"/>
                <a:gd name="T6" fmla="*/ 5 w 19"/>
                <a:gd name="T7" fmla="*/ 0 h 10"/>
                <a:gd name="T8" fmla="*/ 15 w 19"/>
                <a:gd name="T9" fmla="*/ 0 h 10"/>
                <a:gd name="T10" fmla="*/ 19 w 19"/>
                <a:gd name="T11" fmla="*/ 5 h 10"/>
                <a:gd name="T12" fmla="*/ 15 w 1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2"/>
                    <a:pt x="19" y="5"/>
                  </a:cubicBezTo>
                  <a:cubicBezTo>
                    <a:pt x="19" y="7"/>
                    <a:pt x="17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 448"/>
            <p:cNvSpPr/>
            <p:nvPr/>
          </p:nvSpPr>
          <p:spPr bwMode="auto">
            <a:xfrm>
              <a:off x="8304213" y="8480425"/>
              <a:ext cx="174625" cy="260350"/>
            </a:xfrm>
            <a:custGeom>
              <a:avLst/>
              <a:gdLst>
                <a:gd name="T0" fmla="*/ 58 w 62"/>
                <a:gd name="T1" fmla="*/ 93 h 93"/>
                <a:gd name="T2" fmla="*/ 53 w 62"/>
                <a:gd name="T3" fmla="*/ 88 h 93"/>
                <a:gd name="T4" fmla="*/ 3 w 62"/>
                <a:gd name="T5" fmla="*/ 10 h 93"/>
                <a:gd name="T6" fmla="*/ 1 w 62"/>
                <a:gd name="T7" fmla="*/ 3 h 93"/>
                <a:gd name="T8" fmla="*/ 7 w 62"/>
                <a:gd name="T9" fmla="*/ 1 h 93"/>
                <a:gd name="T10" fmla="*/ 62 w 62"/>
                <a:gd name="T11" fmla="*/ 88 h 93"/>
                <a:gd name="T12" fmla="*/ 58 w 62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93">
                  <a:moveTo>
                    <a:pt x="58" y="93"/>
                  </a:moveTo>
                  <a:cubicBezTo>
                    <a:pt x="55" y="93"/>
                    <a:pt x="53" y="90"/>
                    <a:pt x="53" y="88"/>
                  </a:cubicBezTo>
                  <a:cubicBezTo>
                    <a:pt x="53" y="53"/>
                    <a:pt x="34" y="23"/>
                    <a:pt x="3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41" y="16"/>
                    <a:pt x="62" y="50"/>
                    <a:pt x="62" y="88"/>
                  </a:cubicBezTo>
                  <a:cubicBezTo>
                    <a:pt x="62" y="90"/>
                    <a:pt x="6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 449"/>
            <p:cNvSpPr/>
            <p:nvPr/>
          </p:nvSpPr>
          <p:spPr bwMode="auto">
            <a:xfrm>
              <a:off x="7974013" y="8480425"/>
              <a:ext cx="176213" cy="260350"/>
            </a:xfrm>
            <a:custGeom>
              <a:avLst/>
              <a:gdLst>
                <a:gd name="T0" fmla="*/ 5 w 63"/>
                <a:gd name="T1" fmla="*/ 93 h 93"/>
                <a:gd name="T2" fmla="*/ 0 w 63"/>
                <a:gd name="T3" fmla="*/ 88 h 93"/>
                <a:gd name="T4" fmla="*/ 56 w 63"/>
                <a:gd name="T5" fmla="*/ 1 h 93"/>
                <a:gd name="T6" fmla="*/ 62 w 63"/>
                <a:gd name="T7" fmla="*/ 3 h 93"/>
                <a:gd name="T8" fmla="*/ 59 w 63"/>
                <a:gd name="T9" fmla="*/ 10 h 93"/>
                <a:gd name="T10" fmla="*/ 10 w 63"/>
                <a:gd name="T11" fmla="*/ 88 h 93"/>
                <a:gd name="T12" fmla="*/ 5 w 63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93">
                  <a:moveTo>
                    <a:pt x="5" y="93"/>
                  </a:moveTo>
                  <a:cubicBezTo>
                    <a:pt x="2" y="93"/>
                    <a:pt x="0" y="90"/>
                    <a:pt x="0" y="88"/>
                  </a:cubicBezTo>
                  <a:cubicBezTo>
                    <a:pt x="0" y="50"/>
                    <a:pt x="22" y="16"/>
                    <a:pt x="56" y="1"/>
                  </a:cubicBezTo>
                  <a:cubicBezTo>
                    <a:pt x="58" y="0"/>
                    <a:pt x="61" y="1"/>
                    <a:pt x="62" y="3"/>
                  </a:cubicBezTo>
                  <a:cubicBezTo>
                    <a:pt x="63" y="6"/>
                    <a:pt x="62" y="9"/>
                    <a:pt x="59" y="10"/>
                  </a:cubicBezTo>
                  <a:cubicBezTo>
                    <a:pt x="29" y="23"/>
                    <a:pt x="10" y="53"/>
                    <a:pt x="10" y="88"/>
                  </a:cubicBezTo>
                  <a:cubicBezTo>
                    <a:pt x="10" y="90"/>
                    <a:pt x="8" y="93"/>
                    <a:pt x="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 450"/>
            <p:cNvSpPr>
              <a:spLocks noEditPoints="1"/>
            </p:cNvSpPr>
            <p:nvPr/>
          </p:nvSpPr>
          <p:spPr bwMode="auto">
            <a:xfrm>
              <a:off x="8124825" y="8437563"/>
              <a:ext cx="204788" cy="92075"/>
            </a:xfrm>
            <a:custGeom>
              <a:avLst/>
              <a:gdLst>
                <a:gd name="T0" fmla="*/ 56 w 73"/>
                <a:gd name="T1" fmla="*/ 33 h 33"/>
                <a:gd name="T2" fmla="*/ 16 w 73"/>
                <a:gd name="T3" fmla="*/ 33 h 33"/>
                <a:gd name="T4" fmla="*/ 0 w 73"/>
                <a:gd name="T5" fmla="*/ 17 h 33"/>
                <a:gd name="T6" fmla="*/ 16 w 73"/>
                <a:gd name="T7" fmla="*/ 0 h 33"/>
                <a:gd name="T8" fmla="*/ 56 w 73"/>
                <a:gd name="T9" fmla="*/ 0 h 33"/>
                <a:gd name="T10" fmla="*/ 73 w 73"/>
                <a:gd name="T11" fmla="*/ 17 h 33"/>
                <a:gd name="T12" fmla="*/ 56 w 73"/>
                <a:gd name="T13" fmla="*/ 33 h 33"/>
                <a:gd name="T14" fmla="*/ 16 w 73"/>
                <a:gd name="T15" fmla="*/ 9 h 33"/>
                <a:gd name="T16" fmla="*/ 9 w 73"/>
                <a:gd name="T17" fmla="*/ 17 h 33"/>
                <a:gd name="T18" fmla="*/ 16 w 73"/>
                <a:gd name="T19" fmla="*/ 24 h 33"/>
                <a:gd name="T20" fmla="*/ 56 w 73"/>
                <a:gd name="T21" fmla="*/ 24 h 33"/>
                <a:gd name="T22" fmla="*/ 64 w 73"/>
                <a:gd name="T23" fmla="*/ 17 h 33"/>
                <a:gd name="T24" fmla="*/ 56 w 73"/>
                <a:gd name="T25" fmla="*/ 9 h 33"/>
                <a:gd name="T26" fmla="*/ 16 w 73"/>
                <a:gd name="T2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33">
                  <a:moveTo>
                    <a:pt x="5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7" y="33"/>
                    <a:pt x="0" y="26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6" y="0"/>
                    <a:pt x="73" y="7"/>
                    <a:pt x="73" y="17"/>
                  </a:cubicBezTo>
                  <a:cubicBezTo>
                    <a:pt x="73" y="26"/>
                    <a:pt x="66" y="33"/>
                    <a:pt x="56" y="33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7"/>
                  </a:cubicBezTo>
                  <a:cubicBezTo>
                    <a:pt x="9" y="21"/>
                    <a:pt x="12" y="24"/>
                    <a:pt x="1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1" y="24"/>
                    <a:pt x="64" y="21"/>
                    <a:pt x="64" y="17"/>
                  </a:cubicBezTo>
                  <a:cubicBezTo>
                    <a:pt x="64" y="12"/>
                    <a:pt x="61" y="9"/>
                    <a:pt x="56" y="9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 451"/>
            <p:cNvSpPr/>
            <p:nvPr/>
          </p:nvSpPr>
          <p:spPr bwMode="auto">
            <a:xfrm>
              <a:off x="8475663" y="8275638"/>
              <a:ext cx="328613" cy="347662"/>
            </a:xfrm>
            <a:custGeom>
              <a:avLst/>
              <a:gdLst>
                <a:gd name="T0" fmla="*/ 100 w 117"/>
                <a:gd name="T1" fmla="*/ 124 h 124"/>
                <a:gd name="T2" fmla="*/ 66 w 117"/>
                <a:gd name="T3" fmla="*/ 124 h 124"/>
                <a:gd name="T4" fmla="*/ 62 w 117"/>
                <a:gd name="T5" fmla="*/ 120 h 124"/>
                <a:gd name="T6" fmla="*/ 66 w 117"/>
                <a:gd name="T7" fmla="*/ 115 h 124"/>
                <a:gd name="T8" fmla="*/ 100 w 117"/>
                <a:gd name="T9" fmla="*/ 115 h 124"/>
                <a:gd name="T10" fmla="*/ 106 w 117"/>
                <a:gd name="T11" fmla="*/ 109 h 124"/>
                <a:gd name="T12" fmla="*/ 82 w 117"/>
                <a:gd name="T13" fmla="*/ 20 h 124"/>
                <a:gd name="T14" fmla="*/ 58 w 117"/>
                <a:gd name="T15" fmla="*/ 10 h 124"/>
                <a:gd name="T16" fmla="*/ 34 w 117"/>
                <a:gd name="T17" fmla="*/ 20 h 124"/>
                <a:gd name="T18" fmla="*/ 10 w 117"/>
                <a:gd name="T19" fmla="*/ 109 h 124"/>
                <a:gd name="T20" fmla="*/ 16 w 117"/>
                <a:gd name="T21" fmla="*/ 115 h 124"/>
                <a:gd name="T22" fmla="*/ 50 w 117"/>
                <a:gd name="T23" fmla="*/ 115 h 124"/>
                <a:gd name="T24" fmla="*/ 55 w 117"/>
                <a:gd name="T25" fmla="*/ 120 h 124"/>
                <a:gd name="T26" fmla="*/ 50 w 117"/>
                <a:gd name="T27" fmla="*/ 124 h 124"/>
                <a:gd name="T28" fmla="*/ 16 w 117"/>
                <a:gd name="T29" fmla="*/ 124 h 124"/>
                <a:gd name="T30" fmla="*/ 1 w 117"/>
                <a:gd name="T31" fmla="*/ 109 h 124"/>
                <a:gd name="T32" fmla="*/ 27 w 117"/>
                <a:gd name="T33" fmla="*/ 13 h 124"/>
                <a:gd name="T34" fmla="*/ 58 w 117"/>
                <a:gd name="T35" fmla="*/ 0 h 124"/>
                <a:gd name="T36" fmla="*/ 89 w 117"/>
                <a:gd name="T37" fmla="*/ 13 h 124"/>
                <a:gd name="T38" fmla="*/ 115 w 117"/>
                <a:gd name="T39" fmla="*/ 109 h 124"/>
                <a:gd name="T40" fmla="*/ 100 w 11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124">
                  <a:moveTo>
                    <a:pt x="100" y="124"/>
                  </a:moveTo>
                  <a:cubicBezTo>
                    <a:pt x="66" y="124"/>
                    <a:pt x="66" y="124"/>
                    <a:pt x="66" y="124"/>
                  </a:cubicBezTo>
                  <a:cubicBezTo>
                    <a:pt x="64" y="124"/>
                    <a:pt x="62" y="122"/>
                    <a:pt x="62" y="120"/>
                  </a:cubicBezTo>
                  <a:cubicBezTo>
                    <a:pt x="62" y="117"/>
                    <a:pt x="64" y="115"/>
                    <a:pt x="66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3" y="115"/>
                    <a:pt x="106" y="112"/>
                    <a:pt x="106" y="109"/>
                  </a:cubicBezTo>
                  <a:cubicBezTo>
                    <a:pt x="106" y="109"/>
                    <a:pt x="107" y="45"/>
                    <a:pt x="82" y="20"/>
                  </a:cubicBezTo>
                  <a:cubicBezTo>
                    <a:pt x="76" y="13"/>
                    <a:pt x="68" y="10"/>
                    <a:pt x="58" y="10"/>
                  </a:cubicBezTo>
                  <a:cubicBezTo>
                    <a:pt x="49" y="10"/>
                    <a:pt x="41" y="13"/>
                    <a:pt x="34" y="20"/>
                  </a:cubicBezTo>
                  <a:cubicBezTo>
                    <a:pt x="9" y="45"/>
                    <a:pt x="10" y="109"/>
                    <a:pt x="10" y="109"/>
                  </a:cubicBezTo>
                  <a:cubicBezTo>
                    <a:pt x="10" y="112"/>
                    <a:pt x="13" y="115"/>
                    <a:pt x="16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3" y="115"/>
                    <a:pt x="55" y="117"/>
                    <a:pt x="55" y="120"/>
                  </a:cubicBezTo>
                  <a:cubicBezTo>
                    <a:pt x="55" y="122"/>
                    <a:pt x="53" y="124"/>
                    <a:pt x="50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8" y="124"/>
                    <a:pt x="1" y="117"/>
                    <a:pt x="1" y="109"/>
                  </a:cubicBezTo>
                  <a:cubicBezTo>
                    <a:pt x="1" y="107"/>
                    <a:pt x="0" y="42"/>
                    <a:pt x="27" y="13"/>
                  </a:cubicBezTo>
                  <a:cubicBezTo>
                    <a:pt x="36" y="5"/>
                    <a:pt x="46" y="0"/>
                    <a:pt x="58" y="0"/>
                  </a:cubicBezTo>
                  <a:cubicBezTo>
                    <a:pt x="70" y="0"/>
                    <a:pt x="81" y="5"/>
                    <a:pt x="89" y="13"/>
                  </a:cubicBezTo>
                  <a:cubicBezTo>
                    <a:pt x="117" y="42"/>
                    <a:pt x="115" y="107"/>
                    <a:pt x="115" y="109"/>
                  </a:cubicBezTo>
                  <a:cubicBezTo>
                    <a:pt x="115" y="117"/>
                    <a:pt x="109" y="124"/>
                    <a:pt x="10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 452"/>
            <p:cNvSpPr/>
            <p:nvPr/>
          </p:nvSpPr>
          <p:spPr bwMode="auto">
            <a:xfrm>
              <a:off x="8604250" y="8597900"/>
              <a:ext cx="69850" cy="377825"/>
            </a:xfrm>
            <a:custGeom>
              <a:avLst/>
              <a:gdLst>
                <a:gd name="T0" fmla="*/ 20 w 25"/>
                <a:gd name="T1" fmla="*/ 135 h 135"/>
                <a:gd name="T2" fmla="*/ 4 w 25"/>
                <a:gd name="T3" fmla="*/ 135 h 135"/>
                <a:gd name="T4" fmla="*/ 0 w 25"/>
                <a:gd name="T5" fmla="*/ 131 h 135"/>
                <a:gd name="T6" fmla="*/ 0 w 25"/>
                <a:gd name="T7" fmla="*/ 5 h 135"/>
                <a:gd name="T8" fmla="*/ 4 w 25"/>
                <a:gd name="T9" fmla="*/ 0 h 135"/>
                <a:gd name="T10" fmla="*/ 9 w 25"/>
                <a:gd name="T11" fmla="*/ 5 h 135"/>
                <a:gd name="T12" fmla="*/ 9 w 25"/>
                <a:gd name="T13" fmla="*/ 126 h 135"/>
                <a:gd name="T14" fmla="*/ 16 w 25"/>
                <a:gd name="T15" fmla="*/ 126 h 135"/>
                <a:gd name="T16" fmla="*/ 16 w 25"/>
                <a:gd name="T17" fmla="*/ 5 h 135"/>
                <a:gd name="T18" fmla="*/ 20 w 25"/>
                <a:gd name="T19" fmla="*/ 0 h 135"/>
                <a:gd name="T20" fmla="*/ 25 w 25"/>
                <a:gd name="T21" fmla="*/ 5 h 135"/>
                <a:gd name="T22" fmla="*/ 25 w 25"/>
                <a:gd name="T23" fmla="*/ 131 h 135"/>
                <a:gd name="T24" fmla="*/ 20 w 25"/>
                <a:gd name="T2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35">
                  <a:moveTo>
                    <a:pt x="20" y="135"/>
                  </a:moveTo>
                  <a:cubicBezTo>
                    <a:pt x="4" y="135"/>
                    <a:pt x="4" y="135"/>
                    <a:pt x="4" y="135"/>
                  </a:cubicBezTo>
                  <a:cubicBezTo>
                    <a:pt x="2" y="135"/>
                    <a:pt x="0" y="133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8" y="0"/>
                    <a:pt x="20" y="0"/>
                  </a:cubicBezTo>
                  <a:cubicBezTo>
                    <a:pt x="23" y="0"/>
                    <a:pt x="25" y="2"/>
                    <a:pt x="25" y="5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3"/>
                    <a:pt x="23" y="135"/>
                    <a:pt x="2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 453"/>
            <p:cNvSpPr>
              <a:spLocks noEditPoints="1"/>
            </p:cNvSpPr>
            <p:nvPr/>
          </p:nvSpPr>
          <p:spPr bwMode="auto">
            <a:xfrm>
              <a:off x="8575675" y="8951913"/>
              <a:ext cx="123825" cy="169862"/>
            </a:xfrm>
            <a:custGeom>
              <a:avLst/>
              <a:gdLst>
                <a:gd name="T0" fmla="*/ 24 w 44"/>
                <a:gd name="T1" fmla="*/ 61 h 61"/>
                <a:gd name="T2" fmla="*/ 20 w 44"/>
                <a:gd name="T3" fmla="*/ 61 h 61"/>
                <a:gd name="T4" fmla="*/ 0 w 44"/>
                <a:gd name="T5" fmla="*/ 41 h 61"/>
                <a:gd name="T6" fmla="*/ 0 w 44"/>
                <a:gd name="T7" fmla="*/ 21 h 61"/>
                <a:gd name="T8" fmla="*/ 20 w 44"/>
                <a:gd name="T9" fmla="*/ 0 h 61"/>
                <a:gd name="T10" fmla="*/ 24 w 44"/>
                <a:gd name="T11" fmla="*/ 0 h 61"/>
                <a:gd name="T12" fmla="*/ 44 w 44"/>
                <a:gd name="T13" fmla="*/ 21 h 61"/>
                <a:gd name="T14" fmla="*/ 44 w 44"/>
                <a:gd name="T15" fmla="*/ 41 h 61"/>
                <a:gd name="T16" fmla="*/ 24 w 44"/>
                <a:gd name="T17" fmla="*/ 61 h 61"/>
                <a:gd name="T18" fmla="*/ 20 w 44"/>
                <a:gd name="T19" fmla="*/ 9 h 61"/>
                <a:gd name="T20" fmla="*/ 9 w 44"/>
                <a:gd name="T21" fmla="*/ 21 h 61"/>
                <a:gd name="T22" fmla="*/ 9 w 44"/>
                <a:gd name="T23" fmla="*/ 41 h 61"/>
                <a:gd name="T24" fmla="*/ 20 w 44"/>
                <a:gd name="T25" fmla="*/ 52 h 61"/>
                <a:gd name="T26" fmla="*/ 24 w 44"/>
                <a:gd name="T27" fmla="*/ 52 h 61"/>
                <a:gd name="T28" fmla="*/ 35 w 44"/>
                <a:gd name="T29" fmla="*/ 41 h 61"/>
                <a:gd name="T30" fmla="*/ 35 w 44"/>
                <a:gd name="T31" fmla="*/ 21 h 61"/>
                <a:gd name="T32" fmla="*/ 24 w 44"/>
                <a:gd name="T33" fmla="*/ 9 h 61"/>
                <a:gd name="T34" fmla="*/ 20 w 44"/>
                <a:gd name="T35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61">
                  <a:moveTo>
                    <a:pt x="24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5" y="0"/>
                    <a:pt x="44" y="9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52"/>
                    <a:pt x="35" y="61"/>
                    <a:pt x="24" y="61"/>
                  </a:cubicBezTo>
                  <a:close/>
                  <a:moveTo>
                    <a:pt x="20" y="9"/>
                  </a:moveTo>
                  <a:cubicBezTo>
                    <a:pt x="14" y="9"/>
                    <a:pt x="9" y="14"/>
                    <a:pt x="9" y="2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7"/>
                    <a:pt x="14" y="52"/>
                    <a:pt x="20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30" y="52"/>
                    <a:pt x="35" y="47"/>
                    <a:pt x="35" y="4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4"/>
                    <a:pt x="30" y="9"/>
                    <a:pt x="24" y="9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 454"/>
            <p:cNvSpPr/>
            <p:nvPr/>
          </p:nvSpPr>
          <p:spPr bwMode="auto">
            <a:xfrm>
              <a:off x="8604250" y="8482013"/>
              <a:ext cx="69850" cy="141287"/>
            </a:xfrm>
            <a:custGeom>
              <a:avLst/>
              <a:gdLst>
                <a:gd name="T0" fmla="*/ 20 w 25"/>
                <a:gd name="T1" fmla="*/ 50 h 50"/>
                <a:gd name="T2" fmla="*/ 16 w 25"/>
                <a:gd name="T3" fmla="*/ 46 h 50"/>
                <a:gd name="T4" fmla="*/ 16 w 25"/>
                <a:gd name="T5" fmla="*/ 12 h 50"/>
                <a:gd name="T6" fmla="*/ 12 w 25"/>
                <a:gd name="T7" fmla="*/ 9 h 50"/>
                <a:gd name="T8" fmla="*/ 9 w 25"/>
                <a:gd name="T9" fmla="*/ 12 h 50"/>
                <a:gd name="T10" fmla="*/ 9 w 25"/>
                <a:gd name="T11" fmla="*/ 46 h 50"/>
                <a:gd name="T12" fmla="*/ 4 w 25"/>
                <a:gd name="T13" fmla="*/ 50 h 50"/>
                <a:gd name="T14" fmla="*/ 0 w 25"/>
                <a:gd name="T15" fmla="*/ 46 h 50"/>
                <a:gd name="T16" fmla="*/ 0 w 25"/>
                <a:gd name="T17" fmla="*/ 12 h 50"/>
                <a:gd name="T18" fmla="*/ 12 w 25"/>
                <a:gd name="T19" fmla="*/ 0 h 50"/>
                <a:gd name="T20" fmla="*/ 25 w 25"/>
                <a:gd name="T21" fmla="*/ 12 h 50"/>
                <a:gd name="T22" fmla="*/ 25 w 25"/>
                <a:gd name="T23" fmla="*/ 46 h 50"/>
                <a:gd name="T24" fmla="*/ 20 w 25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50">
                  <a:moveTo>
                    <a:pt x="20" y="50"/>
                  </a:moveTo>
                  <a:cubicBezTo>
                    <a:pt x="18" y="50"/>
                    <a:pt x="16" y="48"/>
                    <a:pt x="16" y="46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0"/>
                    <a:pt x="14" y="9"/>
                    <a:pt x="12" y="9"/>
                  </a:cubicBezTo>
                  <a:cubicBezTo>
                    <a:pt x="10" y="9"/>
                    <a:pt x="9" y="10"/>
                    <a:pt x="9" y="12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8"/>
                    <a:pt x="7" y="50"/>
                    <a:pt x="4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8"/>
                    <a:pt x="23" y="50"/>
                    <a:pt x="2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84" name="Freeform 455"/>
          <p:cNvSpPr>
            <a:spLocks noEditPoints="1"/>
          </p:cNvSpPr>
          <p:nvPr/>
        </p:nvSpPr>
        <p:spPr bwMode="auto">
          <a:xfrm>
            <a:off x="9772767" y="3592918"/>
            <a:ext cx="863360" cy="863359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85" name="组合 584"/>
          <p:cNvGrpSpPr/>
          <p:nvPr/>
        </p:nvGrpSpPr>
        <p:grpSpPr>
          <a:xfrm>
            <a:off x="11114344" y="3698832"/>
            <a:ext cx="502825" cy="616227"/>
            <a:chOff x="9734550" y="8216900"/>
            <a:chExt cx="746126" cy="914400"/>
          </a:xfrm>
          <a:solidFill>
            <a:srgbClr val="FC621E"/>
          </a:solidFill>
        </p:grpSpPr>
        <p:sp>
          <p:nvSpPr>
            <p:cNvPr id="586" name="Freeform 456"/>
            <p:cNvSpPr/>
            <p:nvPr/>
          </p:nvSpPr>
          <p:spPr bwMode="auto">
            <a:xfrm>
              <a:off x="10155238" y="8653463"/>
              <a:ext cx="61913" cy="452437"/>
            </a:xfrm>
            <a:custGeom>
              <a:avLst/>
              <a:gdLst>
                <a:gd name="T0" fmla="*/ 17 w 22"/>
                <a:gd name="T1" fmla="*/ 161 h 161"/>
                <a:gd name="T2" fmla="*/ 12 w 22"/>
                <a:gd name="T3" fmla="*/ 157 h 161"/>
                <a:gd name="T4" fmla="*/ 0 w 22"/>
                <a:gd name="T5" fmla="*/ 5 h 161"/>
                <a:gd name="T6" fmla="*/ 4 w 22"/>
                <a:gd name="T7" fmla="*/ 0 h 161"/>
                <a:gd name="T8" fmla="*/ 9 w 22"/>
                <a:gd name="T9" fmla="*/ 4 h 161"/>
                <a:gd name="T10" fmla="*/ 21 w 22"/>
                <a:gd name="T11" fmla="*/ 156 h 161"/>
                <a:gd name="T12" fmla="*/ 17 w 22"/>
                <a:gd name="T13" fmla="*/ 161 h 161"/>
                <a:gd name="T14" fmla="*/ 17 w 2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1">
                  <a:moveTo>
                    <a:pt x="17" y="161"/>
                  </a:moveTo>
                  <a:cubicBezTo>
                    <a:pt x="14" y="161"/>
                    <a:pt x="12" y="159"/>
                    <a:pt x="12" y="15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2" y="158"/>
                    <a:pt x="20" y="161"/>
                    <a:pt x="17" y="161"/>
                  </a:cubicBezTo>
                  <a:cubicBezTo>
                    <a:pt x="17" y="161"/>
                    <a:pt x="17" y="161"/>
                    <a:pt x="17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 457"/>
            <p:cNvSpPr/>
            <p:nvPr/>
          </p:nvSpPr>
          <p:spPr bwMode="auto">
            <a:xfrm>
              <a:off x="10418763" y="8653463"/>
              <a:ext cx="61913" cy="452437"/>
            </a:xfrm>
            <a:custGeom>
              <a:avLst/>
              <a:gdLst>
                <a:gd name="T0" fmla="*/ 4 w 22"/>
                <a:gd name="T1" fmla="*/ 161 h 161"/>
                <a:gd name="T2" fmla="*/ 4 w 22"/>
                <a:gd name="T3" fmla="*/ 161 h 161"/>
                <a:gd name="T4" fmla="*/ 0 w 22"/>
                <a:gd name="T5" fmla="*/ 156 h 161"/>
                <a:gd name="T6" fmla="*/ 12 w 22"/>
                <a:gd name="T7" fmla="*/ 4 h 161"/>
                <a:gd name="T8" fmla="*/ 17 w 22"/>
                <a:gd name="T9" fmla="*/ 0 h 161"/>
                <a:gd name="T10" fmla="*/ 21 w 22"/>
                <a:gd name="T11" fmla="*/ 5 h 161"/>
                <a:gd name="T12" fmla="*/ 9 w 22"/>
                <a:gd name="T13" fmla="*/ 157 h 161"/>
                <a:gd name="T14" fmla="*/ 4 w 2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1">
                  <a:moveTo>
                    <a:pt x="4" y="161"/>
                  </a:moveTo>
                  <a:cubicBezTo>
                    <a:pt x="4" y="161"/>
                    <a:pt x="4" y="161"/>
                    <a:pt x="4" y="161"/>
                  </a:cubicBezTo>
                  <a:cubicBezTo>
                    <a:pt x="1" y="161"/>
                    <a:pt x="0" y="158"/>
                    <a:pt x="0" y="15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5" y="0"/>
                    <a:pt x="17" y="0"/>
                  </a:cubicBezTo>
                  <a:cubicBezTo>
                    <a:pt x="20" y="0"/>
                    <a:pt x="22" y="3"/>
                    <a:pt x="21" y="5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9"/>
                    <a:pt x="7" y="161"/>
                    <a:pt x="4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 458"/>
            <p:cNvSpPr>
              <a:spLocks noEditPoints="1"/>
            </p:cNvSpPr>
            <p:nvPr/>
          </p:nvSpPr>
          <p:spPr bwMode="auto">
            <a:xfrm>
              <a:off x="9737725" y="8412163"/>
              <a:ext cx="314325" cy="687387"/>
            </a:xfrm>
            <a:custGeom>
              <a:avLst/>
              <a:gdLst>
                <a:gd name="T0" fmla="*/ 108 w 112"/>
                <a:gd name="T1" fmla="*/ 245 h 245"/>
                <a:gd name="T2" fmla="*/ 107 w 112"/>
                <a:gd name="T3" fmla="*/ 245 h 245"/>
                <a:gd name="T4" fmla="*/ 3 w 112"/>
                <a:gd name="T5" fmla="*/ 225 h 245"/>
                <a:gd name="T6" fmla="*/ 0 w 112"/>
                <a:gd name="T7" fmla="*/ 221 h 245"/>
                <a:gd name="T8" fmla="*/ 0 w 112"/>
                <a:gd name="T9" fmla="*/ 5 h 245"/>
                <a:gd name="T10" fmla="*/ 1 w 112"/>
                <a:gd name="T11" fmla="*/ 1 h 245"/>
                <a:gd name="T12" fmla="*/ 5 w 112"/>
                <a:gd name="T13" fmla="*/ 0 h 245"/>
                <a:gd name="T14" fmla="*/ 108 w 112"/>
                <a:gd name="T15" fmla="*/ 20 h 245"/>
                <a:gd name="T16" fmla="*/ 112 w 112"/>
                <a:gd name="T17" fmla="*/ 24 h 245"/>
                <a:gd name="T18" fmla="*/ 112 w 112"/>
                <a:gd name="T19" fmla="*/ 240 h 245"/>
                <a:gd name="T20" fmla="*/ 110 w 112"/>
                <a:gd name="T21" fmla="*/ 244 h 245"/>
                <a:gd name="T22" fmla="*/ 108 w 112"/>
                <a:gd name="T23" fmla="*/ 245 h 245"/>
                <a:gd name="T24" fmla="*/ 9 w 112"/>
                <a:gd name="T25" fmla="*/ 217 h 245"/>
                <a:gd name="T26" fmla="*/ 103 w 112"/>
                <a:gd name="T27" fmla="*/ 235 h 245"/>
                <a:gd name="T28" fmla="*/ 103 w 112"/>
                <a:gd name="T29" fmla="*/ 28 h 245"/>
                <a:gd name="T30" fmla="*/ 9 w 112"/>
                <a:gd name="T31" fmla="*/ 10 h 245"/>
                <a:gd name="T32" fmla="*/ 9 w 112"/>
                <a:gd name="T33" fmla="*/ 2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245">
                  <a:moveTo>
                    <a:pt x="108" y="245"/>
                  </a:moveTo>
                  <a:cubicBezTo>
                    <a:pt x="107" y="245"/>
                    <a:pt x="107" y="245"/>
                    <a:pt x="107" y="245"/>
                  </a:cubicBezTo>
                  <a:cubicBezTo>
                    <a:pt x="3" y="225"/>
                    <a:pt x="3" y="225"/>
                    <a:pt x="3" y="225"/>
                  </a:cubicBezTo>
                  <a:cubicBezTo>
                    <a:pt x="1" y="225"/>
                    <a:pt x="0" y="223"/>
                    <a:pt x="0" y="2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11" y="20"/>
                    <a:pt x="112" y="22"/>
                    <a:pt x="112" y="24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2"/>
                    <a:pt x="112" y="243"/>
                    <a:pt x="110" y="244"/>
                  </a:cubicBezTo>
                  <a:cubicBezTo>
                    <a:pt x="110" y="244"/>
                    <a:pt x="109" y="245"/>
                    <a:pt x="108" y="245"/>
                  </a:cubicBezTo>
                  <a:close/>
                  <a:moveTo>
                    <a:pt x="9" y="217"/>
                  </a:moveTo>
                  <a:cubicBezTo>
                    <a:pt x="103" y="235"/>
                    <a:pt x="103" y="235"/>
                    <a:pt x="103" y="235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 459"/>
            <p:cNvSpPr/>
            <p:nvPr/>
          </p:nvSpPr>
          <p:spPr bwMode="auto">
            <a:xfrm>
              <a:off x="9825038" y="8275638"/>
              <a:ext cx="322263" cy="73025"/>
            </a:xfrm>
            <a:custGeom>
              <a:avLst/>
              <a:gdLst>
                <a:gd name="T0" fmla="*/ 110 w 115"/>
                <a:gd name="T1" fmla="*/ 26 h 26"/>
                <a:gd name="T2" fmla="*/ 110 w 115"/>
                <a:gd name="T3" fmla="*/ 26 h 26"/>
                <a:gd name="T4" fmla="*/ 4 w 115"/>
                <a:gd name="T5" fmla="*/ 10 h 26"/>
                <a:gd name="T6" fmla="*/ 0 w 115"/>
                <a:gd name="T7" fmla="*/ 5 h 26"/>
                <a:gd name="T8" fmla="*/ 5 w 115"/>
                <a:gd name="T9" fmla="*/ 1 h 26"/>
                <a:gd name="T10" fmla="*/ 111 w 115"/>
                <a:gd name="T11" fmla="*/ 17 h 26"/>
                <a:gd name="T12" fmla="*/ 115 w 115"/>
                <a:gd name="T13" fmla="*/ 22 h 26"/>
                <a:gd name="T14" fmla="*/ 110 w 11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26">
                  <a:moveTo>
                    <a:pt x="110" y="26"/>
                  </a:moveTo>
                  <a:cubicBezTo>
                    <a:pt x="110" y="26"/>
                    <a:pt x="110" y="26"/>
                    <a:pt x="110" y="2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4" y="17"/>
                    <a:pt x="115" y="19"/>
                    <a:pt x="115" y="22"/>
                  </a:cubicBezTo>
                  <a:cubicBezTo>
                    <a:pt x="115" y="24"/>
                    <a:pt x="113" y="26"/>
                    <a:pt x="1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 460"/>
            <p:cNvSpPr/>
            <p:nvPr/>
          </p:nvSpPr>
          <p:spPr bwMode="auto">
            <a:xfrm>
              <a:off x="9734550" y="8216900"/>
              <a:ext cx="412750" cy="220662"/>
            </a:xfrm>
            <a:custGeom>
              <a:avLst/>
              <a:gdLst>
                <a:gd name="T0" fmla="*/ 5 w 147"/>
                <a:gd name="T1" fmla="*/ 79 h 79"/>
                <a:gd name="T2" fmla="*/ 3 w 147"/>
                <a:gd name="T3" fmla="*/ 79 h 79"/>
                <a:gd name="T4" fmla="*/ 1 w 147"/>
                <a:gd name="T5" fmla="*/ 72 h 79"/>
                <a:gd name="T6" fmla="*/ 32 w 147"/>
                <a:gd name="T7" fmla="*/ 25 h 79"/>
                <a:gd name="T8" fmla="*/ 34 w 147"/>
                <a:gd name="T9" fmla="*/ 4 h 79"/>
                <a:gd name="T10" fmla="*/ 36 w 147"/>
                <a:gd name="T11" fmla="*/ 1 h 79"/>
                <a:gd name="T12" fmla="*/ 39 w 147"/>
                <a:gd name="T13" fmla="*/ 0 h 79"/>
                <a:gd name="T14" fmla="*/ 143 w 147"/>
                <a:gd name="T15" fmla="*/ 15 h 79"/>
                <a:gd name="T16" fmla="*/ 147 w 147"/>
                <a:gd name="T17" fmla="*/ 20 h 79"/>
                <a:gd name="T18" fmla="*/ 147 w 147"/>
                <a:gd name="T19" fmla="*/ 42 h 79"/>
                <a:gd name="T20" fmla="*/ 142 w 147"/>
                <a:gd name="T21" fmla="*/ 47 h 79"/>
                <a:gd name="T22" fmla="*/ 138 w 147"/>
                <a:gd name="T23" fmla="*/ 42 h 79"/>
                <a:gd name="T24" fmla="*/ 138 w 147"/>
                <a:gd name="T25" fmla="*/ 24 h 79"/>
                <a:gd name="T26" fmla="*/ 43 w 147"/>
                <a:gd name="T27" fmla="*/ 10 h 79"/>
                <a:gd name="T28" fmla="*/ 41 w 147"/>
                <a:gd name="T29" fmla="*/ 27 h 79"/>
                <a:gd name="T30" fmla="*/ 40 w 147"/>
                <a:gd name="T31" fmla="*/ 29 h 79"/>
                <a:gd name="T32" fmla="*/ 9 w 147"/>
                <a:gd name="T33" fmla="*/ 77 h 79"/>
                <a:gd name="T34" fmla="*/ 5 w 147"/>
                <a:gd name="T3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79">
                  <a:moveTo>
                    <a:pt x="5" y="79"/>
                  </a:moveTo>
                  <a:cubicBezTo>
                    <a:pt x="4" y="79"/>
                    <a:pt x="3" y="79"/>
                    <a:pt x="3" y="79"/>
                  </a:cubicBezTo>
                  <a:cubicBezTo>
                    <a:pt x="1" y="77"/>
                    <a:pt x="0" y="74"/>
                    <a:pt x="1" y="7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5" y="1"/>
                    <a:pt x="36" y="1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5" y="15"/>
                    <a:pt x="147" y="17"/>
                    <a:pt x="147" y="20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7" y="45"/>
                    <a:pt x="145" y="47"/>
                    <a:pt x="142" y="47"/>
                  </a:cubicBezTo>
                  <a:cubicBezTo>
                    <a:pt x="140" y="47"/>
                    <a:pt x="138" y="45"/>
                    <a:pt x="138" y="42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0" y="29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9"/>
                    <a:pt x="7" y="79"/>
                    <a:pt x="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 461"/>
            <p:cNvSpPr/>
            <p:nvPr/>
          </p:nvSpPr>
          <p:spPr bwMode="auto">
            <a:xfrm>
              <a:off x="10026650" y="8401050"/>
              <a:ext cx="215900" cy="698500"/>
            </a:xfrm>
            <a:custGeom>
              <a:avLst/>
              <a:gdLst>
                <a:gd name="T0" fmla="*/ 5 w 77"/>
                <a:gd name="T1" fmla="*/ 249 h 249"/>
                <a:gd name="T2" fmla="*/ 2 w 77"/>
                <a:gd name="T3" fmla="*/ 248 h 249"/>
                <a:gd name="T4" fmla="*/ 0 w 77"/>
                <a:gd name="T5" fmla="*/ 244 h 249"/>
                <a:gd name="T6" fmla="*/ 0 w 77"/>
                <a:gd name="T7" fmla="*/ 28 h 249"/>
                <a:gd name="T8" fmla="*/ 3 w 77"/>
                <a:gd name="T9" fmla="*/ 24 h 249"/>
                <a:gd name="T10" fmla="*/ 71 w 77"/>
                <a:gd name="T11" fmla="*/ 1 h 249"/>
                <a:gd name="T12" fmla="*/ 75 w 77"/>
                <a:gd name="T13" fmla="*/ 1 h 249"/>
                <a:gd name="T14" fmla="*/ 77 w 77"/>
                <a:gd name="T15" fmla="*/ 5 h 249"/>
                <a:gd name="T16" fmla="*/ 77 w 77"/>
                <a:gd name="T17" fmla="*/ 86 h 249"/>
                <a:gd name="T18" fmla="*/ 72 w 77"/>
                <a:gd name="T19" fmla="*/ 90 h 249"/>
                <a:gd name="T20" fmla="*/ 68 w 77"/>
                <a:gd name="T21" fmla="*/ 86 h 249"/>
                <a:gd name="T22" fmla="*/ 68 w 77"/>
                <a:gd name="T23" fmla="*/ 11 h 249"/>
                <a:gd name="T24" fmla="*/ 9 w 77"/>
                <a:gd name="T25" fmla="*/ 32 h 249"/>
                <a:gd name="T26" fmla="*/ 9 w 77"/>
                <a:gd name="T27" fmla="*/ 238 h 249"/>
                <a:gd name="T28" fmla="*/ 60 w 77"/>
                <a:gd name="T29" fmla="*/ 220 h 249"/>
                <a:gd name="T30" fmla="*/ 65 w 77"/>
                <a:gd name="T31" fmla="*/ 223 h 249"/>
                <a:gd name="T32" fmla="*/ 63 w 77"/>
                <a:gd name="T33" fmla="*/ 229 h 249"/>
                <a:gd name="T34" fmla="*/ 6 w 77"/>
                <a:gd name="T35" fmla="*/ 248 h 249"/>
                <a:gd name="T36" fmla="*/ 5 w 77"/>
                <a:gd name="T3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249">
                  <a:moveTo>
                    <a:pt x="5" y="249"/>
                  </a:moveTo>
                  <a:cubicBezTo>
                    <a:pt x="4" y="249"/>
                    <a:pt x="3" y="248"/>
                    <a:pt x="2" y="248"/>
                  </a:cubicBezTo>
                  <a:cubicBezTo>
                    <a:pt x="1" y="247"/>
                    <a:pt x="0" y="246"/>
                    <a:pt x="0" y="24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6"/>
                    <a:pt x="1" y="25"/>
                    <a:pt x="3" y="24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2" y="0"/>
                    <a:pt x="74" y="0"/>
                    <a:pt x="75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8"/>
                    <a:pt x="75" y="90"/>
                    <a:pt x="72" y="90"/>
                  </a:cubicBezTo>
                  <a:cubicBezTo>
                    <a:pt x="70" y="90"/>
                    <a:pt x="68" y="88"/>
                    <a:pt x="68" y="86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2" y="220"/>
                    <a:pt x="65" y="221"/>
                    <a:pt x="65" y="223"/>
                  </a:cubicBezTo>
                  <a:cubicBezTo>
                    <a:pt x="66" y="226"/>
                    <a:pt x="65" y="228"/>
                    <a:pt x="63" y="229"/>
                  </a:cubicBezTo>
                  <a:cubicBezTo>
                    <a:pt x="6" y="248"/>
                    <a:pt x="6" y="248"/>
                    <a:pt x="6" y="248"/>
                  </a:cubicBezTo>
                  <a:cubicBezTo>
                    <a:pt x="6" y="249"/>
                    <a:pt x="5" y="249"/>
                    <a:pt x="5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 462"/>
            <p:cNvSpPr/>
            <p:nvPr/>
          </p:nvSpPr>
          <p:spPr bwMode="auto">
            <a:xfrm>
              <a:off x="10023475" y="8320088"/>
              <a:ext cx="219075" cy="173037"/>
            </a:xfrm>
            <a:custGeom>
              <a:avLst/>
              <a:gdLst>
                <a:gd name="T0" fmla="*/ 6 w 78"/>
                <a:gd name="T1" fmla="*/ 62 h 62"/>
                <a:gd name="T2" fmla="*/ 3 w 78"/>
                <a:gd name="T3" fmla="*/ 61 h 62"/>
                <a:gd name="T4" fmla="*/ 2 w 78"/>
                <a:gd name="T5" fmla="*/ 55 h 62"/>
                <a:gd name="T6" fmla="*/ 36 w 78"/>
                <a:gd name="T7" fmla="*/ 3 h 62"/>
                <a:gd name="T8" fmla="*/ 39 w 78"/>
                <a:gd name="T9" fmla="*/ 1 h 62"/>
                <a:gd name="T10" fmla="*/ 42 w 78"/>
                <a:gd name="T11" fmla="*/ 2 h 62"/>
                <a:gd name="T12" fmla="*/ 76 w 78"/>
                <a:gd name="T13" fmla="*/ 31 h 62"/>
                <a:gd name="T14" fmla="*/ 77 w 78"/>
                <a:gd name="T15" fmla="*/ 37 h 62"/>
                <a:gd name="T16" fmla="*/ 70 w 78"/>
                <a:gd name="T17" fmla="*/ 38 h 62"/>
                <a:gd name="T18" fmla="*/ 40 w 78"/>
                <a:gd name="T19" fmla="*/ 12 h 62"/>
                <a:gd name="T20" fmla="*/ 9 w 78"/>
                <a:gd name="T21" fmla="*/ 60 h 62"/>
                <a:gd name="T22" fmla="*/ 6 w 78"/>
                <a:gd name="T2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62">
                  <a:moveTo>
                    <a:pt x="6" y="62"/>
                  </a:moveTo>
                  <a:cubicBezTo>
                    <a:pt x="5" y="62"/>
                    <a:pt x="4" y="62"/>
                    <a:pt x="3" y="61"/>
                  </a:cubicBezTo>
                  <a:cubicBezTo>
                    <a:pt x="1" y="60"/>
                    <a:pt x="0" y="57"/>
                    <a:pt x="2" y="5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7" y="1"/>
                    <a:pt x="39" y="1"/>
                  </a:cubicBezTo>
                  <a:cubicBezTo>
                    <a:pt x="40" y="0"/>
                    <a:pt x="41" y="1"/>
                    <a:pt x="42" y="2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8" y="32"/>
                    <a:pt x="78" y="35"/>
                    <a:pt x="77" y="37"/>
                  </a:cubicBezTo>
                  <a:cubicBezTo>
                    <a:pt x="75" y="39"/>
                    <a:pt x="72" y="39"/>
                    <a:pt x="70" y="38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7" y="62"/>
                    <a:pt x="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 463"/>
            <p:cNvSpPr>
              <a:spLocks noEditPoints="1"/>
            </p:cNvSpPr>
            <p:nvPr/>
          </p:nvSpPr>
          <p:spPr bwMode="auto">
            <a:xfrm>
              <a:off x="10155238" y="8634413"/>
              <a:ext cx="323850" cy="66675"/>
            </a:xfrm>
            <a:custGeom>
              <a:avLst/>
              <a:gdLst>
                <a:gd name="T0" fmla="*/ 58 w 115"/>
                <a:gd name="T1" fmla="*/ 24 h 24"/>
                <a:gd name="T2" fmla="*/ 0 w 115"/>
                <a:gd name="T3" fmla="*/ 12 h 24"/>
                <a:gd name="T4" fmla="*/ 58 w 115"/>
                <a:gd name="T5" fmla="*/ 0 h 24"/>
                <a:gd name="T6" fmla="*/ 115 w 115"/>
                <a:gd name="T7" fmla="*/ 12 h 24"/>
                <a:gd name="T8" fmla="*/ 58 w 115"/>
                <a:gd name="T9" fmla="*/ 24 h 24"/>
                <a:gd name="T10" fmla="*/ 18 w 115"/>
                <a:gd name="T11" fmla="*/ 12 h 24"/>
                <a:gd name="T12" fmla="*/ 58 w 115"/>
                <a:gd name="T13" fmla="*/ 14 h 24"/>
                <a:gd name="T14" fmla="*/ 98 w 115"/>
                <a:gd name="T15" fmla="*/ 12 h 24"/>
                <a:gd name="T16" fmla="*/ 58 w 115"/>
                <a:gd name="T17" fmla="*/ 9 h 24"/>
                <a:gd name="T18" fmla="*/ 18 w 115"/>
                <a:gd name="T19" fmla="*/ 12 h 24"/>
                <a:gd name="T20" fmla="*/ 107 w 115"/>
                <a:gd name="T21" fmla="*/ 14 h 24"/>
                <a:gd name="T22" fmla="*/ 107 w 115"/>
                <a:gd name="T2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24">
                  <a:moveTo>
                    <a:pt x="58" y="24"/>
                  </a:moveTo>
                  <a:cubicBezTo>
                    <a:pt x="0" y="24"/>
                    <a:pt x="0" y="15"/>
                    <a:pt x="0" y="12"/>
                  </a:cubicBezTo>
                  <a:cubicBezTo>
                    <a:pt x="0" y="9"/>
                    <a:pt x="0" y="0"/>
                    <a:pt x="58" y="0"/>
                  </a:cubicBezTo>
                  <a:cubicBezTo>
                    <a:pt x="115" y="0"/>
                    <a:pt x="115" y="9"/>
                    <a:pt x="115" y="12"/>
                  </a:cubicBezTo>
                  <a:cubicBezTo>
                    <a:pt x="115" y="15"/>
                    <a:pt x="115" y="24"/>
                    <a:pt x="58" y="24"/>
                  </a:cubicBezTo>
                  <a:close/>
                  <a:moveTo>
                    <a:pt x="18" y="12"/>
                  </a:moveTo>
                  <a:cubicBezTo>
                    <a:pt x="26" y="13"/>
                    <a:pt x="39" y="14"/>
                    <a:pt x="58" y="14"/>
                  </a:cubicBezTo>
                  <a:cubicBezTo>
                    <a:pt x="76" y="14"/>
                    <a:pt x="89" y="13"/>
                    <a:pt x="98" y="12"/>
                  </a:cubicBezTo>
                  <a:cubicBezTo>
                    <a:pt x="89" y="11"/>
                    <a:pt x="76" y="9"/>
                    <a:pt x="58" y="9"/>
                  </a:cubicBezTo>
                  <a:cubicBezTo>
                    <a:pt x="39" y="9"/>
                    <a:pt x="26" y="11"/>
                    <a:pt x="18" y="12"/>
                  </a:cubicBezTo>
                  <a:close/>
                  <a:moveTo>
                    <a:pt x="107" y="14"/>
                  </a:moveTo>
                  <a:cubicBezTo>
                    <a:pt x="107" y="14"/>
                    <a:pt x="107" y="14"/>
                    <a:pt x="10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 464"/>
            <p:cNvSpPr>
              <a:spLocks noEditPoints="1"/>
            </p:cNvSpPr>
            <p:nvPr/>
          </p:nvSpPr>
          <p:spPr bwMode="auto">
            <a:xfrm>
              <a:off x="10164763" y="8748713"/>
              <a:ext cx="304800" cy="61912"/>
            </a:xfrm>
            <a:custGeom>
              <a:avLst/>
              <a:gdLst>
                <a:gd name="T0" fmla="*/ 55 w 109"/>
                <a:gd name="T1" fmla="*/ 22 h 22"/>
                <a:gd name="T2" fmla="*/ 0 w 109"/>
                <a:gd name="T3" fmla="*/ 11 h 22"/>
                <a:gd name="T4" fmla="*/ 55 w 109"/>
                <a:gd name="T5" fmla="*/ 0 h 22"/>
                <a:gd name="T6" fmla="*/ 109 w 109"/>
                <a:gd name="T7" fmla="*/ 11 h 22"/>
                <a:gd name="T8" fmla="*/ 55 w 109"/>
                <a:gd name="T9" fmla="*/ 22 h 22"/>
                <a:gd name="T10" fmla="*/ 101 w 109"/>
                <a:gd name="T11" fmla="*/ 14 h 22"/>
                <a:gd name="T12" fmla="*/ 101 w 109"/>
                <a:gd name="T13" fmla="*/ 14 h 22"/>
                <a:gd name="T14" fmla="*/ 19 w 109"/>
                <a:gd name="T15" fmla="*/ 11 h 22"/>
                <a:gd name="T16" fmla="*/ 55 w 109"/>
                <a:gd name="T17" fmla="*/ 13 h 22"/>
                <a:gd name="T18" fmla="*/ 90 w 109"/>
                <a:gd name="T19" fmla="*/ 11 h 22"/>
                <a:gd name="T20" fmla="*/ 55 w 109"/>
                <a:gd name="T21" fmla="*/ 9 h 22"/>
                <a:gd name="T22" fmla="*/ 19 w 109"/>
                <a:gd name="T2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22">
                  <a:moveTo>
                    <a:pt x="55" y="22"/>
                  </a:moveTo>
                  <a:cubicBezTo>
                    <a:pt x="0" y="22"/>
                    <a:pt x="0" y="14"/>
                    <a:pt x="0" y="11"/>
                  </a:cubicBezTo>
                  <a:cubicBezTo>
                    <a:pt x="0" y="8"/>
                    <a:pt x="0" y="0"/>
                    <a:pt x="55" y="0"/>
                  </a:cubicBezTo>
                  <a:cubicBezTo>
                    <a:pt x="109" y="0"/>
                    <a:pt x="109" y="8"/>
                    <a:pt x="109" y="11"/>
                  </a:cubicBezTo>
                  <a:cubicBezTo>
                    <a:pt x="109" y="14"/>
                    <a:pt x="109" y="22"/>
                    <a:pt x="55" y="22"/>
                  </a:cubicBezTo>
                  <a:close/>
                  <a:moveTo>
                    <a:pt x="101" y="14"/>
                  </a:moveTo>
                  <a:cubicBezTo>
                    <a:pt x="101" y="14"/>
                    <a:pt x="101" y="14"/>
                    <a:pt x="101" y="14"/>
                  </a:cubicBezTo>
                  <a:close/>
                  <a:moveTo>
                    <a:pt x="19" y="11"/>
                  </a:moveTo>
                  <a:cubicBezTo>
                    <a:pt x="27" y="12"/>
                    <a:pt x="39" y="13"/>
                    <a:pt x="55" y="13"/>
                  </a:cubicBezTo>
                  <a:cubicBezTo>
                    <a:pt x="70" y="13"/>
                    <a:pt x="82" y="12"/>
                    <a:pt x="90" y="11"/>
                  </a:cubicBezTo>
                  <a:cubicBezTo>
                    <a:pt x="82" y="10"/>
                    <a:pt x="70" y="9"/>
                    <a:pt x="55" y="9"/>
                  </a:cubicBezTo>
                  <a:cubicBezTo>
                    <a:pt x="39" y="9"/>
                    <a:pt x="27" y="10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 465"/>
            <p:cNvSpPr/>
            <p:nvPr/>
          </p:nvSpPr>
          <p:spPr bwMode="auto">
            <a:xfrm>
              <a:off x="10190163" y="9080500"/>
              <a:ext cx="254000" cy="50800"/>
            </a:xfrm>
            <a:custGeom>
              <a:avLst/>
              <a:gdLst>
                <a:gd name="T0" fmla="*/ 46 w 91"/>
                <a:gd name="T1" fmla="*/ 18 h 18"/>
                <a:gd name="T2" fmla="*/ 0 w 91"/>
                <a:gd name="T3" fmla="*/ 4 h 18"/>
                <a:gd name="T4" fmla="*/ 5 w 91"/>
                <a:gd name="T5" fmla="*/ 0 h 18"/>
                <a:gd name="T6" fmla="*/ 10 w 91"/>
                <a:gd name="T7" fmla="*/ 3 h 18"/>
                <a:gd name="T8" fmla="*/ 46 w 91"/>
                <a:gd name="T9" fmla="*/ 9 h 18"/>
                <a:gd name="T10" fmla="*/ 82 w 91"/>
                <a:gd name="T11" fmla="*/ 3 h 18"/>
                <a:gd name="T12" fmla="*/ 86 w 91"/>
                <a:gd name="T13" fmla="*/ 0 h 18"/>
                <a:gd name="T14" fmla="*/ 91 w 91"/>
                <a:gd name="T15" fmla="*/ 4 h 18"/>
                <a:gd name="T16" fmla="*/ 46 w 9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8">
                  <a:moveTo>
                    <a:pt x="46" y="18"/>
                  </a:moveTo>
                  <a:cubicBezTo>
                    <a:pt x="35" y="18"/>
                    <a:pt x="0" y="1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7" y="0"/>
                    <a:pt x="9" y="1"/>
                    <a:pt x="10" y="3"/>
                  </a:cubicBezTo>
                  <a:cubicBezTo>
                    <a:pt x="12" y="5"/>
                    <a:pt x="25" y="9"/>
                    <a:pt x="46" y="9"/>
                  </a:cubicBezTo>
                  <a:cubicBezTo>
                    <a:pt x="67" y="9"/>
                    <a:pt x="79" y="5"/>
                    <a:pt x="82" y="3"/>
                  </a:cubicBezTo>
                  <a:cubicBezTo>
                    <a:pt x="82" y="1"/>
                    <a:pt x="84" y="0"/>
                    <a:pt x="86" y="0"/>
                  </a:cubicBezTo>
                  <a:cubicBezTo>
                    <a:pt x="89" y="0"/>
                    <a:pt x="91" y="2"/>
                    <a:pt x="91" y="4"/>
                  </a:cubicBezTo>
                  <a:cubicBezTo>
                    <a:pt x="91" y="17"/>
                    <a:pt x="56" y="18"/>
                    <a:pt x="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96" name="Freeform 466"/>
          <p:cNvSpPr>
            <a:spLocks noEditPoints="1"/>
          </p:cNvSpPr>
          <p:nvPr/>
        </p:nvSpPr>
        <p:spPr bwMode="auto">
          <a:xfrm>
            <a:off x="10926052" y="3592918"/>
            <a:ext cx="865500" cy="863359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:a14="http://schemas.microsoft.com/office/drawing/2010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6338805" y="4965416"/>
            <a:ext cx="4649492" cy="659097"/>
          </a:xfrm>
          <a:prstGeom prst="roundRect">
            <a:avLst/>
          </a:prstGeom>
          <a:solidFill>
            <a:srgbClr val="EB678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338805" y="3093753"/>
            <a:ext cx="4649492" cy="659097"/>
          </a:xfrm>
          <a:prstGeom prst="roundRect">
            <a:avLst/>
          </a:prstGeom>
          <a:solidFill>
            <a:srgbClr val="EB678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6338805" y="1303866"/>
            <a:ext cx="4649492" cy="659097"/>
          </a:xfrm>
          <a:prstGeom prst="roundRect">
            <a:avLst/>
          </a:prstGeom>
          <a:solidFill>
            <a:srgbClr val="EB678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3798277" cy="6858000"/>
          </a:xfrm>
          <a:prstGeom prst="rect">
            <a:avLst/>
          </a:prstGeom>
          <a:solidFill>
            <a:srgbClr val="92928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45016" y="2388076"/>
            <a:ext cx="2908243" cy="1342292"/>
            <a:chOff x="445016" y="2086708"/>
            <a:chExt cx="2908243" cy="1342292"/>
          </a:xfrm>
        </p:grpSpPr>
        <p:sp>
          <p:nvSpPr>
            <p:cNvPr id="7" name="矩形 6"/>
            <p:cNvSpPr/>
            <p:nvPr/>
          </p:nvSpPr>
          <p:spPr>
            <a:xfrm>
              <a:off x="867508" y="2086708"/>
              <a:ext cx="2063261" cy="1342292"/>
            </a:xfrm>
            <a:prstGeom prst="rect">
              <a:avLst/>
            </a:prstGeom>
            <a:solidFill>
              <a:srgbClr val="EB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45016" y="2342355"/>
              <a:ext cx="29082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35525" y="1303866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0" name="圆角矩形 9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>
                  <a:latin typeface="Engravers MT" panose="02090707080505020304" pitchFamily="18" charset="0"/>
                  <a:ea typeface="华文楷体" panose="02010600040101010101" pitchFamily="2" charset="-122"/>
                </a:rPr>
                <a:t>1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514794" y="1349648"/>
            <a:ext cx="436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the main title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834709" y="3099058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4" name="圆角矩形 13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>
                  <a:latin typeface="Engravers MT" panose="02090707080505020304" pitchFamily="18" charset="0"/>
                  <a:ea typeface="华文楷体" panose="02010600040101010101" pitchFamily="2" charset="-122"/>
                </a:rPr>
                <a:t>2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35117" y="4958861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7" name="圆角矩形 16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>
                  <a:latin typeface="Engravers MT" panose="02090707080505020304" pitchFamily="18" charset="0"/>
                  <a:ea typeface="华文楷体" panose="02010600040101010101" pitchFamily="2" charset="-122"/>
                </a:rPr>
                <a:t>3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619146" y="5088301"/>
            <a:ext cx="438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the main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600096" y="3192468"/>
            <a:ext cx="411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the main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6096000" y="309966"/>
            <a:ext cx="6096000" cy="263471"/>
          </a:xfrm>
          <a:prstGeom prst="rect">
            <a:avLst/>
          </a:prstGeom>
          <a:solidFill>
            <a:srgbClr val="EB67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6345238"/>
            <a:ext cx="6096000" cy="263471"/>
          </a:xfrm>
          <a:prstGeom prst="rect">
            <a:avLst/>
          </a:prstGeom>
          <a:solidFill>
            <a:srgbClr val="EB6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92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163638" y="1754732"/>
            <a:ext cx="4545544" cy="3348536"/>
            <a:chOff x="748392" y="2781300"/>
            <a:chExt cx="3125715" cy="1829029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25" name="圆角矩形 24"/>
            <p:cNvSpPr/>
            <p:nvPr/>
          </p:nvSpPr>
          <p:spPr>
            <a:xfrm>
              <a:off x="748392" y="2781300"/>
              <a:ext cx="1544519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239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292911" y="2781300"/>
              <a:ext cx="1581196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>
                  <a:latin typeface="Engravers MT" panose="02090707080505020304" pitchFamily="18" charset="0"/>
                  <a:ea typeface="华文楷体" panose="02010600040101010101" pitchFamily="2" charset="-122"/>
                </a:rPr>
                <a:t>1</a:t>
              </a:r>
              <a:endParaRPr lang="zh-CN" altLang="en-US" sz="239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378047" y="2967335"/>
            <a:ext cx="5181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the main title</a:t>
            </a:r>
          </a:p>
        </p:txBody>
      </p:sp>
    </p:spTree>
    <p:extLst>
      <p:ext uri="{BB962C8B-B14F-4D97-AF65-F5344CB8AC3E}">
        <p14:creationId xmlns:p14="http://schemas.microsoft.com/office/powerpoint/2010/main" val="427753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4791" t="10545" r="4892" b="41604"/>
          <a:stretch/>
        </p:blipFill>
        <p:spPr>
          <a:xfrm>
            <a:off x="1456840" y="1662334"/>
            <a:ext cx="9267987" cy="326852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463837" y="5176491"/>
            <a:ext cx="4296990" cy="1144300"/>
            <a:chOff x="1163638" y="5176491"/>
            <a:chExt cx="4296990" cy="1144300"/>
          </a:xfrm>
        </p:grpSpPr>
        <p:sp>
          <p:nvSpPr>
            <p:cNvPr id="12" name="文本框 11"/>
            <p:cNvSpPr txBox="1"/>
            <p:nvPr/>
          </p:nvSpPr>
          <p:spPr>
            <a:xfrm>
              <a:off x="1328576" y="5176491"/>
              <a:ext cx="3581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EB67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subtitle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163638" y="5574597"/>
              <a:ext cx="4296990" cy="746194"/>
              <a:chOff x="6573791" y="5566793"/>
              <a:chExt cx="4296990" cy="746194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6573791" y="5566793"/>
                <a:ext cx="4296990" cy="381258"/>
                <a:chOff x="6573791" y="5566793"/>
                <a:chExt cx="4296990" cy="381258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6573791" y="5698115"/>
                  <a:ext cx="164939" cy="175318"/>
                </a:xfrm>
                <a:prstGeom prst="ellipse">
                  <a:avLst/>
                </a:prstGeom>
                <a:solidFill>
                  <a:srgbClr val="EB6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6656260" y="5566793"/>
                  <a:ext cx="4214521" cy="381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zh-CN" altLang="en-US" sz="1600" dirty="0">
                      <a:solidFill>
                        <a:srgbClr val="87858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Shanghai Rip Advertising Co., Ltd. is China's first boutique</a:t>
                  </a:r>
                  <a:r>
                    <a:rPr lang="en-US" altLang="zh-CN" sz="1600" dirty="0">
                      <a:solidFill>
                        <a:srgbClr val="87858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endParaRPr lang="zh-CN" altLang="en-US" sz="1600" dirty="0">
                    <a:solidFill>
                      <a:srgbClr val="87858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6575736" y="5931729"/>
                <a:ext cx="4295045" cy="381258"/>
                <a:chOff x="6573791" y="5578519"/>
                <a:chExt cx="4295045" cy="381258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6573791" y="5698115"/>
                  <a:ext cx="164939" cy="175318"/>
                </a:xfrm>
                <a:prstGeom prst="ellipse">
                  <a:avLst/>
                </a:prstGeom>
                <a:solidFill>
                  <a:srgbClr val="EB6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6654315" y="5578519"/>
                  <a:ext cx="4214521" cy="381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zh-CN" altLang="en-US" sz="1600" dirty="0">
                      <a:solidFill>
                        <a:srgbClr val="87858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Shanghai Rip Advertising Co., Ltd. is China's first boutique</a:t>
                  </a:r>
                  <a:r>
                    <a:rPr lang="en-US" altLang="zh-CN" sz="1600" dirty="0">
                      <a:solidFill>
                        <a:srgbClr val="87858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endParaRPr lang="zh-CN" altLang="en-US" sz="1600" dirty="0">
                    <a:solidFill>
                      <a:srgbClr val="87858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6583925" y="5144535"/>
            <a:ext cx="4296990" cy="1176256"/>
            <a:chOff x="6583925" y="5144535"/>
            <a:chExt cx="4296990" cy="1176256"/>
          </a:xfrm>
        </p:grpSpPr>
        <p:sp>
          <p:nvSpPr>
            <p:cNvPr id="14" name="文本框 13"/>
            <p:cNvSpPr txBox="1"/>
            <p:nvPr/>
          </p:nvSpPr>
          <p:spPr>
            <a:xfrm>
              <a:off x="6748864" y="5144535"/>
              <a:ext cx="3896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EC82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subtitle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83925" y="5588925"/>
              <a:ext cx="4296990" cy="731866"/>
              <a:chOff x="6573791" y="5567097"/>
              <a:chExt cx="4296990" cy="731866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6573791" y="5567097"/>
                <a:ext cx="4296990" cy="381258"/>
                <a:chOff x="6573791" y="5567097"/>
                <a:chExt cx="4296990" cy="381258"/>
              </a:xfrm>
            </p:grpSpPr>
            <p:sp>
              <p:nvSpPr>
                <p:cNvPr id="36" name="椭圆 35"/>
                <p:cNvSpPr/>
                <p:nvPr/>
              </p:nvSpPr>
              <p:spPr>
                <a:xfrm>
                  <a:off x="6573791" y="5698115"/>
                  <a:ext cx="164939" cy="175318"/>
                </a:xfrm>
                <a:prstGeom prst="ellipse">
                  <a:avLst/>
                </a:prstGeom>
                <a:solidFill>
                  <a:srgbClr val="EB6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6656260" y="5567097"/>
                  <a:ext cx="4214521" cy="381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zh-CN" altLang="en-US" sz="1600" dirty="0">
                      <a:solidFill>
                        <a:srgbClr val="87858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Shanghai Rip Advertising Co., Ltd. is China's first boutique</a:t>
                  </a:r>
                  <a:r>
                    <a:rPr lang="en-US" altLang="zh-CN" sz="1600" dirty="0">
                      <a:solidFill>
                        <a:srgbClr val="87858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endParaRPr lang="zh-CN" altLang="en-US" sz="1600" dirty="0">
                    <a:solidFill>
                      <a:srgbClr val="87858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6575736" y="5917705"/>
                <a:ext cx="4295044" cy="381258"/>
                <a:chOff x="6573791" y="5564495"/>
                <a:chExt cx="4295044" cy="381258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6573791" y="5698115"/>
                  <a:ext cx="164939" cy="175318"/>
                </a:xfrm>
                <a:prstGeom prst="ellipse">
                  <a:avLst/>
                </a:prstGeom>
                <a:solidFill>
                  <a:srgbClr val="EB6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6654314" y="5564495"/>
                  <a:ext cx="4214521" cy="381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zh-CN" altLang="en-US" sz="1600" dirty="0">
                      <a:solidFill>
                        <a:srgbClr val="87858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Shanghai Rip Advertising Co., Ltd. is China's first boutique</a:t>
                  </a:r>
                  <a:r>
                    <a:rPr lang="en-US" altLang="zh-CN" sz="1600" dirty="0">
                      <a:solidFill>
                        <a:srgbClr val="87858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endParaRPr lang="zh-CN" altLang="en-US" sz="1600" dirty="0">
                    <a:solidFill>
                      <a:srgbClr val="87858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30" name="组合 29"/>
          <p:cNvGrpSpPr/>
          <p:nvPr/>
        </p:nvGrpSpPr>
        <p:grpSpPr>
          <a:xfrm>
            <a:off x="0" y="679252"/>
            <a:ext cx="5917721" cy="584775"/>
            <a:chOff x="0" y="756663"/>
            <a:chExt cx="5917721" cy="584775"/>
          </a:xfrm>
        </p:grpSpPr>
        <p:sp>
          <p:nvSpPr>
            <p:cNvPr id="38" name="矩形 37"/>
            <p:cNvSpPr/>
            <p:nvPr/>
          </p:nvSpPr>
          <p:spPr>
            <a:xfrm>
              <a:off x="0" y="778933"/>
              <a:ext cx="1163638" cy="562505"/>
            </a:xfrm>
            <a:prstGeom prst="rect">
              <a:avLst/>
            </a:prstGeom>
            <a:solidFill>
              <a:srgbClr val="EB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63638" y="756663"/>
              <a:ext cx="4754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subtitle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22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756663"/>
            <a:ext cx="6096000" cy="584775"/>
            <a:chOff x="0" y="756663"/>
            <a:chExt cx="6096000" cy="584775"/>
          </a:xfrm>
        </p:grpSpPr>
        <p:sp>
          <p:nvSpPr>
            <p:cNvPr id="2" name="矩形 1"/>
            <p:cNvSpPr/>
            <p:nvPr/>
          </p:nvSpPr>
          <p:spPr>
            <a:xfrm>
              <a:off x="0" y="778933"/>
              <a:ext cx="1163638" cy="562505"/>
            </a:xfrm>
            <a:prstGeom prst="rect">
              <a:avLst/>
            </a:prstGeom>
            <a:solidFill>
              <a:srgbClr val="EB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63638" y="756663"/>
              <a:ext cx="4932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subtitle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83384" y="1932808"/>
            <a:ext cx="5625232" cy="3959128"/>
            <a:chOff x="2787281" y="1932808"/>
            <a:chExt cx="5625232" cy="3959128"/>
          </a:xfrm>
        </p:grpSpPr>
        <p:grpSp>
          <p:nvGrpSpPr>
            <p:cNvPr id="60" name="组合 59"/>
            <p:cNvGrpSpPr/>
            <p:nvPr/>
          </p:nvGrpSpPr>
          <p:grpSpPr>
            <a:xfrm>
              <a:off x="2787281" y="1932808"/>
              <a:ext cx="5625232" cy="3959128"/>
              <a:chOff x="2423777" y="1681456"/>
              <a:chExt cx="3896871" cy="2334192"/>
            </a:xfrm>
          </p:grpSpPr>
          <p:sp>
            <p:nvSpPr>
              <p:cNvPr id="61" name="六边形 60"/>
              <p:cNvSpPr/>
              <p:nvPr/>
            </p:nvSpPr>
            <p:spPr>
              <a:xfrm>
                <a:off x="3599689" y="1681456"/>
                <a:ext cx="1528801" cy="1152350"/>
              </a:xfrm>
              <a:prstGeom prst="hexagon">
                <a:avLst/>
              </a:prstGeom>
              <a:solidFill>
                <a:srgbClr val="EB678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六边形 61"/>
              <p:cNvSpPr/>
              <p:nvPr/>
            </p:nvSpPr>
            <p:spPr>
              <a:xfrm>
                <a:off x="2423777" y="2285072"/>
                <a:ext cx="1453766" cy="1149845"/>
              </a:xfrm>
              <a:prstGeom prst="hexagon">
                <a:avLst/>
              </a:prstGeom>
              <a:solidFill>
                <a:srgbClr val="9E9E9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六边形 62"/>
              <p:cNvSpPr/>
              <p:nvPr/>
            </p:nvSpPr>
            <p:spPr>
              <a:xfrm>
                <a:off x="3625906" y="2901379"/>
                <a:ext cx="1476366" cy="1114269"/>
              </a:xfrm>
              <a:prstGeom prst="hexagon">
                <a:avLst/>
              </a:prstGeom>
              <a:solidFill>
                <a:srgbClr val="EB678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六边形 63"/>
              <p:cNvSpPr/>
              <p:nvPr/>
            </p:nvSpPr>
            <p:spPr>
              <a:xfrm>
                <a:off x="4830692" y="2295639"/>
                <a:ext cx="1489956" cy="1158504"/>
              </a:xfrm>
              <a:prstGeom prst="hexagon">
                <a:avLst/>
              </a:prstGeom>
              <a:solidFill>
                <a:srgbClr val="9E9E9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737326" y="2675950"/>
                <a:ext cx="9012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60%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5097675" y="2675950"/>
                <a:ext cx="9012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40%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5160662" y="2620428"/>
              <a:ext cx="9012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kern="0" dirty="0">
                  <a:solidFill>
                    <a:prstClr val="white"/>
                  </a:solidFill>
                </a:rPr>
                <a:t>50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%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5123172" y="4629293"/>
              <a:ext cx="9012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kern="0" dirty="0">
                  <a:solidFill>
                    <a:prstClr val="white"/>
                  </a:solidFill>
                </a:rPr>
                <a:t>40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%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1123961" y="1818195"/>
            <a:ext cx="4257971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Shanghai Rip Advertising Co., Ltd. is China's first boutique</a:t>
            </a:r>
            <a:r>
              <a:rPr lang="en-US" altLang="zh-CN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agency</a:t>
            </a:r>
            <a:r>
              <a:rPr lang="en-US" altLang="zh-CN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design leads the times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57428" y="5305203"/>
            <a:ext cx="4257971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Shanghai Rip Advertising Co., Ltd. is China's first boutique</a:t>
            </a:r>
            <a:r>
              <a:rPr lang="en-US" altLang="zh-CN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agency</a:t>
            </a:r>
            <a:r>
              <a:rPr lang="en-US" altLang="zh-CN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design leads the times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57428" y="1752334"/>
            <a:ext cx="4257971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Shanghai Rip Advertising Co., Ltd. is China's first boutique</a:t>
            </a:r>
            <a:r>
              <a:rPr lang="en-US" altLang="zh-CN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agency</a:t>
            </a:r>
            <a:r>
              <a:rPr lang="en-US" altLang="zh-CN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design leads the times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18454" y="5306270"/>
            <a:ext cx="4257971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Shanghai Rip Advertising Co., Ltd. is China's first boutique</a:t>
            </a:r>
            <a:r>
              <a:rPr lang="en-US" altLang="zh-CN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agency</a:t>
            </a:r>
            <a:r>
              <a:rPr lang="en-US" altLang="zh-CN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design leads the times</a:t>
            </a:r>
          </a:p>
        </p:txBody>
      </p:sp>
    </p:spTree>
    <p:extLst>
      <p:ext uri="{BB962C8B-B14F-4D97-AF65-F5344CB8AC3E}">
        <p14:creationId xmlns:p14="http://schemas.microsoft.com/office/powerpoint/2010/main" val="158867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63638" y="1754732"/>
            <a:ext cx="4545544" cy="3348536"/>
            <a:chOff x="748392" y="2781300"/>
            <a:chExt cx="3125715" cy="1829029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25" name="圆角矩形 24"/>
            <p:cNvSpPr/>
            <p:nvPr/>
          </p:nvSpPr>
          <p:spPr>
            <a:xfrm>
              <a:off x="748392" y="2781300"/>
              <a:ext cx="1544519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>
                  <a:solidFill>
                    <a:prstClr val="white"/>
                  </a:solidFill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23900" dirty="0">
                <a:solidFill>
                  <a:prstClr val="white"/>
                </a:solidFill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292911" y="2781300"/>
              <a:ext cx="1581196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>
                  <a:solidFill>
                    <a:prstClr val="white"/>
                  </a:solidFill>
                  <a:latin typeface="Engravers MT" panose="02090707080505020304" pitchFamily="18" charset="0"/>
                  <a:ea typeface="华文楷体" panose="02010600040101010101" pitchFamily="2" charset="-122"/>
                </a:rPr>
                <a:t>2</a:t>
              </a:r>
              <a:endParaRPr lang="zh-CN" altLang="en-US" sz="23900" dirty="0">
                <a:solidFill>
                  <a:prstClr val="white"/>
                </a:solidFill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378047" y="2967335"/>
            <a:ext cx="5181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the main title</a:t>
            </a:r>
          </a:p>
        </p:txBody>
      </p:sp>
    </p:spTree>
    <p:extLst>
      <p:ext uri="{BB962C8B-B14F-4D97-AF65-F5344CB8AC3E}">
        <p14:creationId xmlns:p14="http://schemas.microsoft.com/office/powerpoint/2010/main" val="14284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78933"/>
            <a:ext cx="1163638" cy="562505"/>
          </a:xfrm>
          <a:prstGeom prst="rect">
            <a:avLst/>
          </a:prstGeom>
          <a:solidFill>
            <a:srgbClr val="EB6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3638" y="756663"/>
            <a:ext cx="475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subtitle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15901" y="1881959"/>
            <a:ext cx="4675838" cy="504176"/>
            <a:chOff x="322633" y="1738502"/>
            <a:chExt cx="4675838" cy="504176"/>
          </a:xfrm>
        </p:grpSpPr>
        <p:sp>
          <p:nvSpPr>
            <p:cNvPr id="13" name="椭圆 12"/>
            <p:cNvSpPr/>
            <p:nvPr/>
          </p:nvSpPr>
          <p:spPr>
            <a:xfrm>
              <a:off x="322633" y="1738502"/>
              <a:ext cx="518371" cy="504176"/>
            </a:xfrm>
            <a:prstGeom prst="ellipse">
              <a:avLst/>
            </a:prstGeom>
            <a:solidFill>
              <a:srgbClr val="EB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83950" y="1795748"/>
              <a:ext cx="4214521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Shanghai Rip Advertising Co., Ltd. is China's first boutique</a:t>
              </a:r>
              <a:r>
                <a:rPr lang="en-US" altLang="zh-CN" sz="1600" dirty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2632" y="2982999"/>
            <a:ext cx="4669107" cy="504176"/>
            <a:chOff x="322633" y="2466047"/>
            <a:chExt cx="4669107" cy="504176"/>
          </a:xfrm>
        </p:grpSpPr>
        <p:sp>
          <p:nvSpPr>
            <p:cNvPr id="29" name="椭圆 28"/>
            <p:cNvSpPr/>
            <p:nvPr/>
          </p:nvSpPr>
          <p:spPr>
            <a:xfrm>
              <a:off x="322633" y="2466047"/>
              <a:ext cx="518371" cy="504176"/>
            </a:xfrm>
            <a:prstGeom prst="ellipse">
              <a:avLst/>
            </a:prstGeom>
            <a:solidFill>
              <a:srgbClr val="EB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7219" y="2502265"/>
              <a:ext cx="4214521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Shanghai Rip Advertising Co., Ltd. is China's first boutique</a:t>
              </a:r>
              <a:r>
                <a:rPr lang="en-US" altLang="zh-CN" sz="1600" dirty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15901" y="4011243"/>
            <a:ext cx="4669107" cy="504176"/>
            <a:chOff x="322632" y="3218552"/>
            <a:chExt cx="4669107" cy="504176"/>
          </a:xfrm>
        </p:grpSpPr>
        <p:sp>
          <p:nvSpPr>
            <p:cNvPr id="30" name="椭圆 29"/>
            <p:cNvSpPr/>
            <p:nvPr/>
          </p:nvSpPr>
          <p:spPr>
            <a:xfrm>
              <a:off x="322632" y="3218552"/>
              <a:ext cx="518371" cy="504176"/>
            </a:xfrm>
            <a:prstGeom prst="ellipse">
              <a:avLst/>
            </a:prstGeom>
            <a:solidFill>
              <a:srgbClr val="EB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77218" y="3239699"/>
              <a:ext cx="4214521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Shanghai Rip Advertising Co., Ltd. is China's first boutique</a:t>
              </a:r>
              <a:r>
                <a:rPr lang="en-US" altLang="zh-CN" sz="1600" dirty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15901" y="5112283"/>
            <a:ext cx="4669107" cy="504176"/>
            <a:chOff x="322631" y="3922699"/>
            <a:chExt cx="4669107" cy="504176"/>
          </a:xfrm>
        </p:grpSpPr>
        <p:sp>
          <p:nvSpPr>
            <p:cNvPr id="33" name="椭圆 32"/>
            <p:cNvSpPr/>
            <p:nvPr/>
          </p:nvSpPr>
          <p:spPr>
            <a:xfrm>
              <a:off x="322631" y="3922699"/>
              <a:ext cx="518371" cy="504176"/>
            </a:xfrm>
            <a:prstGeom prst="ellipse">
              <a:avLst/>
            </a:prstGeom>
            <a:solidFill>
              <a:srgbClr val="EB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77217" y="3978878"/>
              <a:ext cx="4214521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Shanghai Rip Advertising Co., Ltd. is China's first boutique</a:t>
              </a:r>
              <a:r>
                <a:rPr lang="en-US" altLang="zh-CN" sz="1600" dirty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4121" r="16514" b="1396"/>
          <a:stretch/>
        </p:blipFill>
        <p:spPr>
          <a:xfrm>
            <a:off x="5921188" y="929809"/>
            <a:ext cx="6116664" cy="5578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019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78933"/>
            <a:ext cx="1163638" cy="562505"/>
          </a:xfrm>
          <a:prstGeom prst="rect">
            <a:avLst/>
          </a:prstGeom>
          <a:solidFill>
            <a:srgbClr val="EB6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3638" y="756663"/>
            <a:ext cx="5340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subtitle</a:t>
            </a:r>
          </a:p>
        </p:txBody>
      </p:sp>
      <p:pic>
        <p:nvPicPr>
          <p:cNvPr id="41" name="Picture 1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EB678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18" y="2136062"/>
            <a:ext cx="8103365" cy="3826286"/>
          </a:xfrm>
          <a:prstGeom prst="rect">
            <a:avLst/>
          </a:prstGeom>
          <a:noFill/>
        </p:spPr>
      </p:pic>
      <p:grpSp>
        <p:nvGrpSpPr>
          <p:cNvPr id="42" name="组合 41"/>
          <p:cNvGrpSpPr/>
          <p:nvPr/>
        </p:nvGrpSpPr>
        <p:grpSpPr>
          <a:xfrm>
            <a:off x="732669" y="1899470"/>
            <a:ext cx="3356252" cy="906078"/>
            <a:chOff x="-41511" y="1431646"/>
            <a:chExt cx="3356252" cy="906078"/>
          </a:xfrm>
        </p:grpSpPr>
        <p:sp>
          <p:nvSpPr>
            <p:cNvPr id="43" name="椭圆 42"/>
            <p:cNvSpPr/>
            <p:nvPr/>
          </p:nvSpPr>
          <p:spPr>
            <a:xfrm>
              <a:off x="2339752" y="22297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 flipH="1">
              <a:off x="107504" y="1800979"/>
              <a:ext cx="2250250" cy="432048"/>
              <a:chOff x="6264188" y="1851670"/>
              <a:chExt cx="2250250" cy="432048"/>
            </a:xfrm>
          </p:grpSpPr>
          <p:cxnSp>
            <p:nvCxnSpPr>
              <p:cNvPr id="47" name="直接连接符 46"/>
              <p:cNvCxnSpPr/>
              <p:nvPr/>
            </p:nvCxnSpPr>
            <p:spPr>
              <a:xfrm flipV="1">
                <a:off x="6264188" y="1851670"/>
                <a:ext cx="756084" cy="432048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7020272" y="1851670"/>
                <a:ext cx="1494166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矩形 45"/>
            <p:cNvSpPr/>
            <p:nvPr/>
          </p:nvSpPr>
          <p:spPr>
            <a:xfrm>
              <a:off x="-41511" y="1431646"/>
              <a:ext cx="33562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878586"/>
                  </a:solidFill>
                </a:rPr>
                <a:t>Click to add a subtitle</a:t>
              </a:r>
              <a:r>
                <a:rPr lang="en-US" altLang="zh-CN" b="1" dirty="0">
                  <a:solidFill>
                    <a:srgbClr val="878586"/>
                  </a:solidFill>
                </a:rPr>
                <a:t> </a:t>
              </a:r>
              <a:endParaRPr lang="zh-CN" altLang="en-US" b="1" dirty="0">
                <a:solidFill>
                  <a:srgbClr val="878586"/>
                </a:solidFill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738148" y="2268802"/>
            <a:ext cx="178123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Shanghai Rip Advertising Co., Ltd. is the first in China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2362394" y="5040021"/>
            <a:ext cx="2070519" cy="341785"/>
            <a:chOff x="610654" y="3175361"/>
            <a:chExt cx="2070519" cy="341785"/>
          </a:xfrm>
        </p:grpSpPr>
        <p:sp>
          <p:nvSpPr>
            <p:cNvPr id="54" name="椭圆 53"/>
            <p:cNvSpPr/>
            <p:nvPr/>
          </p:nvSpPr>
          <p:spPr>
            <a:xfrm>
              <a:off x="2573161" y="3175361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" name="组合 54"/>
            <p:cNvGrpSpPr/>
            <p:nvPr/>
          </p:nvGrpSpPr>
          <p:grpSpPr>
            <a:xfrm flipH="1">
              <a:off x="610654" y="3255826"/>
              <a:ext cx="1999128" cy="261320"/>
              <a:chOff x="6264189" y="2283718"/>
              <a:chExt cx="2596017" cy="252028"/>
            </a:xfrm>
            <a:solidFill>
              <a:schemeClr val="bg1"/>
            </a:solidFill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6264189" y="2283718"/>
                <a:ext cx="648980" cy="252028"/>
              </a:xfrm>
              <a:prstGeom prst="lin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6913168" y="2535746"/>
                <a:ext cx="1947038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矩形 59"/>
          <p:cNvSpPr/>
          <p:nvPr/>
        </p:nvSpPr>
        <p:spPr>
          <a:xfrm>
            <a:off x="1863306" y="5011609"/>
            <a:ext cx="247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878586"/>
                </a:solidFill>
              </a:rPr>
              <a:t>Click to add a subtitle</a:t>
            </a:r>
            <a:r>
              <a:rPr lang="en-US" altLang="zh-CN" b="1" dirty="0">
                <a:solidFill>
                  <a:srgbClr val="878586"/>
                </a:solidFill>
              </a:rPr>
              <a:t> </a:t>
            </a:r>
            <a:endParaRPr lang="zh-CN" altLang="en-US" b="1" dirty="0">
              <a:solidFill>
                <a:srgbClr val="878586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223345" y="5363636"/>
            <a:ext cx="178123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Shanghai Rip Advertising Co., Ltd. is the first in China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8597235" y="2301739"/>
            <a:ext cx="2628292" cy="432048"/>
            <a:chOff x="6264188" y="1851670"/>
            <a:chExt cx="2628292" cy="432048"/>
          </a:xfrm>
        </p:grpSpPr>
        <p:cxnSp>
          <p:nvCxnSpPr>
            <p:cNvPr id="63" name="直接连接符 62"/>
            <p:cNvCxnSpPr/>
            <p:nvPr/>
          </p:nvCxnSpPr>
          <p:spPr>
            <a:xfrm flipV="1">
              <a:off x="6264188" y="1851670"/>
              <a:ext cx="756084" cy="43204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7020272" y="1851670"/>
              <a:ext cx="187220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9363158" y="5294626"/>
            <a:ext cx="1999129" cy="261320"/>
            <a:chOff x="6264188" y="2283718"/>
            <a:chExt cx="2596018" cy="252028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6264188" y="2283718"/>
              <a:ext cx="648980" cy="25202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6913168" y="2535746"/>
              <a:ext cx="194703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椭圆 67"/>
          <p:cNvSpPr/>
          <p:nvPr/>
        </p:nvSpPr>
        <p:spPr>
          <a:xfrm>
            <a:off x="8517207" y="2697536"/>
            <a:ext cx="108012" cy="1080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4612316" y="5317274"/>
            <a:ext cx="108012" cy="1080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 flipV="1">
            <a:off x="9293618" y="5155946"/>
            <a:ext cx="119401" cy="1386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9680364" y="5196275"/>
            <a:ext cx="2284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878586"/>
                </a:solidFill>
              </a:rPr>
              <a:t>Click to add a subtitle</a:t>
            </a:r>
            <a:r>
              <a:rPr lang="en-US" altLang="zh-CN" b="1" dirty="0">
                <a:solidFill>
                  <a:srgbClr val="878586"/>
                </a:solidFill>
              </a:rPr>
              <a:t> </a:t>
            </a:r>
            <a:endParaRPr lang="zh-CN" altLang="en-US" b="1" dirty="0">
              <a:solidFill>
                <a:srgbClr val="878586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9410085" y="1924937"/>
            <a:ext cx="243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878586"/>
                </a:solidFill>
              </a:rPr>
              <a:t>Click to add a subtitle</a:t>
            </a:r>
            <a:r>
              <a:rPr lang="en-US" altLang="zh-CN" b="1" dirty="0">
                <a:solidFill>
                  <a:srgbClr val="878586"/>
                </a:solidFill>
              </a:rPr>
              <a:t> </a:t>
            </a:r>
            <a:endParaRPr lang="zh-CN" altLang="en-US" b="1" dirty="0">
              <a:solidFill>
                <a:srgbClr val="878586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9681054" y="5549981"/>
            <a:ext cx="178123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Shanghai Rip Advertising Co., Ltd. is the first in China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593039" y="2268802"/>
            <a:ext cx="178123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Shanghai Rip Advertising Co., Ltd. is the first in China</a:t>
            </a:r>
          </a:p>
        </p:txBody>
      </p:sp>
    </p:spTree>
    <p:extLst>
      <p:ext uri="{BB962C8B-B14F-4D97-AF65-F5344CB8AC3E}">
        <p14:creationId xmlns:p14="http://schemas.microsoft.com/office/powerpoint/2010/main" val="7465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63638" y="1754732"/>
            <a:ext cx="4545544" cy="3348536"/>
            <a:chOff x="748392" y="2781300"/>
            <a:chExt cx="3125715" cy="1829029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25" name="圆角矩形 24"/>
            <p:cNvSpPr/>
            <p:nvPr/>
          </p:nvSpPr>
          <p:spPr>
            <a:xfrm>
              <a:off x="748392" y="2781300"/>
              <a:ext cx="1544519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>
                  <a:solidFill>
                    <a:prstClr val="white"/>
                  </a:solidFill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23900" dirty="0">
                <a:solidFill>
                  <a:prstClr val="white"/>
                </a:solidFill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292911" y="2781300"/>
              <a:ext cx="1581196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>
                  <a:solidFill>
                    <a:prstClr val="white"/>
                  </a:solidFill>
                  <a:latin typeface="Engravers MT" panose="02090707080505020304" pitchFamily="18" charset="0"/>
                  <a:ea typeface="华文楷体" panose="02010600040101010101" pitchFamily="2" charset="-122"/>
                </a:rPr>
                <a:t>3</a:t>
              </a:r>
              <a:endParaRPr lang="zh-CN" altLang="en-US" sz="23900" dirty="0">
                <a:solidFill>
                  <a:prstClr val="white"/>
                </a:solidFill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378047" y="2967335"/>
            <a:ext cx="5181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the main title</a:t>
            </a:r>
          </a:p>
        </p:txBody>
      </p:sp>
    </p:spTree>
    <p:extLst>
      <p:ext uri="{BB962C8B-B14F-4D97-AF65-F5344CB8AC3E}">
        <p14:creationId xmlns:p14="http://schemas.microsoft.com/office/powerpoint/2010/main" val="1157757434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https://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614</Words>
  <Application>Microsoft Office PowerPoint</Application>
  <PresentationFormat>宽屏</PresentationFormat>
  <Paragraphs>75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方正兰亭粗黑简体</vt:lpstr>
      <vt:lpstr>微软雅黑</vt:lpstr>
      <vt:lpstr>Arial</vt:lpstr>
      <vt:lpstr>Calibri</vt:lpstr>
      <vt:lpstr>Calibri Light</vt:lpstr>
      <vt:lpstr>Engravers MT</vt:lpstr>
      <vt:lpstr>1-https://freeppt7.com</vt:lpstr>
      <vt:lpstr>2-https://freeppt7.com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https://www.freeppt7.com</dc:creator>
  <cp:lastModifiedBy>之灵 宇</cp:lastModifiedBy>
  <cp:revision>45</cp:revision>
  <dcterms:created xsi:type="dcterms:W3CDTF">2015-06-14T01:39:18Z</dcterms:created>
  <dcterms:modified xsi:type="dcterms:W3CDTF">2019-09-09T07:09:28Z</dcterms:modified>
</cp:coreProperties>
</file>