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71" r:id="rId5"/>
    <p:sldId id="264" r:id="rId6"/>
    <p:sldId id="272" r:id="rId7"/>
    <p:sldId id="266" r:id="rId8"/>
    <p:sldId id="267" r:id="rId9"/>
    <p:sldId id="269" r:id="rId10"/>
    <p:sldId id="280" r:id="rId11"/>
    <p:sldId id="285" r:id="rId12"/>
    <p:sldId id="286" r:id="rId13"/>
    <p:sldId id="282" r:id="rId14"/>
    <p:sldId id="274" r:id="rId15"/>
    <p:sldId id="275" r:id="rId16"/>
    <p:sldId id="270" r:id="rId17"/>
    <p:sldId id="279" r:id="rId18"/>
    <p:sldId id="288" r:id="rId19"/>
    <p:sldId id="284" r:id="rId20"/>
    <p:sldId id="276" r:id="rId21"/>
    <p:sldId id="277" r:id="rId22"/>
    <p:sldId id="273" r:id="rId23"/>
    <p:sldId id="278" r:id="rId24"/>
    <p:sldId id="281" r:id="rId25"/>
    <p:sldId id="287" r:id="rId26"/>
    <p:sldId id="290" r:id="rId27"/>
    <p:sldId id="265" r:id="rId28"/>
    <p:sldId id="283" r:id="rId29"/>
    <p:sldId id="268" r:id="rId30"/>
    <p:sldId id="261" r:id="rId31"/>
    <p:sldId id="291" r:id="rId32"/>
    <p:sldId id="293" r:id="rId33"/>
    <p:sldId id="257" r:id="rId34"/>
    <p:sldId id="258" r:id="rId35"/>
    <p:sldId id="292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7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F-4F5F-9C4C-ABABB1D86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5F-4F5F-9C4C-ABABB1D86E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E5F-4F5F-9C4C-ABABB1D86E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E5F-4F5F-9C4C-ABABB1D86E2C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5F-4F5F-9C4C-ABABB1D86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4-4D04-A864-54DC1C346F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24-4D04-A864-54DC1C346F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524-4D04-A864-54DC1C346F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24-4D04-A864-54DC1C346FB2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4-4D04-A864-54DC1C346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54080"/>
        <c:axId val="49459968"/>
      </c:barChart>
      <c:catAx>
        <c:axId val="4945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459968"/>
        <c:crosses val="autoZero"/>
        <c:auto val="1"/>
        <c:lblAlgn val="ctr"/>
        <c:lblOffset val="100"/>
        <c:noMultiLvlLbl val="0"/>
      </c:catAx>
      <c:valAx>
        <c:axId val="49459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4540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269006115861E-2"/>
          <c:y val="5.0659532443105559E-2"/>
          <c:w val="0.89708351467118674"/>
          <c:h val="0.898681334302279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01-41EA-A2A7-932ECBA1D3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01-41EA-A2A7-932ECBA1D32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01-41EA-A2A7-932ECBA1D32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1-41EA-A2A7-932ECBA1D3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1-41EA-A2A7-932ECBA1D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2376704"/>
        <c:axId val="52378240"/>
      </c:barChart>
      <c:catAx>
        <c:axId val="52376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378240"/>
        <c:crosses val="autoZero"/>
        <c:auto val="1"/>
        <c:lblAlgn val="ctr"/>
        <c:lblOffset val="100"/>
        <c:noMultiLvlLbl val="0"/>
      </c:catAx>
      <c:valAx>
        <c:axId val="52378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3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269006115861E-2"/>
          <c:y val="5.0659532443105559E-2"/>
          <c:w val="0.89708351467118674"/>
          <c:h val="0.898681334302279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56-47B4-9AAE-566FAA85DF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56-47B4-9AAE-566FAA85DF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956-47B4-9AAE-566FAA85DF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6-47B4-9AAE-566FAA85DF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56-47B4-9AAE-566FAA85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2376704"/>
        <c:axId val="52378240"/>
      </c:barChart>
      <c:catAx>
        <c:axId val="52376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378240"/>
        <c:crosses val="autoZero"/>
        <c:auto val="1"/>
        <c:lblAlgn val="ctr"/>
        <c:lblOffset val="100"/>
        <c:noMultiLvlLbl val="0"/>
      </c:catAx>
      <c:valAx>
        <c:axId val="52378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23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A31-4F93-B1AB-E27CED06D19B}"/>
              </c:ext>
            </c:extLst>
          </c:dPt>
          <c:dPt>
            <c:idx val="1"/>
            <c:bubble3D val="0"/>
            <c:spPr>
              <a:solidFill>
                <a:schemeClr val="accent1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31-4F93-B1AB-E27CED06D19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31-4F93-B1AB-E27CED06D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AE-4043-833F-1040148CB190}"/>
              </c:ext>
            </c:extLst>
          </c:dPt>
          <c:dPt>
            <c:idx val="1"/>
            <c:bubble3D val="0"/>
            <c:spPr>
              <a:solidFill>
                <a:schemeClr val="accent2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AE-4043-833F-1040148CB19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AE-4043-833F-1040148CB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8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1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8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521683"/>
            <a:ext cx="9144000" cy="210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621024"/>
            <a:ext cx="4572000" cy="1522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4572000" cy="152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02801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02801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87145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1153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1153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2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7457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1995686"/>
            <a:ext cx="5940152" cy="1152128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2139702"/>
            <a:ext cx="57241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700526"/>
            <a:ext cx="57241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735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9588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6217" y="843558"/>
            <a:ext cx="1871566" cy="2060548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3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6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39552" y="1179215"/>
            <a:ext cx="2088232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76439" y="1179215"/>
            <a:ext cx="2088232" cy="2304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13326" y="1179215"/>
            <a:ext cx="2088232" cy="2304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247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5815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0383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" y="1913769"/>
            <a:ext cx="257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0433"/>
            <a:ext cx="2304256" cy="2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5" y="2282382"/>
            <a:ext cx="1319594" cy="204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654" y="2571751"/>
            <a:ext cx="2348146" cy="175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9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37461" y="162977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1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8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2" r:id="rId2"/>
    <p:sldLayoutId id="214748366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4" r:id="rId11"/>
    <p:sldLayoutId id="2147483677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sz="4000" dirty="0">
                <a:ea typeface="맑은 고딕" pitchFamily="50" charset="-127"/>
              </a:rPr>
              <a:t>PPT TEMPLATES</a:t>
            </a:r>
            <a:endParaRPr lang="en-US" altLang="ko-K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3780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65419" y="1962568"/>
            <a:ext cx="1754115" cy="2016223"/>
            <a:chOff x="3665419" y="1707654"/>
            <a:chExt cx="1754115" cy="2016223"/>
          </a:xfrm>
        </p:grpSpPr>
        <p:sp>
          <p:nvSpPr>
            <p:cNvPr id="4" name="Isosceles Triangle 3"/>
            <p:cNvSpPr/>
            <p:nvPr/>
          </p:nvSpPr>
          <p:spPr>
            <a:xfrm>
              <a:off x="3665419" y="1707654"/>
              <a:ext cx="1754115" cy="1512168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3665419" y="2211709"/>
              <a:ext cx="1754115" cy="1512168"/>
            </a:xfrm>
            <a:prstGeom prst="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55976" y="4012648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3554" y="2034357"/>
            <a:ext cx="3024336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3554" y="3023502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1680" y="1099210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5536" y="2034944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5536" y="3024089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1"/>
          <p:cNvSpPr>
            <a:spLocks noChangeAspect="1"/>
          </p:cNvSpPr>
          <p:nvPr/>
        </p:nvSpPr>
        <p:spPr>
          <a:xfrm>
            <a:off x="4313404" y="2700617"/>
            <a:ext cx="458144" cy="4619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83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80245" y="2060379"/>
            <a:ext cx="2783509" cy="10772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9873" y="3796624"/>
            <a:ext cx="1800200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796624"/>
            <a:ext cx="1800200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611560" y="4074675"/>
            <a:ext cx="328234" cy="30725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Donut 24"/>
          <p:cNvSpPr/>
          <p:nvPr/>
        </p:nvSpPr>
        <p:spPr>
          <a:xfrm>
            <a:off x="3259110" y="4038377"/>
            <a:ext cx="376786" cy="37985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27"/>
          <p:cNvSpPr/>
          <p:nvPr/>
        </p:nvSpPr>
        <p:spPr>
          <a:xfrm>
            <a:off x="6228184" y="832525"/>
            <a:ext cx="348093" cy="2673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7"/>
          <p:cNvSpPr/>
          <p:nvPr/>
        </p:nvSpPr>
        <p:spPr>
          <a:xfrm>
            <a:off x="3610277" y="805137"/>
            <a:ext cx="373305" cy="32215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88909" y="555526"/>
            <a:ext cx="1800200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40956" y="555526"/>
            <a:ext cx="1800200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70B4DD-CA28-4ABB-94F8-23EDF0CD9CF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902AAA5-3558-4890-940D-656F572D883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85916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6226" y="1473319"/>
            <a:ext cx="2469910" cy="3168409"/>
            <a:chOff x="3326226" y="1131591"/>
            <a:chExt cx="2736302" cy="3510138"/>
          </a:xfrm>
        </p:grpSpPr>
        <p:sp>
          <p:nvSpPr>
            <p:cNvPr id="8" name="Parallelogram 7"/>
            <p:cNvSpPr/>
            <p:nvPr/>
          </p:nvSpPr>
          <p:spPr>
            <a:xfrm rot="16200000" flipH="1">
              <a:off x="3391077" y="2834373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Parallelogram 8"/>
            <p:cNvSpPr/>
            <p:nvPr/>
          </p:nvSpPr>
          <p:spPr>
            <a:xfrm rot="5400000" flipH="1" flipV="1">
              <a:off x="4010302" y="2391727"/>
              <a:ext cx="1368154" cy="1008115"/>
            </a:xfrm>
            <a:prstGeom prst="parallelogram">
              <a:avLst>
                <a:gd name="adj" fmla="val 694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Parallelogram 3"/>
            <p:cNvSpPr/>
            <p:nvPr/>
          </p:nvSpPr>
          <p:spPr>
            <a:xfrm rot="16200000" flipH="1">
              <a:off x="4255171" y="1066740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93619" y="303202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889" y="142438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93503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8223" y="1254317"/>
            <a:ext cx="2146125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8954" y="2861955"/>
            <a:ext cx="2146125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7544" y="3764961"/>
            <a:ext cx="2146125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6119" y="1404324"/>
            <a:ext cx="350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119" y="1059582"/>
            <a:ext cx="2043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4608575" y="3051194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Donut 24"/>
          <p:cNvSpPr/>
          <p:nvPr/>
        </p:nvSpPr>
        <p:spPr>
          <a:xfrm>
            <a:off x="5325774" y="175493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3434502" y="403530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09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Left Arrow 3"/>
          <p:cNvSpPr/>
          <p:nvPr/>
        </p:nvSpPr>
        <p:spPr>
          <a:xfrm>
            <a:off x="1241915" y="1757690"/>
            <a:ext cx="3327569" cy="2001079"/>
          </a:xfrm>
          <a:prstGeom prst="leftArrow">
            <a:avLst>
              <a:gd name="adj1" fmla="val 70091"/>
              <a:gd name="adj2" fmla="val 617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3879652" y="2057506"/>
            <a:ext cx="1401448" cy="14014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4574516" y="1757690"/>
            <a:ext cx="3327569" cy="2001079"/>
          </a:xfrm>
          <a:prstGeom prst="leftArrow">
            <a:avLst>
              <a:gd name="adj1" fmla="val 70091"/>
              <a:gd name="adj2" fmla="val 617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003229" y="2201351"/>
            <a:ext cx="1113755" cy="1113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414236" y="2172091"/>
            <a:ext cx="581614" cy="5816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208733" y="2172091"/>
            <a:ext cx="581614" cy="5816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329865" y="2172091"/>
            <a:ext cx="581614" cy="581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6124363" y="2172091"/>
            <a:ext cx="581614" cy="581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21"/>
          <p:cNvSpPr>
            <a:spLocks noChangeAspect="1"/>
          </p:cNvSpPr>
          <p:nvPr/>
        </p:nvSpPr>
        <p:spPr>
          <a:xfrm>
            <a:off x="4260878" y="2456500"/>
            <a:ext cx="598457" cy="6034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2599587" y="2364181"/>
            <a:ext cx="210913" cy="1974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Donut 24"/>
          <p:cNvSpPr/>
          <p:nvPr/>
        </p:nvSpPr>
        <p:spPr>
          <a:xfrm>
            <a:off x="3382983" y="2323387"/>
            <a:ext cx="247744" cy="24976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6312464" y="2380881"/>
            <a:ext cx="234670" cy="180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7"/>
          <p:cNvSpPr/>
          <p:nvPr/>
        </p:nvSpPr>
        <p:spPr>
          <a:xfrm>
            <a:off x="5494839" y="2354306"/>
            <a:ext cx="251667" cy="21718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79924" y="2752851"/>
            <a:ext cx="2099212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4986" y="2752851"/>
            <a:ext cx="2099212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05043" y="1316994"/>
            <a:ext cx="3724756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2555" y="4085659"/>
            <a:ext cx="70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2138" y="3765123"/>
            <a:ext cx="3724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5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13661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5148064" y="2037631"/>
            <a:ext cx="1512168" cy="24608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2035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1484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0068" y="3074261"/>
            <a:ext cx="3504381" cy="1729737"/>
            <a:chOff x="5100068" y="3074261"/>
            <a:chExt cx="3504381" cy="1729737"/>
          </a:xfrm>
        </p:grpSpPr>
        <p:sp>
          <p:nvSpPr>
            <p:cNvPr id="12" name="TextBox 11"/>
            <p:cNvSpPr txBox="1"/>
            <p:nvPr/>
          </p:nvSpPr>
          <p:spPr>
            <a:xfrm>
              <a:off x="5100068" y="3419003"/>
              <a:ext cx="35043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0069" y="3074261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9BC7095-445E-4EFB-85A4-94E67D8FDD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9E2B08D-CDED-4B40-BE47-DAE92C3730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0327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203598"/>
            <a:ext cx="1971697" cy="1440160"/>
          </a:xfrm>
        </p:spPr>
        <p:txBody>
          <a:bodyPr/>
          <a:lstStyle/>
          <a:p>
            <a:pPr algn="l"/>
            <a:r>
              <a:rPr lang="en-US" altLang="ko-KR" dirty="0"/>
              <a:t>Table </a:t>
            </a:r>
          </a:p>
          <a:p>
            <a:pPr algn="l"/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7" y="2715766"/>
            <a:ext cx="1979712" cy="504750"/>
          </a:xfrm>
        </p:spPr>
        <p:txBody>
          <a:bodyPr/>
          <a:lstStyle/>
          <a:p>
            <a:pPr lvl="0" algn="l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12374"/>
              </p:ext>
            </p:extLst>
          </p:nvPr>
        </p:nvGraphicFramePr>
        <p:xfrm>
          <a:off x="2305415" y="367885"/>
          <a:ext cx="6515057" cy="4395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29E41B9A-911C-4B57-A95F-FF983970F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96054"/>
              </p:ext>
            </p:extLst>
          </p:nvPr>
        </p:nvGraphicFramePr>
        <p:xfrm>
          <a:off x="5724128" y="294199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24198250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35896" y="1519659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3858" y="3370270"/>
            <a:ext cx="336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Oval 12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96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5076056" y="699294"/>
            <a:ext cx="3456384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278777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33FF683-1EF9-4E64-9757-25AABAC4E2F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770AF08-4EFE-4670-B302-EF8D9FACBD4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190E800-7606-4929-8FF0-411FCE0D6CF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67339A8-5890-457D-9B52-94982611D79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4DC7BA7-02BB-47D5-A8AB-3905830BE2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15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1959" y="1458462"/>
            <a:ext cx="3078332" cy="3131199"/>
            <a:chOff x="3031959" y="1302126"/>
            <a:chExt cx="3078332" cy="3131199"/>
          </a:xfrm>
        </p:grpSpPr>
        <p:sp>
          <p:nvSpPr>
            <p:cNvPr id="5" name="Oval 4"/>
            <p:cNvSpPr/>
            <p:nvPr/>
          </p:nvSpPr>
          <p:spPr>
            <a:xfrm>
              <a:off x="3599892" y="1907789"/>
              <a:ext cx="1944216" cy="1944216"/>
            </a:xfrm>
            <a:prstGeom prst="ellipse">
              <a:avLst/>
            </a:prstGeom>
            <a:noFill/>
            <a:ln w="177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217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0217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31959" y="3425213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1959" y="1302126"/>
              <a:ext cx="1008112" cy="1008112"/>
            </a:xfrm>
            <a:prstGeom prst="ellipse">
              <a:avLst/>
            </a:prstGeom>
            <a:noFill/>
            <a:ln w="177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282199" y="1628683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211980" y="376156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211978" y="163848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284020" y="376156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3374687" y="1811501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3413792" y="3866481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5428858" y="176071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 Same Side Corner Rectangle 6"/>
          <p:cNvSpPr>
            <a:spLocks noChangeAspect="1"/>
          </p:cNvSpPr>
          <p:nvPr/>
        </p:nvSpPr>
        <p:spPr>
          <a:xfrm rot="2700000">
            <a:off x="5553334" y="3866217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Block Arc 14"/>
          <p:cNvSpPr/>
          <p:nvPr/>
        </p:nvSpPr>
        <p:spPr>
          <a:xfrm rot="16200000">
            <a:off x="3873718" y="2319226"/>
            <a:ext cx="1409838" cy="141076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568" y="1419622"/>
            <a:ext cx="2179443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68" y="3549650"/>
            <a:ext cx="2179443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1419622"/>
            <a:ext cx="230425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0192" y="3549650"/>
            <a:ext cx="230425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0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2293E281-FAF9-4851-85CC-FEE2A13F5C1C}"/>
              </a:ext>
            </a:extLst>
          </p:cNvPr>
          <p:cNvGrpSpPr/>
          <p:nvPr/>
        </p:nvGrpSpPr>
        <p:grpSpPr>
          <a:xfrm>
            <a:off x="434659" y="2294167"/>
            <a:ext cx="4384894" cy="2558078"/>
            <a:chOff x="635000" y="1382713"/>
            <a:chExt cx="7869238" cy="4572000"/>
          </a:xfrm>
          <a:solidFill>
            <a:schemeClr val="accent2"/>
          </a:solidFill>
        </p:grpSpPr>
        <p:sp>
          <p:nvSpPr>
            <p:cNvPr id="312" name="Freeform 8">
              <a:extLst>
                <a:ext uri="{FF2B5EF4-FFF2-40B4-BE49-F238E27FC236}">
                  <a16:creationId xmlns:a16="http://schemas.microsoft.com/office/drawing/2014/main" id="{D0E7BFBE-ED5A-43A8-A742-1BEF4A368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9">
              <a:extLst>
                <a:ext uri="{FF2B5EF4-FFF2-40B4-BE49-F238E27FC236}">
                  <a16:creationId xmlns:a16="http://schemas.microsoft.com/office/drawing/2014/main" id="{748670DD-8267-4990-9B53-441DFE436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0">
              <a:extLst>
                <a:ext uri="{FF2B5EF4-FFF2-40B4-BE49-F238E27FC236}">
                  <a16:creationId xmlns:a16="http://schemas.microsoft.com/office/drawing/2014/main" id="{7B3E8299-C4ED-461A-802B-0F57CD146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6294F94D-B59C-4015-980C-A17B55D82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9593" y="27392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93" y="123302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19224" y="1077982"/>
            <a:ext cx="1186264" cy="3600000"/>
            <a:chOff x="738504" y="1064128"/>
            <a:chExt cx="1186264" cy="3600000"/>
          </a:xfrm>
        </p:grpSpPr>
        <p:sp>
          <p:nvSpPr>
            <p:cNvPr id="13" name="Pentagon 12"/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164288" y="353356"/>
            <a:ext cx="1296144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1311" y="540379"/>
            <a:ext cx="922097" cy="9220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38312" y="627380"/>
            <a:ext cx="748093" cy="74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7146012">
            <a:off x="8241492" y="1163292"/>
            <a:ext cx="144019" cy="211042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34062" y="1775666"/>
            <a:ext cx="556588" cy="556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 rot="20187946">
            <a:off x="7609400" y="1859824"/>
            <a:ext cx="405913" cy="388272"/>
            <a:chOff x="2411760" y="2211710"/>
            <a:chExt cx="1058416" cy="1012418"/>
          </a:xfrm>
          <a:solidFill>
            <a:schemeClr val="accent1"/>
          </a:solidFill>
        </p:grpSpPr>
        <p:sp>
          <p:nvSpPr>
            <p:cNvPr id="23" name="Chord 22"/>
            <p:cNvSpPr/>
            <p:nvPr/>
          </p:nvSpPr>
          <p:spPr>
            <a:xfrm>
              <a:off x="2555776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Chord 23"/>
            <p:cNvSpPr/>
            <p:nvPr/>
          </p:nvSpPr>
          <p:spPr>
            <a:xfrm flipH="1">
              <a:off x="2411760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23564" y="258560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3564" y="330568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3564" y="4025764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6156176" y="1481446"/>
            <a:ext cx="892112" cy="72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8"/>
          <p:cNvSpPr/>
          <p:nvPr/>
        </p:nvSpPr>
        <p:spPr>
          <a:xfrm>
            <a:off x="6374015" y="3259994"/>
            <a:ext cx="456435" cy="36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9"/>
          <p:cNvSpPr/>
          <p:nvPr/>
        </p:nvSpPr>
        <p:spPr>
          <a:xfrm>
            <a:off x="6450754" y="4042009"/>
            <a:ext cx="302956" cy="252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>
            <a:off x="6267690" y="2381229"/>
            <a:ext cx="669084" cy="54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220072" y="167822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2462493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317838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3894275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984807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8539" y="145491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00340" y="1465179"/>
            <a:ext cx="2027644" cy="441146"/>
            <a:chOff x="2400340" y="1465179"/>
            <a:chExt cx="2027644" cy="441146"/>
          </a:xfrm>
        </p:grpSpPr>
        <p:sp>
          <p:nvSpPr>
            <p:cNvPr id="17" name="Pentagon 1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2215" y="1518899"/>
              <a:ext cx="41229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1246" y="1547252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6669" y="216282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8470" y="2173080"/>
            <a:ext cx="2027644" cy="441146"/>
            <a:chOff x="2400340" y="1465179"/>
            <a:chExt cx="2027644" cy="441146"/>
          </a:xfrm>
        </p:grpSpPr>
        <p:sp>
          <p:nvSpPr>
            <p:cNvPr id="25" name="Pentagon 24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3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19376" y="2255153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4799" y="287072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76600" y="2880981"/>
            <a:ext cx="2027644" cy="441146"/>
            <a:chOff x="2400340" y="1465179"/>
            <a:chExt cx="2027644" cy="441146"/>
          </a:xfrm>
        </p:grpSpPr>
        <p:sp>
          <p:nvSpPr>
            <p:cNvPr id="31" name="Pentagon 30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657506" y="2963054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2929" y="357862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14730" y="3588882"/>
            <a:ext cx="2027644" cy="441146"/>
            <a:chOff x="2400340" y="1465179"/>
            <a:chExt cx="2027644" cy="441146"/>
          </a:xfrm>
        </p:grpSpPr>
        <p:sp>
          <p:nvSpPr>
            <p:cNvPr id="37" name="Pentagon 3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95636" y="3670955"/>
            <a:ext cx="130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0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Infographic Style</a:t>
            </a:r>
            <a:endParaRPr lang="ko-KR" altLang="en-US" dirty="0">
              <a:solidFill>
                <a:srgbClr val="9848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AB7CD6FE-636C-4BB1-A733-4E62512F947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6" name="Group 5"/>
          <p:cNvGrpSpPr/>
          <p:nvPr/>
        </p:nvGrpSpPr>
        <p:grpSpPr>
          <a:xfrm>
            <a:off x="495831" y="1464561"/>
            <a:ext cx="1952504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831" y="2641685"/>
            <a:ext cx="1952504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831" y="3868632"/>
            <a:ext cx="1952504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1323502" y="3537016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27"/>
          <p:cNvSpPr/>
          <p:nvPr/>
        </p:nvSpPr>
        <p:spPr>
          <a:xfrm>
            <a:off x="1309468" y="235989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7"/>
          <p:cNvSpPr/>
          <p:nvPr/>
        </p:nvSpPr>
        <p:spPr>
          <a:xfrm>
            <a:off x="1297690" y="1131590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78466" y="2095615"/>
            <a:ext cx="3312368" cy="1729737"/>
            <a:chOff x="5076056" y="2073670"/>
            <a:chExt cx="3504380" cy="1729737"/>
          </a:xfrm>
        </p:grpSpPr>
        <p:sp>
          <p:nvSpPr>
            <p:cNvPr id="18" name="TextBox 17"/>
            <p:cNvSpPr txBox="1"/>
            <p:nvPr/>
          </p:nvSpPr>
          <p:spPr>
            <a:xfrm>
              <a:off x="5076056" y="2418412"/>
              <a:ext cx="35043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48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12233" y="1451718"/>
            <a:ext cx="2024334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40823" y="1451718"/>
            <a:ext cx="2024334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04383752"/>
              </p:ext>
            </p:extLst>
          </p:nvPr>
        </p:nvGraphicFramePr>
        <p:xfrm>
          <a:off x="2555776" y="2958565"/>
          <a:ext cx="1512168" cy="15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4536567" y="1536449"/>
            <a:ext cx="2230115" cy="319554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0103" y="1128698"/>
            <a:ext cx="2152130" cy="3603292"/>
            <a:chOff x="4240535" y="-395288"/>
            <a:chExt cx="4165278" cy="6973889"/>
          </a:xfrm>
          <a:solidFill>
            <a:schemeClr val="accent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9573233-8AFA-418E-A40C-00F672DD701B}"/>
              </a:ext>
            </a:extLst>
          </p:cNvPr>
          <p:cNvSpPr txBox="1"/>
          <p:nvPr/>
        </p:nvSpPr>
        <p:spPr>
          <a:xfrm>
            <a:off x="8217085" y="304600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0A45DF78-F0CD-4DC1-ACA3-2CA47090794F}"/>
              </a:ext>
            </a:extLst>
          </p:cNvPr>
          <p:cNvSpPr txBox="1"/>
          <p:nvPr/>
        </p:nvSpPr>
        <p:spPr>
          <a:xfrm>
            <a:off x="8217085" y="3392571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EDFA866-7DFE-4544-81F9-F9B0A2D96D38}"/>
              </a:ext>
            </a:extLst>
          </p:cNvPr>
          <p:cNvSpPr txBox="1"/>
          <p:nvPr/>
        </p:nvSpPr>
        <p:spPr>
          <a:xfrm>
            <a:off x="8217085" y="3739139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BA20C50-25B6-4663-BF4B-C6A18484D816}"/>
              </a:ext>
            </a:extLst>
          </p:cNvPr>
          <p:cNvSpPr txBox="1"/>
          <p:nvPr/>
        </p:nvSpPr>
        <p:spPr>
          <a:xfrm>
            <a:off x="8217085" y="408569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604BBD0E-9017-469E-AC54-A8D486827A17}"/>
              </a:ext>
            </a:extLst>
          </p:cNvPr>
          <p:cNvSpPr txBox="1"/>
          <p:nvPr/>
        </p:nvSpPr>
        <p:spPr>
          <a:xfrm>
            <a:off x="3957884" y="304600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3F14CA74-0013-489B-AA06-4E5C724DC820}"/>
              </a:ext>
            </a:extLst>
          </p:cNvPr>
          <p:cNvSpPr txBox="1"/>
          <p:nvPr/>
        </p:nvSpPr>
        <p:spPr>
          <a:xfrm>
            <a:off x="3957884" y="3392571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7F3FAE6-D782-45DF-86A0-AF56B956A074}"/>
              </a:ext>
            </a:extLst>
          </p:cNvPr>
          <p:cNvSpPr txBox="1"/>
          <p:nvPr/>
        </p:nvSpPr>
        <p:spPr>
          <a:xfrm>
            <a:off x="3957884" y="3739139"/>
            <a:ext cx="648072" cy="307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A248B660-9C87-4999-875D-1DE4E029C895}"/>
              </a:ext>
            </a:extLst>
          </p:cNvPr>
          <p:cNvSpPr txBox="1"/>
          <p:nvPr/>
        </p:nvSpPr>
        <p:spPr>
          <a:xfrm>
            <a:off x="3957884" y="4085692"/>
            <a:ext cx="648072" cy="307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Chart 18">
            <a:extLst>
              <a:ext uri="{FF2B5EF4-FFF2-40B4-BE49-F238E27FC236}">
                <a16:creationId xmlns:a16="http://schemas.microsoft.com/office/drawing/2014/main" id="{6D97AE8D-81F7-43BB-A38F-ACE2CCB5A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11534"/>
              </p:ext>
            </p:extLst>
          </p:nvPr>
        </p:nvGraphicFramePr>
        <p:xfrm>
          <a:off x="6804248" y="2958565"/>
          <a:ext cx="1512168" cy="15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79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6B83A6-F65A-4002-8343-92440FDAC5A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779912" y="1714395"/>
            <a:ext cx="1584176" cy="1714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779912" y="2156252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37" y="187925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16337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03321"/>
              </p:ext>
            </p:extLst>
          </p:nvPr>
        </p:nvGraphicFramePr>
        <p:xfrm>
          <a:off x="707421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22481"/>
              </p:ext>
            </p:extLst>
          </p:nvPr>
        </p:nvGraphicFramePr>
        <p:xfrm>
          <a:off x="2672705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94279"/>
              </p:ext>
            </p:extLst>
          </p:nvPr>
        </p:nvGraphicFramePr>
        <p:xfrm>
          <a:off x="4637989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33023"/>
              </p:ext>
            </p:extLst>
          </p:nvPr>
        </p:nvGraphicFramePr>
        <p:xfrm>
          <a:off x="6603274" y="1347614"/>
          <a:ext cx="1823864" cy="3266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9"/>
          <p:cNvSpPr/>
          <p:nvPr/>
        </p:nvSpPr>
        <p:spPr>
          <a:xfrm>
            <a:off x="1525358" y="185167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Donut 24"/>
          <p:cNvSpPr/>
          <p:nvPr/>
        </p:nvSpPr>
        <p:spPr>
          <a:xfrm>
            <a:off x="3434801" y="1803241"/>
            <a:ext cx="371451" cy="37447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7"/>
          <p:cNvSpPr/>
          <p:nvPr/>
        </p:nvSpPr>
        <p:spPr>
          <a:xfrm>
            <a:off x="5364087" y="1851670"/>
            <a:ext cx="351849" cy="27026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7380312" y="1827661"/>
            <a:ext cx="377333" cy="32563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1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5">
            <a:extLst>
              <a:ext uri="{FF2B5EF4-FFF2-40B4-BE49-F238E27FC236}">
                <a16:creationId xmlns:a16="http://schemas.microsoft.com/office/drawing/2014/main" id="{886FD3DF-F761-41AE-B91F-242D45F7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518690"/>
              </p:ext>
            </p:extLst>
          </p:nvPr>
        </p:nvGraphicFramePr>
        <p:xfrm>
          <a:off x="2901745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id="{C0E808B5-C1C1-4A8C-8598-3B2D0CA11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373501"/>
              </p:ext>
            </p:extLst>
          </p:nvPr>
        </p:nvGraphicFramePr>
        <p:xfrm>
          <a:off x="4848677" y="3265390"/>
          <a:ext cx="1371701" cy="142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2868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971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flipH="1">
            <a:off x="3326749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 Same Side Corner Rectangle 20"/>
          <p:cNvSpPr/>
          <p:nvPr/>
        </p:nvSpPr>
        <p:spPr>
          <a:xfrm rot="10800000">
            <a:off x="5194111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9592" y="3166166"/>
            <a:ext cx="1793106" cy="673514"/>
            <a:chOff x="2113657" y="4283314"/>
            <a:chExt cx="3647460" cy="673514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3918640"/>
            <a:ext cx="1793106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11342" y="3166166"/>
            <a:ext cx="1793106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11342" y="3918640"/>
            <a:ext cx="1793106" cy="673514"/>
            <a:chOff x="2113657" y="4283314"/>
            <a:chExt cx="3647460" cy="67351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ame 17"/>
          <p:cNvSpPr/>
          <p:nvPr/>
        </p:nvSpPr>
        <p:spPr>
          <a:xfrm>
            <a:off x="520763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520763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72200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/>
          <p:nvPr/>
        </p:nvSpPr>
        <p:spPr>
          <a:xfrm>
            <a:off x="6372200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0361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9238" y="1376682"/>
            <a:ext cx="2936827" cy="1482407"/>
            <a:chOff x="300361" y="1376682"/>
            <a:chExt cx="2936827" cy="1482407"/>
          </a:xfrm>
        </p:grpSpPr>
        <p:sp>
          <p:nvSpPr>
            <p:cNvPr id="31" name="TextBox 30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43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6190" y="2379573"/>
            <a:ext cx="1406467" cy="2755458"/>
            <a:chOff x="1073144" y="2336572"/>
            <a:chExt cx="1406467" cy="2755458"/>
          </a:xfrm>
        </p:grpSpPr>
        <p:sp>
          <p:nvSpPr>
            <p:cNvPr id="5" name="Rectangle 4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28368" y="2379573"/>
            <a:ext cx="1406467" cy="2755458"/>
            <a:chOff x="1073144" y="2336572"/>
            <a:chExt cx="1406467" cy="2755458"/>
          </a:xfrm>
        </p:grpSpPr>
        <p:sp>
          <p:nvSpPr>
            <p:cNvPr id="9" name="Rectangle 8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30546" y="2379573"/>
            <a:ext cx="1406467" cy="2755458"/>
            <a:chOff x="1073144" y="2336572"/>
            <a:chExt cx="1406467" cy="2755458"/>
          </a:xfrm>
        </p:grpSpPr>
        <p:sp>
          <p:nvSpPr>
            <p:cNvPr id="13" name="Rectangle 12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32724" y="2379573"/>
            <a:ext cx="1406467" cy="2755458"/>
            <a:chOff x="1073144" y="2336572"/>
            <a:chExt cx="1406467" cy="2755458"/>
          </a:xfrm>
        </p:grpSpPr>
        <p:sp>
          <p:nvSpPr>
            <p:cNvPr id="17" name="Rectangle 16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4902" y="2379573"/>
            <a:ext cx="1406467" cy="2755458"/>
            <a:chOff x="1073144" y="2336572"/>
            <a:chExt cx="1406467" cy="2755458"/>
          </a:xfrm>
        </p:grpSpPr>
        <p:sp>
          <p:nvSpPr>
            <p:cNvPr id="21" name="Rectangle 20"/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Teardrop 1"/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ardrop 1"/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Rectangle 9"/>
          <p:cNvSpPr/>
          <p:nvPr/>
        </p:nvSpPr>
        <p:spPr>
          <a:xfrm>
            <a:off x="4416502" y="3006298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/>
          <p:cNvSpPr/>
          <p:nvPr/>
        </p:nvSpPr>
        <p:spPr>
          <a:xfrm rot="2700000">
            <a:off x="6057783" y="296454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Parallelogram 15"/>
          <p:cNvSpPr/>
          <p:nvPr/>
        </p:nvSpPr>
        <p:spPr>
          <a:xfrm rot="16200000">
            <a:off x="2798275" y="2991672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/>
          <p:cNvSpPr>
            <a:spLocks noChangeAspect="1"/>
          </p:cNvSpPr>
          <p:nvPr/>
        </p:nvSpPr>
        <p:spPr>
          <a:xfrm>
            <a:off x="7602207" y="3035998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240780" y="3115553"/>
            <a:ext cx="265388" cy="2038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57891" y="1163686"/>
            <a:ext cx="1431165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4982" y="1163686"/>
            <a:ext cx="1431165" cy="1048024"/>
            <a:chOff x="803640" y="3362835"/>
            <a:chExt cx="2059657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32073" y="1163686"/>
            <a:ext cx="1431165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9164" y="1163686"/>
            <a:ext cx="1431165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6254" y="1163686"/>
            <a:ext cx="1431165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4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66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Fullppt\PNG이미지\skyline-1751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07505"/>
            <a:ext cx="3419872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64088" y="339502"/>
            <a:ext cx="3024336" cy="863358"/>
            <a:chOff x="803640" y="3362835"/>
            <a:chExt cx="2059657" cy="863358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576" y="4011910"/>
            <a:ext cx="3024336" cy="863358"/>
            <a:chOff x="803640" y="3362835"/>
            <a:chExt cx="2059657" cy="863358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CDC409-C8BF-4222-B7B9-16A03677624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88102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37561" y="2054777"/>
            <a:ext cx="1587057" cy="1368152"/>
            <a:chOff x="1619671" y="2175012"/>
            <a:chExt cx="1587057" cy="1368152"/>
          </a:xfrm>
        </p:grpSpPr>
        <p:sp>
          <p:nvSpPr>
            <p:cNvPr id="5" name="Hexagon 4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7289" y="1319496"/>
            <a:ext cx="1587057" cy="1368152"/>
            <a:chOff x="1619671" y="2175012"/>
            <a:chExt cx="1587057" cy="1368152"/>
          </a:xfrm>
        </p:grpSpPr>
        <p:sp>
          <p:nvSpPr>
            <p:cNvPr id="10" name="Hexagon 9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77017" y="2054777"/>
            <a:ext cx="1587057" cy="1368152"/>
            <a:chOff x="1619671" y="2175012"/>
            <a:chExt cx="1587057" cy="1368152"/>
          </a:xfrm>
        </p:grpSpPr>
        <p:sp>
          <p:nvSpPr>
            <p:cNvPr id="13" name="Hexagon 12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96745" y="1319496"/>
            <a:ext cx="1587057" cy="1368152"/>
            <a:chOff x="1619671" y="2175012"/>
            <a:chExt cx="1587057" cy="1368152"/>
          </a:xfrm>
        </p:grpSpPr>
        <p:sp>
          <p:nvSpPr>
            <p:cNvPr id="16" name="Hexagon 15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16471" y="2054777"/>
            <a:ext cx="1587057" cy="1368152"/>
            <a:chOff x="1619671" y="2175012"/>
            <a:chExt cx="1587057" cy="1368152"/>
          </a:xfrm>
        </p:grpSpPr>
        <p:sp>
          <p:nvSpPr>
            <p:cNvPr id="19" name="Hexagon 18"/>
            <p:cNvSpPr/>
            <p:nvPr/>
          </p:nvSpPr>
          <p:spPr>
            <a:xfrm>
              <a:off x="1619671" y="2175012"/>
              <a:ext cx="1587057" cy="1368152"/>
            </a:xfrm>
            <a:prstGeom prst="hex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737066" y="2276215"/>
              <a:ext cx="1352266" cy="116574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6993975" y="2521024"/>
            <a:ext cx="432048" cy="43565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9"/>
          <p:cNvSpPr/>
          <p:nvPr/>
        </p:nvSpPr>
        <p:spPr>
          <a:xfrm>
            <a:off x="4425847" y="2602041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4"/>
          <p:cNvSpPr/>
          <p:nvPr/>
        </p:nvSpPr>
        <p:spPr>
          <a:xfrm>
            <a:off x="5718598" y="183050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3088202" y="187866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7"/>
          <p:cNvSpPr/>
          <p:nvPr/>
        </p:nvSpPr>
        <p:spPr>
          <a:xfrm>
            <a:off x="1756696" y="2588354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19231" y="3579862"/>
            <a:ext cx="1223716" cy="1232690"/>
            <a:chOff x="803640" y="3362835"/>
            <a:chExt cx="2059657" cy="123269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8958" y="2872223"/>
            <a:ext cx="1223716" cy="1232690"/>
            <a:chOff x="803640" y="3362835"/>
            <a:chExt cx="2059657" cy="1232690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58685" y="3579862"/>
            <a:ext cx="1223716" cy="1232690"/>
            <a:chOff x="803640" y="3362835"/>
            <a:chExt cx="2059657" cy="1232690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78412" y="2872223"/>
            <a:ext cx="1223716" cy="1232690"/>
            <a:chOff x="803640" y="3362835"/>
            <a:chExt cx="2059657" cy="123269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98141" y="3569105"/>
            <a:ext cx="1223716" cy="1232690"/>
            <a:chOff x="803640" y="3362835"/>
            <a:chExt cx="2059657" cy="1232690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44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5176" y="1650062"/>
            <a:ext cx="597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15716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/>
                </a:solidFill>
                <a:cs typeface="Arial" pitchFamily="34" charset="0"/>
              </a:rPr>
              <a:t>Columns Style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152891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4371950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75177" y="1199771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5177" y="1650062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748" y="1199770"/>
            <a:ext cx="229682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1748" y="1701009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926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445D91-A972-4CEF-A5FD-D8C519754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2866D6-A57E-4974-BB20-2A352469E3AD}"/>
              </a:ext>
            </a:extLst>
          </p:cNvPr>
          <p:cNvGrpSpPr/>
          <p:nvPr/>
        </p:nvGrpSpPr>
        <p:grpSpPr>
          <a:xfrm>
            <a:off x="1020297" y="1659415"/>
            <a:ext cx="1406467" cy="2755458"/>
            <a:chOff x="1073144" y="2336572"/>
            <a:chExt cx="1406467" cy="2755458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BCB3DB3-03B5-4BB9-A48A-E52590B32E8B}"/>
                </a:ext>
              </a:extLst>
            </p:cNvPr>
            <p:cNvSpPr/>
            <p:nvPr/>
          </p:nvSpPr>
          <p:spPr>
            <a:xfrm>
              <a:off x="1760079" y="3795886"/>
              <a:ext cx="120698" cy="129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Teardrop 1">
              <a:extLst>
                <a:ext uri="{FF2B5EF4-FFF2-40B4-BE49-F238E27FC236}">
                  <a16:creationId xmlns:a16="http://schemas.microsoft.com/office/drawing/2014/main" id="{D0618752-7F99-4D34-8159-49B04D0716D3}"/>
                </a:ext>
              </a:extLst>
            </p:cNvPr>
            <p:cNvSpPr/>
            <p:nvPr/>
          </p:nvSpPr>
          <p:spPr>
            <a:xfrm rot="18900000">
              <a:off x="1073144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Teardrop 1">
              <a:extLst>
                <a:ext uri="{FF2B5EF4-FFF2-40B4-BE49-F238E27FC236}">
                  <a16:creationId xmlns:a16="http://schemas.microsoft.com/office/drawing/2014/main" id="{772D8684-342C-4F13-AB51-35335AA20193}"/>
                </a:ext>
              </a:extLst>
            </p:cNvPr>
            <p:cNvSpPr/>
            <p:nvPr/>
          </p:nvSpPr>
          <p:spPr>
            <a:xfrm rot="2700000" flipH="1">
              <a:off x="1193842" y="2424672"/>
              <a:ext cx="1373870" cy="1197669"/>
            </a:xfrm>
            <a:custGeom>
              <a:avLst/>
              <a:gdLst/>
              <a:ahLst/>
              <a:cxnLst/>
              <a:rect l="l" t="t" r="r" b="b"/>
              <a:pathLst>
                <a:path w="1373870" h="1197669">
                  <a:moveTo>
                    <a:pt x="1373870" y="0"/>
                  </a:moveTo>
                  <a:lnTo>
                    <a:pt x="176201" y="1197669"/>
                  </a:lnTo>
                  <a:cubicBezTo>
                    <a:pt x="67335" y="1088803"/>
                    <a:pt x="0" y="938406"/>
                    <a:pt x="0" y="772282"/>
                  </a:cubicBezTo>
                  <a:lnTo>
                    <a:pt x="1" y="772282"/>
                  </a:lnTo>
                  <a:cubicBezTo>
                    <a:pt x="1" y="440034"/>
                    <a:pt x="291096" y="288942"/>
                    <a:pt x="601589" y="170694"/>
                  </a:cubicBezTo>
                  <a:cubicBezTo>
                    <a:pt x="900398" y="56896"/>
                    <a:pt x="1075062" y="72415"/>
                    <a:pt x="1373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FF0E0A92-AF2D-4D6B-AD41-047BC15F51C5}"/>
              </a:ext>
            </a:extLst>
          </p:cNvPr>
          <p:cNvGrpSpPr/>
          <p:nvPr/>
        </p:nvGrpSpPr>
        <p:grpSpPr>
          <a:xfrm>
            <a:off x="7333370" y="1237145"/>
            <a:ext cx="1186264" cy="3600000"/>
            <a:chOff x="738504" y="1064128"/>
            <a:chExt cx="1186264" cy="3600000"/>
          </a:xfrm>
        </p:grpSpPr>
        <p:sp>
          <p:nvSpPr>
            <p:cNvPr id="10" name="Pentagon 12">
              <a:extLst>
                <a:ext uri="{FF2B5EF4-FFF2-40B4-BE49-F238E27FC236}">
                  <a16:creationId xmlns:a16="http://schemas.microsoft.com/office/drawing/2014/main" id="{A02EBB4E-62B1-4965-9571-4298A38D05FE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entagon 13">
              <a:extLst>
                <a:ext uri="{FF2B5EF4-FFF2-40B4-BE49-F238E27FC236}">
                  <a16:creationId xmlns:a16="http://schemas.microsoft.com/office/drawing/2014/main" id="{4EE93074-3075-4049-A64C-0907EE2395B1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Pentagon 14">
              <a:extLst>
                <a:ext uri="{FF2B5EF4-FFF2-40B4-BE49-F238E27FC236}">
                  <a16:creationId xmlns:a16="http://schemas.microsoft.com/office/drawing/2014/main" id="{B3DCC84F-0DBF-4FD0-A2F7-9D503C9D3A03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Pentagon 15">
              <a:extLst>
                <a:ext uri="{FF2B5EF4-FFF2-40B4-BE49-F238E27FC236}">
                  <a16:creationId xmlns:a16="http://schemas.microsoft.com/office/drawing/2014/main" id="{C0BC1474-72E6-4347-834F-1D864EC4BAA0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B38E218A-26C7-441B-9AFA-7F8CFC57F5B0}"/>
              </a:ext>
            </a:extLst>
          </p:cNvPr>
          <p:cNvSpPr/>
          <p:nvPr/>
        </p:nvSpPr>
        <p:spPr>
          <a:xfrm>
            <a:off x="7278434" y="512519"/>
            <a:ext cx="1296144" cy="12961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2BE05CDA-1938-49BD-A474-8D39392F585E}"/>
              </a:ext>
            </a:extLst>
          </p:cNvPr>
          <p:cNvSpPr/>
          <p:nvPr/>
        </p:nvSpPr>
        <p:spPr>
          <a:xfrm>
            <a:off x="7465457" y="699542"/>
            <a:ext cx="922097" cy="9220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DA108959-0C10-4123-BB77-E17E48E1458B}"/>
              </a:ext>
            </a:extLst>
          </p:cNvPr>
          <p:cNvSpPr/>
          <p:nvPr/>
        </p:nvSpPr>
        <p:spPr>
          <a:xfrm>
            <a:off x="7552458" y="786543"/>
            <a:ext cx="748093" cy="74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 Same Side Corner Rectangle 19">
            <a:extLst>
              <a:ext uri="{FF2B5EF4-FFF2-40B4-BE49-F238E27FC236}">
                <a16:creationId xmlns:a16="http://schemas.microsoft.com/office/drawing/2014/main" id="{F74D73C6-0B16-4847-BFB1-5081CDE6DFC9}"/>
              </a:ext>
            </a:extLst>
          </p:cNvPr>
          <p:cNvSpPr/>
          <p:nvPr/>
        </p:nvSpPr>
        <p:spPr>
          <a:xfrm rot="7146012">
            <a:off x="8355638" y="1322455"/>
            <a:ext cx="144019" cy="211042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84098742-D8B9-478B-8A43-B1EE84592790}"/>
              </a:ext>
            </a:extLst>
          </p:cNvPr>
          <p:cNvSpPr/>
          <p:nvPr/>
        </p:nvSpPr>
        <p:spPr>
          <a:xfrm>
            <a:off x="7648208" y="1934829"/>
            <a:ext cx="556588" cy="556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2583386-8C68-4C3A-861E-2DCB22B403C5}"/>
              </a:ext>
            </a:extLst>
          </p:cNvPr>
          <p:cNvGrpSpPr/>
          <p:nvPr/>
        </p:nvGrpSpPr>
        <p:grpSpPr>
          <a:xfrm rot="20187946">
            <a:off x="7723546" y="2018987"/>
            <a:ext cx="405913" cy="388272"/>
            <a:chOff x="2411760" y="2211710"/>
            <a:chExt cx="1058416" cy="1012418"/>
          </a:xfrm>
          <a:solidFill>
            <a:schemeClr val="accent1"/>
          </a:solidFill>
        </p:grpSpPr>
        <p:sp>
          <p:nvSpPr>
            <p:cNvPr id="20" name="Chord 22">
              <a:extLst>
                <a:ext uri="{FF2B5EF4-FFF2-40B4-BE49-F238E27FC236}">
                  <a16:creationId xmlns:a16="http://schemas.microsoft.com/office/drawing/2014/main" id="{D76DE15B-8F6C-405C-8610-95B71AA29932}"/>
                </a:ext>
              </a:extLst>
            </p:cNvPr>
            <p:cNvSpPr/>
            <p:nvPr/>
          </p:nvSpPr>
          <p:spPr>
            <a:xfrm>
              <a:off x="2555776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Chord 23">
              <a:extLst>
                <a:ext uri="{FF2B5EF4-FFF2-40B4-BE49-F238E27FC236}">
                  <a16:creationId xmlns:a16="http://schemas.microsoft.com/office/drawing/2014/main" id="{BC468DF6-553D-4646-9858-2F05BFC4C1FA}"/>
                </a:ext>
              </a:extLst>
            </p:cNvPr>
            <p:cNvSpPr/>
            <p:nvPr/>
          </p:nvSpPr>
          <p:spPr>
            <a:xfrm flipH="1">
              <a:off x="2411760" y="2211710"/>
              <a:ext cx="914400" cy="1012418"/>
            </a:xfrm>
            <a:prstGeom prst="chord">
              <a:avLst>
                <a:gd name="adj1" fmla="val 6093922"/>
                <a:gd name="adj2" fmla="val 155893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1C0EA8-C5C8-4485-B006-107749155D51}"/>
              </a:ext>
            </a:extLst>
          </p:cNvPr>
          <p:cNvSpPr txBox="1"/>
          <p:nvPr/>
        </p:nvSpPr>
        <p:spPr>
          <a:xfrm>
            <a:off x="7437710" y="274476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96FD41-02E6-4310-960B-9220E87514C6}"/>
              </a:ext>
            </a:extLst>
          </p:cNvPr>
          <p:cNvSpPr txBox="1"/>
          <p:nvPr/>
        </p:nvSpPr>
        <p:spPr>
          <a:xfrm>
            <a:off x="7437710" y="346484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FFDAA-DE90-48E0-A427-347B48260F5A}"/>
              </a:ext>
            </a:extLst>
          </p:cNvPr>
          <p:cNvSpPr txBox="1"/>
          <p:nvPr/>
        </p:nvSpPr>
        <p:spPr>
          <a:xfrm>
            <a:off x="7437710" y="4184927"/>
            <a:ext cx="97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ED82E1B9-F048-40B7-8033-3F7D6A36049E}"/>
              </a:ext>
            </a:extLst>
          </p:cNvPr>
          <p:cNvSpPr>
            <a:spLocks noChangeAspect="1"/>
          </p:cNvSpPr>
          <p:nvPr/>
        </p:nvSpPr>
        <p:spPr>
          <a:xfrm>
            <a:off x="6270322" y="1640609"/>
            <a:ext cx="892112" cy="72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C84310C5-CA33-427C-BA39-9EC8404BE566}"/>
              </a:ext>
            </a:extLst>
          </p:cNvPr>
          <p:cNvSpPr/>
          <p:nvPr/>
        </p:nvSpPr>
        <p:spPr>
          <a:xfrm>
            <a:off x="6488161" y="3419157"/>
            <a:ext cx="456435" cy="36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A0AB591A-1829-4032-B186-548E15770FE3}"/>
              </a:ext>
            </a:extLst>
          </p:cNvPr>
          <p:cNvSpPr/>
          <p:nvPr/>
        </p:nvSpPr>
        <p:spPr>
          <a:xfrm>
            <a:off x="6564900" y="4201172"/>
            <a:ext cx="302956" cy="252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DC6BFF0E-7E85-43BA-A85C-2E6C47401CF8}"/>
              </a:ext>
            </a:extLst>
          </p:cNvPr>
          <p:cNvSpPr>
            <a:spLocks noChangeAspect="1"/>
          </p:cNvSpPr>
          <p:nvPr/>
        </p:nvSpPr>
        <p:spPr>
          <a:xfrm>
            <a:off x="6381836" y="2540392"/>
            <a:ext cx="669084" cy="54000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51AB83A2-790C-46C0-811B-CB7ADA140F4F}"/>
              </a:ext>
            </a:extLst>
          </p:cNvPr>
          <p:cNvSpPr/>
          <p:nvPr/>
        </p:nvSpPr>
        <p:spPr>
          <a:xfrm>
            <a:off x="3745070" y="1413404"/>
            <a:ext cx="1107578" cy="2753822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283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23" name="Freeform 47">
            <a:extLst>
              <a:ext uri="{FF2B5EF4-FFF2-40B4-BE49-F238E27FC236}">
                <a16:creationId xmlns:a16="http://schemas.microsoft.com/office/drawing/2014/main" id="{35B8D563-0980-4C7D-B87A-F37F76538BB8}"/>
              </a:ext>
            </a:extLst>
          </p:cNvPr>
          <p:cNvSpPr>
            <a:spLocks noChangeAspect="1"/>
          </p:cNvSpPr>
          <p:nvPr/>
        </p:nvSpPr>
        <p:spPr>
          <a:xfrm>
            <a:off x="2195736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Freeform 48">
            <a:extLst>
              <a:ext uri="{FF2B5EF4-FFF2-40B4-BE49-F238E27FC236}">
                <a16:creationId xmlns:a16="http://schemas.microsoft.com/office/drawing/2014/main" id="{DD2EF1C2-3B37-4FCE-B0AE-DB3CF372B557}"/>
              </a:ext>
            </a:extLst>
          </p:cNvPr>
          <p:cNvSpPr>
            <a:spLocks noChangeAspect="1"/>
          </p:cNvSpPr>
          <p:nvPr/>
        </p:nvSpPr>
        <p:spPr>
          <a:xfrm>
            <a:off x="2771358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Freeform 49">
            <a:extLst>
              <a:ext uri="{FF2B5EF4-FFF2-40B4-BE49-F238E27FC236}">
                <a16:creationId xmlns:a16="http://schemas.microsoft.com/office/drawing/2014/main" id="{B323B9F4-BB8E-4533-803D-59CFA58AACC9}"/>
              </a:ext>
            </a:extLst>
          </p:cNvPr>
          <p:cNvSpPr>
            <a:spLocks noChangeAspect="1"/>
          </p:cNvSpPr>
          <p:nvPr/>
        </p:nvSpPr>
        <p:spPr>
          <a:xfrm>
            <a:off x="3938328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Freeform 50">
            <a:extLst>
              <a:ext uri="{FF2B5EF4-FFF2-40B4-BE49-F238E27FC236}">
                <a16:creationId xmlns:a16="http://schemas.microsoft.com/office/drawing/2014/main" id="{8BA8C93E-332D-4C01-A0EA-CD04C5A604FB}"/>
              </a:ext>
            </a:extLst>
          </p:cNvPr>
          <p:cNvSpPr>
            <a:spLocks noChangeAspect="1"/>
          </p:cNvSpPr>
          <p:nvPr/>
        </p:nvSpPr>
        <p:spPr>
          <a:xfrm>
            <a:off x="3340758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Teardrop 9">
            <a:extLst>
              <a:ext uri="{FF2B5EF4-FFF2-40B4-BE49-F238E27FC236}">
                <a16:creationId xmlns:a16="http://schemas.microsoft.com/office/drawing/2014/main" id="{D8223CFD-F2A4-472E-A0A2-812CE5590DD1}"/>
              </a:ext>
            </a:extLst>
          </p:cNvPr>
          <p:cNvSpPr>
            <a:spLocks noChangeAspect="1"/>
          </p:cNvSpPr>
          <p:nvPr/>
        </p:nvSpPr>
        <p:spPr>
          <a:xfrm rot="18900000">
            <a:off x="4512715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Freeform 97">
            <a:extLst>
              <a:ext uri="{FF2B5EF4-FFF2-40B4-BE49-F238E27FC236}">
                <a16:creationId xmlns:a16="http://schemas.microsoft.com/office/drawing/2014/main" id="{88A37CAF-7D86-4648-A2B2-394751C86278}"/>
              </a:ext>
            </a:extLst>
          </p:cNvPr>
          <p:cNvSpPr>
            <a:spLocks noChangeAspect="1"/>
          </p:cNvSpPr>
          <p:nvPr/>
        </p:nvSpPr>
        <p:spPr>
          <a:xfrm>
            <a:off x="5001981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Donut 22">
            <a:extLst>
              <a:ext uri="{FF2B5EF4-FFF2-40B4-BE49-F238E27FC236}">
                <a16:creationId xmlns:a16="http://schemas.microsoft.com/office/drawing/2014/main" id="{05B74674-1578-48CC-AE96-9362A7B149F9}"/>
              </a:ext>
            </a:extLst>
          </p:cNvPr>
          <p:cNvSpPr>
            <a:spLocks noChangeAspect="1"/>
          </p:cNvSpPr>
          <p:nvPr/>
        </p:nvSpPr>
        <p:spPr>
          <a:xfrm>
            <a:off x="6168403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Freeform 99">
            <a:extLst>
              <a:ext uri="{FF2B5EF4-FFF2-40B4-BE49-F238E27FC236}">
                <a16:creationId xmlns:a16="http://schemas.microsoft.com/office/drawing/2014/main" id="{BF598341-E5DD-40C1-9B3D-8CC6D3166D08}"/>
              </a:ext>
            </a:extLst>
          </p:cNvPr>
          <p:cNvSpPr>
            <a:spLocks noChangeAspect="1"/>
          </p:cNvSpPr>
          <p:nvPr/>
        </p:nvSpPr>
        <p:spPr>
          <a:xfrm>
            <a:off x="4554880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10">
            <a:extLst>
              <a:ext uri="{FF2B5EF4-FFF2-40B4-BE49-F238E27FC236}">
                <a16:creationId xmlns:a16="http://schemas.microsoft.com/office/drawing/2014/main" id="{1C868FAB-D089-4F97-A6F3-4E247A4AAD4B}"/>
              </a:ext>
            </a:extLst>
          </p:cNvPr>
          <p:cNvSpPr/>
          <p:nvPr/>
        </p:nvSpPr>
        <p:spPr>
          <a:xfrm>
            <a:off x="5613175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Freeform 101">
            <a:extLst>
              <a:ext uri="{FF2B5EF4-FFF2-40B4-BE49-F238E27FC236}">
                <a16:creationId xmlns:a16="http://schemas.microsoft.com/office/drawing/2014/main" id="{4EE1A52F-DEA1-47B7-A547-8B06A7583858}"/>
              </a:ext>
            </a:extLst>
          </p:cNvPr>
          <p:cNvSpPr/>
          <p:nvPr/>
        </p:nvSpPr>
        <p:spPr>
          <a:xfrm>
            <a:off x="6782051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Group 102">
            <a:extLst>
              <a:ext uri="{FF2B5EF4-FFF2-40B4-BE49-F238E27FC236}">
                <a16:creationId xmlns:a16="http://schemas.microsoft.com/office/drawing/2014/main" id="{6533075C-70EA-4C37-BDC0-1968955AA722}"/>
              </a:ext>
            </a:extLst>
          </p:cNvPr>
          <p:cNvGrpSpPr>
            <a:grpSpLocks noChangeAspect="1"/>
          </p:cNvGrpSpPr>
          <p:nvPr/>
        </p:nvGrpSpPr>
        <p:grpSpPr>
          <a:xfrm>
            <a:off x="5101652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BFE95CF2-6E25-45C7-9B31-DEEFDE11176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Freeform 104">
              <a:extLst>
                <a:ext uri="{FF2B5EF4-FFF2-40B4-BE49-F238E27FC236}">
                  <a16:creationId xmlns:a16="http://schemas.microsoft.com/office/drawing/2014/main" id="{BCFAA3DD-F4F2-49CB-A2CA-620C2A8E48C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105">
              <a:extLst>
                <a:ext uri="{FF2B5EF4-FFF2-40B4-BE49-F238E27FC236}">
                  <a16:creationId xmlns:a16="http://schemas.microsoft.com/office/drawing/2014/main" id="{1DE0B85B-38A5-475D-920E-F50E70A0F1A0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B345F125-B87F-4358-8292-46078A069327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8" name="Freeform 107">
            <a:extLst>
              <a:ext uri="{FF2B5EF4-FFF2-40B4-BE49-F238E27FC236}">
                <a16:creationId xmlns:a16="http://schemas.microsoft.com/office/drawing/2014/main" id="{BE8C5F4A-7625-4DD4-9375-A7B51A31B396}"/>
              </a:ext>
            </a:extLst>
          </p:cNvPr>
          <p:cNvSpPr>
            <a:spLocks noChangeAspect="1"/>
          </p:cNvSpPr>
          <p:nvPr/>
        </p:nvSpPr>
        <p:spPr>
          <a:xfrm>
            <a:off x="5720792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BB8DE6AD-CDCA-49C1-AF21-5E0C507C0040}"/>
              </a:ext>
            </a:extLst>
          </p:cNvPr>
          <p:cNvSpPr/>
          <p:nvPr/>
        </p:nvSpPr>
        <p:spPr>
          <a:xfrm>
            <a:off x="3350256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8">
            <a:extLst>
              <a:ext uri="{FF2B5EF4-FFF2-40B4-BE49-F238E27FC236}">
                <a16:creationId xmlns:a16="http://schemas.microsoft.com/office/drawing/2014/main" id="{2DD4CD01-3E88-40C6-A10C-541C3E9F3385}"/>
              </a:ext>
            </a:extLst>
          </p:cNvPr>
          <p:cNvSpPr/>
          <p:nvPr/>
        </p:nvSpPr>
        <p:spPr>
          <a:xfrm>
            <a:off x="3919219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1" name="Group 110">
            <a:extLst>
              <a:ext uri="{FF2B5EF4-FFF2-40B4-BE49-F238E27FC236}">
                <a16:creationId xmlns:a16="http://schemas.microsoft.com/office/drawing/2014/main" id="{F8713351-BD91-42B5-986E-6EC9F64DE20E}"/>
              </a:ext>
            </a:extLst>
          </p:cNvPr>
          <p:cNvGrpSpPr/>
          <p:nvPr/>
        </p:nvGrpSpPr>
        <p:grpSpPr>
          <a:xfrm>
            <a:off x="2780856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42" name="Freeform 111">
              <a:extLst>
                <a:ext uri="{FF2B5EF4-FFF2-40B4-BE49-F238E27FC236}">
                  <a16:creationId xmlns:a16="http://schemas.microsoft.com/office/drawing/2014/main" id="{4B9B873D-7561-41AE-AF10-5E6305B5858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Oval 37">
              <a:extLst>
                <a:ext uri="{FF2B5EF4-FFF2-40B4-BE49-F238E27FC236}">
                  <a16:creationId xmlns:a16="http://schemas.microsoft.com/office/drawing/2014/main" id="{8F5C5383-F67D-4692-8911-99E450E4314B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Rectangle 19">
            <a:extLst>
              <a:ext uri="{FF2B5EF4-FFF2-40B4-BE49-F238E27FC236}">
                <a16:creationId xmlns:a16="http://schemas.microsoft.com/office/drawing/2014/main" id="{7080F33A-C226-414C-AA8D-BCC5A0481807}"/>
              </a:ext>
            </a:extLst>
          </p:cNvPr>
          <p:cNvSpPr/>
          <p:nvPr/>
        </p:nvSpPr>
        <p:spPr>
          <a:xfrm>
            <a:off x="2223045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Freeform 114">
            <a:extLst>
              <a:ext uri="{FF2B5EF4-FFF2-40B4-BE49-F238E27FC236}">
                <a16:creationId xmlns:a16="http://schemas.microsoft.com/office/drawing/2014/main" id="{5EA35293-48C6-4B1F-906B-DA096D648F8F}"/>
              </a:ext>
            </a:extLst>
          </p:cNvPr>
          <p:cNvSpPr>
            <a:spLocks noChangeAspect="1"/>
          </p:cNvSpPr>
          <p:nvPr/>
        </p:nvSpPr>
        <p:spPr>
          <a:xfrm>
            <a:off x="6161755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31">
            <a:extLst>
              <a:ext uri="{FF2B5EF4-FFF2-40B4-BE49-F238E27FC236}">
                <a16:creationId xmlns:a16="http://schemas.microsoft.com/office/drawing/2014/main" id="{C668D6DC-520A-43CD-9654-ABD98C1C5E92}"/>
              </a:ext>
            </a:extLst>
          </p:cNvPr>
          <p:cNvSpPr>
            <a:spLocks noChangeAspect="1"/>
          </p:cNvSpPr>
          <p:nvPr/>
        </p:nvSpPr>
        <p:spPr>
          <a:xfrm>
            <a:off x="2249245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Oval 47">
            <a:extLst>
              <a:ext uri="{FF2B5EF4-FFF2-40B4-BE49-F238E27FC236}">
                <a16:creationId xmlns:a16="http://schemas.microsoft.com/office/drawing/2014/main" id="{8A99821C-8B26-42E1-A402-2C6E84F33095}"/>
              </a:ext>
            </a:extLst>
          </p:cNvPr>
          <p:cNvSpPr>
            <a:spLocks noChangeAspect="1"/>
          </p:cNvSpPr>
          <p:nvPr/>
        </p:nvSpPr>
        <p:spPr>
          <a:xfrm>
            <a:off x="6698773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50">
            <a:extLst>
              <a:ext uri="{FF2B5EF4-FFF2-40B4-BE49-F238E27FC236}">
                <a16:creationId xmlns:a16="http://schemas.microsoft.com/office/drawing/2014/main" id="{CC899EEA-F3A2-423D-A814-CB16162A0378}"/>
              </a:ext>
            </a:extLst>
          </p:cNvPr>
          <p:cNvSpPr>
            <a:spLocks noChangeAspect="1"/>
          </p:cNvSpPr>
          <p:nvPr/>
        </p:nvSpPr>
        <p:spPr>
          <a:xfrm>
            <a:off x="2791987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Heart 17">
            <a:extLst>
              <a:ext uri="{FF2B5EF4-FFF2-40B4-BE49-F238E27FC236}">
                <a16:creationId xmlns:a16="http://schemas.microsoft.com/office/drawing/2014/main" id="{241E61D9-E0B0-4A3B-83BF-582322A60776}"/>
              </a:ext>
            </a:extLst>
          </p:cNvPr>
          <p:cNvSpPr/>
          <p:nvPr/>
        </p:nvSpPr>
        <p:spPr>
          <a:xfrm>
            <a:off x="4516648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ed Rectangle 25">
            <a:extLst>
              <a:ext uri="{FF2B5EF4-FFF2-40B4-BE49-F238E27FC236}">
                <a16:creationId xmlns:a16="http://schemas.microsoft.com/office/drawing/2014/main" id="{0DCCC9FA-4324-4F7B-8776-CED6374E87CE}"/>
              </a:ext>
            </a:extLst>
          </p:cNvPr>
          <p:cNvSpPr/>
          <p:nvPr/>
        </p:nvSpPr>
        <p:spPr>
          <a:xfrm>
            <a:off x="3929235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Chord 32">
            <a:extLst>
              <a:ext uri="{FF2B5EF4-FFF2-40B4-BE49-F238E27FC236}">
                <a16:creationId xmlns:a16="http://schemas.microsoft.com/office/drawing/2014/main" id="{A8DC028C-6502-48E9-95B8-C87E8DCC3D76}"/>
              </a:ext>
            </a:extLst>
          </p:cNvPr>
          <p:cNvSpPr/>
          <p:nvPr/>
        </p:nvSpPr>
        <p:spPr>
          <a:xfrm>
            <a:off x="3351678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Rounded Rectangle 40">
            <a:extLst>
              <a:ext uri="{FF2B5EF4-FFF2-40B4-BE49-F238E27FC236}">
                <a16:creationId xmlns:a16="http://schemas.microsoft.com/office/drawing/2014/main" id="{DF44FE47-95F8-4B2A-809F-472A973EA340}"/>
              </a:ext>
            </a:extLst>
          </p:cNvPr>
          <p:cNvSpPr/>
          <p:nvPr/>
        </p:nvSpPr>
        <p:spPr>
          <a:xfrm rot="2942052">
            <a:off x="5055152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1DC7758E-2D54-4A59-80C9-2ABB8F8D0CDE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65531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4723BF45-C3E8-4BF5-84A6-E4888F3799DD}"/>
              </a:ext>
            </a:extLst>
          </p:cNvPr>
          <p:cNvSpPr>
            <a:spLocks noChangeAspect="1"/>
          </p:cNvSpPr>
          <p:nvPr/>
        </p:nvSpPr>
        <p:spPr>
          <a:xfrm>
            <a:off x="6765642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21">
            <a:extLst>
              <a:ext uri="{FF2B5EF4-FFF2-40B4-BE49-F238E27FC236}">
                <a16:creationId xmlns:a16="http://schemas.microsoft.com/office/drawing/2014/main" id="{5CFDDB90-B442-4C44-8DA1-382C8A329D7B}"/>
              </a:ext>
            </a:extLst>
          </p:cNvPr>
          <p:cNvSpPr>
            <a:spLocks noChangeAspect="1"/>
          </p:cNvSpPr>
          <p:nvPr/>
        </p:nvSpPr>
        <p:spPr>
          <a:xfrm>
            <a:off x="5598512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25">
            <a:extLst>
              <a:ext uri="{FF2B5EF4-FFF2-40B4-BE49-F238E27FC236}">
                <a16:creationId xmlns:a16="http://schemas.microsoft.com/office/drawing/2014/main" id="{23A806EB-9245-4956-A033-980280D6F7A9}"/>
              </a:ext>
            </a:extLst>
          </p:cNvPr>
          <p:cNvSpPr>
            <a:spLocks noChangeAspect="1"/>
          </p:cNvSpPr>
          <p:nvPr/>
        </p:nvSpPr>
        <p:spPr>
          <a:xfrm>
            <a:off x="6168648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Block Arc 20">
            <a:extLst>
              <a:ext uri="{FF2B5EF4-FFF2-40B4-BE49-F238E27FC236}">
                <a16:creationId xmlns:a16="http://schemas.microsoft.com/office/drawing/2014/main" id="{668F8385-08AD-4440-B5C2-F3C02D370BAB}"/>
              </a:ext>
            </a:extLst>
          </p:cNvPr>
          <p:cNvSpPr>
            <a:spLocks noChangeAspect="1"/>
          </p:cNvSpPr>
          <p:nvPr/>
        </p:nvSpPr>
        <p:spPr>
          <a:xfrm rot="10800000">
            <a:off x="2785354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Block Arc 11">
            <a:extLst>
              <a:ext uri="{FF2B5EF4-FFF2-40B4-BE49-F238E27FC236}">
                <a16:creationId xmlns:a16="http://schemas.microsoft.com/office/drawing/2014/main" id="{85F0B5EB-4900-4A66-8033-F8C209251E58}"/>
              </a:ext>
            </a:extLst>
          </p:cNvPr>
          <p:cNvSpPr/>
          <p:nvPr/>
        </p:nvSpPr>
        <p:spPr>
          <a:xfrm rot="10800000">
            <a:off x="5103565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ectangle 21">
            <a:extLst>
              <a:ext uri="{FF2B5EF4-FFF2-40B4-BE49-F238E27FC236}">
                <a16:creationId xmlns:a16="http://schemas.microsoft.com/office/drawing/2014/main" id="{7150ED3E-DF1D-4F83-82EE-820C99697963}"/>
              </a:ext>
            </a:extLst>
          </p:cNvPr>
          <p:cNvSpPr/>
          <p:nvPr/>
        </p:nvSpPr>
        <p:spPr>
          <a:xfrm>
            <a:off x="3926440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ound Same Side Corner Rectangle 8">
            <a:extLst>
              <a:ext uri="{FF2B5EF4-FFF2-40B4-BE49-F238E27FC236}">
                <a16:creationId xmlns:a16="http://schemas.microsoft.com/office/drawing/2014/main" id="{194DDB07-61D8-4876-A9FD-AAAB794598B6}"/>
              </a:ext>
            </a:extLst>
          </p:cNvPr>
          <p:cNvSpPr/>
          <p:nvPr/>
        </p:nvSpPr>
        <p:spPr>
          <a:xfrm>
            <a:off x="6701277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Rounded Rectangle 51">
            <a:extLst>
              <a:ext uri="{FF2B5EF4-FFF2-40B4-BE49-F238E27FC236}">
                <a16:creationId xmlns:a16="http://schemas.microsoft.com/office/drawing/2014/main" id="{005B8805-0E08-4D8C-8F91-D480DBB2D99E}"/>
              </a:ext>
            </a:extLst>
          </p:cNvPr>
          <p:cNvSpPr/>
          <p:nvPr/>
        </p:nvSpPr>
        <p:spPr>
          <a:xfrm rot="16200000" flipH="1">
            <a:off x="5601240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Isosceles Triangle 5">
            <a:extLst>
              <a:ext uri="{FF2B5EF4-FFF2-40B4-BE49-F238E27FC236}">
                <a16:creationId xmlns:a16="http://schemas.microsoft.com/office/drawing/2014/main" id="{89EF4B5B-EC2E-43FD-B75C-C0649A51033B}"/>
              </a:ext>
            </a:extLst>
          </p:cNvPr>
          <p:cNvSpPr>
            <a:spLocks noChangeAspect="1"/>
          </p:cNvSpPr>
          <p:nvPr/>
        </p:nvSpPr>
        <p:spPr>
          <a:xfrm>
            <a:off x="4549630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Trapezoid 22">
            <a:extLst>
              <a:ext uri="{FF2B5EF4-FFF2-40B4-BE49-F238E27FC236}">
                <a16:creationId xmlns:a16="http://schemas.microsoft.com/office/drawing/2014/main" id="{8C926AA1-15D6-4432-844E-55E4643CADC7}"/>
              </a:ext>
            </a:extLst>
          </p:cNvPr>
          <p:cNvSpPr>
            <a:spLocks noChangeAspect="1"/>
          </p:cNvSpPr>
          <p:nvPr/>
        </p:nvSpPr>
        <p:spPr>
          <a:xfrm>
            <a:off x="5598512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Rounded Rectangle 20">
            <a:extLst>
              <a:ext uri="{FF2B5EF4-FFF2-40B4-BE49-F238E27FC236}">
                <a16:creationId xmlns:a16="http://schemas.microsoft.com/office/drawing/2014/main" id="{AB13DAE7-12E9-46B4-9FB8-52413BEE1954}"/>
              </a:ext>
            </a:extLst>
          </p:cNvPr>
          <p:cNvSpPr>
            <a:spLocks noChangeAspect="1"/>
          </p:cNvSpPr>
          <p:nvPr/>
        </p:nvSpPr>
        <p:spPr>
          <a:xfrm rot="2160000">
            <a:off x="6181580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rapezoid 28">
            <a:extLst>
              <a:ext uri="{FF2B5EF4-FFF2-40B4-BE49-F238E27FC236}">
                <a16:creationId xmlns:a16="http://schemas.microsoft.com/office/drawing/2014/main" id="{5256A47E-4726-4369-AD40-5D3B31A05E07}"/>
              </a:ext>
            </a:extLst>
          </p:cNvPr>
          <p:cNvSpPr>
            <a:spLocks noChangeAspect="1"/>
          </p:cNvSpPr>
          <p:nvPr/>
        </p:nvSpPr>
        <p:spPr>
          <a:xfrm>
            <a:off x="2227318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6" name="Rounded Rectangle 2">
            <a:extLst>
              <a:ext uri="{FF2B5EF4-FFF2-40B4-BE49-F238E27FC236}">
                <a16:creationId xmlns:a16="http://schemas.microsoft.com/office/drawing/2014/main" id="{EC6C33AD-B432-4353-9D05-D84455E948D9}"/>
              </a:ext>
            </a:extLst>
          </p:cNvPr>
          <p:cNvSpPr/>
          <p:nvPr/>
        </p:nvSpPr>
        <p:spPr>
          <a:xfrm>
            <a:off x="2774941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8">
            <a:extLst>
              <a:ext uri="{FF2B5EF4-FFF2-40B4-BE49-F238E27FC236}">
                <a16:creationId xmlns:a16="http://schemas.microsoft.com/office/drawing/2014/main" id="{D372B394-0E25-4A42-8F49-3537F12A11EF}"/>
              </a:ext>
            </a:extLst>
          </p:cNvPr>
          <p:cNvSpPr/>
          <p:nvPr/>
        </p:nvSpPr>
        <p:spPr>
          <a:xfrm>
            <a:off x="2199409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2">
            <a:extLst>
              <a:ext uri="{FF2B5EF4-FFF2-40B4-BE49-F238E27FC236}">
                <a16:creationId xmlns:a16="http://schemas.microsoft.com/office/drawing/2014/main" id="{35606BDF-A424-446E-AEED-C5D4611D01B2}"/>
              </a:ext>
            </a:extLst>
          </p:cNvPr>
          <p:cNvSpPr/>
          <p:nvPr/>
        </p:nvSpPr>
        <p:spPr>
          <a:xfrm>
            <a:off x="3921898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Rounded Rectangle 3">
            <a:extLst>
              <a:ext uri="{FF2B5EF4-FFF2-40B4-BE49-F238E27FC236}">
                <a16:creationId xmlns:a16="http://schemas.microsoft.com/office/drawing/2014/main" id="{B43AD000-EFA0-469B-BD34-43AD4BEB517A}"/>
              </a:ext>
            </a:extLst>
          </p:cNvPr>
          <p:cNvSpPr>
            <a:spLocks noChangeAspect="1"/>
          </p:cNvSpPr>
          <p:nvPr/>
        </p:nvSpPr>
        <p:spPr>
          <a:xfrm>
            <a:off x="3344341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Rounded Rectangle 10">
            <a:extLst>
              <a:ext uri="{FF2B5EF4-FFF2-40B4-BE49-F238E27FC236}">
                <a16:creationId xmlns:a16="http://schemas.microsoft.com/office/drawing/2014/main" id="{8F686C50-3610-4C46-BCBD-149DC29B1268}"/>
              </a:ext>
            </a:extLst>
          </p:cNvPr>
          <p:cNvSpPr>
            <a:spLocks noChangeAspect="1"/>
          </p:cNvSpPr>
          <p:nvPr/>
        </p:nvSpPr>
        <p:spPr>
          <a:xfrm>
            <a:off x="4509916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Block Arc 6">
            <a:extLst>
              <a:ext uri="{FF2B5EF4-FFF2-40B4-BE49-F238E27FC236}">
                <a16:creationId xmlns:a16="http://schemas.microsoft.com/office/drawing/2014/main" id="{A41A9C85-49DC-4B3B-AB90-E0F9B9769D66}"/>
              </a:ext>
            </a:extLst>
          </p:cNvPr>
          <p:cNvSpPr/>
          <p:nvPr/>
        </p:nvSpPr>
        <p:spPr>
          <a:xfrm>
            <a:off x="5046348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Left Arrow 1">
            <a:extLst>
              <a:ext uri="{FF2B5EF4-FFF2-40B4-BE49-F238E27FC236}">
                <a16:creationId xmlns:a16="http://schemas.microsoft.com/office/drawing/2014/main" id="{49374632-5EAB-4570-A73B-BF5FA49DC109}"/>
              </a:ext>
            </a:extLst>
          </p:cNvPr>
          <p:cNvSpPr>
            <a:spLocks noChangeAspect="1"/>
          </p:cNvSpPr>
          <p:nvPr/>
        </p:nvSpPr>
        <p:spPr>
          <a:xfrm>
            <a:off x="6719841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Oval 35">
            <a:extLst>
              <a:ext uri="{FF2B5EF4-FFF2-40B4-BE49-F238E27FC236}">
                <a16:creationId xmlns:a16="http://schemas.microsoft.com/office/drawing/2014/main" id="{0C5CF3FA-392F-49E7-A6AB-AFE2FF2D7321}"/>
              </a:ext>
            </a:extLst>
          </p:cNvPr>
          <p:cNvSpPr/>
          <p:nvPr/>
        </p:nvSpPr>
        <p:spPr>
          <a:xfrm>
            <a:off x="6223961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75" name="Isosceles Triangle 68">
            <a:extLst>
              <a:ext uri="{FF2B5EF4-FFF2-40B4-BE49-F238E27FC236}">
                <a16:creationId xmlns:a16="http://schemas.microsoft.com/office/drawing/2014/main" id="{AF86E5D9-034D-45EC-9724-189D11D9518C}"/>
              </a:ext>
            </a:extLst>
          </p:cNvPr>
          <p:cNvSpPr/>
          <p:nvPr/>
        </p:nvSpPr>
        <p:spPr>
          <a:xfrm rot="10800000">
            <a:off x="4528360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2D7BF944-3680-4E62-A515-B5372951CE1D}"/>
              </a:ext>
            </a:extLst>
          </p:cNvPr>
          <p:cNvSpPr/>
          <p:nvPr/>
        </p:nvSpPr>
        <p:spPr>
          <a:xfrm>
            <a:off x="4924115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id="{D3A5FBAC-11E3-43B3-B904-3B5D26BB7661}"/>
              </a:ext>
            </a:extLst>
          </p:cNvPr>
          <p:cNvSpPr/>
          <p:nvPr/>
        </p:nvSpPr>
        <p:spPr>
          <a:xfrm rot="16200000">
            <a:off x="2061852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Donut 8">
            <a:extLst>
              <a:ext uri="{FF2B5EF4-FFF2-40B4-BE49-F238E27FC236}">
                <a16:creationId xmlns:a16="http://schemas.microsoft.com/office/drawing/2014/main" id="{E4A81A13-0A2F-4D2C-AB69-706CDA9888B9}"/>
              </a:ext>
            </a:extLst>
          </p:cNvPr>
          <p:cNvSpPr/>
          <p:nvPr/>
        </p:nvSpPr>
        <p:spPr>
          <a:xfrm>
            <a:off x="5654101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3445EC19-AC47-4E64-8AFC-D0E74F8BEFD8}"/>
              </a:ext>
            </a:extLst>
          </p:cNvPr>
          <p:cNvSpPr/>
          <p:nvPr/>
        </p:nvSpPr>
        <p:spPr>
          <a:xfrm>
            <a:off x="6096340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3DE7BE5-EA46-4036-BB10-FFC053060E34}"/>
              </a:ext>
            </a:extLst>
          </p:cNvPr>
          <p:cNvSpPr/>
          <p:nvPr/>
        </p:nvSpPr>
        <p:spPr>
          <a:xfrm>
            <a:off x="6199793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20">
            <a:extLst>
              <a:ext uri="{FF2B5EF4-FFF2-40B4-BE49-F238E27FC236}">
                <a16:creationId xmlns:a16="http://schemas.microsoft.com/office/drawing/2014/main" id="{4A902CEA-D313-4C7E-A25F-3D3D8F291F43}"/>
              </a:ext>
            </a:extLst>
          </p:cNvPr>
          <p:cNvSpPr/>
          <p:nvPr/>
        </p:nvSpPr>
        <p:spPr>
          <a:xfrm>
            <a:off x="6723584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ed Rectangle 25">
            <a:extLst>
              <a:ext uri="{FF2B5EF4-FFF2-40B4-BE49-F238E27FC236}">
                <a16:creationId xmlns:a16="http://schemas.microsoft.com/office/drawing/2014/main" id="{BA2BA142-825D-4C6C-862F-82B104D18E2A}"/>
              </a:ext>
            </a:extLst>
          </p:cNvPr>
          <p:cNvSpPr/>
          <p:nvPr/>
        </p:nvSpPr>
        <p:spPr>
          <a:xfrm>
            <a:off x="6705835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Block Arc 41">
            <a:extLst>
              <a:ext uri="{FF2B5EF4-FFF2-40B4-BE49-F238E27FC236}">
                <a16:creationId xmlns:a16="http://schemas.microsoft.com/office/drawing/2014/main" id="{A6380F5B-EF02-4DBA-9FEF-890E530AEAD1}"/>
              </a:ext>
            </a:extLst>
          </p:cNvPr>
          <p:cNvSpPr/>
          <p:nvPr/>
        </p:nvSpPr>
        <p:spPr>
          <a:xfrm>
            <a:off x="5639321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Round Same Side Corner Rectangle 11">
            <a:extLst>
              <a:ext uri="{FF2B5EF4-FFF2-40B4-BE49-F238E27FC236}">
                <a16:creationId xmlns:a16="http://schemas.microsoft.com/office/drawing/2014/main" id="{DCB15885-A70C-4CD5-A942-59E0DECDD1DB}"/>
              </a:ext>
            </a:extLst>
          </p:cNvPr>
          <p:cNvSpPr/>
          <p:nvPr/>
        </p:nvSpPr>
        <p:spPr>
          <a:xfrm rot="9900000">
            <a:off x="6169346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Donut 39">
            <a:extLst>
              <a:ext uri="{FF2B5EF4-FFF2-40B4-BE49-F238E27FC236}">
                <a16:creationId xmlns:a16="http://schemas.microsoft.com/office/drawing/2014/main" id="{183491D7-9E1D-4CFF-B01D-63C5ABACE5AD}"/>
              </a:ext>
            </a:extLst>
          </p:cNvPr>
          <p:cNvSpPr/>
          <p:nvPr/>
        </p:nvSpPr>
        <p:spPr>
          <a:xfrm>
            <a:off x="1982501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D08ED227-AF48-4532-A901-DC38F318D771}"/>
              </a:ext>
            </a:extLst>
          </p:cNvPr>
          <p:cNvSpPr/>
          <p:nvPr/>
        </p:nvSpPr>
        <p:spPr>
          <a:xfrm>
            <a:off x="5156410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C8F19AD2-6115-4985-B830-44C5FC061D39}"/>
              </a:ext>
            </a:extLst>
          </p:cNvPr>
          <p:cNvSpPr/>
          <p:nvPr/>
        </p:nvSpPr>
        <p:spPr>
          <a:xfrm>
            <a:off x="2627414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ECD42D09-55CB-4A63-B84B-95BEECAD158C}"/>
              </a:ext>
            </a:extLst>
          </p:cNvPr>
          <p:cNvSpPr/>
          <p:nvPr/>
        </p:nvSpPr>
        <p:spPr>
          <a:xfrm>
            <a:off x="4840495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7">
            <a:extLst>
              <a:ext uri="{FF2B5EF4-FFF2-40B4-BE49-F238E27FC236}">
                <a16:creationId xmlns:a16="http://schemas.microsoft.com/office/drawing/2014/main" id="{589C4ABF-EC95-4BB7-BD75-A2DFACE7AF24}"/>
              </a:ext>
            </a:extLst>
          </p:cNvPr>
          <p:cNvSpPr/>
          <p:nvPr/>
        </p:nvSpPr>
        <p:spPr>
          <a:xfrm>
            <a:off x="5501374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Chord 15">
            <a:extLst>
              <a:ext uri="{FF2B5EF4-FFF2-40B4-BE49-F238E27FC236}">
                <a16:creationId xmlns:a16="http://schemas.microsoft.com/office/drawing/2014/main" id="{D0766F6A-CFCC-4FF8-B6FC-73C44AC7B226}"/>
              </a:ext>
            </a:extLst>
          </p:cNvPr>
          <p:cNvSpPr/>
          <p:nvPr/>
        </p:nvSpPr>
        <p:spPr>
          <a:xfrm>
            <a:off x="6812357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20D64150-8266-46B4-A635-D0C77036F5E6}"/>
              </a:ext>
            </a:extLst>
          </p:cNvPr>
          <p:cNvSpPr/>
          <p:nvPr/>
        </p:nvSpPr>
        <p:spPr>
          <a:xfrm>
            <a:off x="3279770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6">
            <a:extLst>
              <a:ext uri="{FF2B5EF4-FFF2-40B4-BE49-F238E27FC236}">
                <a16:creationId xmlns:a16="http://schemas.microsoft.com/office/drawing/2014/main" id="{D7081EE9-6C4B-4098-A676-CD099F022716}"/>
              </a:ext>
            </a:extLst>
          </p:cNvPr>
          <p:cNvSpPr/>
          <p:nvPr/>
        </p:nvSpPr>
        <p:spPr>
          <a:xfrm>
            <a:off x="2607986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6">
            <a:extLst>
              <a:ext uri="{FF2B5EF4-FFF2-40B4-BE49-F238E27FC236}">
                <a16:creationId xmlns:a16="http://schemas.microsoft.com/office/drawing/2014/main" id="{17A02D40-DDC2-4C3D-95B5-BC8854CD9C54}"/>
              </a:ext>
            </a:extLst>
          </p:cNvPr>
          <p:cNvSpPr/>
          <p:nvPr/>
        </p:nvSpPr>
        <p:spPr>
          <a:xfrm>
            <a:off x="3245092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id="{D789C525-9FA1-4781-ADD3-AD0BE52886EA}"/>
              </a:ext>
            </a:extLst>
          </p:cNvPr>
          <p:cNvSpPr/>
          <p:nvPr/>
        </p:nvSpPr>
        <p:spPr>
          <a:xfrm>
            <a:off x="3882198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9822D07A-FB1A-4B9C-B67F-14E1D8619DAE}"/>
              </a:ext>
            </a:extLst>
          </p:cNvPr>
          <p:cNvSpPr/>
          <p:nvPr/>
        </p:nvSpPr>
        <p:spPr>
          <a:xfrm>
            <a:off x="4519304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Teardrop 6">
            <a:extLst>
              <a:ext uri="{FF2B5EF4-FFF2-40B4-BE49-F238E27FC236}">
                <a16:creationId xmlns:a16="http://schemas.microsoft.com/office/drawing/2014/main" id="{E0B150DF-484A-4147-982B-FA4619737B15}"/>
              </a:ext>
            </a:extLst>
          </p:cNvPr>
          <p:cNvSpPr/>
          <p:nvPr/>
        </p:nvSpPr>
        <p:spPr>
          <a:xfrm rot="8100000">
            <a:off x="6765347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Donut 24">
            <a:extLst>
              <a:ext uri="{FF2B5EF4-FFF2-40B4-BE49-F238E27FC236}">
                <a16:creationId xmlns:a16="http://schemas.microsoft.com/office/drawing/2014/main" id="{C665453A-CE8B-40D5-95FA-514EDDBDB7CE}"/>
              </a:ext>
            </a:extLst>
          </p:cNvPr>
          <p:cNvSpPr/>
          <p:nvPr/>
        </p:nvSpPr>
        <p:spPr>
          <a:xfrm>
            <a:off x="3054948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Chord 38">
            <a:extLst>
              <a:ext uri="{FF2B5EF4-FFF2-40B4-BE49-F238E27FC236}">
                <a16:creationId xmlns:a16="http://schemas.microsoft.com/office/drawing/2014/main" id="{B0415412-ABC7-4B96-B522-C8FDE1079392}"/>
              </a:ext>
            </a:extLst>
          </p:cNvPr>
          <p:cNvSpPr/>
          <p:nvPr/>
        </p:nvSpPr>
        <p:spPr>
          <a:xfrm>
            <a:off x="3728934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Heart 38">
            <a:extLst>
              <a:ext uri="{FF2B5EF4-FFF2-40B4-BE49-F238E27FC236}">
                <a16:creationId xmlns:a16="http://schemas.microsoft.com/office/drawing/2014/main" id="{42E10B58-A84B-42BE-AF25-DE3CC940C31C}"/>
              </a:ext>
            </a:extLst>
          </p:cNvPr>
          <p:cNvSpPr/>
          <p:nvPr/>
        </p:nvSpPr>
        <p:spPr>
          <a:xfrm>
            <a:off x="4222477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Round Same Side Corner Rectangle 19">
            <a:extLst>
              <a:ext uri="{FF2B5EF4-FFF2-40B4-BE49-F238E27FC236}">
                <a16:creationId xmlns:a16="http://schemas.microsoft.com/office/drawing/2014/main" id="{EA62A29B-792D-40E3-81E6-1A14F5C7BF45}"/>
              </a:ext>
            </a:extLst>
          </p:cNvPr>
          <p:cNvSpPr/>
          <p:nvPr/>
        </p:nvSpPr>
        <p:spPr>
          <a:xfrm>
            <a:off x="6234685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Rectangle 23">
            <a:extLst>
              <a:ext uri="{FF2B5EF4-FFF2-40B4-BE49-F238E27FC236}">
                <a16:creationId xmlns:a16="http://schemas.microsoft.com/office/drawing/2014/main" id="{23EC8881-5022-4BDE-B9A0-66175FF7633E}"/>
              </a:ext>
            </a:extLst>
          </p:cNvPr>
          <p:cNvSpPr/>
          <p:nvPr/>
        </p:nvSpPr>
        <p:spPr>
          <a:xfrm>
            <a:off x="1979712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Oval 31">
            <a:extLst>
              <a:ext uri="{FF2B5EF4-FFF2-40B4-BE49-F238E27FC236}">
                <a16:creationId xmlns:a16="http://schemas.microsoft.com/office/drawing/2014/main" id="{28FA0C9D-59F9-41CE-8BA8-D5A81648B675}"/>
              </a:ext>
            </a:extLst>
          </p:cNvPr>
          <p:cNvSpPr/>
          <p:nvPr/>
        </p:nvSpPr>
        <p:spPr>
          <a:xfrm>
            <a:off x="5085259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ectangle 23">
            <a:extLst>
              <a:ext uri="{FF2B5EF4-FFF2-40B4-BE49-F238E27FC236}">
                <a16:creationId xmlns:a16="http://schemas.microsoft.com/office/drawing/2014/main" id="{06981062-6DB2-46FE-8947-A516FC220572}"/>
              </a:ext>
            </a:extLst>
          </p:cNvPr>
          <p:cNvSpPr/>
          <p:nvPr/>
        </p:nvSpPr>
        <p:spPr>
          <a:xfrm>
            <a:off x="3188060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1">
            <a:extLst>
              <a:ext uri="{FF2B5EF4-FFF2-40B4-BE49-F238E27FC236}">
                <a16:creationId xmlns:a16="http://schemas.microsoft.com/office/drawing/2014/main" id="{E24C0D82-0E2D-47B0-A7F8-25A373CE8A51}"/>
              </a:ext>
            </a:extLst>
          </p:cNvPr>
          <p:cNvSpPr/>
          <p:nvPr/>
        </p:nvSpPr>
        <p:spPr>
          <a:xfrm>
            <a:off x="3873695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ardrop 17">
            <a:extLst>
              <a:ext uri="{FF2B5EF4-FFF2-40B4-BE49-F238E27FC236}">
                <a16:creationId xmlns:a16="http://schemas.microsoft.com/office/drawing/2014/main" id="{0DBBF6DB-E07F-40C2-95A1-9888162262EA}"/>
              </a:ext>
            </a:extLst>
          </p:cNvPr>
          <p:cNvSpPr/>
          <p:nvPr/>
        </p:nvSpPr>
        <p:spPr>
          <a:xfrm rot="18900000">
            <a:off x="2655671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31E2AAAD-F7AE-4896-AFE3-2CAF13AC6C09}"/>
              </a:ext>
            </a:extLst>
          </p:cNvPr>
          <p:cNvSpPr/>
          <p:nvPr/>
        </p:nvSpPr>
        <p:spPr>
          <a:xfrm>
            <a:off x="4480679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ound Same Side Corner Rectangle 8">
            <a:extLst>
              <a:ext uri="{FF2B5EF4-FFF2-40B4-BE49-F238E27FC236}">
                <a16:creationId xmlns:a16="http://schemas.microsoft.com/office/drawing/2014/main" id="{3198F0D3-7E50-455E-AD93-B61A8172D843}"/>
              </a:ext>
            </a:extLst>
          </p:cNvPr>
          <p:cNvSpPr/>
          <p:nvPr/>
        </p:nvSpPr>
        <p:spPr>
          <a:xfrm>
            <a:off x="2129558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 Same Side Corner Rectangle 20">
            <a:extLst>
              <a:ext uri="{FF2B5EF4-FFF2-40B4-BE49-F238E27FC236}">
                <a16:creationId xmlns:a16="http://schemas.microsoft.com/office/drawing/2014/main" id="{4F28FAC2-431F-4B78-82B5-2F029A9C95A3}"/>
              </a:ext>
            </a:extLst>
          </p:cNvPr>
          <p:cNvSpPr/>
          <p:nvPr/>
        </p:nvSpPr>
        <p:spPr>
          <a:xfrm rot="10800000">
            <a:off x="2541855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Donut 87">
            <a:extLst>
              <a:ext uri="{FF2B5EF4-FFF2-40B4-BE49-F238E27FC236}">
                <a16:creationId xmlns:a16="http://schemas.microsoft.com/office/drawing/2014/main" id="{925DD968-80BC-4B81-B816-D68DC6EB9EA0}"/>
              </a:ext>
            </a:extLst>
          </p:cNvPr>
          <p:cNvSpPr/>
          <p:nvPr/>
        </p:nvSpPr>
        <p:spPr>
          <a:xfrm>
            <a:off x="2997571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Donut 90">
            <a:extLst>
              <a:ext uri="{FF2B5EF4-FFF2-40B4-BE49-F238E27FC236}">
                <a16:creationId xmlns:a16="http://schemas.microsoft.com/office/drawing/2014/main" id="{30EA6771-F35F-479B-B9E5-F1D1D5D26859}"/>
              </a:ext>
            </a:extLst>
          </p:cNvPr>
          <p:cNvSpPr/>
          <p:nvPr/>
        </p:nvSpPr>
        <p:spPr>
          <a:xfrm>
            <a:off x="3613042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Oval 6">
            <a:extLst>
              <a:ext uri="{FF2B5EF4-FFF2-40B4-BE49-F238E27FC236}">
                <a16:creationId xmlns:a16="http://schemas.microsoft.com/office/drawing/2014/main" id="{1F3E55AE-C559-4CC6-AD98-417C6587C301}"/>
              </a:ext>
            </a:extLst>
          </p:cNvPr>
          <p:cNvSpPr/>
          <p:nvPr/>
        </p:nvSpPr>
        <p:spPr>
          <a:xfrm>
            <a:off x="4309824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Block Arc 25">
            <a:extLst>
              <a:ext uri="{FF2B5EF4-FFF2-40B4-BE49-F238E27FC236}">
                <a16:creationId xmlns:a16="http://schemas.microsoft.com/office/drawing/2014/main" id="{6BCEFC8B-CA2F-4274-9A72-83164FC9E922}"/>
              </a:ext>
            </a:extLst>
          </p:cNvPr>
          <p:cNvSpPr/>
          <p:nvPr/>
        </p:nvSpPr>
        <p:spPr>
          <a:xfrm>
            <a:off x="2569172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Block Arc 31">
            <a:extLst>
              <a:ext uri="{FF2B5EF4-FFF2-40B4-BE49-F238E27FC236}">
                <a16:creationId xmlns:a16="http://schemas.microsoft.com/office/drawing/2014/main" id="{1405E7C5-CBAD-4FAA-8461-2797B221418B}"/>
              </a:ext>
            </a:extLst>
          </p:cNvPr>
          <p:cNvSpPr/>
          <p:nvPr/>
        </p:nvSpPr>
        <p:spPr>
          <a:xfrm>
            <a:off x="4906887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Freeform 53">
            <a:extLst>
              <a:ext uri="{FF2B5EF4-FFF2-40B4-BE49-F238E27FC236}">
                <a16:creationId xmlns:a16="http://schemas.microsoft.com/office/drawing/2014/main" id="{9B4D77C7-61FE-45AD-BBA5-EA4452AA9B9A}"/>
              </a:ext>
            </a:extLst>
          </p:cNvPr>
          <p:cNvSpPr/>
          <p:nvPr/>
        </p:nvSpPr>
        <p:spPr>
          <a:xfrm>
            <a:off x="6114597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id="{2E56B91D-B6F6-465F-A1D5-40183779AFB6}"/>
              </a:ext>
            </a:extLst>
          </p:cNvPr>
          <p:cNvSpPr/>
          <p:nvPr/>
        </p:nvSpPr>
        <p:spPr>
          <a:xfrm>
            <a:off x="6696165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057C0058-8043-4346-87F7-32D9155EAE11}"/>
              </a:ext>
            </a:extLst>
          </p:cNvPr>
          <p:cNvSpPr/>
          <p:nvPr/>
        </p:nvSpPr>
        <p:spPr>
          <a:xfrm>
            <a:off x="2106786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 Same Side Corner Rectangle 36">
            <a:extLst>
              <a:ext uri="{FF2B5EF4-FFF2-40B4-BE49-F238E27FC236}">
                <a16:creationId xmlns:a16="http://schemas.microsoft.com/office/drawing/2014/main" id="{1CA3E608-A438-4E48-93D7-2094DA9F421F}"/>
              </a:ext>
            </a:extLst>
          </p:cNvPr>
          <p:cNvSpPr/>
          <p:nvPr/>
        </p:nvSpPr>
        <p:spPr>
          <a:xfrm>
            <a:off x="5467436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21">
            <a:extLst>
              <a:ext uri="{FF2B5EF4-FFF2-40B4-BE49-F238E27FC236}">
                <a16:creationId xmlns:a16="http://schemas.microsoft.com/office/drawing/2014/main" id="{F88EB500-9EFC-4AF3-B9FD-D04E1CC448F5}"/>
              </a:ext>
            </a:extLst>
          </p:cNvPr>
          <p:cNvSpPr>
            <a:spLocks noChangeAspect="1"/>
          </p:cNvSpPr>
          <p:nvPr/>
        </p:nvSpPr>
        <p:spPr>
          <a:xfrm>
            <a:off x="3952686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32">
            <a:extLst>
              <a:ext uri="{FF2B5EF4-FFF2-40B4-BE49-F238E27FC236}">
                <a16:creationId xmlns:a16="http://schemas.microsoft.com/office/drawing/2014/main" id="{736E2820-E1CF-401D-AA60-C0CEB9CADF9A}"/>
              </a:ext>
            </a:extLst>
          </p:cNvPr>
          <p:cNvSpPr/>
          <p:nvPr/>
        </p:nvSpPr>
        <p:spPr>
          <a:xfrm>
            <a:off x="5536678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5FB2FEB0-AEC0-46E0-B1B9-ECC9F4A97E54}"/>
              </a:ext>
            </a:extLst>
          </p:cNvPr>
          <p:cNvSpPr>
            <a:spLocks noChangeAspect="1"/>
          </p:cNvSpPr>
          <p:nvPr/>
        </p:nvSpPr>
        <p:spPr>
          <a:xfrm>
            <a:off x="2126295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F60900A0-010D-444F-8A75-85893495F071}"/>
              </a:ext>
            </a:extLst>
          </p:cNvPr>
          <p:cNvSpPr>
            <a:spLocks noChangeAspect="1"/>
          </p:cNvSpPr>
          <p:nvPr/>
        </p:nvSpPr>
        <p:spPr>
          <a:xfrm>
            <a:off x="2701917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FA513ABD-F485-4110-9452-9A7C2FE610AE}"/>
              </a:ext>
            </a:extLst>
          </p:cNvPr>
          <p:cNvSpPr>
            <a:spLocks noChangeAspect="1"/>
          </p:cNvSpPr>
          <p:nvPr/>
        </p:nvSpPr>
        <p:spPr>
          <a:xfrm>
            <a:off x="3868887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DC0954F6-587F-4DA6-BE11-A679F0676599}"/>
              </a:ext>
            </a:extLst>
          </p:cNvPr>
          <p:cNvSpPr>
            <a:spLocks noChangeAspect="1"/>
          </p:cNvSpPr>
          <p:nvPr/>
        </p:nvSpPr>
        <p:spPr>
          <a:xfrm>
            <a:off x="3271317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707F6A90-3D0E-4997-8272-E036803243CC}"/>
              </a:ext>
            </a:extLst>
          </p:cNvPr>
          <p:cNvSpPr>
            <a:spLocks noChangeAspect="1"/>
          </p:cNvSpPr>
          <p:nvPr/>
        </p:nvSpPr>
        <p:spPr>
          <a:xfrm rot="18900000">
            <a:off x="4443274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0BE8625C-5E9F-4D21-BD27-FD30FFD3DAA9}"/>
              </a:ext>
            </a:extLst>
          </p:cNvPr>
          <p:cNvSpPr>
            <a:spLocks noChangeAspect="1"/>
          </p:cNvSpPr>
          <p:nvPr/>
        </p:nvSpPr>
        <p:spPr>
          <a:xfrm>
            <a:off x="4932540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609EAE3A-5EA5-46B2-BC7E-0A129F9DFB7A}"/>
              </a:ext>
            </a:extLst>
          </p:cNvPr>
          <p:cNvSpPr>
            <a:spLocks noChangeAspect="1"/>
          </p:cNvSpPr>
          <p:nvPr/>
        </p:nvSpPr>
        <p:spPr>
          <a:xfrm>
            <a:off x="6098962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DA121ED0-7B24-4CB1-A508-3EC6071A9BF9}"/>
              </a:ext>
            </a:extLst>
          </p:cNvPr>
          <p:cNvSpPr>
            <a:spLocks noChangeAspect="1"/>
          </p:cNvSpPr>
          <p:nvPr/>
        </p:nvSpPr>
        <p:spPr>
          <a:xfrm>
            <a:off x="4485439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87F5E9FD-C7C9-4C81-ADA6-1BF43C52DD20}"/>
              </a:ext>
            </a:extLst>
          </p:cNvPr>
          <p:cNvSpPr/>
          <p:nvPr/>
        </p:nvSpPr>
        <p:spPr>
          <a:xfrm>
            <a:off x="5543734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1BEABBAB-B744-47E4-B083-3271903E6F56}"/>
              </a:ext>
            </a:extLst>
          </p:cNvPr>
          <p:cNvSpPr/>
          <p:nvPr/>
        </p:nvSpPr>
        <p:spPr>
          <a:xfrm>
            <a:off x="6712610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C5915C98-85C8-4942-B9A1-09ED04D45F82}"/>
              </a:ext>
            </a:extLst>
          </p:cNvPr>
          <p:cNvGrpSpPr>
            <a:grpSpLocks noChangeAspect="1"/>
          </p:cNvGrpSpPr>
          <p:nvPr/>
        </p:nvGrpSpPr>
        <p:grpSpPr>
          <a:xfrm>
            <a:off x="5032211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7873EA58-1D43-40CB-8A2B-922CCBD481E3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4FC42E2C-0B18-455D-B713-DA2BF08BACB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E70E3968-4011-4F9B-B28E-F052A94A3561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3D54230D-CA41-4537-BC3D-DC392B7A9F7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4340E201-60C1-4260-99C4-A28B4624163B}"/>
              </a:ext>
            </a:extLst>
          </p:cNvPr>
          <p:cNvSpPr>
            <a:spLocks noChangeAspect="1"/>
          </p:cNvSpPr>
          <p:nvPr/>
        </p:nvSpPr>
        <p:spPr>
          <a:xfrm>
            <a:off x="5651351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CF6E88D5-AF2D-40F0-8AB1-650AE7D85AC5}"/>
              </a:ext>
            </a:extLst>
          </p:cNvPr>
          <p:cNvSpPr/>
          <p:nvPr/>
        </p:nvSpPr>
        <p:spPr>
          <a:xfrm>
            <a:off x="3280815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F644E8F1-6D40-4EA2-A944-FBAD05A888A4}"/>
              </a:ext>
            </a:extLst>
          </p:cNvPr>
          <p:cNvSpPr/>
          <p:nvPr/>
        </p:nvSpPr>
        <p:spPr>
          <a:xfrm>
            <a:off x="3849778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C3B0A4D7-1EC9-44C7-94CE-C2A8022246EA}"/>
              </a:ext>
            </a:extLst>
          </p:cNvPr>
          <p:cNvGrpSpPr/>
          <p:nvPr/>
        </p:nvGrpSpPr>
        <p:grpSpPr>
          <a:xfrm>
            <a:off x="2711415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B882785A-4A6F-4482-9715-DD6DE4EDFA2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A8685E3C-1EB9-459E-B205-721E68ECA38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5CBD6D4B-19B9-47C1-AE47-660374A856A7}"/>
              </a:ext>
            </a:extLst>
          </p:cNvPr>
          <p:cNvSpPr/>
          <p:nvPr/>
        </p:nvSpPr>
        <p:spPr>
          <a:xfrm>
            <a:off x="2153604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B3685EB2-A749-4239-BE7A-1602EB5FBAE9}"/>
              </a:ext>
            </a:extLst>
          </p:cNvPr>
          <p:cNvSpPr>
            <a:spLocks noChangeAspect="1"/>
          </p:cNvSpPr>
          <p:nvPr/>
        </p:nvSpPr>
        <p:spPr>
          <a:xfrm>
            <a:off x="6092314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970D06DB-2336-430D-8314-5F131C4C1562}"/>
              </a:ext>
            </a:extLst>
          </p:cNvPr>
          <p:cNvSpPr>
            <a:spLocks noChangeAspect="1"/>
          </p:cNvSpPr>
          <p:nvPr/>
        </p:nvSpPr>
        <p:spPr>
          <a:xfrm>
            <a:off x="2179804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DA4AC33F-8E8D-420A-9046-6303475F6A37}"/>
              </a:ext>
            </a:extLst>
          </p:cNvPr>
          <p:cNvSpPr>
            <a:spLocks noChangeAspect="1"/>
          </p:cNvSpPr>
          <p:nvPr/>
        </p:nvSpPr>
        <p:spPr>
          <a:xfrm>
            <a:off x="6629332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C1973CE7-315B-4BB4-8449-4248D571F1B7}"/>
              </a:ext>
            </a:extLst>
          </p:cNvPr>
          <p:cNvSpPr>
            <a:spLocks noChangeAspect="1"/>
          </p:cNvSpPr>
          <p:nvPr/>
        </p:nvSpPr>
        <p:spPr>
          <a:xfrm>
            <a:off x="2722546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CE4AF3C2-758F-4344-827C-7C0630799C92}"/>
              </a:ext>
            </a:extLst>
          </p:cNvPr>
          <p:cNvSpPr/>
          <p:nvPr/>
        </p:nvSpPr>
        <p:spPr>
          <a:xfrm>
            <a:off x="4447207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934BAC30-F339-44BF-9A8F-5A6ACAF5EF8C}"/>
              </a:ext>
            </a:extLst>
          </p:cNvPr>
          <p:cNvSpPr/>
          <p:nvPr/>
        </p:nvSpPr>
        <p:spPr>
          <a:xfrm>
            <a:off x="3859794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6B15AD70-C6D0-4BE1-AE7B-E7149650BE04}"/>
              </a:ext>
            </a:extLst>
          </p:cNvPr>
          <p:cNvSpPr/>
          <p:nvPr/>
        </p:nvSpPr>
        <p:spPr>
          <a:xfrm>
            <a:off x="3282237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1199E903-9C62-419E-8F86-CDA42334629C}"/>
              </a:ext>
            </a:extLst>
          </p:cNvPr>
          <p:cNvSpPr/>
          <p:nvPr/>
        </p:nvSpPr>
        <p:spPr>
          <a:xfrm rot="2942052">
            <a:off x="4985711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B82702BE-B78E-4E50-950C-A74037AB248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396090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DF97467F-8EF6-491D-917F-0B3BC52DE769}"/>
              </a:ext>
            </a:extLst>
          </p:cNvPr>
          <p:cNvSpPr>
            <a:spLocks noChangeAspect="1"/>
          </p:cNvSpPr>
          <p:nvPr/>
        </p:nvSpPr>
        <p:spPr>
          <a:xfrm>
            <a:off x="6696201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E789C69C-59C8-497E-9CA7-2F55EB705112}"/>
              </a:ext>
            </a:extLst>
          </p:cNvPr>
          <p:cNvSpPr>
            <a:spLocks noChangeAspect="1"/>
          </p:cNvSpPr>
          <p:nvPr/>
        </p:nvSpPr>
        <p:spPr>
          <a:xfrm>
            <a:off x="5529071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CB7D50D9-3CFE-4015-96C1-C082E881494C}"/>
              </a:ext>
            </a:extLst>
          </p:cNvPr>
          <p:cNvSpPr>
            <a:spLocks noChangeAspect="1"/>
          </p:cNvSpPr>
          <p:nvPr/>
        </p:nvSpPr>
        <p:spPr>
          <a:xfrm>
            <a:off x="6099207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83568CFB-A10B-4560-9804-84E0A14A82DD}"/>
              </a:ext>
            </a:extLst>
          </p:cNvPr>
          <p:cNvSpPr>
            <a:spLocks noChangeAspect="1"/>
          </p:cNvSpPr>
          <p:nvPr/>
        </p:nvSpPr>
        <p:spPr>
          <a:xfrm rot="10800000">
            <a:off x="2715913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51C802D7-431B-47A9-8F4D-736F1CA61518}"/>
              </a:ext>
            </a:extLst>
          </p:cNvPr>
          <p:cNvSpPr/>
          <p:nvPr/>
        </p:nvSpPr>
        <p:spPr>
          <a:xfrm rot="10800000">
            <a:off x="5034124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C7124587-19F1-4FA8-BBE3-E57BDF16FDA0}"/>
              </a:ext>
            </a:extLst>
          </p:cNvPr>
          <p:cNvSpPr/>
          <p:nvPr/>
        </p:nvSpPr>
        <p:spPr>
          <a:xfrm>
            <a:off x="3856999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7743088B-2C95-4ACE-82A3-728DF557344D}"/>
              </a:ext>
            </a:extLst>
          </p:cNvPr>
          <p:cNvSpPr/>
          <p:nvPr/>
        </p:nvSpPr>
        <p:spPr>
          <a:xfrm>
            <a:off x="6631836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E15712E4-CCA7-49C0-B4C5-AAEC7B60891D}"/>
              </a:ext>
            </a:extLst>
          </p:cNvPr>
          <p:cNvSpPr/>
          <p:nvPr/>
        </p:nvSpPr>
        <p:spPr>
          <a:xfrm rot="16200000" flipH="1">
            <a:off x="5531799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FA4851A8-AAE7-450D-9988-5C75D3AAF45C}"/>
              </a:ext>
            </a:extLst>
          </p:cNvPr>
          <p:cNvSpPr>
            <a:spLocks noChangeAspect="1"/>
          </p:cNvSpPr>
          <p:nvPr/>
        </p:nvSpPr>
        <p:spPr>
          <a:xfrm>
            <a:off x="4480189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6CAEFEA3-FB7E-4C2A-8DD2-80D29D52C723}"/>
              </a:ext>
            </a:extLst>
          </p:cNvPr>
          <p:cNvSpPr>
            <a:spLocks noChangeAspect="1"/>
          </p:cNvSpPr>
          <p:nvPr/>
        </p:nvSpPr>
        <p:spPr>
          <a:xfrm>
            <a:off x="5529071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0303E1D5-2C28-4998-9034-CD8483DEFC36}"/>
              </a:ext>
            </a:extLst>
          </p:cNvPr>
          <p:cNvSpPr>
            <a:spLocks noChangeAspect="1"/>
          </p:cNvSpPr>
          <p:nvPr/>
        </p:nvSpPr>
        <p:spPr>
          <a:xfrm rot="2160000">
            <a:off x="6112139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C9DEB47B-546C-441E-A317-CB14E694E477}"/>
              </a:ext>
            </a:extLst>
          </p:cNvPr>
          <p:cNvSpPr>
            <a:spLocks noChangeAspect="1"/>
          </p:cNvSpPr>
          <p:nvPr/>
        </p:nvSpPr>
        <p:spPr>
          <a:xfrm>
            <a:off x="2157877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292D635C-3805-481A-88E1-009176F03992}"/>
              </a:ext>
            </a:extLst>
          </p:cNvPr>
          <p:cNvSpPr/>
          <p:nvPr/>
        </p:nvSpPr>
        <p:spPr>
          <a:xfrm>
            <a:off x="2705500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00D31F0B-DCF2-4C48-8A57-5C6A3D147EB4}"/>
              </a:ext>
            </a:extLst>
          </p:cNvPr>
          <p:cNvSpPr/>
          <p:nvPr/>
        </p:nvSpPr>
        <p:spPr>
          <a:xfrm>
            <a:off x="2129968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7ED0D4D8-2BBF-43C4-B2DE-FC2BABA3DB6A}"/>
              </a:ext>
            </a:extLst>
          </p:cNvPr>
          <p:cNvSpPr/>
          <p:nvPr/>
        </p:nvSpPr>
        <p:spPr>
          <a:xfrm>
            <a:off x="3852457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1C932275-F5EF-453C-A2A6-86DAF503E0AC}"/>
              </a:ext>
            </a:extLst>
          </p:cNvPr>
          <p:cNvSpPr>
            <a:spLocks noChangeAspect="1"/>
          </p:cNvSpPr>
          <p:nvPr/>
        </p:nvSpPr>
        <p:spPr>
          <a:xfrm>
            <a:off x="3274900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B25F3A32-C60D-45B2-9F75-F9C656FAB84D}"/>
              </a:ext>
            </a:extLst>
          </p:cNvPr>
          <p:cNvSpPr>
            <a:spLocks noChangeAspect="1"/>
          </p:cNvSpPr>
          <p:nvPr/>
        </p:nvSpPr>
        <p:spPr>
          <a:xfrm>
            <a:off x="4440475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ACD5D48C-46D0-4081-86C5-773A6E55EEA2}"/>
              </a:ext>
            </a:extLst>
          </p:cNvPr>
          <p:cNvSpPr/>
          <p:nvPr/>
        </p:nvSpPr>
        <p:spPr>
          <a:xfrm>
            <a:off x="4976907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88697414-D0E3-4F13-93A9-A5E620FCABD5}"/>
              </a:ext>
            </a:extLst>
          </p:cNvPr>
          <p:cNvSpPr>
            <a:spLocks noChangeAspect="1"/>
          </p:cNvSpPr>
          <p:nvPr/>
        </p:nvSpPr>
        <p:spPr>
          <a:xfrm>
            <a:off x="6650400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BBF7CEEE-BC0E-414D-9799-39E1C13F8840}"/>
              </a:ext>
            </a:extLst>
          </p:cNvPr>
          <p:cNvSpPr/>
          <p:nvPr/>
        </p:nvSpPr>
        <p:spPr>
          <a:xfrm>
            <a:off x="6154520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88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630"/>
            <a:ext cx="9144000" cy="576064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067694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59952" y="195486"/>
            <a:ext cx="3386724" cy="4940364"/>
            <a:chOff x="-59952" y="195486"/>
            <a:chExt cx="3386724" cy="4940364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 flipH="1">
            <a:off x="5771753" y="195486"/>
            <a:ext cx="3386724" cy="4940364"/>
            <a:chOff x="-59952" y="195486"/>
            <a:chExt cx="3386724" cy="4940364"/>
          </a:xfrm>
        </p:grpSpPr>
        <p:pic>
          <p:nvPicPr>
            <p:cNvPr id="13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167844" y="310890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pic>
        <p:nvPicPr>
          <p:cNvPr id="21" name="Picture 2" descr="E:\002-KIMS BUSINESS\007-02-Fullslidesppt-Contents\20161219\02-abs\flower-item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860" y="2433193"/>
            <a:ext cx="649229" cy="6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7033" y="1457301"/>
            <a:ext cx="1182045" cy="1323439"/>
            <a:chOff x="1619672" y="1176978"/>
            <a:chExt cx="1182045" cy="1323439"/>
          </a:xfrm>
        </p:grpSpPr>
        <p:sp>
          <p:nvSpPr>
            <p:cNvPr id="4" name="Rectangle 3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76978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08231" y="1464335"/>
            <a:ext cx="1212497" cy="1323439"/>
            <a:chOff x="3371720" y="1473816"/>
            <a:chExt cx="1212497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000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4591" y="1473816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4348" y="3010832"/>
            <a:ext cx="1211054" cy="1323439"/>
            <a:chOff x="5148064" y="1783153"/>
            <a:chExt cx="1211054" cy="1323439"/>
          </a:xfrm>
        </p:grpSpPr>
        <p:sp>
          <p:nvSpPr>
            <p:cNvPr id="10" name="Rectangle 9"/>
            <p:cNvSpPr/>
            <p:nvPr/>
          </p:nvSpPr>
          <p:spPr>
            <a:xfrm>
              <a:off x="5148064" y="2093450"/>
              <a:ext cx="936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9492" y="1783153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2" name="Rectangle 11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/>
          <p:cNvSpPr>
            <a:spLocks noChangeAspect="1"/>
          </p:cNvSpPr>
          <p:nvPr/>
        </p:nvSpPr>
        <p:spPr>
          <a:xfrm>
            <a:off x="1153281" y="3501517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9"/>
          <p:cNvSpPr/>
          <p:nvPr/>
        </p:nvSpPr>
        <p:spPr>
          <a:xfrm>
            <a:off x="1162454" y="1989242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27"/>
          <p:cNvSpPr/>
          <p:nvPr/>
        </p:nvSpPr>
        <p:spPr>
          <a:xfrm>
            <a:off x="5029346" y="3540607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/>
          <p:cNvSpPr/>
          <p:nvPr/>
        </p:nvSpPr>
        <p:spPr>
          <a:xfrm>
            <a:off x="5010253" y="19755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93379" y="1602042"/>
            <a:ext cx="1929159" cy="1048024"/>
            <a:chOff x="803640" y="3362835"/>
            <a:chExt cx="2059657" cy="1048024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00694" y="3141505"/>
            <a:ext cx="1929159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5926" y="1602042"/>
            <a:ext cx="1929159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3241" y="3141505"/>
            <a:ext cx="1929159" cy="1048024"/>
            <a:chOff x="803640" y="3362835"/>
            <a:chExt cx="2059657" cy="1048024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49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Our Team Layout</a:t>
            </a:r>
            <a:endParaRPr lang="ko-KR" altLang="en-US" dirty="0">
              <a:solidFill>
                <a:srgbClr val="9848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1560" y="3653474"/>
            <a:ext cx="2160240" cy="1199970"/>
            <a:chOff x="3779911" y="3327771"/>
            <a:chExt cx="1584177" cy="1199970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880" y="3653474"/>
            <a:ext cx="2160240" cy="1199970"/>
            <a:chOff x="3779911" y="3327771"/>
            <a:chExt cx="1584177" cy="1199970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2940" y="3653474"/>
            <a:ext cx="2160240" cy="1199970"/>
            <a:chOff x="3779911" y="3327771"/>
            <a:chExt cx="1584177" cy="1199970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6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3859120" y="3673482"/>
              <a:ext cx="1425759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5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9120" y="3881410"/>
              <a:ext cx="1425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E11DC5D-A63A-45D6-857B-59569A71DD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CA7B449-FE1F-4646-A7FD-5188424904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9B04BDF-E96F-4EDD-9C9A-0FC5608C0FA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8086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2" y="2427734"/>
            <a:ext cx="9036496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30771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864445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98119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31793" y="2368096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765467" y="236809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46650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324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998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672" y="1779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5953" y="1779662"/>
            <a:ext cx="90707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0024" y="3179910"/>
            <a:ext cx="1402807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34541" y="3179910"/>
            <a:ext cx="1402807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69058" y="3179910"/>
            <a:ext cx="1402807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03575" y="3179910"/>
            <a:ext cx="1402807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8090" y="3179910"/>
            <a:ext cx="1402807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1"/>
          <p:cNvSpPr>
            <a:spLocks noChangeAspect="1"/>
          </p:cNvSpPr>
          <p:nvPr/>
        </p:nvSpPr>
        <p:spPr>
          <a:xfrm>
            <a:off x="4432327" y="2718510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9"/>
          <p:cNvSpPr/>
          <p:nvPr/>
        </p:nvSpPr>
        <p:spPr>
          <a:xfrm>
            <a:off x="6047835" y="2731520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4"/>
          <p:cNvSpPr/>
          <p:nvPr/>
        </p:nvSpPr>
        <p:spPr>
          <a:xfrm>
            <a:off x="7658485" y="269526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27"/>
          <p:cNvSpPr/>
          <p:nvPr/>
        </p:nvSpPr>
        <p:spPr>
          <a:xfrm>
            <a:off x="2788751" y="2743422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Rounded Rectangle 7"/>
          <p:cNvSpPr/>
          <p:nvPr/>
        </p:nvSpPr>
        <p:spPr>
          <a:xfrm>
            <a:off x="1121619" y="2717833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3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85F80F0-921F-4341-B73A-E962A1E322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3095836" y="0"/>
            <a:ext cx="2952328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184190" y="647310"/>
            <a:ext cx="2783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5975" y="2272806"/>
            <a:ext cx="2539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819860" y="4299942"/>
            <a:ext cx="1512168" cy="24608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3833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4"/>
          <p:cNvSpPr/>
          <p:nvPr/>
        </p:nvSpPr>
        <p:spPr>
          <a:xfrm>
            <a:off x="1005232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 rot="5400000">
            <a:off x="868917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3069461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2935866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4"/>
          <p:cNvSpPr/>
          <p:nvPr/>
        </p:nvSpPr>
        <p:spPr>
          <a:xfrm>
            <a:off x="513369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5002815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197920" y="1366353"/>
            <a:ext cx="868840" cy="2160237"/>
          </a:xfrm>
          <a:custGeom>
            <a:avLst/>
            <a:gdLst/>
            <a:ahLst/>
            <a:cxnLst/>
            <a:rect l="l" t="t" r="r" b="b"/>
            <a:pathLst>
              <a:path w="1699986" h="4226755">
                <a:moveTo>
                  <a:pt x="85911" y="795663"/>
                </a:moveTo>
                <a:cubicBezTo>
                  <a:pt x="143266" y="787631"/>
                  <a:pt x="198644" y="844544"/>
                  <a:pt x="209601" y="922783"/>
                </a:cubicBezTo>
                <a:cubicBezTo>
                  <a:pt x="220557" y="1001022"/>
                  <a:pt x="182942" y="1070957"/>
                  <a:pt x="125587" y="1078989"/>
                </a:cubicBezTo>
                <a:cubicBezTo>
                  <a:pt x="68231" y="1087021"/>
                  <a:pt x="12853" y="1030108"/>
                  <a:pt x="1897" y="951869"/>
                </a:cubicBezTo>
                <a:cubicBezTo>
                  <a:pt x="-9059" y="873630"/>
                  <a:pt x="28556" y="803695"/>
                  <a:pt x="85911" y="795663"/>
                </a:cubicBezTo>
                <a:close/>
                <a:moveTo>
                  <a:pt x="1282417" y="684713"/>
                </a:moveTo>
                <a:cubicBezTo>
                  <a:pt x="1449599" y="694276"/>
                  <a:pt x="1580206" y="756303"/>
                  <a:pt x="1625316" y="883709"/>
                </a:cubicBezTo>
                <a:cubicBezTo>
                  <a:pt x="1874032" y="1642051"/>
                  <a:pt x="1186403" y="1851753"/>
                  <a:pt x="1040100" y="2229705"/>
                </a:cubicBezTo>
                <a:cubicBezTo>
                  <a:pt x="896234" y="2693002"/>
                  <a:pt x="1578987" y="3141666"/>
                  <a:pt x="1683838" y="3546441"/>
                </a:cubicBezTo>
                <a:cubicBezTo>
                  <a:pt x="1786250" y="3948777"/>
                  <a:pt x="1376599" y="4212125"/>
                  <a:pt x="1157143" y="4226755"/>
                </a:cubicBezTo>
                <a:cubicBezTo>
                  <a:pt x="886480" y="4226755"/>
                  <a:pt x="608503" y="3999984"/>
                  <a:pt x="542666" y="3612278"/>
                </a:cubicBezTo>
                <a:cubicBezTo>
                  <a:pt x="479268" y="3049008"/>
                  <a:pt x="298827" y="2368694"/>
                  <a:pt x="111071" y="1666435"/>
                </a:cubicBezTo>
                <a:cubicBezTo>
                  <a:pt x="-49864" y="1099507"/>
                  <a:pt x="780868" y="656024"/>
                  <a:pt x="1282417" y="684713"/>
                </a:cubicBezTo>
                <a:close/>
                <a:moveTo>
                  <a:pt x="363234" y="559510"/>
                </a:moveTo>
                <a:cubicBezTo>
                  <a:pt x="430930" y="559510"/>
                  <a:pt x="485808" y="634368"/>
                  <a:pt x="485808" y="726711"/>
                </a:cubicBezTo>
                <a:cubicBezTo>
                  <a:pt x="485808" y="819054"/>
                  <a:pt x="430930" y="893912"/>
                  <a:pt x="363234" y="893912"/>
                </a:cubicBezTo>
                <a:cubicBezTo>
                  <a:pt x="295538" y="893912"/>
                  <a:pt x="240660" y="819054"/>
                  <a:pt x="240660" y="726711"/>
                </a:cubicBezTo>
                <a:cubicBezTo>
                  <a:pt x="240660" y="634368"/>
                  <a:pt x="295538" y="559510"/>
                  <a:pt x="363234" y="559510"/>
                </a:cubicBezTo>
                <a:close/>
                <a:moveTo>
                  <a:pt x="638428" y="385169"/>
                </a:moveTo>
                <a:cubicBezTo>
                  <a:pt x="706124" y="385169"/>
                  <a:pt x="761002" y="460027"/>
                  <a:pt x="761002" y="552370"/>
                </a:cubicBezTo>
                <a:cubicBezTo>
                  <a:pt x="761002" y="644713"/>
                  <a:pt x="706124" y="719571"/>
                  <a:pt x="638428" y="719571"/>
                </a:cubicBezTo>
                <a:cubicBezTo>
                  <a:pt x="570732" y="719571"/>
                  <a:pt x="515854" y="644713"/>
                  <a:pt x="515854" y="552370"/>
                </a:cubicBezTo>
                <a:cubicBezTo>
                  <a:pt x="515854" y="460027"/>
                  <a:pt x="570732" y="385169"/>
                  <a:pt x="638428" y="385169"/>
                </a:cubicBezTo>
                <a:close/>
                <a:moveTo>
                  <a:pt x="949469" y="169069"/>
                </a:moveTo>
                <a:cubicBezTo>
                  <a:pt x="1036963" y="169069"/>
                  <a:pt x="1107890" y="265820"/>
                  <a:pt x="1107890" y="385169"/>
                </a:cubicBezTo>
                <a:cubicBezTo>
                  <a:pt x="1107890" y="504518"/>
                  <a:pt x="1036963" y="601269"/>
                  <a:pt x="949469" y="601269"/>
                </a:cubicBezTo>
                <a:cubicBezTo>
                  <a:pt x="861975" y="601269"/>
                  <a:pt x="791048" y="504518"/>
                  <a:pt x="791048" y="385169"/>
                </a:cubicBezTo>
                <a:cubicBezTo>
                  <a:pt x="791048" y="265820"/>
                  <a:pt x="861975" y="169069"/>
                  <a:pt x="949469" y="169069"/>
                </a:cubicBezTo>
                <a:close/>
                <a:moveTo>
                  <a:pt x="1397626" y="0"/>
                </a:moveTo>
                <a:cubicBezTo>
                  <a:pt x="1524888" y="0"/>
                  <a:pt x="1628055" y="140728"/>
                  <a:pt x="1628055" y="314325"/>
                </a:cubicBezTo>
                <a:cubicBezTo>
                  <a:pt x="1628055" y="487922"/>
                  <a:pt x="1524888" y="628650"/>
                  <a:pt x="1397626" y="628650"/>
                </a:cubicBezTo>
                <a:cubicBezTo>
                  <a:pt x="1270364" y="628650"/>
                  <a:pt x="1167197" y="487922"/>
                  <a:pt x="1167197" y="314325"/>
                </a:cubicBezTo>
                <a:cubicBezTo>
                  <a:pt x="1167197" y="140728"/>
                  <a:pt x="1270364" y="0"/>
                  <a:pt x="1397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069764" y="2357048"/>
            <a:ext cx="100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 Steps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3579862"/>
            <a:ext cx="1800200" cy="1232690"/>
            <a:chOff x="803640" y="3362835"/>
            <a:chExt cx="2059657" cy="1232690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3781" y="3579862"/>
            <a:ext cx="1800200" cy="1232690"/>
            <a:chOff x="803640" y="3362835"/>
            <a:chExt cx="2059657" cy="1232690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8010" y="3579862"/>
            <a:ext cx="1800200" cy="1232690"/>
            <a:chOff x="803640" y="3362835"/>
            <a:chExt cx="2059657" cy="1232690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240" y="3579862"/>
            <a:ext cx="1800200" cy="1232690"/>
            <a:chOff x="803640" y="3362835"/>
            <a:chExt cx="2059657" cy="1232690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485590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2443</Words>
  <Application>Microsoft Office PowerPoint</Application>
  <PresentationFormat>全屏显示(16:9)</PresentationFormat>
  <Paragraphs>309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Arial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74</cp:revision>
  <dcterms:created xsi:type="dcterms:W3CDTF">2016-12-05T23:26:54Z</dcterms:created>
  <dcterms:modified xsi:type="dcterms:W3CDTF">2019-09-10T12:32:40Z</dcterms:modified>
</cp:coreProperties>
</file>