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48" r:id="rId2"/>
    <p:sldMasterId id="2147483658" r:id="rId3"/>
  </p:sldMasterIdLst>
  <p:notesMasterIdLst>
    <p:notesMasterId r:id="rId38"/>
  </p:notesMasterIdLst>
  <p:handoutMasterIdLst>
    <p:handoutMasterId r:id="rId39"/>
  </p:handoutMasterIdLst>
  <p:sldIdLst>
    <p:sldId id="256" r:id="rId4"/>
    <p:sldId id="284" r:id="rId5"/>
    <p:sldId id="259" r:id="rId6"/>
    <p:sldId id="285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98" r:id="rId20"/>
    <p:sldId id="274" r:id="rId21"/>
    <p:sldId id="289" r:id="rId22"/>
    <p:sldId id="276" r:id="rId23"/>
    <p:sldId id="275" r:id="rId24"/>
    <p:sldId id="278" r:id="rId25"/>
    <p:sldId id="277" r:id="rId26"/>
    <p:sldId id="286" r:id="rId27"/>
    <p:sldId id="299" r:id="rId28"/>
    <p:sldId id="279" r:id="rId29"/>
    <p:sldId id="280" r:id="rId30"/>
    <p:sldId id="281" r:id="rId31"/>
    <p:sldId id="282" r:id="rId32"/>
    <p:sldId id="287" r:id="rId33"/>
    <p:sldId id="300" r:id="rId34"/>
    <p:sldId id="290" r:id="rId35"/>
    <p:sldId id="292" r:id="rId36"/>
    <p:sldId id="295" r:id="rId37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B856"/>
    <a:srgbClr val="1CBBB4"/>
    <a:srgbClr val="9FED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2" autoAdjust="0"/>
    <p:restoredTop sz="95360" autoAdjust="0"/>
  </p:normalViewPr>
  <p:slideViewPr>
    <p:cSldViewPr showGuides="1">
      <p:cViewPr varScale="1">
        <p:scale>
          <a:sx n="90" d="100"/>
          <a:sy n="90" d="100"/>
        </p:scale>
        <p:origin x="822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-31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Text 1</c:v>
                </c:pt>
                <c:pt idx="1">
                  <c:v>Text 2</c:v>
                </c:pt>
                <c:pt idx="2">
                  <c:v>Text 3</c:v>
                </c:pt>
                <c:pt idx="3">
                  <c:v>Text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2D-4A87-98F2-2089FDA37BC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Text 1</c:v>
                </c:pt>
                <c:pt idx="1">
                  <c:v>Text 2</c:v>
                </c:pt>
                <c:pt idx="2">
                  <c:v>Text 3</c:v>
                </c:pt>
                <c:pt idx="3">
                  <c:v>Text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2D-4A87-98F2-2089FDA37BC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Text 1</c:v>
                </c:pt>
                <c:pt idx="1">
                  <c:v>Text 2</c:v>
                </c:pt>
                <c:pt idx="2">
                  <c:v>Text 3</c:v>
                </c:pt>
                <c:pt idx="3">
                  <c:v>Text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E2D-4A87-98F2-2089FDA37B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229824"/>
        <c:axId val="55231616"/>
      </c:barChart>
      <c:catAx>
        <c:axId val="55229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zh-CN"/>
          </a:p>
        </c:txPr>
        <c:crossAx val="55231616"/>
        <c:crosses val="autoZero"/>
        <c:auto val="1"/>
        <c:lblAlgn val="ctr"/>
        <c:lblOffset val="100"/>
        <c:noMultiLvlLbl val="0"/>
      </c:catAx>
      <c:valAx>
        <c:axId val="5523161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pPr>
            <a:endParaRPr lang="zh-CN"/>
          </a:p>
        </c:txPr>
        <c:crossAx val="552298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64-4F71-891E-206078155D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7332224"/>
        <c:axId val="477333760"/>
      </c:barChart>
      <c:catAx>
        <c:axId val="4773322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zh-CN"/>
          </a:p>
        </c:txPr>
        <c:crossAx val="477333760"/>
        <c:crosses val="autoZero"/>
        <c:auto val="1"/>
        <c:lblAlgn val="ctr"/>
        <c:lblOffset val="100"/>
        <c:noMultiLvlLbl val="0"/>
      </c:catAx>
      <c:valAx>
        <c:axId val="47733376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zh-CN"/>
          </a:p>
        </c:txPr>
        <c:crossAx val="4773322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F2-4B2E-8192-73DD82BA3C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7332224"/>
        <c:axId val="477333760"/>
      </c:barChart>
      <c:catAx>
        <c:axId val="4773322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zh-CN"/>
          </a:p>
        </c:txPr>
        <c:crossAx val="477333760"/>
        <c:crosses val="autoZero"/>
        <c:auto val="1"/>
        <c:lblAlgn val="ctr"/>
        <c:lblOffset val="100"/>
        <c:noMultiLvlLbl val="0"/>
      </c:catAx>
      <c:valAx>
        <c:axId val="47733376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zh-CN"/>
          </a:p>
        </c:txPr>
        <c:crossAx val="4773322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84-4B8F-BE30-2822CE260D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7332224"/>
        <c:axId val="477333760"/>
      </c:barChart>
      <c:catAx>
        <c:axId val="4773322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zh-CN"/>
          </a:p>
        </c:txPr>
        <c:crossAx val="477333760"/>
        <c:crosses val="autoZero"/>
        <c:auto val="1"/>
        <c:lblAlgn val="ctr"/>
        <c:lblOffset val="100"/>
        <c:noMultiLvlLbl val="0"/>
      </c:catAx>
      <c:valAx>
        <c:axId val="47733376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pPr>
            <a:endParaRPr lang="zh-CN"/>
          </a:p>
        </c:txPr>
        <c:crossAx val="4773322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0647C-2142-49BD-86CE-ED609DF61204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46AFA7-4971-4E87-AA3D-540E429FAD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19794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DFE15-6179-4579-ADBF-D18E81C13FE2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CCC151-D09E-4313-86BF-DE81850A7C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83177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CC151-D09E-4313-86BF-DE81850A7CA1}" type="slidenum">
              <a:rPr lang="ko-KR" altLang="en-US" smtClean="0"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5665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roup 131"/>
          <p:cNvGrpSpPr/>
          <p:nvPr userDrawn="1"/>
        </p:nvGrpSpPr>
        <p:grpSpPr>
          <a:xfrm>
            <a:off x="3293503" y="411510"/>
            <a:ext cx="2556993" cy="2699230"/>
            <a:chOff x="787805" y="339502"/>
            <a:chExt cx="4175262" cy="4407517"/>
          </a:xfrm>
        </p:grpSpPr>
        <p:sp>
          <p:nvSpPr>
            <p:cNvPr id="133" name="Oval 132"/>
            <p:cNvSpPr/>
            <p:nvPr/>
          </p:nvSpPr>
          <p:spPr>
            <a:xfrm>
              <a:off x="787805" y="339502"/>
              <a:ext cx="4175262" cy="417526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grpSp>
          <p:nvGrpSpPr>
            <p:cNvPr id="134" name="Group 133"/>
            <p:cNvGrpSpPr/>
            <p:nvPr/>
          </p:nvGrpSpPr>
          <p:grpSpPr>
            <a:xfrm>
              <a:off x="1129436" y="1046675"/>
              <a:ext cx="3492000" cy="3700344"/>
              <a:chOff x="5304922" y="1037184"/>
              <a:chExt cx="3492000" cy="3700344"/>
            </a:xfrm>
          </p:grpSpPr>
          <p:grpSp>
            <p:nvGrpSpPr>
              <p:cNvPr id="135" name="Group 134"/>
              <p:cNvGrpSpPr/>
              <p:nvPr/>
            </p:nvGrpSpPr>
            <p:grpSpPr>
              <a:xfrm>
                <a:off x="5304922" y="3743716"/>
                <a:ext cx="3492000" cy="437610"/>
                <a:chOff x="1709238" y="4209096"/>
                <a:chExt cx="3492000" cy="437610"/>
              </a:xfrm>
            </p:grpSpPr>
            <p:sp>
              <p:nvSpPr>
                <p:cNvPr id="161" name="Rectangle 160"/>
                <p:cNvSpPr/>
                <p:nvPr/>
              </p:nvSpPr>
              <p:spPr>
                <a:xfrm>
                  <a:off x="1709238" y="4214706"/>
                  <a:ext cx="3492000" cy="432000"/>
                </a:xfrm>
                <a:prstGeom prst="rect">
                  <a:avLst/>
                </a:prstGeom>
                <a:solidFill>
                  <a:schemeClr val="accent1"/>
                </a:soli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grpSp>
              <p:nvGrpSpPr>
                <p:cNvPr id="162" name="Group 161"/>
                <p:cNvGrpSpPr/>
                <p:nvPr/>
              </p:nvGrpSpPr>
              <p:grpSpPr>
                <a:xfrm>
                  <a:off x="2078720" y="4209096"/>
                  <a:ext cx="469833" cy="432000"/>
                  <a:chOff x="2078720" y="4209096"/>
                  <a:chExt cx="469833" cy="432000"/>
                </a:xfrm>
              </p:grpSpPr>
              <p:sp>
                <p:nvSpPr>
                  <p:cNvPr id="170" name="Rectangle 169"/>
                  <p:cNvSpPr/>
                  <p:nvPr/>
                </p:nvSpPr>
                <p:spPr>
                  <a:xfrm>
                    <a:off x="2078720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71" name="Rectangle 170"/>
                  <p:cNvSpPr/>
                  <p:nvPr/>
                </p:nvSpPr>
                <p:spPr>
                  <a:xfrm>
                    <a:off x="2217331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72" name="Rectangle 171"/>
                  <p:cNvSpPr/>
                  <p:nvPr/>
                </p:nvSpPr>
                <p:spPr>
                  <a:xfrm>
                    <a:off x="2355942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73" name="Rectangle 172"/>
                  <p:cNvSpPr/>
                  <p:nvPr/>
                </p:nvSpPr>
                <p:spPr>
                  <a:xfrm>
                    <a:off x="2494553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163" name="Group 162"/>
                <p:cNvGrpSpPr/>
                <p:nvPr/>
              </p:nvGrpSpPr>
              <p:grpSpPr>
                <a:xfrm>
                  <a:off x="4098293" y="4384000"/>
                  <a:ext cx="900965" cy="82800"/>
                  <a:chOff x="4098293" y="4384000"/>
                  <a:chExt cx="900965" cy="82800"/>
                </a:xfrm>
              </p:grpSpPr>
              <p:sp>
                <p:nvSpPr>
                  <p:cNvPr id="164" name="Rectangle 163"/>
                  <p:cNvSpPr/>
                  <p:nvPr/>
                </p:nvSpPr>
                <p:spPr>
                  <a:xfrm>
                    <a:off x="4098293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65" name="Rectangle 164"/>
                  <p:cNvSpPr/>
                  <p:nvPr/>
                </p:nvSpPr>
                <p:spPr>
                  <a:xfrm>
                    <a:off x="4260486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66" name="Rectangle 165"/>
                  <p:cNvSpPr/>
                  <p:nvPr/>
                </p:nvSpPr>
                <p:spPr>
                  <a:xfrm>
                    <a:off x="4422679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67" name="Rectangle 166"/>
                  <p:cNvSpPr/>
                  <p:nvPr/>
                </p:nvSpPr>
                <p:spPr>
                  <a:xfrm>
                    <a:off x="4584872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68" name="Rectangle 167"/>
                  <p:cNvSpPr/>
                  <p:nvPr/>
                </p:nvSpPr>
                <p:spPr>
                  <a:xfrm>
                    <a:off x="4747065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69" name="Rectangle 168"/>
                  <p:cNvSpPr/>
                  <p:nvPr/>
                </p:nvSpPr>
                <p:spPr>
                  <a:xfrm>
                    <a:off x="4909258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136" name="Group 135"/>
              <p:cNvGrpSpPr/>
              <p:nvPr/>
            </p:nvGrpSpPr>
            <p:grpSpPr>
              <a:xfrm flipH="1">
                <a:off x="5304922" y="4299918"/>
                <a:ext cx="3492000" cy="437610"/>
                <a:chOff x="1709238" y="4209096"/>
                <a:chExt cx="3492000" cy="437610"/>
              </a:xfrm>
            </p:grpSpPr>
            <p:sp>
              <p:nvSpPr>
                <p:cNvPr id="148" name="Rectangle 147"/>
                <p:cNvSpPr/>
                <p:nvPr/>
              </p:nvSpPr>
              <p:spPr>
                <a:xfrm>
                  <a:off x="1709238" y="4214706"/>
                  <a:ext cx="3492000" cy="432000"/>
                </a:xfrm>
                <a:prstGeom prst="rect">
                  <a:avLst/>
                </a:prstGeom>
                <a:solidFill>
                  <a:schemeClr val="accent2"/>
                </a:soli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grpSp>
              <p:nvGrpSpPr>
                <p:cNvPr id="149" name="Group 148"/>
                <p:cNvGrpSpPr/>
                <p:nvPr/>
              </p:nvGrpSpPr>
              <p:grpSpPr>
                <a:xfrm>
                  <a:off x="2078720" y="4209096"/>
                  <a:ext cx="469833" cy="432000"/>
                  <a:chOff x="2078720" y="4209096"/>
                  <a:chExt cx="469833" cy="432000"/>
                </a:xfrm>
              </p:grpSpPr>
              <p:sp>
                <p:nvSpPr>
                  <p:cNvPr id="157" name="Rectangle 156"/>
                  <p:cNvSpPr/>
                  <p:nvPr/>
                </p:nvSpPr>
                <p:spPr>
                  <a:xfrm>
                    <a:off x="2078720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8" name="Rectangle 157"/>
                  <p:cNvSpPr/>
                  <p:nvPr/>
                </p:nvSpPr>
                <p:spPr>
                  <a:xfrm>
                    <a:off x="2217331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9" name="Rectangle 158"/>
                  <p:cNvSpPr/>
                  <p:nvPr/>
                </p:nvSpPr>
                <p:spPr>
                  <a:xfrm>
                    <a:off x="2355942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60" name="Rectangle 159"/>
                  <p:cNvSpPr/>
                  <p:nvPr/>
                </p:nvSpPr>
                <p:spPr>
                  <a:xfrm>
                    <a:off x="2494553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150" name="Group 149"/>
                <p:cNvGrpSpPr/>
                <p:nvPr/>
              </p:nvGrpSpPr>
              <p:grpSpPr>
                <a:xfrm>
                  <a:off x="4098293" y="4384000"/>
                  <a:ext cx="900965" cy="82800"/>
                  <a:chOff x="4098293" y="4384000"/>
                  <a:chExt cx="900965" cy="82800"/>
                </a:xfrm>
              </p:grpSpPr>
              <p:sp>
                <p:nvSpPr>
                  <p:cNvPr id="151" name="Rectangle 150"/>
                  <p:cNvSpPr/>
                  <p:nvPr/>
                </p:nvSpPr>
                <p:spPr>
                  <a:xfrm>
                    <a:off x="4098293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2" name="Rectangle 151"/>
                  <p:cNvSpPr/>
                  <p:nvPr/>
                </p:nvSpPr>
                <p:spPr>
                  <a:xfrm>
                    <a:off x="4260486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3" name="Rectangle 152"/>
                  <p:cNvSpPr/>
                  <p:nvPr/>
                </p:nvSpPr>
                <p:spPr>
                  <a:xfrm>
                    <a:off x="4422679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4" name="Rectangle 153"/>
                  <p:cNvSpPr/>
                  <p:nvPr/>
                </p:nvSpPr>
                <p:spPr>
                  <a:xfrm>
                    <a:off x="4584872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5" name="Rectangle 154"/>
                  <p:cNvSpPr/>
                  <p:nvPr/>
                </p:nvSpPr>
                <p:spPr>
                  <a:xfrm>
                    <a:off x="4747065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6" name="Rectangle 155"/>
                  <p:cNvSpPr/>
                  <p:nvPr/>
                </p:nvSpPr>
                <p:spPr>
                  <a:xfrm>
                    <a:off x="4909258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137" name="Group 136"/>
              <p:cNvGrpSpPr/>
              <p:nvPr/>
            </p:nvGrpSpPr>
            <p:grpSpPr>
              <a:xfrm>
                <a:off x="6272654" y="1875857"/>
                <a:ext cx="720080" cy="720080"/>
                <a:chOff x="6272654" y="1875857"/>
                <a:chExt cx="720080" cy="720080"/>
              </a:xfrm>
            </p:grpSpPr>
            <p:sp>
              <p:nvSpPr>
                <p:cNvPr id="146" name="Rectangle 145"/>
                <p:cNvSpPr/>
                <p:nvPr/>
              </p:nvSpPr>
              <p:spPr>
                <a:xfrm>
                  <a:off x="6272654" y="1875857"/>
                  <a:ext cx="720080" cy="720080"/>
                </a:xfrm>
                <a:prstGeom prst="rect">
                  <a:avLst/>
                </a:prstGeom>
                <a:solidFill>
                  <a:schemeClr val="accent1"/>
                </a:soli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7" name="Parallelogram 5"/>
                <p:cNvSpPr>
                  <a:spLocks/>
                </p:cNvSpPr>
                <p:nvPr/>
              </p:nvSpPr>
              <p:spPr>
                <a:xfrm>
                  <a:off x="6391715" y="1978487"/>
                  <a:ext cx="481958" cy="4819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8270" h="868857">
                      <a:moveTo>
                        <a:pt x="424135" y="189887"/>
                      </a:moveTo>
                      <a:lnTo>
                        <a:pt x="297766" y="526729"/>
                      </a:lnTo>
                      <a:lnTo>
                        <a:pt x="550505" y="526729"/>
                      </a:lnTo>
                      <a:close/>
                      <a:moveTo>
                        <a:pt x="325960" y="0"/>
                      </a:moveTo>
                      <a:lnTo>
                        <a:pt x="352897" y="0"/>
                      </a:lnTo>
                      <a:lnTo>
                        <a:pt x="495373" y="0"/>
                      </a:lnTo>
                      <a:lnTo>
                        <a:pt x="522310" y="0"/>
                      </a:lnTo>
                      <a:lnTo>
                        <a:pt x="848270" y="868857"/>
                      </a:lnTo>
                      <a:lnTo>
                        <a:pt x="678857" y="868857"/>
                      </a:lnTo>
                      <a:lnTo>
                        <a:pt x="604960" y="671883"/>
                      </a:lnTo>
                      <a:lnTo>
                        <a:pt x="243310" y="671883"/>
                      </a:lnTo>
                      <a:lnTo>
                        <a:pt x="169413" y="868857"/>
                      </a:lnTo>
                      <a:lnTo>
                        <a:pt x="0" y="868857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38" name="Group 137"/>
              <p:cNvGrpSpPr/>
              <p:nvPr/>
            </p:nvGrpSpPr>
            <p:grpSpPr>
              <a:xfrm>
                <a:off x="7109110" y="1875857"/>
                <a:ext cx="720080" cy="720080"/>
                <a:chOff x="7109110" y="1875857"/>
                <a:chExt cx="720080" cy="720080"/>
              </a:xfrm>
            </p:grpSpPr>
            <p:sp>
              <p:nvSpPr>
                <p:cNvPr id="144" name="Rectangle 143"/>
                <p:cNvSpPr/>
                <p:nvPr/>
              </p:nvSpPr>
              <p:spPr>
                <a:xfrm>
                  <a:off x="7109110" y="1875857"/>
                  <a:ext cx="720080" cy="720080"/>
                </a:xfrm>
                <a:prstGeom prst="rect">
                  <a:avLst/>
                </a:prstGeom>
                <a:solidFill>
                  <a:schemeClr val="accent2"/>
                </a:soli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5" name="Rectangle 9"/>
                <p:cNvSpPr>
                  <a:spLocks noChangeAspect="1"/>
                </p:cNvSpPr>
                <p:nvPr/>
              </p:nvSpPr>
              <p:spPr>
                <a:xfrm>
                  <a:off x="7267746" y="1994945"/>
                  <a:ext cx="402809" cy="481904"/>
                </a:xfrm>
                <a:custGeom>
                  <a:avLst/>
                  <a:gdLst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174101 w 728932"/>
                    <a:gd name="connsiteY5" fmla="*/ 488630 h 872065"/>
                    <a:gd name="connsiteX6" fmla="*/ 174101 w 728932"/>
                    <a:gd name="connsiteY6" fmla="*/ 140965 h 872065"/>
                    <a:gd name="connsiteX7" fmla="*/ 174101 w 728932"/>
                    <a:gd name="connsiteY7" fmla="*/ 347665 h 872065"/>
                    <a:gd name="connsiteX8" fmla="*/ 431276 w 728932"/>
                    <a:gd name="connsiteY8" fmla="*/ 347665 h 872065"/>
                    <a:gd name="connsiteX9" fmla="*/ 431276 w 728932"/>
                    <a:gd name="connsiteY9" fmla="*/ 345754 h 872065"/>
                    <a:gd name="connsiteX10" fmla="*/ 517000 w 728932"/>
                    <a:gd name="connsiteY10" fmla="*/ 243359 h 872065"/>
                    <a:gd name="connsiteX11" fmla="*/ 433656 w 728932"/>
                    <a:gd name="connsiteY11" fmla="*/ 148109 h 872065"/>
                    <a:gd name="connsiteX12" fmla="*/ 174101 w 728932"/>
                    <a:gd name="connsiteY12" fmla="*/ 140965 h 872065"/>
                    <a:gd name="connsiteX13" fmla="*/ 0 w 728932"/>
                    <a:gd name="connsiteY13" fmla="*/ 0 h 872065"/>
                    <a:gd name="connsiteX14" fmla="*/ 127816 w 728932"/>
                    <a:gd name="connsiteY14" fmla="*/ 0 h 872065"/>
                    <a:gd name="connsiteX15" fmla="*/ 174101 w 728932"/>
                    <a:gd name="connsiteY15" fmla="*/ 0 h 872065"/>
                    <a:gd name="connsiteX16" fmla="*/ 447945 w 728932"/>
                    <a:gd name="connsiteY16" fmla="*/ 0 h 872065"/>
                    <a:gd name="connsiteX17" fmla="*/ 447945 w 728932"/>
                    <a:gd name="connsiteY17" fmla="*/ 1732 h 872065"/>
                    <a:gd name="connsiteX18" fmla="*/ 683688 w 728932"/>
                    <a:gd name="connsiteY18" fmla="*/ 179066 h 872065"/>
                    <a:gd name="connsiteX19" fmla="*/ 559863 w 728932"/>
                    <a:gd name="connsiteY19" fmla="*/ 407666 h 872065"/>
                    <a:gd name="connsiteX20" fmla="*/ 728932 w 728932"/>
                    <a:gd name="connsiteY20" fmla="*/ 633885 h 872065"/>
                    <a:gd name="connsiteX21" fmla="*/ 433657 w 728932"/>
                    <a:gd name="connsiteY21" fmla="*/ 872010 h 872065"/>
                    <a:gd name="connsiteX22" fmla="*/ 433776 w 728932"/>
                    <a:gd name="connsiteY22" fmla="*/ 869628 h 872065"/>
                    <a:gd name="connsiteX23" fmla="*/ 174101 w 728932"/>
                    <a:gd name="connsiteY23" fmla="*/ 869628 h 872065"/>
                    <a:gd name="connsiteX24" fmla="*/ 127816 w 728932"/>
                    <a:gd name="connsiteY24" fmla="*/ 869628 h 872065"/>
                    <a:gd name="connsiteX25" fmla="*/ 0 w 728932"/>
                    <a:gd name="connsiteY25" fmla="*/ 869628 h 872065"/>
                    <a:gd name="connsiteX26" fmla="*/ 0 w 728932"/>
                    <a:gd name="connsiteY26" fmla="*/ 0 h 8720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728932" h="872065">
                      <a:moveTo>
                        <a:pt x="174101" y="488630"/>
                      </a:moveTo>
                      <a:lnTo>
                        <a:pt x="174101" y="728663"/>
                      </a:lnTo>
                      <a:lnTo>
                        <a:pt x="442406" y="728663"/>
                      </a:lnTo>
                      <a:cubicBezTo>
                        <a:pt x="511257" y="715167"/>
                        <a:pt x="549532" y="684907"/>
                        <a:pt x="547956" y="612454"/>
                      </a:cubicBezTo>
                      <a:cubicBezTo>
                        <a:pt x="543194" y="552923"/>
                        <a:pt x="538432" y="510060"/>
                        <a:pt x="431276" y="493391"/>
                      </a:cubicBezTo>
                      <a:lnTo>
                        <a:pt x="174101" y="488630"/>
                      </a:lnTo>
                      <a:close/>
                      <a:moveTo>
                        <a:pt x="174101" y="140965"/>
                      </a:moveTo>
                      <a:lnTo>
                        <a:pt x="174101" y="347665"/>
                      </a:lnTo>
                      <a:lnTo>
                        <a:pt x="431276" y="347665"/>
                      </a:lnTo>
                      <a:lnTo>
                        <a:pt x="431276" y="345754"/>
                      </a:lnTo>
                      <a:cubicBezTo>
                        <a:pt x="474139" y="322735"/>
                        <a:pt x="514619" y="311622"/>
                        <a:pt x="517000" y="243359"/>
                      </a:cubicBezTo>
                      <a:cubicBezTo>
                        <a:pt x="517000" y="202878"/>
                        <a:pt x="502713" y="157634"/>
                        <a:pt x="433656" y="148109"/>
                      </a:cubicBezTo>
                      <a:cubicBezTo>
                        <a:pt x="366981" y="140568"/>
                        <a:pt x="274510" y="141043"/>
                        <a:pt x="174101" y="140965"/>
                      </a:cubicBezTo>
                      <a:close/>
                      <a:moveTo>
                        <a:pt x="0" y="0"/>
                      </a:moveTo>
                      <a:lnTo>
                        <a:pt x="127816" y="0"/>
                      </a:lnTo>
                      <a:lnTo>
                        <a:pt x="174101" y="0"/>
                      </a:lnTo>
                      <a:lnTo>
                        <a:pt x="447945" y="0"/>
                      </a:lnTo>
                      <a:lnTo>
                        <a:pt x="447945" y="1732"/>
                      </a:lnTo>
                      <a:cubicBezTo>
                        <a:pt x="634795" y="8775"/>
                        <a:pt x="679801" y="148746"/>
                        <a:pt x="683688" y="179066"/>
                      </a:cubicBezTo>
                      <a:cubicBezTo>
                        <a:pt x="689245" y="333848"/>
                        <a:pt x="620981" y="374328"/>
                        <a:pt x="559863" y="407666"/>
                      </a:cubicBezTo>
                      <a:cubicBezTo>
                        <a:pt x="663844" y="433066"/>
                        <a:pt x="727345" y="515617"/>
                        <a:pt x="728932" y="633885"/>
                      </a:cubicBezTo>
                      <a:cubicBezTo>
                        <a:pt x="720200" y="800572"/>
                        <a:pt x="594788" y="874392"/>
                        <a:pt x="433657" y="872010"/>
                      </a:cubicBezTo>
                      <a:cubicBezTo>
                        <a:pt x="433697" y="871216"/>
                        <a:pt x="433736" y="870422"/>
                        <a:pt x="433776" y="869628"/>
                      </a:cubicBezTo>
                      <a:lnTo>
                        <a:pt x="174101" y="869628"/>
                      </a:lnTo>
                      <a:lnTo>
                        <a:pt x="127816" y="869628"/>
                      </a:lnTo>
                      <a:lnTo>
                        <a:pt x="0" y="86962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39" name="Group 138"/>
              <p:cNvGrpSpPr/>
              <p:nvPr/>
            </p:nvGrpSpPr>
            <p:grpSpPr>
              <a:xfrm>
                <a:off x="6690882" y="1037184"/>
                <a:ext cx="720080" cy="720080"/>
                <a:chOff x="6690882" y="1037184"/>
                <a:chExt cx="720080" cy="720080"/>
              </a:xfrm>
            </p:grpSpPr>
            <p:sp>
              <p:nvSpPr>
                <p:cNvPr id="142" name="Rectangle 141"/>
                <p:cNvSpPr/>
                <p:nvPr/>
              </p:nvSpPr>
              <p:spPr>
                <a:xfrm>
                  <a:off x="6690882" y="1037184"/>
                  <a:ext cx="720080" cy="720080"/>
                </a:xfrm>
                <a:prstGeom prst="rect">
                  <a:avLst/>
                </a:prstGeom>
                <a:solidFill>
                  <a:schemeClr val="bg1"/>
                </a:soli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3" name="Block Arc 142"/>
                <p:cNvSpPr>
                  <a:spLocks noChangeAspect="1"/>
                </p:cNvSpPr>
                <p:nvPr/>
              </p:nvSpPr>
              <p:spPr>
                <a:xfrm>
                  <a:off x="6842201" y="1156272"/>
                  <a:ext cx="417443" cy="481904"/>
                </a:xfrm>
                <a:prstGeom prst="blockArc">
                  <a:avLst>
                    <a:gd name="adj1" fmla="val 1756726"/>
                    <a:gd name="adj2" fmla="val 19889488"/>
                    <a:gd name="adj3" fmla="val 22774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40" name="Round Same Side Corner Rectangle 51"/>
              <p:cNvSpPr/>
              <p:nvPr/>
            </p:nvSpPr>
            <p:spPr>
              <a:xfrm rot="5400000">
                <a:off x="6852922" y="1652530"/>
                <a:ext cx="396000" cy="2520000"/>
              </a:xfrm>
              <a:custGeom>
                <a:avLst/>
                <a:gdLst/>
                <a:ahLst/>
                <a:cxnLst/>
                <a:rect l="l" t="t" r="r" b="b"/>
                <a:pathLst>
                  <a:path w="468002" h="2500353">
                    <a:moveTo>
                      <a:pt x="0" y="2500353"/>
                    </a:moveTo>
                    <a:lnTo>
                      <a:pt x="0" y="234001"/>
                    </a:lnTo>
                    <a:cubicBezTo>
                      <a:pt x="0" y="104766"/>
                      <a:pt x="104766" y="0"/>
                      <a:pt x="234001" y="0"/>
                    </a:cubicBezTo>
                    <a:cubicBezTo>
                      <a:pt x="363236" y="0"/>
                      <a:pt x="468002" y="104766"/>
                      <a:pt x="468002" y="234001"/>
                    </a:cubicBezTo>
                    <a:cubicBezTo>
                      <a:pt x="468002" y="989452"/>
                      <a:pt x="468001" y="1744902"/>
                      <a:pt x="468001" y="2500353"/>
                    </a:cubicBezTo>
                    <a:lnTo>
                      <a:pt x="467594" y="2500353"/>
                    </a:lnTo>
                    <a:cubicBezTo>
                      <a:pt x="429063" y="2409421"/>
                      <a:pt x="338980" y="2345641"/>
                      <a:pt x="234000" y="2345641"/>
                    </a:cubicBezTo>
                    <a:cubicBezTo>
                      <a:pt x="129020" y="2345641"/>
                      <a:pt x="38938" y="2409421"/>
                      <a:pt x="406" y="2500353"/>
                    </a:cubicBezTo>
                    <a:close/>
                  </a:path>
                </a:pathLst>
              </a:custGeom>
              <a:solidFill>
                <a:schemeClr val="bg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141" name="Round Same Side Corner Rectangle 51"/>
              <p:cNvSpPr/>
              <p:nvPr/>
            </p:nvSpPr>
            <p:spPr>
              <a:xfrm rot="16200000">
                <a:off x="6852922" y="2167123"/>
                <a:ext cx="396000" cy="2520000"/>
              </a:xfrm>
              <a:custGeom>
                <a:avLst/>
                <a:gdLst/>
                <a:ahLst/>
                <a:cxnLst/>
                <a:rect l="l" t="t" r="r" b="b"/>
                <a:pathLst>
                  <a:path w="468002" h="2500353">
                    <a:moveTo>
                      <a:pt x="0" y="2500353"/>
                    </a:moveTo>
                    <a:lnTo>
                      <a:pt x="0" y="234001"/>
                    </a:lnTo>
                    <a:cubicBezTo>
                      <a:pt x="0" y="104766"/>
                      <a:pt x="104766" y="0"/>
                      <a:pt x="234001" y="0"/>
                    </a:cubicBezTo>
                    <a:cubicBezTo>
                      <a:pt x="363236" y="0"/>
                      <a:pt x="468002" y="104766"/>
                      <a:pt x="468002" y="234001"/>
                    </a:cubicBezTo>
                    <a:cubicBezTo>
                      <a:pt x="468002" y="989452"/>
                      <a:pt x="468001" y="1744902"/>
                      <a:pt x="468001" y="2500353"/>
                    </a:cubicBezTo>
                    <a:lnTo>
                      <a:pt x="467594" y="2500353"/>
                    </a:lnTo>
                    <a:cubicBezTo>
                      <a:pt x="429063" y="2409421"/>
                      <a:pt x="338980" y="2345641"/>
                      <a:pt x="234000" y="2345641"/>
                    </a:cubicBezTo>
                    <a:cubicBezTo>
                      <a:pt x="129020" y="2345641"/>
                      <a:pt x="38938" y="2409421"/>
                      <a:pt x="406" y="2500353"/>
                    </a:cubicBezTo>
                    <a:close/>
                  </a:path>
                </a:pathLst>
              </a:custGeom>
              <a:solidFill>
                <a:schemeClr val="bg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</p:grpSp>
      </p:grpSp>
      <p:sp>
        <p:nvSpPr>
          <p:cNvPr id="51" name="Text Placeholder 9">
            <a:extLst>
              <a:ext uri="{FF2B5EF4-FFF2-40B4-BE49-F238E27FC236}">
                <a16:creationId xmlns:a16="http://schemas.microsoft.com/office/drawing/2014/main" id="{139BBCBE-08BA-417D-87EB-C9DA6CB356F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969062"/>
            <a:ext cx="9143999" cy="432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1" baseline="0">
                <a:solidFill>
                  <a:schemeClr val="tx1"/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</a:t>
            </a:r>
          </a:p>
          <a:p>
            <a:pPr lvl="0"/>
            <a:r>
              <a:rPr lang="en-US" altLang="ko-KR" dirty="0"/>
              <a:t>OF YOUR PRESENTATION HERE</a:t>
            </a:r>
            <a:endParaRPr lang="ko-KR" altLang="en-US" dirty="0"/>
          </a:p>
        </p:txBody>
      </p:sp>
      <p:sp>
        <p:nvSpPr>
          <p:cNvPr id="52" name="제목 1">
            <a:extLst>
              <a:ext uri="{FF2B5EF4-FFF2-40B4-BE49-F238E27FC236}">
                <a16:creationId xmlns:a16="http://schemas.microsoft.com/office/drawing/2014/main" id="{AE33218E-9C24-435F-948C-815D84D473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417417"/>
            <a:ext cx="9143998" cy="5400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3600" b="1" baseline="0">
                <a:solidFill>
                  <a:schemeClr val="tx1"/>
                </a:solidFill>
                <a:effectLst/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 PPT TEMPLATES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79316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182700" y="0"/>
            <a:ext cx="4248472" cy="185167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182700" y="3291830"/>
            <a:ext cx="4248472" cy="185167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4182699" y="1851670"/>
            <a:ext cx="4259041" cy="145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59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717858" y="1275606"/>
            <a:ext cx="2448545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339542" y="1275606"/>
            <a:ext cx="2448273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960954" y="1275606"/>
            <a:ext cx="2448273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76700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0" y="1167594"/>
            <a:ext cx="2880000" cy="280831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6264000" y="0"/>
            <a:ext cx="2880000" cy="514349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59703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720000" y="540000"/>
            <a:ext cx="2484000" cy="40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926807" y="540000"/>
            <a:ext cx="2484704" cy="406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323403" y="540000"/>
            <a:ext cx="2484000" cy="406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9304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4564685" y="0"/>
            <a:ext cx="4579315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3556573" y="832001"/>
            <a:ext cx="2016224" cy="3482571"/>
            <a:chOff x="2627784" y="1825002"/>
            <a:chExt cx="1198166" cy="2069560"/>
          </a:xfrm>
        </p:grpSpPr>
        <p:sp>
          <p:nvSpPr>
            <p:cNvPr id="5" name="Rounded Rectangle 4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10" name="Oval 9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Rounded Rectangle 10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677198" y="1115645"/>
            <a:ext cx="1774974" cy="27987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16274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" y="1239541"/>
            <a:ext cx="9144000" cy="336395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766153"/>
            <a:ext cx="4217146" cy="2310733"/>
          </a:xfrm>
          <a:prstGeom prst="rect">
            <a:avLst/>
          </a:prstGeom>
        </p:spPr>
      </p:pic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115416" y="1859201"/>
            <a:ext cx="2772000" cy="194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16FB63C-5800-4111-92B0-B9CD0BCBE5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67028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Images &amp; Contents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8516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 userDrawn="1"/>
        </p:nvGrpSpPr>
        <p:grpSpPr>
          <a:xfrm>
            <a:off x="539552" y="1331976"/>
            <a:ext cx="1852788" cy="3200273"/>
            <a:chOff x="2627784" y="1825002"/>
            <a:chExt cx="1198166" cy="2069560"/>
          </a:xfrm>
        </p:grpSpPr>
        <p:sp>
          <p:nvSpPr>
            <p:cNvPr id="18" name="Rounded Rectangle 17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21" name="Oval 20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2" name="Rounded Rectangle 21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3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660177" y="1646164"/>
            <a:ext cx="1030277" cy="25718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1690454" y="1221920"/>
            <a:ext cx="1980221" cy="3420385"/>
            <a:chOff x="2627784" y="1825002"/>
            <a:chExt cx="1198166" cy="2069560"/>
          </a:xfrm>
        </p:grpSpPr>
        <p:sp>
          <p:nvSpPr>
            <p:cNvPr id="11" name="Rounded Rectangle 10"/>
            <p:cNvSpPr/>
            <p:nvPr/>
          </p:nvSpPr>
          <p:spPr>
            <a:xfrm>
              <a:off x="2627784" y="1825002"/>
              <a:ext cx="1198166" cy="2069560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155241" y="1922844"/>
              <a:ext cx="143251" cy="27666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168829" y="3704452"/>
              <a:ext cx="116076" cy="127684"/>
              <a:chOff x="2453209" y="5151638"/>
              <a:chExt cx="191820" cy="211002"/>
            </a:xfrm>
          </p:grpSpPr>
          <p:sp>
            <p:nvSpPr>
              <p:cNvPr id="14" name="Oval 13"/>
              <p:cNvSpPr/>
              <p:nvPr userDrawn="1"/>
            </p:nvSpPr>
            <p:spPr>
              <a:xfrm>
                <a:off x="2453209" y="5151638"/>
                <a:ext cx="191820" cy="211002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Rounded Rectangle 14"/>
              <p:cNvSpPr/>
              <p:nvPr userDrawn="1"/>
            </p:nvSpPr>
            <p:spPr>
              <a:xfrm>
                <a:off x="2505251" y="5208531"/>
                <a:ext cx="87734" cy="97215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811099" y="1544792"/>
            <a:ext cx="1743279" cy="27487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A4481C05-B01C-4D49-8033-5D0490F682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67028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Images &amp; Contents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812905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907677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2" name="Rounded Rectangle 11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lt"/>
            </a:endParaRPr>
          </a:p>
        </p:txBody>
      </p:sp>
      <p:sp>
        <p:nvSpPr>
          <p:cNvPr id="15" name="Rounded Rectangle 14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6" name="Half Frame 15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2570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 userDrawn="1"/>
        </p:nvSpPr>
        <p:spPr>
          <a:xfrm>
            <a:off x="1" y="889772"/>
            <a:ext cx="9144000" cy="336395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665156" y="2091331"/>
            <a:ext cx="5472608" cy="542078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3600" b="1" baseline="0">
                <a:solidFill>
                  <a:schemeClr val="tx1"/>
                </a:solidFill>
                <a:effectLst/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SECTION BREAK</a:t>
            </a:r>
            <a:endParaRPr lang="ko-KR" altLang="en-US" dirty="0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665156" y="2640899"/>
            <a:ext cx="5472608" cy="276687"/>
          </a:xfrm>
          <a:prstGeom prst="rect">
            <a:avLst/>
          </a:prstGeom>
        </p:spPr>
        <p:txBody>
          <a:bodyPr lIns="108000" anchor="ctr"/>
          <a:lstStyle>
            <a:lvl1pPr marL="0" indent="0" algn="l">
              <a:buNone/>
              <a:defRPr sz="1400" baseline="0">
                <a:solidFill>
                  <a:schemeClr val="tx1"/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Add text</a:t>
            </a:r>
            <a:endParaRPr lang="ko-KR" altLang="en-US" dirty="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1410728" y="1571507"/>
            <a:ext cx="1895276" cy="2008355"/>
            <a:chOff x="5304922" y="1037184"/>
            <a:chExt cx="3492000" cy="3700344"/>
          </a:xfrm>
        </p:grpSpPr>
        <p:grpSp>
          <p:nvGrpSpPr>
            <p:cNvPr id="5" name="Group 4"/>
            <p:cNvGrpSpPr/>
            <p:nvPr/>
          </p:nvGrpSpPr>
          <p:grpSpPr>
            <a:xfrm>
              <a:off x="5304922" y="3743716"/>
              <a:ext cx="3492000" cy="437610"/>
              <a:chOff x="1709238" y="4209096"/>
              <a:chExt cx="3492000" cy="437610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1709238" y="4214706"/>
                <a:ext cx="3492000" cy="432000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32" name="Group 31"/>
              <p:cNvGrpSpPr/>
              <p:nvPr/>
            </p:nvGrpSpPr>
            <p:grpSpPr>
              <a:xfrm>
                <a:off x="2078720" y="4209096"/>
                <a:ext cx="469833" cy="432000"/>
                <a:chOff x="2078720" y="4209096"/>
                <a:chExt cx="469833" cy="432000"/>
              </a:xfrm>
            </p:grpSpPr>
            <p:sp>
              <p:nvSpPr>
                <p:cNvPr id="40" name="Rectangle 39"/>
                <p:cNvSpPr/>
                <p:nvPr/>
              </p:nvSpPr>
              <p:spPr>
                <a:xfrm>
                  <a:off x="2078720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1" name="Rectangle 40"/>
                <p:cNvSpPr/>
                <p:nvPr/>
              </p:nvSpPr>
              <p:spPr>
                <a:xfrm>
                  <a:off x="2217331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>
                  <a:off x="2355942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Rectangle 42"/>
                <p:cNvSpPr/>
                <p:nvPr/>
              </p:nvSpPr>
              <p:spPr>
                <a:xfrm>
                  <a:off x="2494553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33" name="Group 32"/>
              <p:cNvGrpSpPr/>
              <p:nvPr/>
            </p:nvGrpSpPr>
            <p:grpSpPr>
              <a:xfrm>
                <a:off x="4098293" y="4384000"/>
                <a:ext cx="900965" cy="82800"/>
                <a:chOff x="4098293" y="4384000"/>
                <a:chExt cx="900965" cy="82800"/>
              </a:xfrm>
            </p:grpSpPr>
            <p:sp>
              <p:nvSpPr>
                <p:cNvPr id="34" name="Rectangle 33"/>
                <p:cNvSpPr/>
                <p:nvPr/>
              </p:nvSpPr>
              <p:spPr>
                <a:xfrm>
                  <a:off x="4098293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5" name="Rectangle 34"/>
                <p:cNvSpPr/>
                <p:nvPr/>
              </p:nvSpPr>
              <p:spPr>
                <a:xfrm>
                  <a:off x="4260486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4422679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4584872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4747065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4909258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6" name="Group 5"/>
            <p:cNvGrpSpPr/>
            <p:nvPr/>
          </p:nvGrpSpPr>
          <p:grpSpPr>
            <a:xfrm flipH="1">
              <a:off x="5304922" y="4299918"/>
              <a:ext cx="3492000" cy="437610"/>
              <a:chOff x="1709238" y="4209096"/>
              <a:chExt cx="3492000" cy="437610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709238" y="4214706"/>
                <a:ext cx="3492000" cy="432000"/>
              </a:xfrm>
              <a:prstGeom prst="rect">
                <a:avLst/>
              </a:prstGeom>
              <a:solidFill>
                <a:schemeClr val="accent2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19" name="Group 18"/>
              <p:cNvGrpSpPr/>
              <p:nvPr/>
            </p:nvGrpSpPr>
            <p:grpSpPr>
              <a:xfrm>
                <a:off x="2078720" y="4209096"/>
                <a:ext cx="469833" cy="432000"/>
                <a:chOff x="2078720" y="4209096"/>
                <a:chExt cx="469833" cy="432000"/>
              </a:xfrm>
            </p:grpSpPr>
            <p:sp>
              <p:nvSpPr>
                <p:cNvPr id="27" name="Rectangle 26"/>
                <p:cNvSpPr/>
                <p:nvPr/>
              </p:nvSpPr>
              <p:spPr>
                <a:xfrm>
                  <a:off x="2078720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2217331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2355942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>
                  <a:off x="2494553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4098293" y="4384000"/>
                <a:ext cx="900965" cy="82800"/>
                <a:chOff x="4098293" y="4384000"/>
                <a:chExt cx="900965" cy="82800"/>
              </a:xfrm>
            </p:grpSpPr>
            <p:sp>
              <p:nvSpPr>
                <p:cNvPr id="21" name="Rectangle 20"/>
                <p:cNvSpPr/>
                <p:nvPr/>
              </p:nvSpPr>
              <p:spPr>
                <a:xfrm>
                  <a:off x="4098293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4260486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4422679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4584872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4747065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4909258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7" name="Group 6"/>
            <p:cNvGrpSpPr/>
            <p:nvPr/>
          </p:nvGrpSpPr>
          <p:grpSpPr>
            <a:xfrm>
              <a:off x="6272654" y="1875857"/>
              <a:ext cx="720080" cy="720080"/>
              <a:chOff x="6272654" y="1875857"/>
              <a:chExt cx="720080" cy="720080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6272654" y="1875857"/>
                <a:ext cx="720080" cy="720080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Parallelogram 5"/>
              <p:cNvSpPr>
                <a:spLocks/>
              </p:cNvSpPr>
              <p:nvPr/>
            </p:nvSpPr>
            <p:spPr>
              <a:xfrm>
                <a:off x="6391715" y="1978487"/>
                <a:ext cx="481958" cy="481904"/>
              </a:xfrm>
              <a:custGeom>
                <a:avLst/>
                <a:gdLst/>
                <a:ahLst/>
                <a:cxnLst/>
                <a:rect l="l" t="t" r="r" b="b"/>
                <a:pathLst>
                  <a:path w="848270" h="868857">
                    <a:moveTo>
                      <a:pt x="424135" y="189887"/>
                    </a:moveTo>
                    <a:lnTo>
                      <a:pt x="297766" y="526729"/>
                    </a:lnTo>
                    <a:lnTo>
                      <a:pt x="550505" y="526729"/>
                    </a:lnTo>
                    <a:close/>
                    <a:moveTo>
                      <a:pt x="325960" y="0"/>
                    </a:moveTo>
                    <a:lnTo>
                      <a:pt x="352897" y="0"/>
                    </a:lnTo>
                    <a:lnTo>
                      <a:pt x="495373" y="0"/>
                    </a:lnTo>
                    <a:lnTo>
                      <a:pt x="522310" y="0"/>
                    </a:lnTo>
                    <a:lnTo>
                      <a:pt x="848270" y="868857"/>
                    </a:lnTo>
                    <a:lnTo>
                      <a:pt x="678857" y="868857"/>
                    </a:lnTo>
                    <a:lnTo>
                      <a:pt x="604960" y="671883"/>
                    </a:lnTo>
                    <a:lnTo>
                      <a:pt x="243310" y="671883"/>
                    </a:lnTo>
                    <a:lnTo>
                      <a:pt x="169413" y="868857"/>
                    </a:lnTo>
                    <a:lnTo>
                      <a:pt x="0" y="868857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7109110" y="1875857"/>
              <a:ext cx="720080" cy="720080"/>
              <a:chOff x="7109110" y="1875857"/>
              <a:chExt cx="720080" cy="72008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7109110" y="1875857"/>
                <a:ext cx="720080" cy="720080"/>
              </a:xfrm>
              <a:prstGeom prst="rect">
                <a:avLst/>
              </a:prstGeom>
              <a:solidFill>
                <a:schemeClr val="accent2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Rectangle 9"/>
              <p:cNvSpPr>
                <a:spLocks noChangeAspect="1"/>
              </p:cNvSpPr>
              <p:nvPr/>
            </p:nvSpPr>
            <p:spPr>
              <a:xfrm>
                <a:off x="7267746" y="1994945"/>
                <a:ext cx="402809" cy="481904"/>
              </a:xfrm>
              <a:custGeom>
                <a:avLst/>
                <a:gdLst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174101 w 728932"/>
                  <a:gd name="connsiteY5" fmla="*/ 488630 h 872065"/>
                  <a:gd name="connsiteX6" fmla="*/ 174101 w 728932"/>
                  <a:gd name="connsiteY6" fmla="*/ 140965 h 872065"/>
                  <a:gd name="connsiteX7" fmla="*/ 174101 w 728932"/>
                  <a:gd name="connsiteY7" fmla="*/ 347665 h 872065"/>
                  <a:gd name="connsiteX8" fmla="*/ 431276 w 728932"/>
                  <a:gd name="connsiteY8" fmla="*/ 347665 h 872065"/>
                  <a:gd name="connsiteX9" fmla="*/ 431276 w 728932"/>
                  <a:gd name="connsiteY9" fmla="*/ 345754 h 872065"/>
                  <a:gd name="connsiteX10" fmla="*/ 517000 w 728932"/>
                  <a:gd name="connsiteY10" fmla="*/ 243359 h 872065"/>
                  <a:gd name="connsiteX11" fmla="*/ 433656 w 728932"/>
                  <a:gd name="connsiteY11" fmla="*/ 148109 h 872065"/>
                  <a:gd name="connsiteX12" fmla="*/ 174101 w 728932"/>
                  <a:gd name="connsiteY12" fmla="*/ 140965 h 872065"/>
                  <a:gd name="connsiteX13" fmla="*/ 0 w 728932"/>
                  <a:gd name="connsiteY13" fmla="*/ 0 h 872065"/>
                  <a:gd name="connsiteX14" fmla="*/ 127816 w 728932"/>
                  <a:gd name="connsiteY14" fmla="*/ 0 h 872065"/>
                  <a:gd name="connsiteX15" fmla="*/ 174101 w 728932"/>
                  <a:gd name="connsiteY15" fmla="*/ 0 h 872065"/>
                  <a:gd name="connsiteX16" fmla="*/ 447945 w 728932"/>
                  <a:gd name="connsiteY16" fmla="*/ 0 h 872065"/>
                  <a:gd name="connsiteX17" fmla="*/ 447945 w 728932"/>
                  <a:gd name="connsiteY17" fmla="*/ 1732 h 872065"/>
                  <a:gd name="connsiteX18" fmla="*/ 683688 w 728932"/>
                  <a:gd name="connsiteY18" fmla="*/ 179066 h 872065"/>
                  <a:gd name="connsiteX19" fmla="*/ 559863 w 728932"/>
                  <a:gd name="connsiteY19" fmla="*/ 407666 h 872065"/>
                  <a:gd name="connsiteX20" fmla="*/ 728932 w 728932"/>
                  <a:gd name="connsiteY20" fmla="*/ 633885 h 872065"/>
                  <a:gd name="connsiteX21" fmla="*/ 433657 w 728932"/>
                  <a:gd name="connsiteY21" fmla="*/ 872010 h 872065"/>
                  <a:gd name="connsiteX22" fmla="*/ 433776 w 728932"/>
                  <a:gd name="connsiteY22" fmla="*/ 869628 h 872065"/>
                  <a:gd name="connsiteX23" fmla="*/ 174101 w 728932"/>
                  <a:gd name="connsiteY23" fmla="*/ 869628 h 872065"/>
                  <a:gd name="connsiteX24" fmla="*/ 127816 w 728932"/>
                  <a:gd name="connsiteY24" fmla="*/ 869628 h 872065"/>
                  <a:gd name="connsiteX25" fmla="*/ 0 w 728932"/>
                  <a:gd name="connsiteY25" fmla="*/ 869628 h 872065"/>
                  <a:gd name="connsiteX26" fmla="*/ 0 w 728932"/>
                  <a:gd name="connsiteY26" fmla="*/ 0 h 8720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728932" h="872065">
                    <a:moveTo>
                      <a:pt x="174101" y="488630"/>
                    </a:moveTo>
                    <a:lnTo>
                      <a:pt x="174101" y="728663"/>
                    </a:lnTo>
                    <a:lnTo>
                      <a:pt x="442406" y="728663"/>
                    </a:lnTo>
                    <a:cubicBezTo>
                      <a:pt x="511257" y="715167"/>
                      <a:pt x="549532" y="684907"/>
                      <a:pt x="547956" y="612454"/>
                    </a:cubicBezTo>
                    <a:cubicBezTo>
                      <a:pt x="543194" y="552923"/>
                      <a:pt x="538432" y="510060"/>
                      <a:pt x="431276" y="493391"/>
                    </a:cubicBezTo>
                    <a:lnTo>
                      <a:pt x="174101" y="488630"/>
                    </a:lnTo>
                    <a:close/>
                    <a:moveTo>
                      <a:pt x="174101" y="140965"/>
                    </a:moveTo>
                    <a:lnTo>
                      <a:pt x="174101" y="347665"/>
                    </a:lnTo>
                    <a:lnTo>
                      <a:pt x="431276" y="347665"/>
                    </a:lnTo>
                    <a:lnTo>
                      <a:pt x="431276" y="345754"/>
                    </a:lnTo>
                    <a:cubicBezTo>
                      <a:pt x="474139" y="322735"/>
                      <a:pt x="514619" y="311622"/>
                      <a:pt x="517000" y="243359"/>
                    </a:cubicBezTo>
                    <a:cubicBezTo>
                      <a:pt x="517000" y="202878"/>
                      <a:pt x="502713" y="157634"/>
                      <a:pt x="433656" y="148109"/>
                    </a:cubicBezTo>
                    <a:cubicBezTo>
                      <a:pt x="366981" y="140568"/>
                      <a:pt x="274510" y="141043"/>
                      <a:pt x="174101" y="140965"/>
                    </a:cubicBezTo>
                    <a:close/>
                    <a:moveTo>
                      <a:pt x="0" y="0"/>
                    </a:moveTo>
                    <a:lnTo>
                      <a:pt x="127816" y="0"/>
                    </a:lnTo>
                    <a:lnTo>
                      <a:pt x="174101" y="0"/>
                    </a:lnTo>
                    <a:lnTo>
                      <a:pt x="447945" y="0"/>
                    </a:lnTo>
                    <a:lnTo>
                      <a:pt x="447945" y="1732"/>
                    </a:lnTo>
                    <a:cubicBezTo>
                      <a:pt x="634795" y="8775"/>
                      <a:pt x="679801" y="148746"/>
                      <a:pt x="683688" y="179066"/>
                    </a:cubicBezTo>
                    <a:cubicBezTo>
                      <a:pt x="689245" y="333848"/>
                      <a:pt x="620981" y="374328"/>
                      <a:pt x="559863" y="407666"/>
                    </a:cubicBezTo>
                    <a:cubicBezTo>
                      <a:pt x="663844" y="433066"/>
                      <a:pt x="727345" y="515617"/>
                      <a:pt x="728932" y="633885"/>
                    </a:cubicBezTo>
                    <a:cubicBezTo>
                      <a:pt x="720200" y="800572"/>
                      <a:pt x="594788" y="874392"/>
                      <a:pt x="433657" y="872010"/>
                    </a:cubicBezTo>
                    <a:cubicBezTo>
                      <a:pt x="433697" y="871216"/>
                      <a:pt x="433736" y="870422"/>
                      <a:pt x="433776" y="869628"/>
                    </a:cubicBezTo>
                    <a:lnTo>
                      <a:pt x="174101" y="869628"/>
                    </a:lnTo>
                    <a:lnTo>
                      <a:pt x="127816" y="869628"/>
                    </a:lnTo>
                    <a:lnTo>
                      <a:pt x="0" y="8696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6690882" y="1037184"/>
              <a:ext cx="720080" cy="720080"/>
              <a:chOff x="6690882" y="1037184"/>
              <a:chExt cx="720080" cy="720080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6690882" y="1037184"/>
                <a:ext cx="720080" cy="720080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Block Arc 12"/>
              <p:cNvSpPr>
                <a:spLocks noChangeAspect="1"/>
              </p:cNvSpPr>
              <p:nvPr/>
            </p:nvSpPr>
            <p:spPr>
              <a:xfrm>
                <a:off x="6842201" y="1156272"/>
                <a:ext cx="417443" cy="481904"/>
              </a:xfrm>
              <a:prstGeom prst="blockArc">
                <a:avLst>
                  <a:gd name="adj1" fmla="val 1756726"/>
                  <a:gd name="adj2" fmla="val 19889488"/>
                  <a:gd name="adj3" fmla="val 2277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" name="Round Same Side Corner Rectangle 51"/>
            <p:cNvSpPr/>
            <p:nvPr/>
          </p:nvSpPr>
          <p:spPr>
            <a:xfrm rot="5400000">
              <a:off x="6852922" y="1652530"/>
              <a:ext cx="396000" cy="252000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dirty="0"/>
                <a:t>D</a:t>
              </a:r>
              <a:endParaRPr lang="ko-KR" altLang="en-US" dirty="0"/>
            </a:p>
          </p:txBody>
        </p:sp>
        <p:sp>
          <p:nvSpPr>
            <p:cNvPr id="11" name="Round Same Side Corner Rectangle 51"/>
            <p:cNvSpPr/>
            <p:nvPr/>
          </p:nvSpPr>
          <p:spPr>
            <a:xfrm rot="16200000">
              <a:off x="6852922" y="2167123"/>
              <a:ext cx="396000" cy="252000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dirty="0"/>
                <a:t>D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3694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 userDrawn="1"/>
        </p:nvSpPr>
        <p:spPr>
          <a:xfrm>
            <a:off x="2947035" y="473947"/>
            <a:ext cx="3249931" cy="324993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3624362" y="1094735"/>
            <a:ext cx="1895276" cy="2008355"/>
            <a:chOff x="5304922" y="1037184"/>
            <a:chExt cx="3492000" cy="3700344"/>
          </a:xfrm>
        </p:grpSpPr>
        <p:grpSp>
          <p:nvGrpSpPr>
            <p:cNvPr id="8" name="Group 7"/>
            <p:cNvGrpSpPr/>
            <p:nvPr/>
          </p:nvGrpSpPr>
          <p:grpSpPr>
            <a:xfrm>
              <a:off x="5304922" y="3743716"/>
              <a:ext cx="3492000" cy="437610"/>
              <a:chOff x="1709238" y="4209096"/>
              <a:chExt cx="3492000" cy="437610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1709238" y="4214706"/>
                <a:ext cx="3492000" cy="432000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35" name="Group 34"/>
              <p:cNvGrpSpPr/>
              <p:nvPr/>
            </p:nvGrpSpPr>
            <p:grpSpPr>
              <a:xfrm>
                <a:off x="2078720" y="4209096"/>
                <a:ext cx="469833" cy="432000"/>
                <a:chOff x="2078720" y="4209096"/>
                <a:chExt cx="469833" cy="432000"/>
              </a:xfrm>
            </p:grpSpPr>
            <p:sp>
              <p:nvSpPr>
                <p:cNvPr id="43" name="Rectangle 42"/>
                <p:cNvSpPr/>
                <p:nvPr/>
              </p:nvSpPr>
              <p:spPr>
                <a:xfrm>
                  <a:off x="2078720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Rectangle 43"/>
                <p:cNvSpPr/>
                <p:nvPr/>
              </p:nvSpPr>
              <p:spPr>
                <a:xfrm>
                  <a:off x="2217331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5" name="Rectangle 44"/>
                <p:cNvSpPr/>
                <p:nvPr/>
              </p:nvSpPr>
              <p:spPr>
                <a:xfrm>
                  <a:off x="2355942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6" name="Rectangle 45"/>
                <p:cNvSpPr/>
                <p:nvPr/>
              </p:nvSpPr>
              <p:spPr>
                <a:xfrm>
                  <a:off x="2494553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36" name="Group 35"/>
              <p:cNvGrpSpPr/>
              <p:nvPr/>
            </p:nvGrpSpPr>
            <p:grpSpPr>
              <a:xfrm>
                <a:off x="4098293" y="4384000"/>
                <a:ext cx="900965" cy="82800"/>
                <a:chOff x="4098293" y="4384000"/>
                <a:chExt cx="900965" cy="82800"/>
              </a:xfrm>
            </p:grpSpPr>
            <p:sp>
              <p:nvSpPr>
                <p:cNvPr id="37" name="Rectangle 36"/>
                <p:cNvSpPr/>
                <p:nvPr/>
              </p:nvSpPr>
              <p:spPr>
                <a:xfrm>
                  <a:off x="4098293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4260486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4422679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4584872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1" name="Rectangle 40"/>
                <p:cNvSpPr/>
                <p:nvPr/>
              </p:nvSpPr>
              <p:spPr>
                <a:xfrm>
                  <a:off x="4747065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>
                  <a:off x="4909258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9" name="Group 8"/>
            <p:cNvGrpSpPr/>
            <p:nvPr/>
          </p:nvGrpSpPr>
          <p:grpSpPr>
            <a:xfrm flipH="1">
              <a:off x="5304922" y="4299918"/>
              <a:ext cx="3492000" cy="437610"/>
              <a:chOff x="1709238" y="4209096"/>
              <a:chExt cx="3492000" cy="43761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1709238" y="4214706"/>
                <a:ext cx="3492000" cy="432000"/>
              </a:xfrm>
              <a:prstGeom prst="rect">
                <a:avLst/>
              </a:prstGeom>
              <a:solidFill>
                <a:schemeClr val="accent2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22" name="Group 21"/>
              <p:cNvGrpSpPr/>
              <p:nvPr/>
            </p:nvGrpSpPr>
            <p:grpSpPr>
              <a:xfrm>
                <a:off x="2078720" y="4209096"/>
                <a:ext cx="469833" cy="432000"/>
                <a:chOff x="2078720" y="4209096"/>
                <a:chExt cx="469833" cy="432000"/>
              </a:xfrm>
            </p:grpSpPr>
            <p:sp>
              <p:nvSpPr>
                <p:cNvPr id="30" name="Rectangle 29"/>
                <p:cNvSpPr/>
                <p:nvPr/>
              </p:nvSpPr>
              <p:spPr>
                <a:xfrm>
                  <a:off x="2078720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>
                  <a:off x="2217331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>
                  <a:off x="2355942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>
                  <a:off x="2494553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4098293" y="4384000"/>
                <a:ext cx="900965" cy="82800"/>
                <a:chOff x="4098293" y="4384000"/>
                <a:chExt cx="900965" cy="82800"/>
              </a:xfrm>
            </p:grpSpPr>
            <p:sp>
              <p:nvSpPr>
                <p:cNvPr id="24" name="Rectangle 23"/>
                <p:cNvSpPr/>
                <p:nvPr/>
              </p:nvSpPr>
              <p:spPr>
                <a:xfrm>
                  <a:off x="4098293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4260486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4422679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4584872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4747065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4909258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0" name="Group 9"/>
            <p:cNvGrpSpPr/>
            <p:nvPr/>
          </p:nvGrpSpPr>
          <p:grpSpPr>
            <a:xfrm>
              <a:off x="6272654" y="1875857"/>
              <a:ext cx="720080" cy="720080"/>
              <a:chOff x="6272654" y="1875857"/>
              <a:chExt cx="720080" cy="720080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6272654" y="1875857"/>
                <a:ext cx="720080" cy="720080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0" name="Parallelogram 5"/>
              <p:cNvSpPr>
                <a:spLocks/>
              </p:cNvSpPr>
              <p:nvPr/>
            </p:nvSpPr>
            <p:spPr>
              <a:xfrm>
                <a:off x="6391715" y="1978487"/>
                <a:ext cx="481958" cy="481904"/>
              </a:xfrm>
              <a:custGeom>
                <a:avLst/>
                <a:gdLst/>
                <a:ahLst/>
                <a:cxnLst/>
                <a:rect l="l" t="t" r="r" b="b"/>
                <a:pathLst>
                  <a:path w="848270" h="868857">
                    <a:moveTo>
                      <a:pt x="424135" y="189887"/>
                    </a:moveTo>
                    <a:lnTo>
                      <a:pt x="297766" y="526729"/>
                    </a:lnTo>
                    <a:lnTo>
                      <a:pt x="550505" y="526729"/>
                    </a:lnTo>
                    <a:close/>
                    <a:moveTo>
                      <a:pt x="325960" y="0"/>
                    </a:moveTo>
                    <a:lnTo>
                      <a:pt x="352897" y="0"/>
                    </a:lnTo>
                    <a:lnTo>
                      <a:pt x="495373" y="0"/>
                    </a:lnTo>
                    <a:lnTo>
                      <a:pt x="522310" y="0"/>
                    </a:lnTo>
                    <a:lnTo>
                      <a:pt x="848270" y="868857"/>
                    </a:lnTo>
                    <a:lnTo>
                      <a:pt x="678857" y="868857"/>
                    </a:lnTo>
                    <a:lnTo>
                      <a:pt x="604960" y="671883"/>
                    </a:lnTo>
                    <a:lnTo>
                      <a:pt x="243310" y="671883"/>
                    </a:lnTo>
                    <a:lnTo>
                      <a:pt x="169413" y="868857"/>
                    </a:lnTo>
                    <a:lnTo>
                      <a:pt x="0" y="868857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latin typeface="+mn-lt"/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7109110" y="1875857"/>
              <a:ext cx="720080" cy="720080"/>
              <a:chOff x="7109110" y="1875857"/>
              <a:chExt cx="720080" cy="72008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7109110" y="1875857"/>
                <a:ext cx="720080" cy="720080"/>
              </a:xfrm>
              <a:prstGeom prst="rect">
                <a:avLst/>
              </a:prstGeom>
              <a:solidFill>
                <a:schemeClr val="accent2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Rectangle 9"/>
              <p:cNvSpPr>
                <a:spLocks noChangeAspect="1"/>
              </p:cNvSpPr>
              <p:nvPr/>
            </p:nvSpPr>
            <p:spPr>
              <a:xfrm>
                <a:off x="7267746" y="1994945"/>
                <a:ext cx="402809" cy="481904"/>
              </a:xfrm>
              <a:custGeom>
                <a:avLst/>
                <a:gdLst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174101 w 728932"/>
                  <a:gd name="connsiteY5" fmla="*/ 488630 h 872065"/>
                  <a:gd name="connsiteX6" fmla="*/ 174101 w 728932"/>
                  <a:gd name="connsiteY6" fmla="*/ 140965 h 872065"/>
                  <a:gd name="connsiteX7" fmla="*/ 174101 w 728932"/>
                  <a:gd name="connsiteY7" fmla="*/ 347665 h 872065"/>
                  <a:gd name="connsiteX8" fmla="*/ 431276 w 728932"/>
                  <a:gd name="connsiteY8" fmla="*/ 347665 h 872065"/>
                  <a:gd name="connsiteX9" fmla="*/ 431276 w 728932"/>
                  <a:gd name="connsiteY9" fmla="*/ 345754 h 872065"/>
                  <a:gd name="connsiteX10" fmla="*/ 517000 w 728932"/>
                  <a:gd name="connsiteY10" fmla="*/ 243359 h 872065"/>
                  <a:gd name="connsiteX11" fmla="*/ 433656 w 728932"/>
                  <a:gd name="connsiteY11" fmla="*/ 148109 h 872065"/>
                  <a:gd name="connsiteX12" fmla="*/ 174101 w 728932"/>
                  <a:gd name="connsiteY12" fmla="*/ 140965 h 872065"/>
                  <a:gd name="connsiteX13" fmla="*/ 0 w 728932"/>
                  <a:gd name="connsiteY13" fmla="*/ 0 h 872065"/>
                  <a:gd name="connsiteX14" fmla="*/ 127816 w 728932"/>
                  <a:gd name="connsiteY14" fmla="*/ 0 h 872065"/>
                  <a:gd name="connsiteX15" fmla="*/ 174101 w 728932"/>
                  <a:gd name="connsiteY15" fmla="*/ 0 h 872065"/>
                  <a:gd name="connsiteX16" fmla="*/ 447945 w 728932"/>
                  <a:gd name="connsiteY16" fmla="*/ 0 h 872065"/>
                  <a:gd name="connsiteX17" fmla="*/ 447945 w 728932"/>
                  <a:gd name="connsiteY17" fmla="*/ 1732 h 872065"/>
                  <a:gd name="connsiteX18" fmla="*/ 683688 w 728932"/>
                  <a:gd name="connsiteY18" fmla="*/ 179066 h 872065"/>
                  <a:gd name="connsiteX19" fmla="*/ 559863 w 728932"/>
                  <a:gd name="connsiteY19" fmla="*/ 407666 h 872065"/>
                  <a:gd name="connsiteX20" fmla="*/ 728932 w 728932"/>
                  <a:gd name="connsiteY20" fmla="*/ 633885 h 872065"/>
                  <a:gd name="connsiteX21" fmla="*/ 433657 w 728932"/>
                  <a:gd name="connsiteY21" fmla="*/ 872010 h 872065"/>
                  <a:gd name="connsiteX22" fmla="*/ 433776 w 728932"/>
                  <a:gd name="connsiteY22" fmla="*/ 869628 h 872065"/>
                  <a:gd name="connsiteX23" fmla="*/ 174101 w 728932"/>
                  <a:gd name="connsiteY23" fmla="*/ 869628 h 872065"/>
                  <a:gd name="connsiteX24" fmla="*/ 127816 w 728932"/>
                  <a:gd name="connsiteY24" fmla="*/ 869628 h 872065"/>
                  <a:gd name="connsiteX25" fmla="*/ 0 w 728932"/>
                  <a:gd name="connsiteY25" fmla="*/ 869628 h 872065"/>
                  <a:gd name="connsiteX26" fmla="*/ 0 w 728932"/>
                  <a:gd name="connsiteY26" fmla="*/ 0 h 8720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728932" h="872065">
                    <a:moveTo>
                      <a:pt x="174101" y="488630"/>
                    </a:moveTo>
                    <a:lnTo>
                      <a:pt x="174101" y="728663"/>
                    </a:lnTo>
                    <a:lnTo>
                      <a:pt x="442406" y="728663"/>
                    </a:lnTo>
                    <a:cubicBezTo>
                      <a:pt x="511257" y="715167"/>
                      <a:pt x="549532" y="684907"/>
                      <a:pt x="547956" y="612454"/>
                    </a:cubicBezTo>
                    <a:cubicBezTo>
                      <a:pt x="543194" y="552923"/>
                      <a:pt x="538432" y="510060"/>
                      <a:pt x="431276" y="493391"/>
                    </a:cubicBezTo>
                    <a:lnTo>
                      <a:pt x="174101" y="488630"/>
                    </a:lnTo>
                    <a:close/>
                    <a:moveTo>
                      <a:pt x="174101" y="140965"/>
                    </a:moveTo>
                    <a:lnTo>
                      <a:pt x="174101" y="347665"/>
                    </a:lnTo>
                    <a:lnTo>
                      <a:pt x="431276" y="347665"/>
                    </a:lnTo>
                    <a:lnTo>
                      <a:pt x="431276" y="345754"/>
                    </a:lnTo>
                    <a:cubicBezTo>
                      <a:pt x="474139" y="322735"/>
                      <a:pt x="514619" y="311622"/>
                      <a:pt x="517000" y="243359"/>
                    </a:cubicBezTo>
                    <a:cubicBezTo>
                      <a:pt x="517000" y="202878"/>
                      <a:pt x="502713" y="157634"/>
                      <a:pt x="433656" y="148109"/>
                    </a:cubicBezTo>
                    <a:cubicBezTo>
                      <a:pt x="366981" y="140568"/>
                      <a:pt x="274510" y="141043"/>
                      <a:pt x="174101" y="140965"/>
                    </a:cubicBezTo>
                    <a:close/>
                    <a:moveTo>
                      <a:pt x="0" y="0"/>
                    </a:moveTo>
                    <a:lnTo>
                      <a:pt x="127816" y="0"/>
                    </a:lnTo>
                    <a:lnTo>
                      <a:pt x="174101" y="0"/>
                    </a:lnTo>
                    <a:lnTo>
                      <a:pt x="447945" y="0"/>
                    </a:lnTo>
                    <a:lnTo>
                      <a:pt x="447945" y="1732"/>
                    </a:lnTo>
                    <a:cubicBezTo>
                      <a:pt x="634795" y="8775"/>
                      <a:pt x="679801" y="148746"/>
                      <a:pt x="683688" y="179066"/>
                    </a:cubicBezTo>
                    <a:cubicBezTo>
                      <a:pt x="689245" y="333848"/>
                      <a:pt x="620981" y="374328"/>
                      <a:pt x="559863" y="407666"/>
                    </a:cubicBezTo>
                    <a:cubicBezTo>
                      <a:pt x="663844" y="433066"/>
                      <a:pt x="727345" y="515617"/>
                      <a:pt x="728932" y="633885"/>
                    </a:cubicBezTo>
                    <a:cubicBezTo>
                      <a:pt x="720200" y="800572"/>
                      <a:pt x="594788" y="874392"/>
                      <a:pt x="433657" y="872010"/>
                    </a:cubicBezTo>
                    <a:cubicBezTo>
                      <a:pt x="433697" y="871216"/>
                      <a:pt x="433736" y="870422"/>
                      <a:pt x="433776" y="869628"/>
                    </a:cubicBezTo>
                    <a:lnTo>
                      <a:pt x="174101" y="869628"/>
                    </a:lnTo>
                    <a:lnTo>
                      <a:pt x="127816" y="869628"/>
                    </a:lnTo>
                    <a:lnTo>
                      <a:pt x="0" y="8696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latin typeface="+mn-lt"/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6690882" y="1037184"/>
              <a:ext cx="720080" cy="720080"/>
              <a:chOff x="6690882" y="1037184"/>
              <a:chExt cx="720080" cy="72008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6690882" y="1037184"/>
                <a:ext cx="720080" cy="720080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+mn-lt"/>
                </a:endParaRPr>
              </a:p>
            </p:txBody>
          </p:sp>
          <p:sp>
            <p:nvSpPr>
              <p:cNvPr id="16" name="Block Arc 15"/>
              <p:cNvSpPr>
                <a:spLocks noChangeAspect="1"/>
              </p:cNvSpPr>
              <p:nvPr/>
            </p:nvSpPr>
            <p:spPr>
              <a:xfrm>
                <a:off x="6842201" y="1156272"/>
                <a:ext cx="417443" cy="481904"/>
              </a:xfrm>
              <a:prstGeom prst="blockArc">
                <a:avLst>
                  <a:gd name="adj1" fmla="val 1756726"/>
                  <a:gd name="adj2" fmla="val 19889488"/>
                  <a:gd name="adj3" fmla="val 2277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" name="Round Same Side Corner Rectangle 51"/>
            <p:cNvSpPr/>
            <p:nvPr/>
          </p:nvSpPr>
          <p:spPr>
            <a:xfrm rot="5400000">
              <a:off x="6852922" y="1652530"/>
              <a:ext cx="396000" cy="252000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dirty="0"/>
                <a:t>D</a:t>
              </a:r>
              <a:endParaRPr lang="ko-KR" altLang="en-US" dirty="0"/>
            </a:p>
          </p:txBody>
        </p:sp>
        <p:sp>
          <p:nvSpPr>
            <p:cNvPr id="14" name="Round Same Side Corner Rectangle 51"/>
            <p:cNvSpPr/>
            <p:nvPr/>
          </p:nvSpPr>
          <p:spPr>
            <a:xfrm rot="16200000">
              <a:off x="6852922" y="2167123"/>
              <a:ext cx="396000" cy="252000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dirty="0"/>
                <a:t>D</a:t>
              </a:r>
              <a:endParaRPr lang="ko-KR" altLang="en-US" dirty="0"/>
            </a:p>
          </p:txBody>
        </p:sp>
      </p:grpSp>
      <p:sp>
        <p:nvSpPr>
          <p:cNvPr id="49" name="제목 1"/>
          <p:cNvSpPr>
            <a:spLocks noGrp="1"/>
          </p:cNvSpPr>
          <p:nvPr>
            <p:ph type="title" hasCustomPrompt="1"/>
          </p:nvPr>
        </p:nvSpPr>
        <p:spPr>
          <a:xfrm>
            <a:off x="1828381" y="3730051"/>
            <a:ext cx="5472608" cy="5400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Thank you</a:t>
            </a:r>
            <a:endParaRPr lang="ko-KR" altLang="en-US" dirty="0"/>
          </a:p>
        </p:txBody>
      </p:sp>
      <p:sp>
        <p:nvSpPr>
          <p:cNvPr id="5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828381" y="4279619"/>
            <a:ext cx="5472608" cy="252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This text can be replaced with your own text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98155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17550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31">
            <a:extLst>
              <a:ext uri="{FF2B5EF4-FFF2-40B4-BE49-F238E27FC236}">
                <a16:creationId xmlns:a16="http://schemas.microsoft.com/office/drawing/2014/main" id="{27EE9740-0123-4869-BA43-7DD9426DE4D1}"/>
              </a:ext>
            </a:extLst>
          </p:cNvPr>
          <p:cNvGrpSpPr/>
          <p:nvPr userDrawn="1"/>
        </p:nvGrpSpPr>
        <p:grpSpPr>
          <a:xfrm>
            <a:off x="8007323" y="3939702"/>
            <a:ext cx="1029173" cy="1086422"/>
            <a:chOff x="787805" y="339502"/>
            <a:chExt cx="4175262" cy="4407517"/>
          </a:xfrm>
        </p:grpSpPr>
        <p:sp>
          <p:nvSpPr>
            <p:cNvPr id="6" name="Oval 132">
              <a:extLst>
                <a:ext uri="{FF2B5EF4-FFF2-40B4-BE49-F238E27FC236}">
                  <a16:creationId xmlns:a16="http://schemas.microsoft.com/office/drawing/2014/main" id="{447CDFBA-A030-4D6E-9FAD-493BCB45F4AC}"/>
                </a:ext>
              </a:extLst>
            </p:cNvPr>
            <p:cNvSpPr/>
            <p:nvPr/>
          </p:nvSpPr>
          <p:spPr>
            <a:xfrm>
              <a:off x="787805" y="339502"/>
              <a:ext cx="4175262" cy="417526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grpSp>
          <p:nvGrpSpPr>
            <p:cNvPr id="7" name="Group 133">
              <a:extLst>
                <a:ext uri="{FF2B5EF4-FFF2-40B4-BE49-F238E27FC236}">
                  <a16:creationId xmlns:a16="http://schemas.microsoft.com/office/drawing/2014/main" id="{702A2EA0-731F-4C9E-8163-4C2B0E0CA697}"/>
                </a:ext>
              </a:extLst>
            </p:cNvPr>
            <p:cNvGrpSpPr/>
            <p:nvPr/>
          </p:nvGrpSpPr>
          <p:grpSpPr>
            <a:xfrm>
              <a:off x="1129436" y="1046675"/>
              <a:ext cx="3492000" cy="3700344"/>
              <a:chOff x="5304922" y="1037184"/>
              <a:chExt cx="3492000" cy="3700344"/>
            </a:xfrm>
          </p:grpSpPr>
          <p:grpSp>
            <p:nvGrpSpPr>
              <p:cNvPr id="9" name="Group 134">
                <a:extLst>
                  <a:ext uri="{FF2B5EF4-FFF2-40B4-BE49-F238E27FC236}">
                    <a16:creationId xmlns:a16="http://schemas.microsoft.com/office/drawing/2014/main" id="{2C176EB5-F96E-4F35-853D-6EF47F79EDBD}"/>
                  </a:ext>
                </a:extLst>
              </p:cNvPr>
              <p:cNvGrpSpPr/>
              <p:nvPr/>
            </p:nvGrpSpPr>
            <p:grpSpPr>
              <a:xfrm>
                <a:off x="5304922" y="3743716"/>
                <a:ext cx="3492000" cy="437610"/>
                <a:chOff x="1709238" y="4209096"/>
                <a:chExt cx="3492000" cy="437610"/>
              </a:xfrm>
            </p:grpSpPr>
            <p:sp>
              <p:nvSpPr>
                <p:cNvPr id="35" name="Rectangle 160">
                  <a:extLst>
                    <a:ext uri="{FF2B5EF4-FFF2-40B4-BE49-F238E27FC236}">
                      <a16:creationId xmlns:a16="http://schemas.microsoft.com/office/drawing/2014/main" id="{A088076B-D1E6-42F3-8822-2B0C0C2EF717}"/>
                    </a:ext>
                  </a:extLst>
                </p:cNvPr>
                <p:cNvSpPr/>
                <p:nvPr/>
              </p:nvSpPr>
              <p:spPr>
                <a:xfrm>
                  <a:off x="1709238" y="4214706"/>
                  <a:ext cx="3492000" cy="432000"/>
                </a:xfrm>
                <a:prstGeom prst="rect">
                  <a:avLst/>
                </a:prstGeom>
                <a:solidFill>
                  <a:schemeClr val="accent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grpSp>
              <p:nvGrpSpPr>
                <p:cNvPr id="36" name="Group 161">
                  <a:extLst>
                    <a:ext uri="{FF2B5EF4-FFF2-40B4-BE49-F238E27FC236}">
                      <a16:creationId xmlns:a16="http://schemas.microsoft.com/office/drawing/2014/main" id="{5E605DFA-9839-43EB-A35A-47428FC7B705}"/>
                    </a:ext>
                  </a:extLst>
                </p:cNvPr>
                <p:cNvGrpSpPr/>
                <p:nvPr/>
              </p:nvGrpSpPr>
              <p:grpSpPr>
                <a:xfrm>
                  <a:off x="2078720" y="4209096"/>
                  <a:ext cx="469833" cy="432000"/>
                  <a:chOff x="2078720" y="4209096"/>
                  <a:chExt cx="469833" cy="432000"/>
                </a:xfrm>
              </p:grpSpPr>
              <p:sp>
                <p:nvSpPr>
                  <p:cNvPr id="44" name="Rectangle 169">
                    <a:extLst>
                      <a:ext uri="{FF2B5EF4-FFF2-40B4-BE49-F238E27FC236}">
                        <a16:creationId xmlns:a16="http://schemas.microsoft.com/office/drawing/2014/main" id="{B5FFB653-9F76-4A65-A49D-9F2C85A198AB}"/>
                      </a:ext>
                    </a:extLst>
                  </p:cNvPr>
                  <p:cNvSpPr/>
                  <p:nvPr/>
                </p:nvSpPr>
                <p:spPr>
                  <a:xfrm>
                    <a:off x="2078720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" name="Rectangle 170">
                    <a:extLst>
                      <a:ext uri="{FF2B5EF4-FFF2-40B4-BE49-F238E27FC236}">
                        <a16:creationId xmlns:a16="http://schemas.microsoft.com/office/drawing/2014/main" id="{BCC13D2D-CB21-4D8F-B306-116668EB554E}"/>
                      </a:ext>
                    </a:extLst>
                  </p:cNvPr>
                  <p:cNvSpPr/>
                  <p:nvPr/>
                </p:nvSpPr>
                <p:spPr>
                  <a:xfrm>
                    <a:off x="2217331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6" name="Rectangle 171">
                    <a:extLst>
                      <a:ext uri="{FF2B5EF4-FFF2-40B4-BE49-F238E27FC236}">
                        <a16:creationId xmlns:a16="http://schemas.microsoft.com/office/drawing/2014/main" id="{4B4EC037-AC2B-4929-B36A-C295F594A5F3}"/>
                      </a:ext>
                    </a:extLst>
                  </p:cNvPr>
                  <p:cNvSpPr/>
                  <p:nvPr/>
                </p:nvSpPr>
                <p:spPr>
                  <a:xfrm>
                    <a:off x="2355942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7" name="Rectangle 172">
                    <a:extLst>
                      <a:ext uri="{FF2B5EF4-FFF2-40B4-BE49-F238E27FC236}">
                        <a16:creationId xmlns:a16="http://schemas.microsoft.com/office/drawing/2014/main" id="{0A91E61B-6974-4AE2-B59E-A95CC1A47D2C}"/>
                      </a:ext>
                    </a:extLst>
                  </p:cNvPr>
                  <p:cNvSpPr/>
                  <p:nvPr/>
                </p:nvSpPr>
                <p:spPr>
                  <a:xfrm>
                    <a:off x="2494553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7" name="Group 162">
                  <a:extLst>
                    <a:ext uri="{FF2B5EF4-FFF2-40B4-BE49-F238E27FC236}">
                      <a16:creationId xmlns:a16="http://schemas.microsoft.com/office/drawing/2014/main" id="{27F7EB12-F708-4209-A61D-2512C24393D2}"/>
                    </a:ext>
                  </a:extLst>
                </p:cNvPr>
                <p:cNvGrpSpPr/>
                <p:nvPr/>
              </p:nvGrpSpPr>
              <p:grpSpPr>
                <a:xfrm>
                  <a:off x="4098293" y="4384000"/>
                  <a:ext cx="900965" cy="82800"/>
                  <a:chOff x="4098293" y="4384000"/>
                  <a:chExt cx="900965" cy="82800"/>
                </a:xfrm>
              </p:grpSpPr>
              <p:sp>
                <p:nvSpPr>
                  <p:cNvPr id="38" name="Rectangle 163">
                    <a:extLst>
                      <a:ext uri="{FF2B5EF4-FFF2-40B4-BE49-F238E27FC236}">
                        <a16:creationId xmlns:a16="http://schemas.microsoft.com/office/drawing/2014/main" id="{C1C94283-5648-4D39-A6BA-94038C5B4847}"/>
                      </a:ext>
                    </a:extLst>
                  </p:cNvPr>
                  <p:cNvSpPr/>
                  <p:nvPr/>
                </p:nvSpPr>
                <p:spPr>
                  <a:xfrm>
                    <a:off x="4098293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9" name="Rectangle 164">
                    <a:extLst>
                      <a:ext uri="{FF2B5EF4-FFF2-40B4-BE49-F238E27FC236}">
                        <a16:creationId xmlns:a16="http://schemas.microsoft.com/office/drawing/2014/main" id="{186C071A-034E-41D6-B2D4-5F90DD2C7357}"/>
                      </a:ext>
                    </a:extLst>
                  </p:cNvPr>
                  <p:cNvSpPr/>
                  <p:nvPr/>
                </p:nvSpPr>
                <p:spPr>
                  <a:xfrm>
                    <a:off x="4260486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" name="Rectangle 165">
                    <a:extLst>
                      <a:ext uri="{FF2B5EF4-FFF2-40B4-BE49-F238E27FC236}">
                        <a16:creationId xmlns:a16="http://schemas.microsoft.com/office/drawing/2014/main" id="{9D26C39B-8B97-4ECF-B6DD-B85BA0645422}"/>
                      </a:ext>
                    </a:extLst>
                  </p:cNvPr>
                  <p:cNvSpPr/>
                  <p:nvPr/>
                </p:nvSpPr>
                <p:spPr>
                  <a:xfrm>
                    <a:off x="4422679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" name="Rectangle 166">
                    <a:extLst>
                      <a:ext uri="{FF2B5EF4-FFF2-40B4-BE49-F238E27FC236}">
                        <a16:creationId xmlns:a16="http://schemas.microsoft.com/office/drawing/2014/main" id="{ECD584BD-CBEA-4A0C-AB8E-F908D8D2F3CF}"/>
                      </a:ext>
                    </a:extLst>
                  </p:cNvPr>
                  <p:cNvSpPr/>
                  <p:nvPr/>
                </p:nvSpPr>
                <p:spPr>
                  <a:xfrm>
                    <a:off x="4584872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" name="Rectangle 167">
                    <a:extLst>
                      <a:ext uri="{FF2B5EF4-FFF2-40B4-BE49-F238E27FC236}">
                        <a16:creationId xmlns:a16="http://schemas.microsoft.com/office/drawing/2014/main" id="{C5728277-DF1F-49FA-A188-97A3A7E9BCA7}"/>
                      </a:ext>
                    </a:extLst>
                  </p:cNvPr>
                  <p:cNvSpPr/>
                  <p:nvPr/>
                </p:nvSpPr>
                <p:spPr>
                  <a:xfrm>
                    <a:off x="4747065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3" name="Rectangle 168">
                    <a:extLst>
                      <a:ext uri="{FF2B5EF4-FFF2-40B4-BE49-F238E27FC236}">
                        <a16:creationId xmlns:a16="http://schemas.microsoft.com/office/drawing/2014/main" id="{F2CC3C6B-2E47-4B4F-B1F5-22F379354563}"/>
                      </a:ext>
                    </a:extLst>
                  </p:cNvPr>
                  <p:cNvSpPr/>
                  <p:nvPr/>
                </p:nvSpPr>
                <p:spPr>
                  <a:xfrm>
                    <a:off x="4909258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10" name="Group 135">
                <a:extLst>
                  <a:ext uri="{FF2B5EF4-FFF2-40B4-BE49-F238E27FC236}">
                    <a16:creationId xmlns:a16="http://schemas.microsoft.com/office/drawing/2014/main" id="{16966161-F969-48CE-9CA1-49DE5D84207F}"/>
                  </a:ext>
                </a:extLst>
              </p:cNvPr>
              <p:cNvGrpSpPr/>
              <p:nvPr/>
            </p:nvGrpSpPr>
            <p:grpSpPr>
              <a:xfrm flipH="1">
                <a:off x="5304922" y="4299918"/>
                <a:ext cx="3492000" cy="437610"/>
                <a:chOff x="1709238" y="4209096"/>
                <a:chExt cx="3492000" cy="437610"/>
              </a:xfrm>
            </p:grpSpPr>
            <p:sp>
              <p:nvSpPr>
                <p:cNvPr id="22" name="Rectangle 147">
                  <a:extLst>
                    <a:ext uri="{FF2B5EF4-FFF2-40B4-BE49-F238E27FC236}">
                      <a16:creationId xmlns:a16="http://schemas.microsoft.com/office/drawing/2014/main" id="{93B56050-6CF1-421F-BE2B-ACE4BF647094}"/>
                    </a:ext>
                  </a:extLst>
                </p:cNvPr>
                <p:cNvSpPr/>
                <p:nvPr/>
              </p:nvSpPr>
              <p:spPr>
                <a:xfrm>
                  <a:off x="1709238" y="4214706"/>
                  <a:ext cx="3492000" cy="432000"/>
                </a:xfrm>
                <a:prstGeom prst="rect">
                  <a:avLst/>
                </a:prstGeom>
                <a:solidFill>
                  <a:schemeClr val="accent2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grpSp>
              <p:nvGrpSpPr>
                <p:cNvPr id="23" name="Group 148">
                  <a:extLst>
                    <a:ext uri="{FF2B5EF4-FFF2-40B4-BE49-F238E27FC236}">
                      <a16:creationId xmlns:a16="http://schemas.microsoft.com/office/drawing/2014/main" id="{705F14FC-E5A6-4568-ACDF-1D3FE0C299AF}"/>
                    </a:ext>
                  </a:extLst>
                </p:cNvPr>
                <p:cNvGrpSpPr/>
                <p:nvPr/>
              </p:nvGrpSpPr>
              <p:grpSpPr>
                <a:xfrm>
                  <a:off x="2078720" y="4209096"/>
                  <a:ext cx="469833" cy="432000"/>
                  <a:chOff x="2078720" y="4209096"/>
                  <a:chExt cx="469833" cy="432000"/>
                </a:xfrm>
              </p:grpSpPr>
              <p:sp>
                <p:nvSpPr>
                  <p:cNvPr id="31" name="Rectangle 156">
                    <a:extLst>
                      <a:ext uri="{FF2B5EF4-FFF2-40B4-BE49-F238E27FC236}">
                        <a16:creationId xmlns:a16="http://schemas.microsoft.com/office/drawing/2014/main" id="{C1C67428-84B3-47F6-B572-1DDAD72482EA}"/>
                      </a:ext>
                    </a:extLst>
                  </p:cNvPr>
                  <p:cNvSpPr/>
                  <p:nvPr/>
                </p:nvSpPr>
                <p:spPr>
                  <a:xfrm>
                    <a:off x="2078720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" name="Rectangle 157">
                    <a:extLst>
                      <a:ext uri="{FF2B5EF4-FFF2-40B4-BE49-F238E27FC236}">
                        <a16:creationId xmlns:a16="http://schemas.microsoft.com/office/drawing/2014/main" id="{4D291A85-90BC-40C4-82C8-995D19DA7B57}"/>
                      </a:ext>
                    </a:extLst>
                  </p:cNvPr>
                  <p:cNvSpPr/>
                  <p:nvPr/>
                </p:nvSpPr>
                <p:spPr>
                  <a:xfrm>
                    <a:off x="2217331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" name="Rectangle 158">
                    <a:extLst>
                      <a:ext uri="{FF2B5EF4-FFF2-40B4-BE49-F238E27FC236}">
                        <a16:creationId xmlns:a16="http://schemas.microsoft.com/office/drawing/2014/main" id="{1208F1BF-C308-4341-9331-371D54887A35}"/>
                      </a:ext>
                    </a:extLst>
                  </p:cNvPr>
                  <p:cNvSpPr/>
                  <p:nvPr/>
                </p:nvSpPr>
                <p:spPr>
                  <a:xfrm>
                    <a:off x="2355942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4" name="Rectangle 159">
                    <a:extLst>
                      <a:ext uri="{FF2B5EF4-FFF2-40B4-BE49-F238E27FC236}">
                        <a16:creationId xmlns:a16="http://schemas.microsoft.com/office/drawing/2014/main" id="{79574260-10CF-4B47-BE94-064E3817BFD5}"/>
                      </a:ext>
                    </a:extLst>
                  </p:cNvPr>
                  <p:cNvSpPr/>
                  <p:nvPr/>
                </p:nvSpPr>
                <p:spPr>
                  <a:xfrm>
                    <a:off x="2494553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24" name="Group 149">
                  <a:extLst>
                    <a:ext uri="{FF2B5EF4-FFF2-40B4-BE49-F238E27FC236}">
                      <a16:creationId xmlns:a16="http://schemas.microsoft.com/office/drawing/2014/main" id="{29B59D79-C5D1-4C8A-A153-2896A45EC8E8}"/>
                    </a:ext>
                  </a:extLst>
                </p:cNvPr>
                <p:cNvGrpSpPr/>
                <p:nvPr/>
              </p:nvGrpSpPr>
              <p:grpSpPr>
                <a:xfrm>
                  <a:off x="4098293" y="4384000"/>
                  <a:ext cx="900965" cy="82800"/>
                  <a:chOff x="4098293" y="4384000"/>
                  <a:chExt cx="900965" cy="82800"/>
                </a:xfrm>
              </p:grpSpPr>
              <p:sp>
                <p:nvSpPr>
                  <p:cNvPr id="25" name="Rectangle 150">
                    <a:extLst>
                      <a:ext uri="{FF2B5EF4-FFF2-40B4-BE49-F238E27FC236}">
                        <a16:creationId xmlns:a16="http://schemas.microsoft.com/office/drawing/2014/main" id="{8DA58CED-B891-4D70-BF4E-F7C6E3CDEB7D}"/>
                      </a:ext>
                    </a:extLst>
                  </p:cNvPr>
                  <p:cNvSpPr/>
                  <p:nvPr/>
                </p:nvSpPr>
                <p:spPr>
                  <a:xfrm>
                    <a:off x="4098293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6" name="Rectangle 151">
                    <a:extLst>
                      <a:ext uri="{FF2B5EF4-FFF2-40B4-BE49-F238E27FC236}">
                        <a16:creationId xmlns:a16="http://schemas.microsoft.com/office/drawing/2014/main" id="{D5615C41-5541-4FE5-BB94-F395569E4B52}"/>
                      </a:ext>
                    </a:extLst>
                  </p:cNvPr>
                  <p:cNvSpPr/>
                  <p:nvPr/>
                </p:nvSpPr>
                <p:spPr>
                  <a:xfrm>
                    <a:off x="4260486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7" name="Rectangle 152">
                    <a:extLst>
                      <a:ext uri="{FF2B5EF4-FFF2-40B4-BE49-F238E27FC236}">
                        <a16:creationId xmlns:a16="http://schemas.microsoft.com/office/drawing/2014/main" id="{AD243482-CED3-434C-8308-51F8E10B9F44}"/>
                      </a:ext>
                    </a:extLst>
                  </p:cNvPr>
                  <p:cNvSpPr/>
                  <p:nvPr/>
                </p:nvSpPr>
                <p:spPr>
                  <a:xfrm>
                    <a:off x="4422679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8" name="Rectangle 153">
                    <a:extLst>
                      <a:ext uri="{FF2B5EF4-FFF2-40B4-BE49-F238E27FC236}">
                        <a16:creationId xmlns:a16="http://schemas.microsoft.com/office/drawing/2014/main" id="{CBEE918D-9CFE-4074-B060-80787DAC7404}"/>
                      </a:ext>
                    </a:extLst>
                  </p:cNvPr>
                  <p:cNvSpPr/>
                  <p:nvPr/>
                </p:nvSpPr>
                <p:spPr>
                  <a:xfrm>
                    <a:off x="4584872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9" name="Rectangle 154">
                    <a:extLst>
                      <a:ext uri="{FF2B5EF4-FFF2-40B4-BE49-F238E27FC236}">
                        <a16:creationId xmlns:a16="http://schemas.microsoft.com/office/drawing/2014/main" id="{33E58DA4-9445-42D6-8698-D553D440C13E}"/>
                      </a:ext>
                    </a:extLst>
                  </p:cNvPr>
                  <p:cNvSpPr/>
                  <p:nvPr/>
                </p:nvSpPr>
                <p:spPr>
                  <a:xfrm>
                    <a:off x="4747065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0" name="Rectangle 155">
                    <a:extLst>
                      <a:ext uri="{FF2B5EF4-FFF2-40B4-BE49-F238E27FC236}">
                        <a16:creationId xmlns:a16="http://schemas.microsoft.com/office/drawing/2014/main" id="{B635869A-C811-406D-B73E-F2BEA6835DBE}"/>
                      </a:ext>
                    </a:extLst>
                  </p:cNvPr>
                  <p:cNvSpPr/>
                  <p:nvPr/>
                </p:nvSpPr>
                <p:spPr>
                  <a:xfrm>
                    <a:off x="4909258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11" name="Group 136">
                <a:extLst>
                  <a:ext uri="{FF2B5EF4-FFF2-40B4-BE49-F238E27FC236}">
                    <a16:creationId xmlns:a16="http://schemas.microsoft.com/office/drawing/2014/main" id="{0C91AD8C-42DA-4BAD-A05B-813F8FF5805B}"/>
                  </a:ext>
                </a:extLst>
              </p:cNvPr>
              <p:cNvGrpSpPr/>
              <p:nvPr/>
            </p:nvGrpSpPr>
            <p:grpSpPr>
              <a:xfrm>
                <a:off x="6272654" y="1875857"/>
                <a:ext cx="720080" cy="720080"/>
                <a:chOff x="6272654" y="1875857"/>
                <a:chExt cx="720080" cy="720080"/>
              </a:xfrm>
            </p:grpSpPr>
            <p:sp>
              <p:nvSpPr>
                <p:cNvPr id="20" name="Rectangle 145">
                  <a:extLst>
                    <a:ext uri="{FF2B5EF4-FFF2-40B4-BE49-F238E27FC236}">
                      <a16:creationId xmlns:a16="http://schemas.microsoft.com/office/drawing/2014/main" id="{1B068CA3-3CBF-464B-BA38-86D999AC9E43}"/>
                    </a:ext>
                  </a:extLst>
                </p:cNvPr>
                <p:cNvSpPr/>
                <p:nvPr/>
              </p:nvSpPr>
              <p:spPr>
                <a:xfrm>
                  <a:off x="6272654" y="1875857"/>
                  <a:ext cx="720080" cy="720080"/>
                </a:xfrm>
                <a:prstGeom prst="rect">
                  <a:avLst/>
                </a:prstGeom>
                <a:solidFill>
                  <a:schemeClr val="accent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1" name="Parallelogram 5">
                  <a:extLst>
                    <a:ext uri="{FF2B5EF4-FFF2-40B4-BE49-F238E27FC236}">
                      <a16:creationId xmlns:a16="http://schemas.microsoft.com/office/drawing/2014/main" id="{B1D31BB0-1630-4739-914C-C145F309A5AF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391715" y="1978487"/>
                  <a:ext cx="481958" cy="4819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8270" h="868857">
                      <a:moveTo>
                        <a:pt x="424135" y="189887"/>
                      </a:moveTo>
                      <a:lnTo>
                        <a:pt x="297766" y="526729"/>
                      </a:lnTo>
                      <a:lnTo>
                        <a:pt x="550505" y="526729"/>
                      </a:lnTo>
                      <a:close/>
                      <a:moveTo>
                        <a:pt x="325960" y="0"/>
                      </a:moveTo>
                      <a:lnTo>
                        <a:pt x="352897" y="0"/>
                      </a:lnTo>
                      <a:lnTo>
                        <a:pt x="495373" y="0"/>
                      </a:lnTo>
                      <a:lnTo>
                        <a:pt x="522310" y="0"/>
                      </a:lnTo>
                      <a:lnTo>
                        <a:pt x="848270" y="868857"/>
                      </a:lnTo>
                      <a:lnTo>
                        <a:pt x="678857" y="868857"/>
                      </a:lnTo>
                      <a:lnTo>
                        <a:pt x="604960" y="671883"/>
                      </a:lnTo>
                      <a:lnTo>
                        <a:pt x="243310" y="671883"/>
                      </a:lnTo>
                      <a:lnTo>
                        <a:pt x="169413" y="868857"/>
                      </a:lnTo>
                      <a:lnTo>
                        <a:pt x="0" y="868857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2" name="Group 137">
                <a:extLst>
                  <a:ext uri="{FF2B5EF4-FFF2-40B4-BE49-F238E27FC236}">
                    <a16:creationId xmlns:a16="http://schemas.microsoft.com/office/drawing/2014/main" id="{15C18143-14BB-4C58-A20B-7318D344E22E}"/>
                  </a:ext>
                </a:extLst>
              </p:cNvPr>
              <p:cNvGrpSpPr/>
              <p:nvPr/>
            </p:nvGrpSpPr>
            <p:grpSpPr>
              <a:xfrm>
                <a:off x="7109110" y="1875857"/>
                <a:ext cx="720080" cy="720080"/>
                <a:chOff x="7109110" y="1875857"/>
                <a:chExt cx="720080" cy="720080"/>
              </a:xfrm>
            </p:grpSpPr>
            <p:sp>
              <p:nvSpPr>
                <p:cNvPr id="18" name="Rectangle 143">
                  <a:extLst>
                    <a:ext uri="{FF2B5EF4-FFF2-40B4-BE49-F238E27FC236}">
                      <a16:creationId xmlns:a16="http://schemas.microsoft.com/office/drawing/2014/main" id="{E954313C-2870-4B5A-B18A-5C692BEC6D8C}"/>
                    </a:ext>
                  </a:extLst>
                </p:cNvPr>
                <p:cNvSpPr/>
                <p:nvPr/>
              </p:nvSpPr>
              <p:spPr>
                <a:xfrm>
                  <a:off x="7109110" y="1875857"/>
                  <a:ext cx="720080" cy="720080"/>
                </a:xfrm>
                <a:prstGeom prst="rect">
                  <a:avLst/>
                </a:prstGeom>
                <a:solidFill>
                  <a:schemeClr val="accent2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9" name="Rectangle 9">
                  <a:extLst>
                    <a:ext uri="{FF2B5EF4-FFF2-40B4-BE49-F238E27FC236}">
                      <a16:creationId xmlns:a16="http://schemas.microsoft.com/office/drawing/2014/main" id="{4763907E-8A97-41E2-93BA-2E0B967D4EC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7267746" y="1994945"/>
                  <a:ext cx="402809" cy="481904"/>
                </a:xfrm>
                <a:custGeom>
                  <a:avLst/>
                  <a:gdLst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174101 w 728932"/>
                    <a:gd name="connsiteY5" fmla="*/ 488630 h 872065"/>
                    <a:gd name="connsiteX6" fmla="*/ 174101 w 728932"/>
                    <a:gd name="connsiteY6" fmla="*/ 140965 h 872065"/>
                    <a:gd name="connsiteX7" fmla="*/ 174101 w 728932"/>
                    <a:gd name="connsiteY7" fmla="*/ 347665 h 872065"/>
                    <a:gd name="connsiteX8" fmla="*/ 431276 w 728932"/>
                    <a:gd name="connsiteY8" fmla="*/ 347665 h 872065"/>
                    <a:gd name="connsiteX9" fmla="*/ 431276 w 728932"/>
                    <a:gd name="connsiteY9" fmla="*/ 345754 h 872065"/>
                    <a:gd name="connsiteX10" fmla="*/ 517000 w 728932"/>
                    <a:gd name="connsiteY10" fmla="*/ 243359 h 872065"/>
                    <a:gd name="connsiteX11" fmla="*/ 433656 w 728932"/>
                    <a:gd name="connsiteY11" fmla="*/ 148109 h 872065"/>
                    <a:gd name="connsiteX12" fmla="*/ 174101 w 728932"/>
                    <a:gd name="connsiteY12" fmla="*/ 140965 h 872065"/>
                    <a:gd name="connsiteX13" fmla="*/ 0 w 728932"/>
                    <a:gd name="connsiteY13" fmla="*/ 0 h 872065"/>
                    <a:gd name="connsiteX14" fmla="*/ 127816 w 728932"/>
                    <a:gd name="connsiteY14" fmla="*/ 0 h 872065"/>
                    <a:gd name="connsiteX15" fmla="*/ 174101 w 728932"/>
                    <a:gd name="connsiteY15" fmla="*/ 0 h 872065"/>
                    <a:gd name="connsiteX16" fmla="*/ 447945 w 728932"/>
                    <a:gd name="connsiteY16" fmla="*/ 0 h 872065"/>
                    <a:gd name="connsiteX17" fmla="*/ 447945 w 728932"/>
                    <a:gd name="connsiteY17" fmla="*/ 1732 h 872065"/>
                    <a:gd name="connsiteX18" fmla="*/ 683688 w 728932"/>
                    <a:gd name="connsiteY18" fmla="*/ 179066 h 872065"/>
                    <a:gd name="connsiteX19" fmla="*/ 559863 w 728932"/>
                    <a:gd name="connsiteY19" fmla="*/ 407666 h 872065"/>
                    <a:gd name="connsiteX20" fmla="*/ 728932 w 728932"/>
                    <a:gd name="connsiteY20" fmla="*/ 633885 h 872065"/>
                    <a:gd name="connsiteX21" fmla="*/ 433657 w 728932"/>
                    <a:gd name="connsiteY21" fmla="*/ 872010 h 872065"/>
                    <a:gd name="connsiteX22" fmla="*/ 433776 w 728932"/>
                    <a:gd name="connsiteY22" fmla="*/ 869628 h 872065"/>
                    <a:gd name="connsiteX23" fmla="*/ 174101 w 728932"/>
                    <a:gd name="connsiteY23" fmla="*/ 869628 h 872065"/>
                    <a:gd name="connsiteX24" fmla="*/ 127816 w 728932"/>
                    <a:gd name="connsiteY24" fmla="*/ 869628 h 872065"/>
                    <a:gd name="connsiteX25" fmla="*/ 0 w 728932"/>
                    <a:gd name="connsiteY25" fmla="*/ 869628 h 872065"/>
                    <a:gd name="connsiteX26" fmla="*/ 0 w 728932"/>
                    <a:gd name="connsiteY26" fmla="*/ 0 h 8720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728932" h="872065">
                      <a:moveTo>
                        <a:pt x="174101" y="488630"/>
                      </a:moveTo>
                      <a:lnTo>
                        <a:pt x="174101" y="728663"/>
                      </a:lnTo>
                      <a:lnTo>
                        <a:pt x="442406" y="728663"/>
                      </a:lnTo>
                      <a:cubicBezTo>
                        <a:pt x="511257" y="715167"/>
                        <a:pt x="549532" y="684907"/>
                        <a:pt x="547956" y="612454"/>
                      </a:cubicBezTo>
                      <a:cubicBezTo>
                        <a:pt x="543194" y="552923"/>
                        <a:pt x="538432" y="510060"/>
                        <a:pt x="431276" y="493391"/>
                      </a:cubicBezTo>
                      <a:lnTo>
                        <a:pt x="174101" y="488630"/>
                      </a:lnTo>
                      <a:close/>
                      <a:moveTo>
                        <a:pt x="174101" y="140965"/>
                      </a:moveTo>
                      <a:lnTo>
                        <a:pt x="174101" y="347665"/>
                      </a:lnTo>
                      <a:lnTo>
                        <a:pt x="431276" y="347665"/>
                      </a:lnTo>
                      <a:lnTo>
                        <a:pt x="431276" y="345754"/>
                      </a:lnTo>
                      <a:cubicBezTo>
                        <a:pt x="474139" y="322735"/>
                        <a:pt x="514619" y="311622"/>
                        <a:pt x="517000" y="243359"/>
                      </a:cubicBezTo>
                      <a:cubicBezTo>
                        <a:pt x="517000" y="202878"/>
                        <a:pt x="502713" y="157634"/>
                        <a:pt x="433656" y="148109"/>
                      </a:cubicBezTo>
                      <a:cubicBezTo>
                        <a:pt x="366981" y="140568"/>
                        <a:pt x="274510" y="141043"/>
                        <a:pt x="174101" y="140965"/>
                      </a:cubicBezTo>
                      <a:close/>
                      <a:moveTo>
                        <a:pt x="0" y="0"/>
                      </a:moveTo>
                      <a:lnTo>
                        <a:pt x="127816" y="0"/>
                      </a:lnTo>
                      <a:lnTo>
                        <a:pt x="174101" y="0"/>
                      </a:lnTo>
                      <a:lnTo>
                        <a:pt x="447945" y="0"/>
                      </a:lnTo>
                      <a:lnTo>
                        <a:pt x="447945" y="1732"/>
                      </a:lnTo>
                      <a:cubicBezTo>
                        <a:pt x="634795" y="8775"/>
                        <a:pt x="679801" y="148746"/>
                        <a:pt x="683688" y="179066"/>
                      </a:cubicBezTo>
                      <a:cubicBezTo>
                        <a:pt x="689245" y="333848"/>
                        <a:pt x="620981" y="374328"/>
                        <a:pt x="559863" y="407666"/>
                      </a:cubicBezTo>
                      <a:cubicBezTo>
                        <a:pt x="663844" y="433066"/>
                        <a:pt x="727345" y="515617"/>
                        <a:pt x="728932" y="633885"/>
                      </a:cubicBezTo>
                      <a:cubicBezTo>
                        <a:pt x="720200" y="800572"/>
                        <a:pt x="594788" y="874392"/>
                        <a:pt x="433657" y="872010"/>
                      </a:cubicBezTo>
                      <a:cubicBezTo>
                        <a:pt x="433697" y="871216"/>
                        <a:pt x="433736" y="870422"/>
                        <a:pt x="433776" y="869628"/>
                      </a:cubicBezTo>
                      <a:lnTo>
                        <a:pt x="174101" y="869628"/>
                      </a:lnTo>
                      <a:lnTo>
                        <a:pt x="127816" y="869628"/>
                      </a:lnTo>
                      <a:lnTo>
                        <a:pt x="0" y="86962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3" name="Group 138">
                <a:extLst>
                  <a:ext uri="{FF2B5EF4-FFF2-40B4-BE49-F238E27FC236}">
                    <a16:creationId xmlns:a16="http://schemas.microsoft.com/office/drawing/2014/main" id="{2643E987-90C2-4B94-B80F-EDC21B366997}"/>
                  </a:ext>
                </a:extLst>
              </p:cNvPr>
              <p:cNvGrpSpPr/>
              <p:nvPr/>
            </p:nvGrpSpPr>
            <p:grpSpPr>
              <a:xfrm>
                <a:off x="6690882" y="1037184"/>
                <a:ext cx="720080" cy="720080"/>
                <a:chOff x="6690882" y="1037184"/>
                <a:chExt cx="720080" cy="720080"/>
              </a:xfrm>
            </p:grpSpPr>
            <p:sp>
              <p:nvSpPr>
                <p:cNvPr id="16" name="Rectangle 141">
                  <a:extLst>
                    <a:ext uri="{FF2B5EF4-FFF2-40B4-BE49-F238E27FC236}">
                      <a16:creationId xmlns:a16="http://schemas.microsoft.com/office/drawing/2014/main" id="{FDD5E718-9613-4CA7-B815-A1504E9F381E}"/>
                    </a:ext>
                  </a:extLst>
                </p:cNvPr>
                <p:cNvSpPr/>
                <p:nvPr/>
              </p:nvSpPr>
              <p:spPr>
                <a:xfrm>
                  <a:off x="6690882" y="1037184"/>
                  <a:ext cx="720080" cy="720080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7" name="Block Arc 142">
                  <a:extLst>
                    <a:ext uri="{FF2B5EF4-FFF2-40B4-BE49-F238E27FC236}">
                      <a16:creationId xmlns:a16="http://schemas.microsoft.com/office/drawing/2014/main" id="{407CE817-14C3-44BE-AA08-4ADF87841D8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42201" y="1156272"/>
                  <a:ext cx="417443" cy="481904"/>
                </a:xfrm>
                <a:prstGeom prst="blockArc">
                  <a:avLst>
                    <a:gd name="adj1" fmla="val 1756726"/>
                    <a:gd name="adj2" fmla="val 19889488"/>
                    <a:gd name="adj3" fmla="val 22774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4" name="Round Same Side Corner Rectangle 51">
                <a:extLst>
                  <a:ext uri="{FF2B5EF4-FFF2-40B4-BE49-F238E27FC236}">
                    <a16:creationId xmlns:a16="http://schemas.microsoft.com/office/drawing/2014/main" id="{E71512B9-2122-4E61-A068-EC571CE12AB2}"/>
                  </a:ext>
                </a:extLst>
              </p:cNvPr>
              <p:cNvSpPr/>
              <p:nvPr/>
            </p:nvSpPr>
            <p:spPr>
              <a:xfrm rot="5400000">
                <a:off x="6852922" y="1652530"/>
                <a:ext cx="396000" cy="2520000"/>
              </a:xfrm>
              <a:custGeom>
                <a:avLst/>
                <a:gdLst/>
                <a:ahLst/>
                <a:cxnLst/>
                <a:rect l="l" t="t" r="r" b="b"/>
                <a:pathLst>
                  <a:path w="468002" h="2500353">
                    <a:moveTo>
                      <a:pt x="0" y="2500353"/>
                    </a:moveTo>
                    <a:lnTo>
                      <a:pt x="0" y="234001"/>
                    </a:lnTo>
                    <a:cubicBezTo>
                      <a:pt x="0" y="104766"/>
                      <a:pt x="104766" y="0"/>
                      <a:pt x="234001" y="0"/>
                    </a:cubicBezTo>
                    <a:cubicBezTo>
                      <a:pt x="363236" y="0"/>
                      <a:pt x="468002" y="104766"/>
                      <a:pt x="468002" y="234001"/>
                    </a:cubicBezTo>
                    <a:cubicBezTo>
                      <a:pt x="468002" y="989452"/>
                      <a:pt x="468001" y="1744902"/>
                      <a:pt x="468001" y="2500353"/>
                    </a:cubicBezTo>
                    <a:lnTo>
                      <a:pt x="467594" y="2500353"/>
                    </a:lnTo>
                    <a:cubicBezTo>
                      <a:pt x="429063" y="2409421"/>
                      <a:pt x="338980" y="2345641"/>
                      <a:pt x="234000" y="2345641"/>
                    </a:cubicBezTo>
                    <a:cubicBezTo>
                      <a:pt x="129020" y="2345641"/>
                      <a:pt x="38938" y="2409421"/>
                      <a:pt x="406" y="2500353"/>
                    </a:cubicBez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15" name="Round Same Side Corner Rectangle 51">
                <a:extLst>
                  <a:ext uri="{FF2B5EF4-FFF2-40B4-BE49-F238E27FC236}">
                    <a16:creationId xmlns:a16="http://schemas.microsoft.com/office/drawing/2014/main" id="{5820E22C-02AD-453C-B5C8-EA9F3637AF00}"/>
                  </a:ext>
                </a:extLst>
              </p:cNvPr>
              <p:cNvSpPr/>
              <p:nvPr/>
            </p:nvSpPr>
            <p:spPr>
              <a:xfrm rot="16200000">
                <a:off x="6852922" y="2167123"/>
                <a:ext cx="396000" cy="2520000"/>
              </a:xfrm>
              <a:custGeom>
                <a:avLst/>
                <a:gdLst/>
                <a:ahLst/>
                <a:cxnLst/>
                <a:rect l="l" t="t" r="r" b="b"/>
                <a:pathLst>
                  <a:path w="468002" h="2500353">
                    <a:moveTo>
                      <a:pt x="0" y="2500353"/>
                    </a:moveTo>
                    <a:lnTo>
                      <a:pt x="0" y="234001"/>
                    </a:lnTo>
                    <a:cubicBezTo>
                      <a:pt x="0" y="104766"/>
                      <a:pt x="104766" y="0"/>
                      <a:pt x="234001" y="0"/>
                    </a:cubicBezTo>
                    <a:cubicBezTo>
                      <a:pt x="363236" y="0"/>
                      <a:pt x="468002" y="104766"/>
                      <a:pt x="468002" y="234001"/>
                    </a:cubicBezTo>
                    <a:cubicBezTo>
                      <a:pt x="468002" y="989452"/>
                      <a:pt x="468001" y="1744902"/>
                      <a:pt x="468001" y="2500353"/>
                    </a:cubicBezTo>
                    <a:lnTo>
                      <a:pt x="467594" y="2500353"/>
                    </a:lnTo>
                    <a:cubicBezTo>
                      <a:pt x="429063" y="2409421"/>
                      <a:pt x="338980" y="2345641"/>
                      <a:pt x="234000" y="2345641"/>
                    </a:cubicBezTo>
                    <a:cubicBezTo>
                      <a:pt x="129020" y="2345641"/>
                      <a:pt x="38938" y="2409421"/>
                      <a:pt x="406" y="2500353"/>
                    </a:cubicBez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</p:grpSp>
      </p:grp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199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547664" y="0"/>
            <a:ext cx="7596336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" name="Group 131">
            <a:extLst>
              <a:ext uri="{FF2B5EF4-FFF2-40B4-BE49-F238E27FC236}">
                <a16:creationId xmlns:a16="http://schemas.microsoft.com/office/drawing/2014/main" id="{026D4B59-5D59-4CEC-AB20-DB24D608CE1F}"/>
              </a:ext>
            </a:extLst>
          </p:cNvPr>
          <p:cNvGrpSpPr/>
          <p:nvPr userDrawn="1"/>
        </p:nvGrpSpPr>
        <p:grpSpPr>
          <a:xfrm>
            <a:off x="126464" y="3578903"/>
            <a:ext cx="1296144" cy="1368244"/>
            <a:chOff x="787805" y="339502"/>
            <a:chExt cx="4175262" cy="4407517"/>
          </a:xfrm>
        </p:grpSpPr>
        <p:sp>
          <p:nvSpPr>
            <p:cNvPr id="6" name="Oval 132">
              <a:extLst>
                <a:ext uri="{FF2B5EF4-FFF2-40B4-BE49-F238E27FC236}">
                  <a16:creationId xmlns:a16="http://schemas.microsoft.com/office/drawing/2014/main" id="{9F7729A7-5A12-4764-9BB8-3EE3D0790F11}"/>
                </a:ext>
              </a:extLst>
            </p:cNvPr>
            <p:cNvSpPr/>
            <p:nvPr/>
          </p:nvSpPr>
          <p:spPr>
            <a:xfrm>
              <a:off x="787805" y="339502"/>
              <a:ext cx="4175262" cy="417526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grpSp>
          <p:nvGrpSpPr>
            <p:cNvPr id="7" name="Group 133">
              <a:extLst>
                <a:ext uri="{FF2B5EF4-FFF2-40B4-BE49-F238E27FC236}">
                  <a16:creationId xmlns:a16="http://schemas.microsoft.com/office/drawing/2014/main" id="{433664DB-FA73-4B57-9543-AEF7A1FB2D58}"/>
                </a:ext>
              </a:extLst>
            </p:cNvPr>
            <p:cNvGrpSpPr/>
            <p:nvPr/>
          </p:nvGrpSpPr>
          <p:grpSpPr>
            <a:xfrm>
              <a:off x="1129436" y="1046675"/>
              <a:ext cx="3492000" cy="3700344"/>
              <a:chOff x="5304922" y="1037184"/>
              <a:chExt cx="3492000" cy="3700344"/>
            </a:xfrm>
          </p:grpSpPr>
          <p:grpSp>
            <p:nvGrpSpPr>
              <p:cNvPr id="8" name="Group 134">
                <a:extLst>
                  <a:ext uri="{FF2B5EF4-FFF2-40B4-BE49-F238E27FC236}">
                    <a16:creationId xmlns:a16="http://schemas.microsoft.com/office/drawing/2014/main" id="{97F3B45F-4060-46EF-8565-299D039E474D}"/>
                  </a:ext>
                </a:extLst>
              </p:cNvPr>
              <p:cNvGrpSpPr/>
              <p:nvPr/>
            </p:nvGrpSpPr>
            <p:grpSpPr>
              <a:xfrm>
                <a:off x="5304922" y="3743716"/>
                <a:ext cx="3492000" cy="437610"/>
                <a:chOff x="1709238" y="4209096"/>
                <a:chExt cx="3492000" cy="437610"/>
              </a:xfrm>
            </p:grpSpPr>
            <p:sp>
              <p:nvSpPr>
                <p:cNvPr id="34" name="Rectangle 160">
                  <a:extLst>
                    <a:ext uri="{FF2B5EF4-FFF2-40B4-BE49-F238E27FC236}">
                      <a16:creationId xmlns:a16="http://schemas.microsoft.com/office/drawing/2014/main" id="{1F3EFD6B-061F-4478-8FAA-0C72A246F3CF}"/>
                    </a:ext>
                  </a:extLst>
                </p:cNvPr>
                <p:cNvSpPr/>
                <p:nvPr/>
              </p:nvSpPr>
              <p:spPr>
                <a:xfrm>
                  <a:off x="1709238" y="4214706"/>
                  <a:ext cx="3492000" cy="432000"/>
                </a:xfrm>
                <a:prstGeom prst="rect">
                  <a:avLst/>
                </a:prstGeom>
                <a:solidFill>
                  <a:schemeClr val="accent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grpSp>
              <p:nvGrpSpPr>
                <p:cNvPr id="35" name="Group 161">
                  <a:extLst>
                    <a:ext uri="{FF2B5EF4-FFF2-40B4-BE49-F238E27FC236}">
                      <a16:creationId xmlns:a16="http://schemas.microsoft.com/office/drawing/2014/main" id="{9201AC6B-6F3A-4E54-9E1E-68F94FD39972}"/>
                    </a:ext>
                  </a:extLst>
                </p:cNvPr>
                <p:cNvGrpSpPr/>
                <p:nvPr/>
              </p:nvGrpSpPr>
              <p:grpSpPr>
                <a:xfrm>
                  <a:off x="2078720" y="4209096"/>
                  <a:ext cx="469833" cy="432000"/>
                  <a:chOff x="2078720" y="4209096"/>
                  <a:chExt cx="469833" cy="432000"/>
                </a:xfrm>
              </p:grpSpPr>
              <p:sp>
                <p:nvSpPr>
                  <p:cNvPr id="43" name="Rectangle 169">
                    <a:extLst>
                      <a:ext uri="{FF2B5EF4-FFF2-40B4-BE49-F238E27FC236}">
                        <a16:creationId xmlns:a16="http://schemas.microsoft.com/office/drawing/2014/main" id="{833D3C5A-E612-4CE7-98A0-3793884D93B0}"/>
                      </a:ext>
                    </a:extLst>
                  </p:cNvPr>
                  <p:cNvSpPr/>
                  <p:nvPr/>
                </p:nvSpPr>
                <p:spPr>
                  <a:xfrm>
                    <a:off x="2078720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4" name="Rectangle 170">
                    <a:extLst>
                      <a:ext uri="{FF2B5EF4-FFF2-40B4-BE49-F238E27FC236}">
                        <a16:creationId xmlns:a16="http://schemas.microsoft.com/office/drawing/2014/main" id="{9A2C5636-A3D2-4B1B-A346-15F3468CD198}"/>
                      </a:ext>
                    </a:extLst>
                  </p:cNvPr>
                  <p:cNvSpPr/>
                  <p:nvPr/>
                </p:nvSpPr>
                <p:spPr>
                  <a:xfrm>
                    <a:off x="2217331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5" name="Rectangle 171">
                    <a:extLst>
                      <a:ext uri="{FF2B5EF4-FFF2-40B4-BE49-F238E27FC236}">
                        <a16:creationId xmlns:a16="http://schemas.microsoft.com/office/drawing/2014/main" id="{10650D19-D871-43A5-90C4-25301C5C346E}"/>
                      </a:ext>
                    </a:extLst>
                  </p:cNvPr>
                  <p:cNvSpPr/>
                  <p:nvPr/>
                </p:nvSpPr>
                <p:spPr>
                  <a:xfrm>
                    <a:off x="2355942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6" name="Rectangle 172">
                    <a:extLst>
                      <a:ext uri="{FF2B5EF4-FFF2-40B4-BE49-F238E27FC236}">
                        <a16:creationId xmlns:a16="http://schemas.microsoft.com/office/drawing/2014/main" id="{F9A18B9A-6392-4D5F-A47E-B329BB9A6661}"/>
                      </a:ext>
                    </a:extLst>
                  </p:cNvPr>
                  <p:cNvSpPr/>
                  <p:nvPr/>
                </p:nvSpPr>
                <p:spPr>
                  <a:xfrm>
                    <a:off x="2494553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36" name="Group 162">
                  <a:extLst>
                    <a:ext uri="{FF2B5EF4-FFF2-40B4-BE49-F238E27FC236}">
                      <a16:creationId xmlns:a16="http://schemas.microsoft.com/office/drawing/2014/main" id="{B82B438A-726D-45F9-A5DA-D08AD6C624E0}"/>
                    </a:ext>
                  </a:extLst>
                </p:cNvPr>
                <p:cNvGrpSpPr/>
                <p:nvPr/>
              </p:nvGrpSpPr>
              <p:grpSpPr>
                <a:xfrm>
                  <a:off x="4098293" y="4384000"/>
                  <a:ext cx="900965" cy="82800"/>
                  <a:chOff x="4098293" y="4384000"/>
                  <a:chExt cx="900965" cy="82800"/>
                </a:xfrm>
              </p:grpSpPr>
              <p:sp>
                <p:nvSpPr>
                  <p:cNvPr id="37" name="Rectangle 163">
                    <a:extLst>
                      <a:ext uri="{FF2B5EF4-FFF2-40B4-BE49-F238E27FC236}">
                        <a16:creationId xmlns:a16="http://schemas.microsoft.com/office/drawing/2014/main" id="{93FAEF1B-8C71-4F77-86F3-9082D16C6C3D}"/>
                      </a:ext>
                    </a:extLst>
                  </p:cNvPr>
                  <p:cNvSpPr/>
                  <p:nvPr/>
                </p:nvSpPr>
                <p:spPr>
                  <a:xfrm>
                    <a:off x="4098293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8" name="Rectangle 164">
                    <a:extLst>
                      <a:ext uri="{FF2B5EF4-FFF2-40B4-BE49-F238E27FC236}">
                        <a16:creationId xmlns:a16="http://schemas.microsoft.com/office/drawing/2014/main" id="{575D7FA0-9FAE-4CE8-95D1-B88B0F922D42}"/>
                      </a:ext>
                    </a:extLst>
                  </p:cNvPr>
                  <p:cNvSpPr/>
                  <p:nvPr/>
                </p:nvSpPr>
                <p:spPr>
                  <a:xfrm>
                    <a:off x="4260486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9" name="Rectangle 165">
                    <a:extLst>
                      <a:ext uri="{FF2B5EF4-FFF2-40B4-BE49-F238E27FC236}">
                        <a16:creationId xmlns:a16="http://schemas.microsoft.com/office/drawing/2014/main" id="{772FC9E5-A5A5-4EE0-A2EC-C53B2C15E423}"/>
                      </a:ext>
                    </a:extLst>
                  </p:cNvPr>
                  <p:cNvSpPr/>
                  <p:nvPr/>
                </p:nvSpPr>
                <p:spPr>
                  <a:xfrm>
                    <a:off x="4422679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0" name="Rectangle 166">
                    <a:extLst>
                      <a:ext uri="{FF2B5EF4-FFF2-40B4-BE49-F238E27FC236}">
                        <a16:creationId xmlns:a16="http://schemas.microsoft.com/office/drawing/2014/main" id="{FFA7EB86-1716-4A64-88E6-CE6743D43754}"/>
                      </a:ext>
                    </a:extLst>
                  </p:cNvPr>
                  <p:cNvSpPr/>
                  <p:nvPr/>
                </p:nvSpPr>
                <p:spPr>
                  <a:xfrm>
                    <a:off x="4584872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1" name="Rectangle 167">
                    <a:extLst>
                      <a:ext uri="{FF2B5EF4-FFF2-40B4-BE49-F238E27FC236}">
                        <a16:creationId xmlns:a16="http://schemas.microsoft.com/office/drawing/2014/main" id="{FECA3F1E-ACC8-4DE5-8D4E-D5932BC26574}"/>
                      </a:ext>
                    </a:extLst>
                  </p:cNvPr>
                  <p:cNvSpPr/>
                  <p:nvPr/>
                </p:nvSpPr>
                <p:spPr>
                  <a:xfrm>
                    <a:off x="4747065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42" name="Rectangle 168">
                    <a:extLst>
                      <a:ext uri="{FF2B5EF4-FFF2-40B4-BE49-F238E27FC236}">
                        <a16:creationId xmlns:a16="http://schemas.microsoft.com/office/drawing/2014/main" id="{9D0A8CA7-A706-42EE-AC1E-84D321F5BAEC}"/>
                      </a:ext>
                    </a:extLst>
                  </p:cNvPr>
                  <p:cNvSpPr/>
                  <p:nvPr/>
                </p:nvSpPr>
                <p:spPr>
                  <a:xfrm>
                    <a:off x="4909258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9" name="Group 135">
                <a:extLst>
                  <a:ext uri="{FF2B5EF4-FFF2-40B4-BE49-F238E27FC236}">
                    <a16:creationId xmlns:a16="http://schemas.microsoft.com/office/drawing/2014/main" id="{4CA94E39-AEF3-4A20-8A94-91CC08786D31}"/>
                  </a:ext>
                </a:extLst>
              </p:cNvPr>
              <p:cNvGrpSpPr/>
              <p:nvPr/>
            </p:nvGrpSpPr>
            <p:grpSpPr>
              <a:xfrm flipH="1">
                <a:off x="5304922" y="4299918"/>
                <a:ext cx="3492000" cy="437610"/>
                <a:chOff x="1709238" y="4209096"/>
                <a:chExt cx="3492000" cy="437610"/>
              </a:xfrm>
            </p:grpSpPr>
            <p:sp>
              <p:nvSpPr>
                <p:cNvPr id="21" name="Rectangle 147">
                  <a:extLst>
                    <a:ext uri="{FF2B5EF4-FFF2-40B4-BE49-F238E27FC236}">
                      <a16:creationId xmlns:a16="http://schemas.microsoft.com/office/drawing/2014/main" id="{D486681D-1708-4D81-88E1-DE1E1E00AAE5}"/>
                    </a:ext>
                  </a:extLst>
                </p:cNvPr>
                <p:cNvSpPr/>
                <p:nvPr/>
              </p:nvSpPr>
              <p:spPr>
                <a:xfrm>
                  <a:off x="1709238" y="4214706"/>
                  <a:ext cx="3492000" cy="432000"/>
                </a:xfrm>
                <a:prstGeom prst="rect">
                  <a:avLst/>
                </a:prstGeom>
                <a:solidFill>
                  <a:schemeClr val="accent2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grpSp>
              <p:nvGrpSpPr>
                <p:cNvPr id="22" name="Group 148">
                  <a:extLst>
                    <a:ext uri="{FF2B5EF4-FFF2-40B4-BE49-F238E27FC236}">
                      <a16:creationId xmlns:a16="http://schemas.microsoft.com/office/drawing/2014/main" id="{7BC095C6-386F-49C6-BAE7-483275E5E81F}"/>
                    </a:ext>
                  </a:extLst>
                </p:cNvPr>
                <p:cNvGrpSpPr/>
                <p:nvPr/>
              </p:nvGrpSpPr>
              <p:grpSpPr>
                <a:xfrm>
                  <a:off x="2078720" y="4209096"/>
                  <a:ext cx="469833" cy="432000"/>
                  <a:chOff x="2078720" y="4209096"/>
                  <a:chExt cx="469833" cy="432000"/>
                </a:xfrm>
              </p:grpSpPr>
              <p:sp>
                <p:nvSpPr>
                  <p:cNvPr id="30" name="Rectangle 156">
                    <a:extLst>
                      <a:ext uri="{FF2B5EF4-FFF2-40B4-BE49-F238E27FC236}">
                        <a16:creationId xmlns:a16="http://schemas.microsoft.com/office/drawing/2014/main" id="{C4213B71-6426-41F6-960A-FAB5D7A110E2}"/>
                      </a:ext>
                    </a:extLst>
                  </p:cNvPr>
                  <p:cNvSpPr/>
                  <p:nvPr/>
                </p:nvSpPr>
                <p:spPr>
                  <a:xfrm>
                    <a:off x="2078720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1" name="Rectangle 157">
                    <a:extLst>
                      <a:ext uri="{FF2B5EF4-FFF2-40B4-BE49-F238E27FC236}">
                        <a16:creationId xmlns:a16="http://schemas.microsoft.com/office/drawing/2014/main" id="{290590F8-9BC5-4917-995D-5DD4F9844418}"/>
                      </a:ext>
                    </a:extLst>
                  </p:cNvPr>
                  <p:cNvSpPr/>
                  <p:nvPr/>
                </p:nvSpPr>
                <p:spPr>
                  <a:xfrm>
                    <a:off x="2217331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2" name="Rectangle 158">
                    <a:extLst>
                      <a:ext uri="{FF2B5EF4-FFF2-40B4-BE49-F238E27FC236}">
                        <a16:creationId xmlns:a16="http://schemas.microsoft.com/office/drawing/2014/main" id="{F23A0549-22CA-46CC-A244-1EB4EF54BFF9}"/>
                      </a:ext>
                    </a:extLst>
                  </p:cNvPr>
                  <p:cNvSpPr/>
                  <p:nvPr/>
                </p:nvSpPr>
                <p:spPr>
                  <a:xfrm>
                    <a:off x="2355942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33" name="Rectangle 159">
                    <a:extLst>
                      <a:ext uri="{FF2B5EF4-FFF2-40B4-BE49-F238E27FC236}">
                        <a16:creationId xmlns:a16="http://schemas.microsoft.com/office/drawing/2014/main" id="{19D2D0F4-4D3E-43B5-9CEA-45CD50CF22DA}"/>
                      </a:ext>
                    </a:extLst>
                  </p:cNvPr>
                  <p:cNvSpPr/>
                  <p:nvPr/>
                </p:nvSpPr>
                <p:spPr>
                  <a:xfrm>
                    <a:off x="2494553" y="4209096"/>
                    <a:ext cx="54000" cy="4320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  <p:grpSp>
              <p:nvGrpSpPr>
                <p:cNvPr id="23" name="Group 149">
                  <a:extLst>
                    <a:ext uri="{FF2B5EF4-FFF2-40B4-BE49-F238E27FC236}">
                      <a16:creationId xmlns:a16="http://schemas.microsoft.com/office/drawing/2014/main" id="{08BB2FF0-577E-47ED-A538-E7DB3C74C043}"/>
                    </a:ext>
                  </a:extLst>
                </p:cNvPr>
                <p:cNvGrpSpPr/>
                <p:nvPr/>
              </p:nvGrpSpPr>
              <p:grpSpPr>
                <a:xfrm>
                  <a:off x="4098293" y="4384000"/>
                  <a:ext cx="900965" cy="82800"/>
                  <a:chOff x="4098293" y="4384000"/>
                  <a:chExt cx="900965" cy="82800"/>
                </a:xfrm>
              </p:grpSpPr>
              <p:sp>
                <p:nvSpPr>
                  <p:cNvPr id="24" name="Rectangle 150">
                    <a:extLst>
                      <a:ext uri="{FF2B5EF4-FFF2-40B4-BE49-F238E27FC236}">
                        <a16:creationId xmlns:a16="http://schemas.microsoft.com/office/drawing/2014/main" id="{6BB79A00-C28C-4862-81FB-93BE47F3127E}"/>
                      </a:ext>
                    </a:extLst>
                  </p:cNvPr>
                  <p:cNvSpPr/>
                  <p:nvPr/>
                </p:nvSpPr>
                <p:spPr>
                  <a:xfrm>
                    <a:off x="4098293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5" name="Rectangle 151">
                    <a:extLst>
                      <a:ext uri="{FF2B5EF4-FFF2-40B4-BE49-F238E27FC236}">
                        <a16:creationId xmlns:a16="http://schemas.microsoft.com/office/drawing/2014/main" id="{16A3FBF7-CA47-44AA-802A-677D16725DD1}"/>
                      </a:ext>
                    </a:extLst>
                  </p:cNvPr>
                  <p:cNvSpPr/>
                  <p:nvPr/>
                </p:nvSpPr>
                <p:spPr>
                  <a:xfrm>
                    <a:off x="4260486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6" name="Rectangle 152">
                    <a:extLst>
                      <a:ext uri="{FF2B5EF4-FFF2-40B4-BE49-F238E27FC236}">
                        <a16:creationId xmlns:a16="http://schemas.microsoft.com/office/drawing/2014/main" id="{281C5339-EEF9-484A-8D2E-A4CE48AE1051}"/>
                      </a:ext>
                    </a:extLst>
                  </p:cNvPr>
                  <p:cNvSpPr/>
                  <p:nvPr/>
                </p:nvSpPr>
                <p:spPr>
                  <a:xfrm>
                    <a:off x="4422679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7" name="Rectangle 153">
                    <a:extLst>
                      <a:ext uri="{FF2B5EF4-FFF2-40B4-BE49-F238E27FC236}">
                        <a16:creationId xmlns:a16="http://schemas.microsoft.com/office/drawing/2014/main" id="{78ADE070-9797-442E-819F-37D83BA2F61C}"/>
                      </a:ext>
                    </a:extLst>
                  </p:cNvPr>
                  <p:cNvSpPr/>
                  <p:nvPr/>
                </p:nvSpPr>
                <p:spPr>
                  <a:xfrm>
                    <a:off x="4584872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8" name="Rectangle 154">
                    <a:extLst>
                      <a:ext uri="{FF2B5EF4-FFF2-40B4-BE49-F238E27FC236}">
                        <a16:creationId xmlns:a16="http://schemas.microsoft.com/office/drawing/2014/main" id="{24A7692E-658A-4C08-8795-A125BCECD815}"/>
                      </a:ext>
                    </a:extLst>
                  </p:cNvPr>
                  <p:cNvSpPr/>
                  <p:nvPr/>
                </p:nvSpPr>
                <p:spPr>
                  <a:xfrm>
                    <a:off x="4747065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29" name="Rectangle 155">
                    <a:extLst>
                      <a:ext uri="{FF2B5EF4-FFF2-40B4-BE49-F238E27FC236}">
                        <a16:creationId xmlns:a16="http://schemas.microsoft.com/office/drawing/2014/main" id="{612972B9-DFB7-417F-B00D-5CDAF3001CCD}"/>
                      </a:ext>
                    </a:extLst>
                  </p:cNvPr>
                  <p:cNvSpPr/>
                  <p:nvPr/>
                </p:nvSpPr>
                <p:spPr>
                  <a:xfrm>
                    <a:off x="4909258" y="4384000"/>
                    <a:ext cx="90000" cy="82800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/>
                  </a:p>
                </p:txBody>
              </p:sp>
            </p:grpSp>
          </p:grpSp>
          <p:grpSp>
            <p:nvGrpSpPr>
              <p:cNvPr id="10" name="Group 136">
                <a:extLst>
                  <a:ext uri="{FF2B5EF4-FFF2-40B4-BE49-F238E27FC236}">
                    <a16:creationId xmlns:a16="http://schemas.microsoft.com/office/drawing/2014/main" id="{7485DFD6-58CF-4512-8067-927FAE4C5DDE}"/>
                  </a:ext>
                </a:extLst>
              </p:cNvPr>
              <p:cNvGrpSpPr/>
              <p:nvPr/>
            </p:nvGrpSpPr>
            <p:grpSpPr>
              <a:xfrm>
                <a:off x="6272654" y="1875857"/>
                <a:ext cx="720080" cy="720080"/>
                <a:chOff x="6272654" y="1875857"/>
                <a:chExt cx="720080" cy="720080"/>
              </a:xfrm>
            </p:grpSpPr>
            <p:sp>
              <p:nvSpPr>
                <p:cNvPr id="19" name="Rectangle 145">
                  <a:extLst>
                    <a:ext uri="{FF2B5EF4-FFF2-40B4-BE49-F238E27FC236}">
                      <a16:creationId xmlns:a16="http://schemas.microsoft.com/office/drawing/2014/main" id="{91038BDC-7073-448E-944E-B72B46281DC4}"/>
                    </a:ext>
                  </a:extLst>
                </p:cNvPr>
                <p:cNvSpPr/>
                <p:nvPr/>
              </p:nvSpPr>
              <p:spPr>
                <a:xfrm>
                  <a:off x="6272654" y="1875857"/>
                  <a:ext cx="720080" cy="720080"/>
                </a:xfrm>
                <a:prstGeom prst="rect">
                  <a:avLst/>
                </a:prstGeom>
                <a:solidFill>
                  <a:schemeClr val="accent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0" name="Parallelogram 5">
                  <a:extLst>
                    <a:ext uri="{FF2B5EF4-FFF2-40B4-BE49-F238E27FC236}">
                      <a16:creationId xmlns:a16="http://schemas.microsoft.com/office/drawing/2014/main" id="{A6961570-6929-4975-BC4A-FA651AB980DB}"/>
                    </a:ext>
                  </a:extLst>
                </p:cNvPr>
                <p:cNvSpPr>
                  <a:spLocks/>
                </p:cNvSpPr>
                <p:nvPr/>
              </p:nvSpPr>
              <p:spPr>
                <a:xfrm>
                  <a:off x="6391715" y="1978487"/>
                  <a:ext cx="481958" cy="4819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8270" h="868857">
                      <a:moveTo>
                        <a:pt x="424135" y="189887"/>
                      </a:moveTo>
                      <a:lnTo>
                        <a:pt x="297766" y="526729"/>
                      </a:lnTo>
                      <a:lnTo>
                        <a:pt x="550505" y="526729"/>
                      </a:lnTo>
                      <a:close/>
                      <a:moveTo>
                        <a:pt x="325960" y="0"/>
                      </a:moveTo>
                      <a:lnTo>
                        <a:pt x="352897" y="0"/>
                      </a:lnTo>
                      <a:lnTo>
                        <a:pt x="495373" y="0"/>
                      </a:lnTo>
                      <a:lnTo>
                        <a:pt x="522310" y="0"/>
                      </a:lnTo>
                      <a:lnTo>
                        <a:pt x="848270" y="868857"/>
                      </a:lnTo>
                      <a:lnTo>
                        <a:pt x="678857" y="868857"/>
                      </a:lnTo>
                      <a:lnTo>
                        <a:pt x="604960" y="671883"/>
                      </a:lnTo>
                      <a:lnTo>
                        <a:pt x="243310" y="671883"/>
                      </a:lnTo>
                      <a:lnTo>
                        <a:pt x="169413" y="868857"/>
                      </a:lnTo>
                      <a:lnTo>
                        <a:pt x="0" y="868857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1" name="Group 137">
                <a:extLst>
                  <a:ext uri="{FF2B5EF4-FFF2-40B4-BE49-F238E27FC236}">
                    <a16:creationId xmlns:a16="http://schemas.microsoft.com/office/drawing/2014/main" id="{4CCEE2BA-50A7-4888-A2FF-2784794A86D8}"/>
                  </a:ext>
                </a:extLst>
              </p:cNvPr>
              <p:cNvGrpSpPr/>
              <p:nvPr/>
            </p:nvGrpSpPr>
            <p:grpSpPr>
              <a:xfrm>
                <a:off x="7109110" y="1875857"/>
                <a:ext cx="720080" cy="720080"/>
                <a:chOff x="7109110" y="1875857"/>
                <a:chExt cx="720080" cy="720080"/>
              </a:xfrm>
            </p:grpSpPr>
            <p:sp>
              <p:nvSpPr>
                <p:cNvPr id="17" name="Rectangle 143">
                  <a:extLst>
                    <a:ext uri="{FF2B5EF4-FFF2-40B4-BE49-F238E27FC236}">
                      <a16:creationId xmlns:a16="http://schemas.microsoft.com/office/drawing/2014/main" id="{A477BE60-4D49-4578-91AC-372D905E0370}"/>
                    </a:ext>
                  </a:extLst>
                </p:cNvPr>
                <p:cNvSpPr/>
                <p:nvPr/>
              </p:nvSpPr>
              <p:spPr>
                <a:xfrm>
                  <a:off x="7109110" y="1875857"/>
                  <a:ext cx="720080" cy="720080"/>
                </a:xfrm>
                <a:prstGeom prst="rect">
                  <a:avLst/>
                </a:prstGeom>
                <a:solidFill>
                  <a:schemeClr val="accent2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8" name="Rectangle 9">
                  <a:extLst>
                    <a:ext uri="{FF2B5EF4-FFF2-40B4-BE49-F238E27FC236}">
                      <a16:creationId xmlns:a16="http://schemas.microsoft.com/office/drawing/2014/main" id="{95059FCC-4CD5-4EAA-A511-2EA47B1D5EB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7267746" y="1994945"/>
                  <a:ext cx="402809" cy="481904"/>
                </a:xfrm>
                <a:custGeom>
                  <a:avLst/>
                  <a:gdLst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431276 w 728932"/>
                    <a:gd name="connsiteY5" fmla="*/ 488630 h 872065"/>
                    <a:gd name="connsiteX6" fmla="*/ 174101 w 728932"/>
                    <a:gd name="connsiteY6" fmla="*/ 488630 h 872065"/>
                    <a:gd name="connsiteX7" fmla="*/ 174101 w 728932"/>
                    <a:gd name="connsiteY7" fmla="*/ 140965 h 872065"/>
                    <a:gd name="connsiteX8" fmla="*/ 174101 w 728932"/>
                    <a:gd name="connsiteY8" fmla="*/ 347665 h 872065"/>
                    <a:gd name="connsiteX9" fmla="*/ 431276 w 728932"/>
                    <a:gd name="connsiteY9" fmla="*/ 347665 h 872065"/>
                    <a:gd name="connsiteX10" fmla="*/ 431276 w 728932"/>
                    <a:gd name="connsiteY10" fmla="*/ 345754 h 872065"/>
                    <a:gd name="connsiteX11" fmla="*/ 517000 w 728932"/>
                    <a:gd name="connsiteY11" fmla="*/ 243359 h 872065"/>
                    <a:gd name="connsiteX12" fmla="*/ 433656 w 728932"/>
                    <a:gd name="connsiteY12" fmla="*/ 148109 h 872065"/>
                    <a:gd name="connsiteX13" fmla="*/ 174101 w 728932"/>
                    <a:gd name="connsiteY13" fmla="*/ 140965 h 872065"/>
                    <a:gd name="connsiteX14" fmla="*/ 0 w 728932"/>
                    <a:gd name="connsiteY14" fmla="*/ 0 h 872065"/>
                    <a:gd name="connsiteX15" fmla="*/ 127816 w 728932"/>
                    <a:gd name="connsiteY15" fmla="*/ 0 h 872065"/>
                    <a:gd name="connsiteX16" fmla="*/ 174101 w 728932"/>
                    <a:gd name="connsiteY16" fmla="*/ 0 h 872065"/>
                    <a:gd name="connsiteX17" fmla="*/ 447945 w 728932"/>
                    <a:gd name="connsiteY17" fmla="*/ 0 h 872065"/>
                    <a:gd name="connsiteX18" fmla="*/ 447945 w 728932"/>
                    <a:gd name="connsiteY18" fmla="*/ 1732 h 872065"/>
                    <a:gd name="connsiteX19" fmla="*/ 683688 w 728932"/>
                    <a:gd name="connsiteY19" fmla="*/ 179066 h 872065"/>
                    <a:gd name="connsiteX20" fmla="*/ 559863 w 728932"/>
                    <a:gd name="connsiteY20" fmla="*/ 407666 h 872065"/>
                    <a:gd name="connsiteX21" fmla="*/ 728932 w 728932"/>
                    <a:gd name="connsiteY21" fmla="*/ 633885 h 872065"/>
                    <a:gd name="connsiteX22" fmla="*/ 433657 w 728932"/>
                    <a:gd name="connsiteY22" fmla="*/ 872010 h 872065"/>
                    <a:gd name="connsiteX23" fmla="*/ 433776 w 728932"/>
                    <a:gd name="connsiteY23" fmla="*/ 869628 h 872065"/>
                    <a:gd name="connsiteX24" fmla="*/ 174101 w 728932"/>
                    <a:gd name="connsiteY24" fmla="*/ 869628 h 872065"/>
                    <a:gd name="connsiteX25" fmla="*/ 127816 w 728932"/>
                    <a:gd name="connsiteY25" fmla="*/ 869628 h 872065"/>
                    <a:gd name="connsiteX26" fmla="*/ 0 w 728932"/>
                    <a:gd name="connsiteY26" fmla="*/ 869628 h 872065"/>
                    <a:gd name="connsiteX27" fmla="*/ 0 w 728932"/>
                    <a:gd name="connsiteY27" fmla="*/ 0 h 872065"/>
                    <a:gd name="connsiteX0" fmla="*/ 174101 w 728932"/>
                    <a:gd name="connsiteY0" fmla="*/ 488630 h 872065"/>
                    <a:gd name="connsiteX1" fmla="*/ 174101 w 728932"/>
                    <a:gd name="connsiteY1" fmla="*/ 728663 h 872065"/>
                    <a:gd name="connsiteX2" fmla="*/ 442406 w 728932"/>
                    <a:gd name="connsiteY2" fmla="*/ 728663 h 872065"/>
                    <a:gd name="connsiteX3" fmla="*/ 547956 w 728932"/>
                    <a:gd name="connsiteY3" fmla="*/ 612454 h 872065"/>
                    <a:gd name="connsiteX4" fmla="*/ 431276 w 728932"/>
                    <a:gd name="connsiteY4" fmla="*/ 493391 h 872065"/>
                    <a:gd name="connsiteX5" fmla="*/ 174101 w 728932"/>
                    <a:gd name="connsiteY5" fmla="*/ 488630 h 872065"/>
                    <a:gd name="connsiteX6" fmla="*/ 174101 w 728932"/>
                    <a:gd name="connsiteY6" fmla="*/ 140965 h 872065"/>
                    <a:gd name="connsiteX7" fmla="*/ 174101 w 728932"/>
                    <a:gd name="connsiteY7" fmla="*/ 347665 h 872065"/>
                    <a:gd name="connsiteX8" fmla="*/ 431276 w 728932"/>
                    <a:gd name="connsiteY8" fmla="*/ 347665 h 872065"/>
                    <a:gd name="connsiteX9" fmla="*/ 431276 w 728932"/>
                    <a:gd name="connsiteY9" fmla="*/ 345754 h 872065"/>
                    <a:gd name="connsiteX10" fmla="*/ 517000 w 728932"/>
                    <a:gd name="connsiteY10" fmla="*/ 243359 h 872065"/>
                    <a:gd name="connsiteX11" fmla="*/ 433656 w 728932"/>
                    <a:gd name="connsiteY11" fmla="*/ 148109 h 872065"/>
                    <a:gd name="connsiteX12" fmla="*/ 174101 w 728932"/>
                    <a:gd name="connsiteY12" fmla="*/ 140965 h 872065"/>
                    <a:gd name="connsiteX13" fmla="*/ 0 w 728932"/>
                    <a:gd name="connsiteY13" fmla="*/ 0 h 872065"/>
                    <a:gd name="connsiteX14" fmla="*/ 127816 w 728932"/>
                    <a:gd name="connsiteY14" fmla="*/ 0 h 872065"/>
                    <a:gd name="connsiteX15" fmla="*/ 174101 w 728932"/>
                    <a:gd name="connsiteY15" fmla="*/ 0 h 872065"/>
                    <a:gd name="connsiteX16" fmla="*/ 447945 w 728932"/>
                    <a:gd name="connsiteY16" fmla="*/ 0 h 872065"/>
                    <a:gd name="connsiteX17" fmla="*/ 447945 w 728932"/>
                    <a:gd name="connsiteY17" fmla="*/ 1732 h 872065"/>
                    <a:gd name="connsiteX18" fmla="*/ 683688 w 728932"/>
                    <a:gd name="connsiteY18" fmla="*/ 179066 h 872065"/>
                    <a:gd name="connsiteX19" fmla="*/ 559863 w 728932"/>
                    <a:gd name="connsiteY19" fmla="*/ 407666 h 872065"/>
                    <a:gd name="connsiteX20" fmla="*/ 728932 w 728932"/>
                    <a:gd name="connsiteY20" fmla="*/ 633885 h 872065"/>
                    <a:gd name="connsiteX21" fmla="*/ 433657 w 728932"/>
                    <a:gd name="connsiteY21" fmla="*/ 872010 h 872065"/>
                    <a:gd name="connsiteX22" fmla="*/ 433776 w 728932"/>
                    <a:gd name="connsiteY22" fmla="*/ 869628 h 872065"/>
                    <a:gd name="connsiteX23" fmla="*/ 174101 w 728932"/>
                    <a:gd name="connsiteY23" fmla="*/ 869628 h 872065"/>
                    <a:gd name="connsiteX24" fmla="*/ 127816 w 728932"/>
                    <a:gd name="connsiteY24" fmla="*/ 869628 h 872065"/>
                    <a:gd name="connsiteX25" fmla="*/ 0 w 728932"/>
                    <a:gd name="connsiteY25" fmla="*/ 869628 h 872065"/>
                    <a:gd name="connsiteX26" fmla="*/ 0 w 728932"/>
                    <a:gd name="connsiteY26" fmla="*/ 0 h 8720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728932" h="872065">
                      <a:moveTo>
                        <a:pt x="174101" y="488630"/>
                      </a:moveTo>
                      <a:lnTo>
                        <a:pt x="174101" y="728663"/>
                      </a:lnTo>
                      <a:lnTo>
                        <a:pt x="442406" y="728663"/>
                      </a:lnTo>
                      <a:cubicBezTo>
                        <a:pt x="511257" y="715167"/>
                        <a:pt x="549532" y="684907"/>
                        <a:pt x="547956" y="612454"/>
                      </a:cubicBezTo>
                      <a:cubicBezTo>
                        <a:pt x="543194" y="552923"/>
                        <a:pt x="538432" y="510060"/>
                        <a:pt x="431276" y="493391"/>
                      </a:cubicBezTo>
                      <a:lnTo>
                        <a:pt x="174101" y="488630"/>
                      </a:lnTo>
                      <a:close/>
                      <a:moveTo>
                        <a:pt x="174101" y="140965"/>
                      </a:moveTo>
                      <a:lnTo>
                        <a:pt x="174101" y="347665"/>
                      </a:lnTo>
                      <a:lnTo>
                        <a:pt x="431276" y="347665"/>
                      </a:lnTo>
                      <a:lnTo>
                        <a:pt x="431276" y="345754"/>
                      </a:lnTo>
                      <a:cubicBezTo>
                        <a:pt x="474139" y="322735"/>
                        <a:pt x="514619" y="311622"/>
                        <a:pt x="517000" y="243359"/>
                      </a:cubicBezTo>
                      <a:cubicBezTo>
                        <a:pt x="517000" y="202878"/>
                        <a:pt x="502713" y="157634"/>
                        <a:pt x="433656" y="148109"/>
                      </a:cubicBezTo>
                      <a:cubicBezTo>
                        <a:pt x="366981" y="140568"/>
                        <a:pt x="274510" y="141043"/>
                        <a:pt x="174101" y="140965"/>
                      </a:cubicBezTo>
                      <a:close/>
                      <a:moveTo>
                        <a:pt x="0" y="0"/>
                      </a:moveTo>
                      <a:lnTo>
                        <a:pt x="127816" y="0"/>
                      </a:lnTo>
                      <a:lnTo>
                        <a:pt x="174101" y="0"/>
                      </a:lnTo>
                      <a:lnTo>
                        <a:pt x="447945" y="0"/>
                      </a:lnTo>
                      <a:lnTo>
                        <a:pt x="447945" y="1732"/>
                      </a:lnTo>
                      <a:cubicBezTo>
                        <a:pt x="634795" y="8775"/>
                        <a:pt x="679801" y="148746"/>
                        <a:pt x="683688" y="179066"/>
                      </a:cubicBezTo>
                      <a:cubicBezTo>
                        <a:pt x="689245" y="333848"/>
                        <a:pt x="620981" y="374328"/>
                        <a:pt x="559863" y="407666"/>
                      </a:cubicBezTo>
                      <a:cubicBezTo>
                        <a:pt x="663844" y="433066"/>
                        <a:pt x="727345" y="515617"/>
                        <a:pt x="728932" y="633885"/>
                      </a:cubicBezTo>
                      <a:cubicBezTo>
                        <a:pt x="720200" y="800572"/>
                        <a:pt x="594788" y="874392"/>
                        <a:pt x="433657" y="872010"/>
                      </a:cubicBezTo>
                      <a:cubicBezTo>
                        <a:pt x="433697" y="871216"/>
                        <a:pt x="433736" y="870422"/>
                        <a:pt x="433776" y="869628"/>
                      </a:cubicBezTo>
                      <a:lnTo>
                        <a:pt x="174101" y="869628"/>
                      </a:lnTo>
                      <a:lnTo>
                        <a:pt x="127816" y="869628"/>
                      </a:lnTo>
                      <a:lnTo>
                        <a:pt x="0" y="86962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2" name="Group 138">
                <a:extLst>
                  <a:ext uri="{FF2B5EF4-FFF2-40B4-BE49-F238E27FC236}">
                    <a16:creationId xmlns:a16="http://schemas.microsoft.com/office/drawing/2014/main" id="{095E50F1-AB58-492D-BE89-F81EECBA67F6}"/>
                  </a:ext>
                </a:extLst>
              </p:cNvPr>
              <p:cNvGrpSpPr/>
              <p:nvPr/>
            </p:nvGrpSpPr>
            <p:grpSpPr>
              <a:xfrm>
                <a:off x="6690882" y="1037184"/>
                <a:ext cx="720080" cy="720080"/>
                <a:chOff x="6690882" y="1037184"/>
                <a:chExt cx="720080" cy="720080"/>
              </a:xfrm>
            </p:grpSpPr>
            <p:sp>
              <p:nvSpPr>
                <p:cNvPr id="15" name="Rectangle 141">
                  <a:extLst>
                    <a:ext uri="{FF2B5EF4-FFF2-40B4-BE49-F238E27FC236}">
                      <a16:creationId xmlns:a16="http://schemas.microsoft.com/office/drawing/2014/main" id="{55D77472-945B-4CD4-9BFB-6AE39DE21582}"/>
                    </a:ext>
                  </a:extLst>
                </p:cNvPr>
                <p:cNvSpPr/>
                <p:nvPr/>
              </p:nvSpPr>
              <p:spPr>
                <a:xfrm>
                  <a:off x="6690882" y="1037184"/>
                  <a:ext cx="720080" cy="720080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" name="Block Arc 142">
                  <a:extLst>
                    <a:ext uri="{FF2B5EF4-FFF2-40B4-BE49-F238E27FC236}">
                      <a16:creationId xmlns:a16="http://schemas.microsoft.com/office/drawing/2014/main" id="{EB808376-764A-4682-A66B-5671B0F9A68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6842201" y="1156272"/>
                  <a:ext cx="417443" cy="481904"/>
                </a:xfrm>
                <a:prstGeom prst="blockArc">
                  <a:avLst>
                    <a:gd name="adj1" fmla="val 1756726"/>
                    <a:gd name="adj2" fmla="val 19889488"/>
                    <a:gd name="adj3" fmla="val 22774"/>
                  </a:avLst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3" name="Round Same Side Corner Rectangle 51">
                <a:extLst>
                  <a:ext uri="{FF2B5EF4-FFF2-40B4-BE49-F238E27FC236}">
                    <a16:creationId xmlns:a16="http://schemas.microsoft.com/office/drawing/2014/main" id="{121AF52C-F9EC-441C-AD7E-59A6BA65E1AE}"/>
                  </a:ext>
                </a:extLst>
              </p:cNvPr>
              <p:cNvSpPr/>
              <p:nvPr/>
            </p:nvSpPr>
            <p:spPr>
              <a:xfrm rot="5400000">
                <a:off x="6852922" y="1652530"/>
                <a:ext cx="396000" cy="2520000"/>
              </a:xfrm>
              <a:custGeom>
                <a:avLst/>
                <a:gdLst/>
                <a:ahLst/>
                <a:cxnLst/>
                <a:rect l="l" t="t" r="r" b="b"/>
                <a:pathLst>
                  <a:path w="468002" h="2500353">
                    <a:moveTo>
                      <a:pt x="0" y="2500353"/>
                    </a:moveTo>
                    <a:lnTo>
                      <a:pt x="0" y="234001"/>
                    </a:lnTo>
                    <a:cubicBezTo>
                      <a:pt x="0" y="104766"/>
                      <a:pt x="104766" y="0"/>
                      <a:pt x="234001" y="0"/>
                    </a:cubicBezTo>
                    <a:cubicBezTo>
                      <a:pt x="363236" y="0"/>
                      <a:pt x="468002" y="104766"/>
                      <a:pt x="468002" y="234001"/>
                    </a:cubicBezTo>
                    <a:cubicBezTo>
                      <a:pt x="468002" y="989452"/>
                      <a:pt x="468001" y="1744902"/>
                      <a:pt x="468001" y="2500353"/>
                    </a:cubicBezTo>
                    <a:lnTo>
                      <a:pt x="467594" y="2500353"/>
                    </a:lnTo>
                    <a:cubicBezTo>
                      <a:pt x="429063" y="2409421"/>
                      <a:pt x="338980" y="2345641"/>
                      <a:pt x="234000" y="2345641"/>
                    </a:cubicBezTo>
                    <a:cubicBezTo>
                      <a:pt x="129020" y="2345641"/>
                      <a:pt x="38938" y="2409421"/>
                      <a:pt x="406" y="2500353"/>
                    </a:cubicBez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14" name="Round Same Side Corner Rectangle 51">
                <a:extLst>
                  <a:ext uri="{FF2B5EF4-FFF2-40B4-BE49-F238E27FC236}">
                    <a16:creationId xmlns:a16="http://schemas.microsoft.com/office/drawing/2014/main" id="{DFB0DDBC-A95A-41FD-B573-ED86E7BB3AC9}"/>
                  </a:ext>
                </a:extLst>
              </p:cNvPr>
              <p:cNvSpPr/>
              <p:nvPr/>
            </p:nvSpPr>
            <p:spPr>
              <a:xfrm rot="16200000">
                <a:off x="6852922" y="2167123"/>
                <a:ext cx="396000" cy="2520000"/>
              </a:xfrm>
              <a:custGeom>
                <a:avLst/>
                <a:gdLst/>
                <a:ahLst/>
                <a:cxnLst/>
                <a:rect l="l" t="t" r="r" b="b"/>
                <a:pathLst>
                  <a:path w="468002" h="2500353">
                    <a:moveTo>
                      <a:pt x="0" y="2500353"/>
                    </a:moveTo>
                    <a:lnTo>
                      <a:pt x="0" y="234001"/>
                    </a:lnTo>
                    <a:cubicBezTo>
                      <a:pt x="0" y="104766"/>
                      <a:pt x="104766" y="0"/>
                      <a:pt x="234001" y="0"/>
                    </a:cubicBezTo>
                    <a:cubicBezTo>
                      <a:pt x="363236" y="0"/>
                      <a:pt x="468002" y="104766"/>
                      <a:pt x="468002" y="234001"/>
                    </a:cubicBezTo>
                    <a:cubicBezTo>
                      <a:pt x="468002" y="989452"/>
                      <a:pt x="468001" y="1744902"/>
                      <a:pt x="468001" y="2500353"/>
                    </a:cubicBezTo>
                    <a:lnTo>
                      <a:pt x="467594" y="2500353"/>
                    </a:lnTo>
                    <a:cubicBezTo>
                      <a:pt x="429063" y="2409421"/>
                      <a:pt x="338980" y="2345641"/>
                      <a:pt x="234000" y="2345641"/>
                    </a:cubicBezTo>
                    <a:cubicBezTo>
                      <a:pt x="129020" y="2345641"/>
                      <a:pt x="38938" y="2409421"/>
                      <a:pt x="406" y="2500353"/>
                    </a:cubicBez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71759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 userDrawn="1"/>
        </p:nvSpPr>
        <p:spPr>
          <a:xfrm>
            <a:off x="899592" y="1303724"/>
            <a:ext cx="2520000" cy="252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1547944" y="1303724"/>
            <a:ext cx="2520000" cy="252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7809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25717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719064" y="1651418"/>
            <a:ext cx="2411840" cy="179341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365613" y="1651418"/>
            <a:ext cx="2411840" cy="179341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6012161" y="1651418"/>
            <a:ext cx="2411840" cy="179341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A6407BF-D764-4F3C-882C-7AA41FCCEA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5735"/>
            <a:ext cx="9144000" cy="776530"/>
          </a:xfrm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1505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555776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555776" y="0"/>
            <a:ext cx="6588224" cy="25717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1449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0" y="0"/>
            <a:ext cx="4572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572000" y="2571750"/>
            <a:ext cx="4572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96265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438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5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5332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4" r:id="rId3"/>
    <p:sldLayoutId id="2147483677" r:id="rId4"/>
    <p:sldLayoutId id="2147483666" r:id="rId5"/>
    <p:sldLayoutId id="2147483676" r:id="rId6"/>
    <p:sldLayoutId id="2147483657" r:id="rId7"/>
    <p:sldLayoutId id="2147483673" r:id="rId8"/>
    <p:sldLayoutId id="2147483667" r:id="rId9"/>
    <p:sldLayoutId id="2147483671" r:id="rId10"/>
    <p:sldLayoutId id="2147483672" r:id="rId11"/>
    <p:sldLayoutId id="2147483668" r:id="rId12"/>
    <p:sldLayoutId id="2147483669" r:id="rId13"/>
    <p:sldLayoutId id="2147483670" r:id="rId14"/>
    <p:sldLayoutId id="2147483679" r:id="rId15"/>
    <p:sldLayoutId id="2147483678" r:id="rId1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7717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freeppt7.com/" TargetMode="External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freeppt7.com/" TargetMode="External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freeppt7.com/" TargetMode="Externa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3969062"/>
            <a:ext cx="9143999" cy="432000"/>
          </a:xfrm>
          <a:prstGeom prst="rect">
            <a:avLst/>
          </a:prstGeom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INSERT THE TITLE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OF YOUR PRESENTATION HERE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sz="3200" dirty="0">
                <a:ea typeface="맑은 고딕" pitchFamily="50" charset="-127"/>
              </a:rPr>
              <a:t>FREE </a:t>
            </a:r>
            <a:r>
              <a:rPr lang="en-US" altLang="zh-CN" sz="3200" dirty="0">
                <a:ea typeface="맑은 고딕" pitchFamily="50" charset="-127"/>
              </a:rPr>
              <a:t>POWERPOINT</a:t>
            </a:r>
            <a:r>
              <a:rPr lang="en-US" altLang="ko-KR" sz="3200" dirty="0">
                <a:ea typeface="맑은 고딕" pitchFamily="50" charset="-127"/>
              </a:rPr>
              <a:t> TEMPLATES</a:t>
            </a:r>
            <a:endParaRPr lang="ko-KR" alt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4484336"/>
            <a:ext cx="1008112" cy="249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82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3"/>
          <p:cNvSpPr txBox="1">
            <a:spLocks/>
          </p:cNvSpPr>
          <p:nvPr/>
        </p:nvSpPr>
        <p:spPr>
          <a:xfrm>
            <a:off x="630290" y="583644"/>
            <a:ext cx="2915655" cy="1484050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28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Portfolio</a:t>
            </a: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 Presentation Designed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0291" y="2848278"/>
            <a:ext cx="26089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</p:txBody>
      </p:sp>
      <p:sp>
        <p:nvSpPr>
          <p:cNvPr id="9" name="Oval 8"/>
          <p:cNvSpPr/>
          <p:nvPr/>
        </p:nvSpPr>
        <p:spPr>
          <a:xfrm>
            <a:off x="6005818" y="3651870"/>
            <a:ext cx="603209" cy="60320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Oval 9"/>
          <p:cNvSpPr/>
          <p:nvPr/>
        </p:nvSpPr>
        <p:spPr>
          <a:xfrm>
            <a:off x="6005818" y="2334551"/>
            <a:ext cx="603209" cy="60320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Oval 10"/>
          <p:cNvSpPr/>
          <p:nvPr/>
        </p:nvSpPr>
        <p:spPr>
          <a:xfrm>
            <a:off x="6005818" y="1017232"/>
            <a:ext cx="603209" cy="60320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ounded Rectangle 7"/>
          <p:cNvSpPr/>
          <p:nvPr/>
        </p:nvSpPr>
        <p:spPr>
          <a:xfrm>
            <a:off x="6128593" y="2481828"/>
            <a:ext cx="357658" cy="308654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Rounded Rectangle 27"/>
          <p:cNvSpPr/>
          <p:nvPr/>
        </p:nvSpPr>
        <p:spPr>
          <a:xfrm>
            <a:off x="6117863" y="3807867"/>
            <a:ext cx="379119" cy="291214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Rectangle 9"/>
          <p:cNvSpPr/>
          <p:nvPr/>
        </p:nvSpPr>
        <p:spPr>
          <a:xfrm>
            <a:off x="6137070" y="1159371"/>
            <a:ext cx="340705" cy="318930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7" name="Group 16"/>
          <p:cNvGrpSpPr/>
          <p:nvPr/>
        </p:nvGrpSpPr>
        <p:grpSpPr>
          <a:xfrm>
            <a:off x="6695666" y="857171"/>
            <a:ext cx="1836774" cy="923330"/>
            <a:chOff x="2113657" y="4283314"/>
            <a:chExt cx="2120135" cy="923330"/>
          </a:xfrm>
        </p:grpSpPr>
        <p:sp>
          <p:nvSpPr>
            <p:cNvPr id="18" name="TextBox 17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695666" y="2174490"/>
            <a:ext cx="1836774" cy="923330"/>
            <a:chOff x="2113657" y="4283314"/>
            <a:chExt cx="2120135" cy="923330"/>
          </a:xfrm>
        </p:grpSpPr>
        <p:sp>
          <p:nvSpPr>
            <p:cNvPr id="21" name="TextBox 20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695666" y="3491809"/>
            <a:ext cx="1836774" cy="923330"/>
            <a:chOff x="2113657" y="4283314"/>
            <a:chExt cx="2120135" cy="923330"/>
          </a:xfrm>
        </p:grpSpPr>
        <p:sp>
          <p:nvSpPr>
            <p:cNvPr id="24" name="TextBox 23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" name="그림 개체 틀 3">
            <a:extLst>
              <a:ext uri="{FF2B5EF4-FFF2-40B4-BE49-F238E27FC236}">
                <a16:creationId xmlns:a16="http://schemas.microsoft.com/office/drawing/2014/main" id="{8A990E37-B721-4DD7-90EB-46FE3C457774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3005014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26178" y="338360"/>
            <a:ext cx="7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2"/>
                </a:solidFill>
                <a:cs typeface="Arial" pitchFamily="34" charset="0"/>
              </a:rPr>
              <a:t>01</a:t>
            </a:r>
            <a:endParaRPr lang="ko-KR" altLang="en-US" sz="32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5" name="Text Placeholder 13"/>
          <p:cNvSpPr txBox="1">
            <a:spLocks/>
          </p:cNvSpPr>
          <p:nvPr/>
        </p:nvSpPr>
        <p:spPr>
          <a:xfrm>
            <a:off x="5026179" y="800025"/>
            <a:ext cx="2293105" cy="73935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Presentation Designed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26179" y="1552965"/>
            <a:ext cx="3585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05136" y="2797305"/>
            <a:ext cx="7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accent1"/>
                </a:solidFill>
                <a:cs typeface="Arial" pitchFamily="34" charset="0"/>
              </a:rPr>
              <a:t>02</a:t>
            </a:r>
            <a:endParaRPr lang="ko-KR" altLang="en-US" sz="3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8" name="Text Placeholder 13"/>
          <p:cNvSpPr txBox="1">
            <a:spLocks/>
          </p:cNvSpPr>
          <p:nvPr/>
        </p:nvSpPr>
        <p:spPr>
          <a:xfrm>
            <a:off x="1832031" y="3258970"/>
            <a:ext cx="2293105" cy="73935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10000"/>
              </a:lnSpc>
              <a:buNone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Presentation Designed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9552" y="4011910"/>
            <a:ext cx="3585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E1E63AA-7656-4E47-A236-540229E75E55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1508C66E-D028-4588-AF89-D54CE3A94B3E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</p:spTree>
    <p:extLst>
      <p:ext uri="{BB962C8B-B14F-4D97-AF65-F5344CB8AC3E}">
        <p14:creationId xmlns:p14="http://schemas.microsoft.com/office/powerpoint/2010/main" val="3944977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Infographic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12" name="Isosceles Triangle 11"/>
          <p:cNvSpPr/>
          <p:nvPr/>
        </p:nvSpPr>
        <p:spPr>
          <a:xfrm>
            <a:off x="720027" y="1182794"/>
            <a:ext cx="2140695" cy="2181044"/>
          </a:xfrm>
          <a:prstGeom prst="triangl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Isosceles Triangle 12"/>
          <p:cNvSpPr/>
          <p:nvPr/>
        </p:nvSpPr>
        <p:spPr>
          <a:xfrm rot="10800000">
            <a:off x="3500144" y="2419277"/>
            <a:ext cx="2140695" cy="2181044"/>
          </a:xfrm>
          <a:prstGeom prst="triangl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Isosceles Triangle 14"/>
          <p:cNvSpPr/>
          <p:nvPr/>
        </p:nvSpPr>
        <p:spPr>
          <a:xfrm>
            <a:off x="6286704" y="1182794"/>
            <a:ext cx="2140695" cy="2181044"/>
          </a:xfrm>
          <a:prstGeom prst="triangl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4" name="Group 13"/>
          <p:cNvGrpSpPr/>
          <p:nvPr/>
        </p:nvGrpSpPr>
        <p:grpSpPr>
          <a:xfrm>
            <a:off x="719999" y="3479762"/>
            <a:ext cx="2140723" cy="1079212"/>
            <a:chOff x="4320398" y="1245513"/>
            <a:chExt cx="2874451" cy="1079212"/>
          </a:xfrm>
        </p:grpSpPr>
        <p:sp>
          <p:nvSpPr>
            <p:cNvPr id="16" name="TextBox 15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500130" y="1245536"/>
            <a:ext cx="2140723" cy="1079212"/>
            <a:chOff x="4320398" y="1245513"/>
            <a:chExt cx="2874451" cy="1079212"/>
          </a:xfrm>
        </p:grpSpPr>
        <p:sp>
          <p:nvSpPr>
            <p:cNvPr id="19" name="TextBox 18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283277" y="3479762"/>
            <a:ext cx="2140723" cy="1079212"/>
            <a:chOff x="4320398" y="1245513"/>
            <a:chExt cx="2874451" cy="1079212"/>
          </a:xfrm>
        </p:grpSpPr>
        <p:sp>
          <p:nvSpPr>
            <p:cNvPr id="22" name="TextBox 21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4" name="Rounded Rectangle 7"/>
          <p:cNvSpPr/>
          <p:nvPr/>
        </p:nvSpPr>
        <p:spPr>
          <a:xfrm>
            <a:off x="4389000" y="3507854"/>
            <a:ext cx="362983" cy="31324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5" name="Rounded Rectangle 27"/>
          <p:cNvSpPr/>
          <p:nvPr/>
        </p:nvSpPr>
        <p:spPr>
          <a:xfrm>
            <a:off x="7164669" y="1974104"/>
            <a:ext cx="384764" cy="29555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6" name="Rectangle 9"/>
          <p:cNvSpPr/>
          <p:nvPr/>
        </p:nvSpPr>
        <p:spPr>
          <a:xfrm>
            <a:off x="1617485" y="1960040"/>
            <a:ext cx="345778" cy="323678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7" name="Group 26"/>
          <p:cNvGrpSpPr/>
          <p:nvPr/>
        </p:nvGrpSpPr>
        <p:grpSpPr>
          <a:xfrm>
            <a:off x="932673" y="2536792"/>
            <a:ext cx="1715402" cy="678649"/>
            <a:chOff x="3233964" y="1954419"/>
            <a:chExt cx="1400520" cy="678649"/>
          </a:xfrm>
        </p:grpSpPr>
        <p:sp>
          <p:nvSpPr>
            <p:cNvPr id="28" name="TextBox 27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233964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712790" y="2536792"/>
            <a:ext cx="1715402" cy="678649"/>
            <a:chOff x="3233964" y="1954419"/>
            <a:chExt cx="1400520" cy="678649"/>
          </a:xfrm>
        </p:grpSpPr>
        <p:sp>
          <p:nvSpPr>
            <p:cNvPr id="31" name="TextBox 30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233964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6499350" y="2536792"/>
            <a:ext cx="1715402" cy="678649"/>
            <a:chOff x="3233964" y="1954419"/>
            <a:chExt cx="1400520" cy="678649"/>
          </a:xfrm>
        </p:grpSpPr>
        <p:sp>
          <p:nvSpPr>
            <p:cNvPr id="34" name="TextBox 33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233964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9350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14144" y="2248584"/>
            <a:ext cx="3585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</a:t>
            </a:r>
          </a:p>
        </p:txBody>
      </p:sp>
      <p:sp>
        <p:nvSpPr>
          <p:cNvPr id="5" name="Text Placeholder 13"/>
          <p:cNvSpPr txBox="1">
            <a:spLocks/>
          </p:cNvSpPr>
          <p:nvPr/>
        </p:nvSpPr>
        <p:spPr>
          <a:xfrm>
            <a:off x="522611" y="1252638"/>
            <a:ext cx="2898108" cy="1664522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Presentation 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0720" y="3003798"/>
            <a:ext cx="3197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2611" y="987574"/>
            <a:ext cx="1800200" cy="295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Presentation Designed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2DE6DDA-4F77-4B45-93ED-49B20B54676F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10" name="그림 개체 틀 9">
            <a:extLst>
              <a:ext uri="{FF2B5EF4-FFF2-40B4-BE49-F238E27FC236}">
                <a16:creationId xmlns:a16="http://schemas.microsoft.com/office/drawing/2014/main" id="{876408EF-83B6-4DE6-B1F6-04D50AC051F0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</p:spTree>
    <p:extLst>
      <p:ext uri="{BB962C8B-B14F-4D97-AF65-F5344CB8AC3E}">
        <p14:creationId xmlns:p14="http://schemas.microsoft.com/office/powerpoint/2010/main" val="3336295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Infographic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7" name="Diamond 6"/>
          <p:cNvSpPr/>
          <p:nvPr/>
        </p:nvSpPr>
        <p:spPr>
          <a:xfrm>
            <a:off x="2591590" y="1151017"/>
            <a:ext cx="2196815" cy="2196815"/>
          </a:xfrm>
          <a:prstGeom prst="diamond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Diamond 7"/>
          <p:cNvSpPr/>
          <p:nvPr/>
        </p:nvSpPr>
        <p:spPr>
          <a:xfrm>
            <a:off x="6119601" y="1151017"/>
            <a:ext cx="2196815" cy="2196815"/>
          </a:xfrm>
          <a:prstGeom prst="diamond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Diamond 8"/>
          <p:cNvSpPr/>
          <p:nvPr/>
        </p:nvSpPr>
        <p:spPr>
          <a:xfrm>
            <a:off x="4355596" y="1151017"/>
            <a:ext cx="2196815" cy="2196815"/>
          </a:xfrm>
          <a:prstGeom prst="diamond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Diamond 9"/>
          <p:cNvSpPr/>
          <p:nvPr/>
        </p:nvSpPr>
        <p:spPr>
          <a:xfrm>
            <a:off x="827584" y="1151017"/>
            <a:ext cx="2196815" cy="2196815"/>
          </a:xfrm>
          <a:prstGeom prst="diamond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80309" y="3378468"/>
            <a:ext cx="1455434" cy="1263878"/>
            <a:chOff x="4320398" y="1245513"/>
            <a:chExt cx="2874451" cy="1263878"/>
          </a:xfrm>
        </p:grpSpPr>
        <p:sp>
          <p:nvSpPr>
            <p:cNvPr id="12" name="TextBox 11"/>
            <p:cNvSpPr txBox="1"/>
            <p:nvPr/>
          </p:nvSpPr>
          <p:spPr>
            <a:xfrm>
              <a:off x="4320400" y="1493728"/>
              <a:ext cx="287444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954234" y="3378468"/>
            <a:ext cx="1455434" cy="1263878"/>
            <a:chOff x="4320398" y="1245513"/>
            <a:chExt cx="2874451" cy="1263878"/>
          </a:xfrm>
        </p:grpSpPr>
        <p:sp>
          <p:nvSpPr>
            <p:cNvPr id="15" name="TextBox 14"/>
            <p:cNvSpPr txBox="1"/>
            <p:nvPr/>
          </p:nvSpPr>
          <p:spPr>
            <a:xfrm>
              <a:off x="4320400" y="1493728"/>
              <a:ext cx="287444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728159" y="3378468"/>
            <a:ext cx="1455434" cy="1263878"/>
            <a:chOff x="4320398" y="1245513"/>
            <a:chExt cx="2874451" cy="1263878"/>
          </a:xfrm>
        </p:grpSpPr>
        <p:sp>
          <p:nvSpPr>
            <p:cNvPr id="18" name="TextBox 17"/>
            <p:cNvSpPr txBox="1"/>
            <p:nvPr/>
          </p:nvSpPr>
          <p:spPr>
            <a:xfrm>
              <a:off x="4320400" y="1493728"/>
              <a:ext cx="287444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502084" y="3378468"/>
            <a:ext cx="1455434" cy="1263878"/>
            <a:chOff x="4320398" y="1245513"/>
            <a:chExt cx="2874451" cy="1263878"/>
          </a:xfrm>
        </p:grpSpPr>
        <p:sp>
          <p:nvSpPr>
            <p:cNvPr id="21" name="TextBox 20"/>
            <p:cNvSpPr txBox="1"/>
            <p:nvPr/>
          </p:nvSpPr>
          <p:spPr>
            <a:xfrm>
              <a:off x="4320400" y="1493728"/>
              <a:ext cx="287444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3" name="Rounded Rectangle 7"/>
          <p:cNvSpPr/>
          <p:nvPr/>
        </p:nvSpPr>
        <p:spPr>
          <a:xfrm>
            <a:off x="3435318" y="2048784"/>
            <a:ext cx="464991" cy="401280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4" name="Rounded Rectangle 27"/>
          <p:cNvSpPr/>
          <p:nvPr/>
        </p:nvSpPr>
        <p:spPr>
          <a:xfrm>
            <a:off x="6971561" y="2060121"/>
            <a:ext cx="492893" cy="378607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5" name="Rectangle 9"/>
          <p:cNvSpPr/>
          <p:nvPr/>
        </p:nvSpPr>
        <p:spPr>
          <a:xfrm>
            <a:off x="1650887" y="2042104"/>
            <a:ext cx="442951" cy="414640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Oval 21"/>
          <p:cNvSpPr>
            <a:spLocks noChangeAspect="1"/>
          </p:cNvSpPr>
          <p:nvPr/>
        </p:nvSpPr>
        <p:spPr>
          <a:xfrm>
            <a:off x="5241789" y="2053656"/>
            <a:ext cx="399748" cy="40308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10796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2"/>
                </a:solidFill>
              </a:rPr>
              <a:t>Image </a:t>
            </a:r>
            <a:r>
              <a:rPr lang="en-US" altLang="ko-KR" dirty="0"/>
              <a:t>&amp;</a:t>
            </a:r>
            <a:r>
              <a:rPr lang="en-US" altLang="ko-KR" dirty="0">
                <a:solidFill>
                  <a:schemeClr val="accent2"/>
                </a:solidFill>
              </a:rPr>
              <a:t> Content</a:t>
            </a:r>
            <a:endParaRPr lang="ko-KR" altLang="en-US" dirty="0">
              <a:solidFill>
                <a:schemeClr val="accent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334189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55576" y="3744681"/>
            <a:ext cx="2410827" cy="923330"/>
            <a:chOff x="2113657" y="4283314"/>
            <a:chExt cx="2120135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3419872" y="334189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3419872" y="3744681"/>
            <a:ext cx="2410827" cy="923330"/>
            <a:chOff x="2113657" y="4283314"/>
            <a:chExt cx="2120135" cy="923330"/>
          </a:xfrm>
        </p:grpSpPr>
        <p:sp>
          <p:nvSpPr>
            <p:cNvPr id="19" name="TextBox 18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6084168" y="3341893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3"/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6084168" y="3744681"/>
            <a:ext cx="2410827" cy="923330"/>
            <a:chOff x="2113657" y="4283314"/>
            <a:chExt cx="2120135" cy="923330"/>
          </a:xfrm>
        </p:grpSpPr>
        <p:sp>
          <p:nvSpPr>
            <p:cNvPr id="23" name="TextBox 22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" name="그림 개체 틀 3">
            <a:extLst>
              <a:ext uri="{FF2B5EF4-FFF2-40B4-BE49-F238E27FC236}">
                <a16:creationId xmlns:a16="http://schemas.microsoft.com/office/drawing/2014/main" id="{4AE91218-4F0E-4E2F-8E89-D8C3C2BB9420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490A0349-DD8E-44E6-B380-23D243335C8B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FE9FC966-5D58-4EA0-8FDD-7A6DBC80B799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12827971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Table </a:t>
            </a:r>
            <a:r>
              <a:rPr lang="en-US" altLang="ko-KR" dirty="0"/>
              <a:t>&amp;</a:t>
            </a:r>
            <a:r>
              <a:rPr lang="en-US" altLang="ko-KR" dirty="0">
                <a:solidFill>
                  <a:schemeClr val="accent1"/>
                </a:solidFill>
              </a:rPr>
              <a:t> Chart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76379" y="1117880"/>
            <a:ext cx="1663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420420"/>
              </p:ext>
            </p:extLst>
          </p:nvPr>
        </p:nvGraphicFramePr>
        <p:xfrm>
          <a:off x="776379" y="1394879"/>
          <a:ext cx="3450194" cy="2307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5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8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3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3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14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Add Text</a:t>
                      </a:r>
                      <a:endParaRPr lang="ko-KR" altLang="en-US" sz="1200" b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4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1 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4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2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4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3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4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4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35" name="Chart 34"/>
          <p:cNvGraphicFramePr/>
          <p:nvPr>
            <p:extLst>
              <p:ext uri="{D42A27DB-BD31-4B8C-83A1-F6EECF244321}">
                <p14:modId xmlns:p14="http://schemas.microsoft.com/office/powerpoint/2010/main" val="1586171924"/>
              </p:ext>
            </p:extLst>
          </p:nvPr>
        </p:nvGraphicFramePr>
        <p:xfrm>
          <a:off x="4644008" y="1312952"/>
          <a:ext cx="3984104" cy="3277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36" name="Group 35"/>
          <p:cNvGrpSpPr/>
          <p:nvPr/>
        </p:nvGrpSpPr>
        <p:grpSpPr>
          <a:xfrm>
            <a:off x="776378" y="3839824"/>
            <a:ext cx="3435581" cy="738665"/>
            <a:chOff x="6210996" y="1433695"/>
            <a:chExt cx="1712589" cy="525503"/>
          </a:xfrm>
        </p:grpSpPr>
        <p:sp>
          <p:nvSpPr>
            <p:cNvPr id="37" name="TextBox 36"/>
            <p:cNvSpPr txBox="1"/>
            <p:nvPr/>
          </p:nvSpPr>
          <p:spPr>
            <a:xfrm>
              <a:off x="6210999" y="1433695"/>
              <a:ext cx="1712586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210996" y="1630759"/>
              <a:ext cx="1712586" cy="328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640612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7461440" y="1533236"/>
            <a:ext cx="576064" cy="576064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b="1" dirty="0">
                <a:solidFill>
                  <a:srgbClr val="1CBBB4"/>
                </a:solidFill>
              </a:rPr>
              <a:t>Image</a:t>
            </a:r>
            <a:r>
              <a:rPr lang="en-US" altLang="ko-KR" b="1" dirty="0"/>
              <a:t> &amp; </a:t>
            </a:r>
            <a:r>
              <a:rPr lang="en-US" altLang="ko-KR" b="1" dirty="0">
                <a:solidFill>
                  <a:srgbClr val="1CBBB4"/>
                </a:solidFill>
              </a:rPr>
              <a:t>Content</a:t>
            </a:r>
            <a:endParaRPr lang="ko-KR" altLang="en-US" b="1" dirty="0">
              <a:solidFill>
                <a:srgbClr val="1CBBB4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520334" y="1533236"/>
            <a:ext cx="576064" cy="576064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Oval 6"/>
          <p:cNvSpPr/>
          <p:nvPr/>
        </p:nvSpPr>
        <p:spPr>
          <a:xfrm>
            <a:off x="5520334" y="2964285"/>
            <a:ext cx="576064" cy="576064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Oval 7"/>
          <p:cNvSpPr/>
          <p:nvPr/>
        </p:nvSpPr>
        <p:spPr>
          <a:xfrm>
            <a:off x="7461440" y="2964285"/>
            <a:ext cx="576064" cy="576064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" name="Group 8"/>
          <p:cNvGrpSpPr/>
          <p:nvPr/>
        </p:nvGrpSpPr>
        <p:grpSpPr>
          <a:xfrm>
            <a:off x="4944830" y="2197468"/>
            <a:ext cx="1715402" cy="678649"/>
            <a:chOff x="3233964" y="1954419"/>
            <a:chExt cx="1400520" cy="678649"/>
          </a:xfrm>
        </p:grpSpPr>
        <p:sp>
          <p:nvSpPr>
            <p:cNvPr id="10" name="TextBox 9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33964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944829" y="3628516"/>
            <a:ext cx="1715401" cy="678649"/>
            <a:chOff x="3233964" y="1954419"/>
            <a:chExt cx="1400519" cy="678649"/>
          </a:xfrm>
        </p:grpSpPr>
        <p:sp>
          <p:nvSpPr>
            <p:cNvPr id="13" name="TextBox 12"/>
            <p:cNvSpPr txBox="1"/>
            <p:nvPr/>
          </p:nvSpPr>
          <p:spPr>
            <a:xfrm>
              <a:off x="3233964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233964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891771" y="2197468"/>
            <a:ext cx="1715402" cy="678649"/>
            <a:chOff x="3233964" y="1954419"/>
            <a:chExt cx="1400520" cy="678649"/>
          </a:xfrm>
        </p:grpSpPr>
        <p:sp>
          <p:nvSpPr>
            <p:cNvPr id="16" name="TextBox 15"/>
            <p:cNvSpPr txBox="1"/>
            <p:nvPr/>
          </p:nvSpPr>
          <p:spPr>
            <a:xfrm>
              <a:off x="3233965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233964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891770" y="3628516"/>
            <a:ext cx="1715401" cy="678649"/>
            <a:chOff x="3233964" y="1954419"/>
            <a:chExt cx="1400519" cy="678649"/>
          </a:xfrm>
        </p:grpSpPr>
        <p:sp>
          <p:nvSpPr>
            <p:cNvPr id="19" name="TextBox 18"/>
            <p:cNvSpPr txBox="1"/>
            <p:nvPr/>
          </p:nvSpPr>
          <p:spPr>
            <a:xfrm>
              <a:off x="3233964" y="1954419"/>
              <a:ext cx="14005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Text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233964" y="2171403"/>
              <a:ext cx="14005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Simple PowerPoint Presentation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1" name="Rounded Rectangle 27"/>
          <p:cNvSpPr/>
          <p:nvPr/>
        </p:nvSpPr>
        <p:spPr>
          <a:xfrm>
            <a:off x="5645866" y="1697240"/>
            <a:ext cx="333877" cy="256462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Rounded Rectangle 7"/>
          <p:cNvSpPr/>
          <p:nvPr/>
        </p:nvSpPr>
        <p:spPr>
          <a:xfrm>
            <a:off x="7597727" y="3102426"/>
            <a:ext cx="314977" cy="271821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3" name="Rectangle 16"/>
          <p:cNvSpPr/>
          <p:nvPr/>
        </p:nvSpPr>
        <p:spPr>
          <a:xfrm rot="2700000">
            <a:off x="5680747" y="3029023"/>
            <a:ext cx="246466" cy="441868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Rectangle 9"/>
          <p:cNvSpPr/>
          <p:nvPr/>
        </p:nvSpPr>
        <p:spPr>
          <a:xfrm>
            <a:off x="7590446" y="1667099"/>
            <a:ext cx="324177" cy="303458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그림 개체 틀 3">
            <a:extLst>
              <a:ext uri="{FF2B5EF4-FFF2-40B4-BE49-F238E27FC236}">
                <a16:creationId xmlns:a16="http://schemas.microsoft.com/office/drawing/2014/main" id="{FFE8DA71-5277-42D1-837C-9DB0F6AA0598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35919763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13"/>
          <p:cNvSpPr txBox="1">
            <a:spLocks/>
          </p:cNvSpPr>
          <p:nvPr/>
        </p:nvSpPr>
        <p:spPr>
          <a:xfrm>
            <a:off x="3009769" y="1383047"/>
            <a:ext cx="3096344" cy="145364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sz="28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Presentation </a:t>
            </a: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09769" y="2836695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21659" y="1087581"/>
            <a:ext cx="3082297" cy="279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Presentation Designed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63E210A-D51D-407A-B98B-C1849C112145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642F70BF-C85E-4A1A-B424-680769C2CC8E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</p:spTree>
    <p:extLst>
      <p:ext uri="{BB962C8B-B14F-4D97-AF65-F5344CB8AC3E}">
        <p14:creationId xmlns:p14="http://schemas.microsoft.com/office/powerpoint/2010/main" val="30402603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Infographic</a:t>
            </a:r>
            <a:r>
              <a:rPr lang="en-US" altLang="ko-KR" dirty="0">
                <a:solidFill>
                  <a:srgbClr val="FFC000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7" name="Pentagon 6"/>
          <p:cNvSpPr/>
          <p:nvPr/>
        </p:nvSpPr>
        <p:spPr>
          <a:xfrm rot="16200000">
            <a:off x="-760719" y="3019465"/>
            <a:ext cx="3600000" cy="648072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Pentagon 7"/>
          <p:cNvSpPr/>
          <p:nvPr/>
        </p:nvSpPr>
        <p:spPr>
          <a:xfrm rot="16200000">
            <a:off x="433347" y="3379464"/>
            <a:ext cx="2880000" cy="648072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Pentagon 8"/>
          <p:cNvSpPr/>
          <p:nvPr/>
        </p:nvSpPr>
        <p:spPr>
          <a:xfrm rot="16200000">
            <a:off x="1627411" y="3739464"/>
            <a:ext cx="2160000" cy="648072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Pentagon 9"/>
          <p:cNvSpPr/>
          <p:nvPr/>
        </p:nvSpPr>
        <p:spPr>
          <a:xfrm rot="16200000">
            <a:off x="2821476" y="4099464"/>
            <a:ext cx="1440000" cy="648072"/>
          </a:xfrm>
          <a:prstGeom prst="homePlat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accent5"/>
              </a:solidFill>
            </a:endParaRPr>
          </a:p>
        </p:txBody>
      </p:sp>
      <p:sp>
        <p:nvSpPr>
          <p:cNvPr id="11" name="Rounded Rectangle 7"/>
          <p:cNvSpPr/>
          <p:nvPr/>
        </p:nvSpPr>
        <p:spPr>
          <a:xfrm>
            <a:off x="2537550" y="4430176"/>
            <a:ext cx="339722" cy="293174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Rounded Rectangle 27"/>
          <p:cNvSpPr/>
          <p:nvPr/>
        </p:nvSpPr>
        <p:spPr>
          <a:xfrm>
            <a:off x="3396501" y="4465403"/>
            <a:ext cx="289951" cy="22272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Rectangle 9"/>
          <p:cNvSpPr/>
          <p:nvPr/>
        </p:nvSpPr>
        <p:spPr>
          <a:xfrm>
            <a:off x="908997" y="4454805"/>
            <a:ext cx="260571" cy="243917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21"/>
          <p:cNvSpPr>
            <a:spLocks noChangeAspect="1"/>
          </p:cNvSpPr>
          <p:nvPr/>
        </p:nvSpPr>
        <p:spPr>
          <a:xfrm>
            <a:off x="1719406" y="4421536"/>
            <a:ext cx="307882" cy="31045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5" name="Group 14"/>
          <p:cNvGrpSpPr/>
          <p:nvPr/>
        </p:nvGrpSpPr>
        <p:grpSpPr>
          <a:xfrm>
            <a:off x="4508376" y="1200458"/>
            <a:ext cx="4024064" cy="673514"/>
            <a:chOff x="2113657" y="4283314"/>
            <a:chExt cx="3647460" cy="673514"/>
          </a:xfrm>
        </p:grpSpPr>
        <p:sp>
          <p:nvSpPr>
            <p:cNvPr id="16" name="TextBox 15"/>
            <p:cNvSpPr txBox="1"/>
            <p:nvPr/>
          </p:nvSpPr>
          <p:spPr>
            <a:xfrm>
              <a:off x="2113657" y="4495163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4"/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508376" y="1897582"/>
            <a:ext cx="4024064" cy="673514"/>
            <a:chOff x="2113657" y="4283314"/>
            <a:chExt cx="3647460" cy="673514"/>
          </a:xfrm>
        </p:grpSpPr>
        <p:sp>
          <p:nvSpPr>
            <p:cNvPr id="28" name="TextBox 27"/>
            <p:cNvSpPr txBox="1"/>
            <p:nvPr/>
          </p:nvSpPr>
          <p:spPr>
            <a:xfrm>
              <a:off x="2113657" y="4495163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1"/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508376" y="2594706"/>
            <a:ext cx="4024064" cy="673514"/>
            <a:chOff x="2113657" y="4283314"/>
            <a:chExt cx="3647460" cy="673514"/>
          </a:xfrm>
        </p:grpSpPr>
        <p:sp>
          <p:nvSpPr>
            <p:cNvPr id="31" name="TextBox 30"/>
            <p:cNvSpPr txBox="1"/>
            <p:nvPr/>
          </p:nvSpPr>
          <p:spPr>
            <a:xfrm>
              <a:off x="2113657" y="4495163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2"/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508376" y="3291830"/>
            <a:ext cx="4024064" cy="673514"/>
            <a:chOff x="2113657" y="4283314"/>
            <a:chExt cx="3647460" cy="673514"/>
          </a:xfrm>
        </p:grpSpPr>
        <p:sp>
          <p:nvSpPr>
            <p:cNvPr id="34" name="TextBox 33"/>
            <p:cNvSpPr txBox="1"/>
            <p:nvPr/>
          </p:nvSpPr>
          <p:spPr>
            <a:xfrm>
              <a:off x="2113657" y="4495163"/>
              <a:ext cx="36474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5"/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37" name="Straight Arrow Connector 36"/>
          <p:cNvCxnSpPr/>
          <p:nvPr/>
        </p:nvCxnSpPr>
        <p:spPr>
          <a:xfrm>
            <a:off x="3592635" y="3666624"/>
            <a:ext cx="856152" cy="0"/>
          </a:xfrm>
          <a:prstGeom prst="straightConnector1">
            <a:avLst/>
          </a:prstGeom>
          <a:ln w="25400">
            <a:solidFill>
              <a:schemeClr val="accent5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2834064" y="2932113"/>
            <a:ext cx="1614723" cy="0"/>
          </a:xfrm>
          <a:prstGeom prst="straightConnector1">
            <a:avLst/>
          </a:prstGeom>
          <a:ln w="25400">
            <a:solidFill>
              <a:schemeClr val="accent2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1994951" y="2213713"/>
            <a:ext cx="2453836" cy="17688"/>
          </a:xfrm>
          <a:prstGeom prst="straightConnector1">
            <a:avLst/>
          </a:prstGeom>
          <a:ln w="25400">
            <a:solidFill>
              <a:schemeClr val="accent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066791" y="1563638"/>
            <a:ext cx="3381996" cy="0"/>
          </a:xfrm>
          <a:prstGeom prst="straightConnector1">
            <a:avLst/>
          </a:prstGeom>
          <a:ln w="25400">
            <a:solidFill>
              <a:schemeClr val="accent4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160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53"/>
          <p:cNvSpPr>
            <a:spLocks noGrp="1"/>
          </p:cNvSpPr>
          <p:nvPr>
            <p:ph type="title" idx="4294967295"/>
          </p:nvPr>
        </p:nvSpPr>
        <p:spPr>
          <a:xfrm>
            <a:off x="1763688" y="25735"/>
            <a:ext cx="7380312" cy="776530"/>
          </a:xfrm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Agenda Layout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6" name="AutoShape 92"/>
          <p:cNvSpPr>
            <a:spLocks noChangeArrowheads="1"/>
          </p:cNvSpPr>
          <p:nvPr/>
        </p:nvSpPr>
        <p:spPr bwMode="auto">
          <a:xfrm flipH="1">
            <a:off x="2209207" y="1249624"/>
            <a:ext cx="758752" cy="601257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headEnd/>
            <a:tailEnd/>
          </a:ln>
          <a:effectLst>
            <a:outerShdw blurRad="25400" dist="1905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800" dirty="0">
                <a:solidFill>
                  <a:schemeClr val="tx1"/>
                </a:solidFill>
              </a:rPr>
              <a:t>A</a:t>
            </a:r>
            <a:endParaRPr kumimoji="0" lang="ko-KR" altLang="en-US" sz="2800" dirty="0">
              <a:solidFill>
                <a:schemeClr val="tx1"/>
              </a:solidFill>
            </a:endParaRPr>
          </a:p>
        </p:txBody>
      </p:sp>
      <p:sp>
        <p:nvSpPr>
          <p:cNvPr id="57" name="AutoShape 92"/>
          <p:cNvSpPr>
            <a:spLocks noChangeArrowheads="1"/>
          </p:cNvSpPr>
          <p:nvPr/>
        </p:nvSpPr>
        <p:spPr bwMode="auto">
          <a:xfrm flipH="1">
            <a:off x="2209207" y="2152033"/>
            <a:ext cx="758752" cy="601257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prstDash val="solid"/>
            <a:headEnd/>
            <a:tailEnd/>
          </a:ln>
          <a:effectLst>
            <a:outerShdw blurRad="25400" dist="1905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800" dirty="0">
                <a:solidFill>
                  <a:schemeClr val="tx1"/>
                </a:solidFill>
              </a:rPr>
              <a:t>B</a:t>
            </a:r>
            <a:endParaRPr kumimoji="0" lang="ko-KR" altLang="en-US" sz="2800" dirty="0">
              <a:solidFill>
                <a:schemeClr val="tx1"/>
              </a:solidFill>
            </a:endParaRPr>
          </a:p>
        </p:txBody>
      </p:sp>
      <p:sp>
        <p:nvSpPr>
          <p:cNvPr id="58" name="AutoShape 92"/>
          <p:cNvSpPr>
            <a:spLocks noChangeArrowheads="1"/>
          </p:cNvSpPr>
          <p:nvPr/>
        </p:nvSpPr>
        <p:spPr bwMode="auto">
          <a:xfrm flipH="1">
            <a:off x="2209207" y="3054442"/>
            <a:ext cx="758752" cy="601257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headEnd/>
            <a:tailEnd/>
          </a:ln>
          <a:effectLst>
            <a:outerShdw blurRad="25400" dist="1905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800" dirty="0">
                <a:solidFill>
                  <a:schemeClr val="tx1"/>
                </a:solidFill>
              </a:rPr>
              <a:t>C</a:t>
            </a:r>
            <a:endParaRPr kumimoji="0" lang="ko-KR" altLang="en-US" sz="2800" dirty="0">
              <a:solidFill>
                <a:schemeClr val="tx1"/>
              </a:solidFill>
            </a:endParaRPr>
          </a:p>
        </p:txBody>
      </p:sp>
      <p:sp>
        <p:nvSpPr>
          <p:cNvPr id="59" name="AutoShape 92"/>
          <p:cNvSpPr>
            <a:spLocks noChangeArrowheads="1"/>
          </p:cNvSpPr>
          <p:nvPr/>
        </p:nvSpPr>
        <p:spPr bwMode="auto">
          <a:xfrm flipH="1">
            <a:off x="2209207" y="3956851"/>
            <a:ext cx="758752" cy="601257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prstDash val="solid"/>
            <a:headEnd/>
            <a:tailEnd/>
          </a:ln>
          <a:effectLst>
            <a:outerShdw blurRad="25400" dist="1905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800" dirty="0">
                <a:solidFill>
                  <a:schemeClr val="tx1"/>
                </a:solidFill>
              </a:rPr>
              <a:t>D</a:t>
            </a:r>
            <a:endParaRPr kumimoji="0" lang="ko-KR" altLang="en-US" sz="2800" dirty="0">
              <a:solidFill>
                <a:schemeClr val="tx1"/>
              </a:solidFill>
            </a:endParaRPr>
          </a:p>
        </p:txBody>
      </p:sp>
      <p:sp>
        <p:nvSpPr>
          <p:cNvPr id="61" name="AutoShape 92"/>
          <p:cNvSpPr>
            <a:spLocks noChangeArrowheads="1"/>
          </p:cNvSpPr>
          <p:nvPr/>
        </p:nvSpPr>
        <p:spPr bwMode="auto">
          <a:xfrm flipH="1">
            <a:off x="3145306" y="1155702"/>
            <a:ext cx="5278694" cy="73262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prstDash val="solid"/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AutoShape 92"/>
          <p:cNvSpPr>
            <a:spLocks noChangeArrowheads="1"/>
          </p:cNvSpPr>
          <p:nvPr/>
        </p:nvSpPr>
        <p:spPr bwMode="auto">
          <a:xfrm flipH="1">
            <a:off x="3145306" y="2058111"/>
            <a:ext cx="5278694" cy="73262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prstDash val="solid"/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" name="AutoShape 92"/>
          <p:cNvSpPr>
            <a:spLocks noChangeArrowheads="1"/>
          </p:cNvSpPr>
          <p:nvPr/>
        </p:nvSpPr>
        <p:spPr bwMode="auto">
          <a:xfrm flipH="1">
            <a:off x="3145309" y="2960520"/>
            <a:ext cx="5278693" cy="73262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prstDash val="solid"/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AutoShape 92"/>
          <p:cNvSpPr>
            <a:spLocks noChangeArrowheads="1"/>
          </p:cNvSpPr>
          <p:nvPr/>
        </p:nvSpPr>
        <p:spPr bwMode="auto">
          <a:xfrm flipH="1">
            <a:off x="3145306" y="3862929"/>
            <a:ext cx="5278694" cy="73262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prstDash val="solid"/>
            <a:headEnd/>
            <a:tailEnd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3305099" y="1253258"/>
            <a:ext cx="4752528" cy="546274"/>
            <a:chOff x="2299400" y="1781114"/>
            <a:chExt cx="4576856" cy="546274"/>
          </a:xfrm>
        </p:grpSpPr>
        <p:sp>
          <p:nvSpPr>
            <p:cNvPr id="67" name="TextBox 10"/>
            <p:cNvSpPr txBox="1"/>
            <p:nvPr/>
          </p:nvSpPr>
          <p:spPr bwMode="auto">
            <a:xfrm>
              <a:off x="2299400" y="1781114"/>
              <a:ext cx="4576856" cy="307777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68" name="TextBox 12"/>
            <p:cNvSpPr txBox="1"/>
            <p:nvPr/>
          </p:nvSpPr>
          <p:spPr bwMode="auto">
            <a:xfrm>
              <a:off x="2299400" y="2050389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3305099" y="2155667"/>
            <a:ext cx="4752528" cy="546274"/>
            <a:chOff x="2299400" y="1781114"/>
            <a:chExt cx="4576856" cy="546274"/>
          </a:xfrm>
        </p:grpSpPr>
        <p:sp>
          <p:nvSpPr>
            <p:cNvPr id="70" name="TextBox 10"/>
            <p:cNvSpPr txBox="1"/>
            <p:nvPr/>
          </p:nvSpPr>
          <p:spPr bwMode="auto">
            <a:xfrm>
              <a:off x="2299400" y="1781114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1" name="TextBox 12"/>
            <p:cNvSpPr txBox="1"/>
            <p:nvPr/>
          </p:nvSpPr>
          <p:spPr bwMode="auto">
            <a:xfrm>
              <a:off x="2299400" y="2050389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3305099" y="3058076"/>
            <a:ext cx="4752528" cy="546274"/>
            <a:chOff x="2299400" y="1781114"/>
            <a:chExt cx="4576856" cy="546274"/>
          </a:xfrm>
        </p:grpSpPr>
        <p:sp>
          <p:nvSpPr>
            <p:cNvPr id="73" name="TextBox 10"/>
            <p:cNvSpPr txBox="1"/>
            <p:nvPr/>
          </p:nvSpPr>
          <p:spPr bwMode="auto">
            <a:xfrm>
              <a:off x="2299400" y="1781114"/>
              <a:ext cx="4576856" cy="307777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4" name="TextBox 12"/>
            <p:cNvSpPr txBox="1"/>
            <p:nvPr/>
          </p:nvSpPr>
          <p:spPr bwMode="auto">
            <a:xfrm>
              <a:off x="2299400" y="2050389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3305099" y="3960485"/>
            <a:ext cx="4752528" cy="546274"/>
            <a:chOff x="2299400" y="1781114"/>
            <a:chExt cx="4576856" cy="546274"/>
          </a:xfrm>
        </p:grpSpPr>
        <p:sp>
          <p:nvSpPr>
            <p:cNvPr id="76" name="TextBox 10"/>
            <p:cNvSpPr txBox="1"/>
            <p:nvPr/>
          </p:nvSpPr>
          <p:spPr bwMode="auto">
            <a:xfrm>
              <a:off x="2299400" y="1781114"/>
              <a:ext cx="4576856" cy="307777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7" name="TextBox 12"/>
            <p:cNvSpPr txBox="1"/>
            <p:nvPr/>
          </p:nvSpPr>
          <p:spPr bwMode="auto">
            <a:xfrm>
              <a:off x="2299400" y="2050389"/>
              <a:ext cx="4576856" cy="276999"/>
            </a:xfrm>
            <a:prstGeom prst="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0785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anchor="ctr"/>
          <a:lstStyle>
            <a:lvl1pPr algn="ctr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>
                <a:solidFill>
                  <a:schemeClr val="accent1"/>
                </a:solidFill>
                <a:latin typeface="+mj-lt"/>
              </a:rPr>
              <a:t> Chart </a:t>
            </a:r>
            <a:r>
              <a:rPr lang="en-US" altLang="ko-KR" dirty="0">
                <a:latin typeface="+mj-lt"/>
              </a:rPr>
              <a:t>Layout</a:t>
            </a:r>
            <a:endParaRPr lang="ko-KR" altLang="en-US" dirty="0">
              <a:latin typeface="+mj-l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98248" y="2925617"/>
            <a:ext cx="693414" cy="69341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Oval 11"/>
          <p:cNvSpPr/>
          <p:nvPr/>
        </p:nvSpPr>
        <p:spPr>
          <a:xfrm>
            <a:off x="4236674" y="2925617"/>
            <a:ext cx="693414" cy="69341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Oval 12"/>
          <p:cNvSpPr/>
          <p:nvPr/>
        </p:nvSpPr>
        <p:spPr>
          <a:xfrm>
            <a:off x="1572419" y="2925617"/>
            <a:ext cx="693414" cy="6934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4" name="Group 13"/>
          <p:cNvGrpSpPr/>
          <p:nvPr/>
        </p:nvGrpSpPr>
        <p:grpSpPr>
          <a:xfrm>
            <a:off x="861992" y="3701324"/>
            <a:ext cx="2114268" cy="923331"/>
            <a:chOff x="6210996" y="1433695"/>
            <a:chExt cx="1712589" cy="656879"/>
          </a:xfrm>
        </p:grpSpPr>
        <p:sp>
          <p:nvSpPr>
            <p:cNvPr id="15" name="TextBox 14"/>
            <p:cNvSpPr txBox="1"/>
            <p:nvPr/>
          </p:nvSpPr>
          <p:spPr>
            <a:xfrm>
              <a:off x="6210999" y="1433695"/>
              <a:ext cx="1712586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210996" y="1630759"/>
              <a:ext cx="1712586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524906" y="3701324"/>
            <a:ext cx="2114268" cy="923331"/>
            <a:chOff x="6210996" y="1433695"/>
            <a:chExt cx="1712589" cy="656879"/>
          </a:xfrm>
        </p:grpSpPr>
        <p:sp>
          <p:nvSpPr>
            <p:cNvPr id="18" name="TextBox 17"/>
            <p:cNvSpPr txBox="1"/>
            <p:nvPr/>
          </p:nvSpPr>
          <p:spPr>
            <a:xfrm>
              <a:off x="6210999" y="1433695"/>
              <a:ext cx="1712586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210996" y="1630759"/>
              <a:ext cx="1712586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187821" y="3701324"/>
            <a:ext cx="2114268" cy="923331"/>
            <a:chOff x="6210996" y="1433695"/>
            <a:chExt cx="1712589" cy="656879"/>
          </a:xfrm>
        </p:grpSpPr>
        <p:sp>
          <p:nvSpPr>
            <p:cNvPr id="21" name="TextBox 20"/>
            <p:cNvSpPr txBox="1"/>
            <p:nvPr/>
          </p:nvSpPr>
          <p:spPr>
            <a:xfrm>
              <a:off x="6210999" y="1433695"/>
              <a:ext cx="1712586" cy="197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210996" y="1630759"/>
              <a:ext cx="1712586" cy="459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3" name="Rounded Rectangle 7"/>
          <p:cNvSpPr/>
          <p:nvPr/>
        </p:nvSpPr>
        <p:spPr>
          <a:xfrm>
            <a:off x="1744437" y="3121570"/>
            <a:ext cx="349378" cy="30150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4" name="Rounded Rectangle 27"/>
          <p:cNvSpPr/>
          <p:nvPr/>
        </p:nvSpPr>
        <p:spPr>
          <a:xfrm>
            <a:off x="7074860" y="3141668"/>
            <a:ext cx="340191" cy="261312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5" name="Oval 21"/>
          <p:cNvSpPr>
            <a:spLocks noChangeAspect="1"/>
          </p:cNvSpPr>
          <p:nvPr/>
        </p:nvSpPr>
        <p:spPr>
          <a:xfrm>
            <a:off x="4410739" y="3098240"/>
            <a:ext cx="345284" cy="348169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aphicFrame>
        <p:nvGraphicFramePr>
          <p:cNvPr id="26" name="Chart 2">
            <a:extLst>
              <a:ext uri="{FF2B5EF4-FFF2-40B4-BE49-F238E27FC236}">
                <a16:creationId xmlns:a16="http://schemas.microsoft.com/office/drawing/2014/main" id="{4F127667-5362-49A0-8DBF-47398332A9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249203"/>
              </p:ext>
            </p:extLst>
          </p:nvPr>
        </p:nvGraphicFramePr>
        <p:xfrm>
          <a:off x="891050" y="1043809"/>
          <a:ext cx="2056153" cy="1860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7" name="Chart 2">
            <a:extLst>
              <a:ext uri="{FF2B5EF4-FFF2-40B4-BE49-F238E27FC236}">
                <a16:creationId xmlns:a16="http://schemas.microsoft.com/office/drawing/2014/main" id="{3E92E583-25E5-4368-8539-ED73363988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02321218"/>
              </p:ext>
            </p:extLst>
          </p:nvPr>
        </p:nvGraphicFramePr>
        <p:xfrm>
          <a:off x="3553964" y="1043809"/>
          <a:ext cx="2056153" cy="1860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8" name="Chart 2">
            <a:extLst>
              <a:ext uri="{FF2B5EF4-FFF2-40B4-BE49-F238E27FC236}">
                <a16:creationId xmlns:a16="http://schemas.microsoft.com/office/drawing/2014/main" id="{AC7BC2F2-3133-43B0-84E8-533E48DC4D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5258436"/>
              </p:ext>
            </p:extLst>
          </p:nvPr>
        </p:nvGraphicFramePr>
        <p:xfrm>
          <a:off x="6216879" y="1043809"/>
          <a:ext cx="2056153" cy="1860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437604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Table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8504" y="1179743"/>
            <a:ext cx="226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 pitchFamily="2" charset="2"/>
              <a:buChar char="l"/>
            </a:pPr>
            <a:r>
              <a:rPr lang="en-US" altLang="ko-KR" sz="1200" b="1" dirty="0">
                <a:solidFill>
                  <a:schemeClr val="accent2"/>
                </a:solidFill>
                <a:cs typeface="Arial" pitchFamily="34" charset="0"/>
              </a:rPr>
              <a:t>Your Text Here</a:t>
            </a:r>
            <a:endParaRPr lang="ko-KR" altLang="en-US" sz="1200" b="1" dirty="0">
              <a:solidFill>
                <a:schemeClr val="accent2"/>
              </a:solidFill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104213"/>
              </p:ext>
            </p:extLst>
          </p:nvPr>
        </p:nvGraphicFramePr>
        <p:xfrm>
          <a:off x="659880" y="1576889"/>
          <a:ext cx="2484000" cy="302660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8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48624" y="1179743"/>
            <a:ext cx="226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 pitchFamily="2" charset="2"/>
              <a:buChar char="l"/>
            </a:pPr>
            <a:r>
              <a:rPr lang="en-US" altLang="ko-KR" sz="1200" b="1" dirty="0">
                <a:solidFill>
                  <a:schemeClr val="accent4"/>
                </a:solidFill>
                <a:cs typeface="Arial" pitchFamily="34" charset="0"/>
              </a:rPr>
              <a:t>Your Text Here</a:t>
            </a:r>
            <a:endParaRPr lang="ko-KR" altLang="en-US" sz="1200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08564" y="1179743"/>
            <a:ext cx="2266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 pitchFamily="2" charset="2"/>
              <a:buChar char="l"/>
            </a:pPr>
            <a:r>
              <a:rPr lang="en-US" altLang="ko-KR" sz="1200" b="1" dirty="0">
                <a:solidFill>
                  <a:schemeClr val="accent1"/>
                </a:solidFill>
                <a:cs typeface="Arial" pitchFamily="34" charset="0"/>
              </a:rPr>
              <a:t>Your Text Here</a:t>
            </a:r>
            <a:endParaRPr lang="ko-KR" altLang="en-US" sz="1200" b="1" dirty="0">
              <a:solidFill>
                <a:schemeClr val="accent1"/>
              </a:solidFill>
              <a:cs typeface="Arial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453038"/>
              </p:ext>
            </p:extLst>
          </p:nvPr>
        </p:nvGraphicFramePr>
        <p:xfrm>
          <a:off x="5940000" y="1576889"/>
          <a:ext cx="2484000" cy="302660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8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222758"/>
              </p:ext>
            </p:extLst>
          </p:nvPr>
        </p:nvGraphicFramePr>
        <p:xfrm>
          <a:off x="3299940" y="1576889"/>
          <a:ext cx="2484000" cy="302660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8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 Here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Text</a:t>
                      </a:r>
                      <a:endParaRPr lang="ko-KR" altLang="en-US" sz="12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0925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Infographic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47" name="Block Arc 46"/>
          <p:cNvSpPr/>
          <p:nvPr/>
        </p:nvSpPr>
        <p:spPr>
          <a:xfrm>
            <a:off x="4582052" y="1544961"/>
            <a:ext cx="3504327" cy="3504327"/>
          </a:xfrm>
          <a:prstGeom prst="blockArc">
            <a:avLst>
              <a:gd name="adj1" fmla="val 10800000"/>
              <a:gd name="adj2" fmla="val 21559014"/>
              <a:gd name="adj3" fmla="val 146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6057591" y="1298975"/>
            <a:ext cx="531721" cy="53172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9" name="Oval 48"/>
          <p:cNvSpPr/>
          <p:nvPr/>
        </p:nvSpPr>
        <p:spPr>
          <a:xfrm>
            <a:off x="4337885" y="3018243"/>
            <a:ext cx="531721" cy="53172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0" name="Oval 49"/>
          <p:cNvSpPr/>
          <p:nvPr/>
        </p:nvSpPr>
        <p:spPr>
          <a:xfrm>
            <a:off x="7784695" y="3018243"/>
            <a:ext cx="531721" cy="53172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1" name="Oval 50"/>
          <p:cNvSpPr/>
          <p:nvPr/>
        </p:nvSpPr>
        <p:spPr>
          <a:xfrm>
            <a:off x="7347733" y="1896013"/>
            <a:ext cx="531721" cy="53172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2" name="Oval 51"/>
          <p:cNvSpPr/>
          <p:nvPr/>
        </p:nvSpPr>
        <p:spPr>
          <a:xfrm>
            <a:off x="4767196" y="1896013"/>
            <a:ext cx="531721" cy="53172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5" name="Rectangle 9"/>
          <p:cNvSpPr/>
          <p:nvPr/>
        </p:nvSpPr>
        <p:spPr>
          <a:xfrm>
            <a:off x="7481229" y="2037969"/>
            <a:ext cx="264728" cy="24780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Rectangle 16"/>
          <p:cNvSpPr/>
          <p:nvPr/>
        </p:nvSpPr>
        <p:spPr>
          <a:xfrm rot="2700000">
            <a:off x="7950275" y="3104319"/>
            <a:ext cx="200561" cy="359568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Parallelogram 15"/>
          <p:cNvSpPr/>
          <p:nvPr/>
        </p:nvSpPr>
        <p:spPr>
          <a:xfrm rot="16200000">
            <a:off x="6187897" y="1387428"/>
            <a:ext cx="291063" cy="315065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9" name="Pie 24"/>
          <p:cNvSpPr/>
          <p:nvPr/>
        </p:nvSpPr>
        <p:spPr>
          <a:xfrm>
            <a:off x="4454477" y="3135662"/>
            <a:ext cx="298536" cy="296883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0" name="Round Same Side Corner Rectangle 6"/>
          <p:cNvSpPr>
            <a:spLocks noChangeAspect="1"/>
          </p:cNvSpPr>
          <p:nvPr/>
        </p:nvSpPr>
        <p:spPr>
          <a:xfrm rot="2700000">
            <a:off x="4988159" y="1981873"/>
            <a:ext cx="89795" cy="360000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70" name="Group 69"/>
          <p:cNvGrpSpPr/>
          <p:nvPr/>
        </p:nvGrpSpPr>
        <p:grpSpPr>
          <a:xfrm>
            <a:off x="1331640" y="1114639"/>
            <a:ext cx="3059912" cy="672695"/>
            <a:chOff x="720000" y="1114639"/>
            <a:chExt cx="3059912" cy="672695"/>
          </a:xfrm>
        </p:grpSpPr>
        <p:sp>
          <p:nvSpPr>
            <p:cNvPr id="62" name="TextBox 61"/>
            <p:cNvSpPr txBox="1"/>
            <p:nvPr/>
          </p:nvSpPr>
          <p:spPr>
            <a:xfrm>
              <a:off x="720000" y="1325669"/>
              <a:ext cx="30599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720001" y="1114639"/>
              <a:ext cx="30599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1331640" y="2532675"/>
            <a:ext cx="3059912" cy="672695"/>
            <a:chOff x="720000" y="2431958"/>
            <a:chExt cx="3059912" cy="672695"/>
          </a:xfrm>
        </p:grpSpPr>
        <p:sp>
          <p:nvSpPr>
            <p:cNvPr id="65" name="TextBox 64"/>
            <p:cNvSpPr txBox="1"/>
            <p:nvPr/>
          </p:nvSpPr>
          <p:spPr>
            <a:xfrm>
              <a:off x="720000" y="2642988"/>
              <a:ext cx="30599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20001" y="2431958"/>
              <a:ext cx="30599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1331640" y="3950712"/>
            <a:ext cx="3059912" cy="672695"/>
            <a:chOff x="720000" y="3749277"/>
            <a:chExt cx="3059912" cy="672695"/>
          </a:xfrm>
        </p:grpSpPr>
        <p:sp>
          <p:nvSpPr>
            <p:cNvPr id="68" name="TextBox 67"/>
            <p:cNvSpPr txBox="1"/>
            <p:nvPr/>
          </p:nvSpPr>
          <p:spPr>
            <a:xfrm>
              <a:off x="720000" y="3960307"/>
              <a:ext cx="30599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720001" y="3749277"/>
              <a:ext cx="30599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1331640" y="1823657"/>
            <a:ext cx="3059912" cy="672695"/>
            <a:chOff x="720000" y="2431958"/>
            <a:chExt cx="3059912" cy="672695"/>
          </a:xfrm>
        </p:grpSpPr>
        <p:sp>
          <p:nvSpPr>
            <p:cNvPr id="74" name="TextBox 73"/>
            <p:cNvSpPr txBox="1"/>
            <p:nvPr/>
          </p:nvSpPr>
          <p:spPr>
            <a:xfrm>
              <a:off x="720000" y="2642988"/>
              <a:ext cx="30599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20001" y="2431958"/>
              <a:ext cx="30599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1331640" y="3241693"/>
            <a:ext cx="3059912" cy="672695"/>
            <a:chOff x="720000" y="3749277"/>
            <a:chExt cx="3059912" cy="672695"/>
          </a:xfrm>
        </p:grpSpPr>
        <p:sp>
          <p:nvSpPr>
            <p:cNvPr id="77" name="TextBox 76"/>
            <p:cNvSpPr txBox="1"/>
            <p:nvPr/>
          </p:nvSpPr>
          <p:spPr>
            <a:xfrm>
              <a:off x="720000" y="3960307"/>
              <a:ext cx="30599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720001" y="3749277"/>
              <a:ext cx="30599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79" name="Oval 78"/>
          <p:cNvSpPr/>
          <p:nvPr/>
        </p:nvSpPr>
        <p:spPr>
          <a:xfrm>
            <a:off x="727826" y="1185126"/>
            <a:ext cx="531721" cy="53172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0" name="Pie 24"/>
          <p:cNvSpPr/>
          <p:nvPr/>
        </p:nvSpPr>
        <p:spPr>
          <a:xfrm>
            <a:off x="844418" y="1302545"/>
            <a:ext cx="298536" cy="296883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1" name="Oval 80"/>
          <p:cNvSpPr/>
          <p:nvPr/>
        </p:nvSpPr>
        <p:spPr>
          <a:xfrm>
            <a:off x="727826" y="1889385"/>
            <a:ext cx="531721" cy="53172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2" name="Round Same Side Corner Rectangle 6"/>
          <p:cNvSpPr>
            <a:spLocks noChangeAspect="1"/>
          </p:cNvSpPr>
          <p:nvPr/>
        </p:nvSpPr>
        <p:spPr>
          <a:xfrm rot="2700000">
            <a:off x="948789" y="1975245"/>
            <a:ext cx="89795" cy="360000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3" name="Oval 82"/>
          <p:cNvSpPr/>
          <p:nvPr/>
        </p:nvSpPr>
        <p:spPr>
          <a:xfrm>
            <a:off x="727826" y="2608207"/>
            <a:ext cx="531721" cy="53172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4" name="Parallelogram 15"/>
          <p:cNvSpPr/>
          <p:nvPr/>
        </p:nvSpPr>
        <p:spPr>
          <a:xfrm rot="16200000">
            <a:off x="848155" y="2696660"/>
            <a:ext cx="291063" cy="315065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5" name="Oval 84"/>
          <p:cNvSpPr/>
          <p:nvPr/>
        </p:nvSpPr>
        <p:spPr>
          <a:xfrm>
            <a:off x="727826" y="3318045"/>
            <a:ext cx="531721" cy="53172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6" name="Rectangle 9"/>
          <p:cNvSpPr/>
          <p:nvPr/>
        </p:nvSpPr>
        <p:spPr>
          <a:xfrm>
            <a:off x="861322" y="3460001"/>
            <a:ext cx="264728" cy="24780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Oval 86"/>
          <p:cNvSpPr/>
          <p:nvPr/>
        </p:nvSpPr>
        <p:spPr>
          <a:xfrm>
            <a:off x="727826" y="4021199"/>
            <a:ext cx="531721" cy="53172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8" name="Rectangle 16"/>
          <p:cNvSpPr/>
          <p:nvPr/>
        </p:nvSpPr>
        <p:spPr>
          <a:xfrm rot="2700000">
            <a:off x="893406" y="4107275"/>
            <a:ext cx="200561" cy="359568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29" name="Group 3">
            <a:extLst>
              <a:ext uri="{FF2B5EF4-FFF2-40B4-BE49-F238E27FC236}">
                <a16:creationId xmlns:a16="http://schemas.microsoft.com/office/drawing/2014/main" id="{536CF690-2596-4530-8CB0-F67F06AA2E8C}"/>
              </a:ext>
            </a:extLst>
          </p:cNvPr>
          <p:cNvGrpSpPr/>
          <p:nvPr/>
        </p:nvGrpSpPr>
        <p:grpSpPr>
          <a:xfrm>
            <a:off x="5488415" y="2564652"/>
            <a:ext cx="1691601" cy="1792528"/>
            <a:chOff x="5304922" y="1037184"/>
            <a:chExt cx="3492000" cy="3700344"/>
          </a:xfrm>
        </p:grpSpPr>
        <p:grpSp>
          <p:nvGrpSpPr>
            <p:cNvPr id="130" name="Group 4">
              <a:extLst>
                <a:ext uri="{FF2B5EF4-FFF2-40B4-BE49-F238E27FC236}">
                  <a16:creationId xmlns:a16="http://schemas.microsoft.com/office/drawing/2014/main" id="{9B64F82D-213C-46E6-83A0-15B38700ADCC}"/>
                </a:ext>
              </a:extLst>
            </p:cNvPr>
            <p:cNvGrpSpPr/>
            <p:nvPr/>
          </p:nvGrpSpPr>
          <p:grpSpPr>
            <a:xfrm>
              <a:off x="5304922" y="3743716"/>
              <a:ext cx="3492000" cy="437610"/>
              <a:chOff x="1709238" y="4209096"/>
              <a:chExt cx="3492000" cy="437610"/>
            </a:xfrm>
          </p:grpSpPr>
          <p:sp>
            <p:nvSpPr>
              <p:cNvPr id="156" name="Rectangle 30">
                <a:extLst>
                  <a:ext uri="{FF2B5EF4-FFF2-40B4-BE49-F238E27FC236}">
                    <a16:creationId xmlns:a16="http://schemas.microsoft.com/office/drawing/2014/main" id="{31F26449-709E-4728-B7EF-EF9B30CF2C96}"/>
                  </a:ext>
                </a:extLst>
              </p:cNvPr>
              <p:cNvSpPr/>
              <p:nvPr/>
            </p:nvSpPr>
            <p:spPr>
              <a:xfrm>
                <a:off x="1709238" y="4214706"/>
                <a:ext cx="3492000" cy="432000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157" name="Group 31">
                <a:extLst>
                  <a:ext uri="{FF2B5EF4-FFF2-40B4-BE49-F238E27FC236}">
                    <a16:creationId xmlns:a16="http://schemas.microsoft.com/office/drawing/2014/main" id="{3D08B814-2264-4852-B973-B60300368783}"/>
                  </a:ext>
                </a:extLst>
              </p:cNvPr>
              <p:cNvGrpSpPr/>
              <p:nvPr/>
            </p:nvGrpSpPr>
            <p:grpSpPr>
              <a:xfrm>
                <a:off x="2078720" y="4209096"/>
                <a:ext cx="469833" cy="432000"/>
                <a:chOff x="2078720" y="4209096"/>
                <a:chExt cx="469833" cy="432000"/>
              </a:xfrm>
            </p:grpSpPr>
            <p:sp>
              <p:nvSpPr>
                <p:cNvPr id="165" name="Rectangle 39">
                  <a:extLst>
                    <a:ext uri="{FF2B5EF4-FFF2-40B4-BE49-F238E27FC236}">
                      <a16:creationId xmlns:a16="http://schemas.microsoft.com/office/drawing/2014/main" id="{CFE7AA6F-0454-49F0-9CB6-B1D86B7260EA}"/>
                    </a:ext>
                  </a:extLst>
                </p:cNvPr>
                <p:cNvSpPr/>
                <p:nvPr/>
              </p:nvSpPr>
              <p:spPr>
                <a:xfrm>
                  <a:off x="2078720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6" name="Rectangle 40">
                  <a:extLst>
                    <a:ext uri="{FF2B5EF4-FFF2-40B4-BE49-F238E27FC236}">
                      <a16:creationId xmlns:a16="http://schemas.microsoft.com/office/drawing/2014/main" id="{297CB3B7-D034-45FF-AE0D-54E622238162}"/>
                    </a:ext>
                  </a:extLst>
                </p:cNvPr>
                <p:cNvSpPr/>
                <p:nvPr/>
              </p:nvSpPr>
              <p:spPr>
                <a:xfrm>
                  <a:off x="2217331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7" name="Rectangle 41">
                  <a:extLst>
                    <a:ext uri="{FF2B5EF4-FFF2-40B4-BE49-F238E27FC236}">
                      <a16:creationId xmlns:a16="http://schemas.microsoft.com/office/drawing/2014/main" id="{E46EA706-F328-4C21-817C-3C3E359AB62B}"/>
                    </a:ext>
                  </a:extLst>
                </p:cNvPr>
                <p:cNvSpPr/>
                <p:nvPr/>
              </p:nvSpPr>
              <p:spPr>
                <a:xfrm>
                  <a:off x="2355942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8" name="Rectangle 42">
                  <a:extLst>
                    <a:ext uri="{FF2B5EF4-FFF2-40B4-BE49-F238E27FC236}">
                      <a16:creationId xmlns:a16="http://schemas.microsoft.com/office/drawing/2014/main" id="{4B8807B0-A8C5-4B96-A84F-54B6BC602BBB}"/>
                    </a:ext>
                  </a:extLst>
                </p:cNvPr>
                <p:cNvSpPr/>
                <p:nvPr/>
              </p:nvSpPr>
              <p:spPr>
                <a:xfrm>
                  <a:off x="2494553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58" name="Group 32">
                <a:extLst>
                  <a:ext uri="{FF2B5EF4-FFF2-40B4-BE49-F238E27FC236}">
                    <a16:creationId xmlns:a16="http://schemas.microsoft.com/office/drawing/2014/main" id="{C7B995BA-C747-48B9-B29D-DF68897CD352}"/>
                  </a:ext>
                </a:extLst>
              </p:cNvPr>
              <p:cNvGrpSpPr/>
              <p:nvPr/>
            </p:nvGrpSpPr>
            <p:grpSpPr>
              <a:xfrm>
                <a:off x="4098293" y="4384000"/>
                <a:ext cx="900965" cy="82800"/>
                <a:chOff x="4098293" y="4384000"/>
                <a:chExt cx="900965" cy="82800"/>
              </a:xfrm>
            </p:grpSpPr>
            <p:sp>
              <p:nvSpPr>
                <p:cNvPr id="159" name="Rectangle 33">
                  <a:extLst>
                    <a:ext uri="{FF2B5EF4-FFF2-40B4-BE49-F238E27FC236}">
                      <a16:creationId xmlns:a16="http://schemas.microsoft.com/office/drawing/2014/main" id="{815CB4BE-D99B-40C8-BCC1-9F7B82D5C9F2}"/>
                    </a:ext>
                  </a:extLst>
                </p:cNvPr>
                <p:cNvSpPr/>
                <p:nvPr/>
              </p:nvSpPr>
              <p:spPr>
                <a:xfrm>
                  <a:off x="4098293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0" name="Rectangle 34">
                  <a:extLst>
                    <a:ext uri="{FF2B5EF4-FFF2-40B4-BE49-F238E27FC236}">
                      <a16:creationId xmlns:a16="http://schemas.microsoft.com/office/drawing/2014/main" id="{382FE1D2-36D6-4DB2-A052-8F48BA5CDB6D}"/>
                    </a:ext>
                  </a:extLst>
                </p:cNvPr>
                <p:cNvSpPr/>
                <p:nvPr/>
              </p:nvSpPr>
              <p:spPr>
                <a:xfrm>
                  <a:off x="4260486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1" name="Rectangle 35">
                  <a:extLst>
                    <a:ext uri="{FF2B5EF4-FFF2-40B4-BE49-F238E27FC236}">
                      <a16:creationId xmlns:a16="http://schemas.microsoft.com/office/drawing/2014/main" id="{FBE77B4A-3B65-4B8F-BE1C-90BCC2B00B37}"/>
                    </a:ext>
                  </a:extLst>
                </p:cNvPr>
                <p:cNvSpPr/>
                <p:nvPr/>
              </p:nvSpPr>
              <p:spPr>
                <a:xfrm>
                  <a:off x="4422679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2" name="Rectangle 36">
                  <a:extLst>
                    <a:ext uri="{FF2B5EF4-FFF2-40B4-BE49-F238E27FC236}">
                      <a16:creationId xmlns:a16="http://schemas.microsoft.com/office/drawing/2014/main" id="{4B07D6C4-B2DF-4379-8123-68153BD31ADD}"/>
                    </a:ext>
                  </a:extLst>
                </p:cNvPr>
                <p:cNvSpPr/>
                <p:nvPr/>
              </p:nvSpPr>
              <p:spPr>
                <a:xfrm>
                  <a:off x="4584872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3" name="Rectangle 37">
                  <a:extLst>
                    <a:ext uri="{FF2B5EF4-FFF2-40B4-BE49-F238E27FC236}">
                      <a16:creationId xmlns:a16="http://schemas.microsoft.com/office/drawing/2014/main" id="{713C53E9-1C0D-4C00-98D7-08B67891CCEA}"/>
                    </a:ext>
                  </a:extLst>
                </p:cNvPr>
                <p:cNvSpPr/>
                <p:nvPr/>
              </p:nvSpPr>
              <p:spPr>
                <a:xfrm>
                  <a:off x="4747065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64" name="Rectangle 38">
                  <a:extLst>
                    <a:ext uri="{FF2B5EF4-FFF2-40B4-BE49-F238E27FC236}">
                      <a16:creationId xmlns:a16="http://schemas.microsoft.com/office/drawing/2014/main" id="{FE45184D-C5BD-4C19-85CD-341566F86915}"/>
                    </a:ext>
                  </a:extLst>
                </p:cNvPr>
                <p:cNvSpPr/>
                <p:nvPr/>
              </p:nvSpPr>
              <p:spPr>
                <a:xfrm>
                  <a:off x="4909258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31" name="Group 5">
              <a:extLst>
                <a:ext uri="{FF2B5EF4-FFF2-40B4-BE49-F238E27FC236}">
                  <a16:creationId xmlns:a16="http://schemas.microsoft.com/office/drawing/2014/main" id="{02A763AD-18FE-40FE-AB8E-C04854C4CE15}"/>
                </a:ext>
              </a:extLst>
            </p:cNvPr>
            <p:cNvGrpSpPr/>
            <p:nvPr/>
          </p:nvGrpSpPr>
          <p:grpSpPr>
            <a:xfrm flipH="1">
              <a:off x="5304922" y="4299918"/>
              <a:ext cx="3492000" cy="437610"/>
              <a:chOff x="1709238" y="4209096"/>
              <a:chExt cx="3492000" cy="437610"/>
            </a:xfrm>
          </p:grpSpPr>
          <p:sp>
            <p:nvSpPr>
              <p:cNvPr id="143" name="Rectangle 17">
                <a:extLst>
                  <a:ext uri="{FF2B5EF4-FFF2-40B4-BE49-F238E27FC236}">
                    <a16:creationId xmlns:a16="http://schemas.microsoft.com/office/drawing/2014/main" id="{2B92E00A-BEF9-47CD-8A98-7A13109868CC}"/>
                  </a:ext>
                </a:extLst>
              </p:cNvPr>
              <p:cNvSpPr/>
              <p:nvPr/>
            </p:nvSpPr>
            <p:spPr>
              <a:xfrm>
                <a:off x="1709238" y="4214706"/>
                <a:ext cx="3492000" cy="432000"/>
              </a:xfrm>
              <a:prstGeom prst="rect">
                <a:avLst/>
              </a:prstGeom>
              <a:solidFill>
                <a:schemeClr val="accent2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144" name="Group 18">
                <a:extLst>
                  <a:ext uri="{FF2B5EF4-FFF2-40B4-BE49-F238E27FC236}">
                    <a16:creationId xmlns:a16="http://schemas.microsoft.com/office/drawing/2014/main" id="{CB0772B4-036E-4721-9452-1C3079038692}"/>
                  </a:ext>
                </a:extLst>
              </p:cNvPr>
              <p:cNvGrpSpPr/>
              <p:nvPr/>
            </p:nvGrpSpPr>
            <p:grpSpPr>
              <a:xfrm>
                <a:off x="2078720" y="4209096"/>
                <a:ext cx="469833" cy="432000"/>
                <a:chOff x="2078720" y="4209096"/>
                <a:chExt cx="469833" cy="432000"/>
              </a:xfrm>
            </p:grpSpPr>
            <p:sp>
              <p:nvSpPr>
                <p:cNvPr id="152" name="Rectangle 26">
                  <a:extLst>
                    <a:ext uri="{FF2B5EF4-FFF2-40B4-BE49-F238E27FC236}">
                      <a16:creationId xmlns:a16="http://schemas.microsoft.com/office/drawing/2014/main" id="{B1F4F573-179B-4199-A597-A13D0A138B85}"/>
                    </a:ext>
                  </a:extLst>
                </p:cNvPr>
                <p:cNvSpPr/>
                <p:nvPr/>
              </p:nvSpPr>
              <p:spPr>
                <a:xfrm>
                  <a:off x="2078720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3" name="Rectangle 27">
                  <a:extLst>
                    <a:ext uri="{FF2B5EF4-FFF2-40B4-BE49-F238E27FC236}">
                      <a16:creationId xmlns:a16="http://schemas.microsoft.com/office/drawing/2014/main" id="{A602BBCA-85D6-417E-9B57-0BD921101542}"/>
                    </a:ext>
                  </a:extLst>
                </p:cNvPr>
                <p:cNvSpPr/>
                <p:nvPr/>
              </p:nvSpPr>
              <p:spPr>
                <a:xfrm>
                  <a:off x="2217331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4" name="Rectangle 28">
                  <a:extLst>
                    <a:ext uri="{FF2B5EF4-FFF2-40B4-BE49-F238E27FC236}">
                      <a16:creationId xmlns:a16="http://schemas.microsoft.com/office/drawing/2014/main" id="{92219831-69FA-43F0-B1C0-AC0C785C441F}"/>
                    </a:ext>
                  </a:extLst>
                </p:cNvPr>
                <p:cNvSpPr/>
                <p:nvPr/>
              </p:nvSpPr>
              <p:spPr>
                <a:xfrm>
                  <a:off x="2355942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5" name="Rectangle 29">
                  <a:extLst>
                    <a:ext uri="{FF2B5EF4-FFF2-40B4-BE49-F238E27FC236}">
                      <a16:creationId xmlns:a16="http://schemas.microsoft.com/office/drawing/2014/main" id="{AF622937-3889-4EC5-AF42-D41A864EBF43}"/>
                    </a:ext>
                  </a:extLst>
                </p:cNvPr>
                <p:cNvSpPr/>
                <p:nvPr/>
              </p:nvSpPr>
              <p:spPr>
                <a:xfrm>
                  <a:off x="2494553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145" name="Group 19">
                <a:extLst>
                  <a:ext uri="{FF2B5EF4-FFF2-40B4-BE49-F238E27FC236}">
                    <a16:creationId xmlns:a16="http://schemas.microsoft.com/office/drawing/2014/main" id="{A297A5A4-0207-4F52-9AE5-8B8F9F23A8FF}"/>
                  </a:ext>
                </a:extLst>
              </p:cNvPr>
              <p:cNvGrpSpPr/>
              <p:nvPr/>
            </p:nvGrpSpPr>
            <p:grpSpPr>
              <a:xfrm>
                <a:off x="4098293" y="4384000"/>
                <a:ext cx="900965" cy="82800"/>
                <a:chOff x="4098293" y="4384000"/>
                <a:chExt cx="900965" cy="82800"/>
              </a:xfrm>
            </p:grpSpPr>
            <p:sp>
              <p:nvSpPr>
                <p:cNvPr id="146" name="Rectangle 20">
                  <a:extLst>
                    <a:ext uri="{FF2B5EF4-FFF2-40B4-BE49-F238E27FC236}">
                      <a16:creationId xmlns:a16="http://schemas.microsoft.com/office/drawing/2014/main" id="{6C94EE0C-B1DE-450E-BB5B-7656F33CCFE7}"/>
                    </a:ext>
                  </a:extLst>
                </p:cNvPr>
                <p:cNvSpPr/>
                <p:nvPr/>
              </p:nvSpPr>
              <p:spPr>
                <a:xfrm>
                  <a:off x="4098293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7" name="Rectangle 21">
                  <a:extLst>
                    <a:ext uri="{FF2B5EF4-FFF2-40B4-BE49-F238E27FC236}">
                      <a16:creationId xmlns:a16="http://schemas.microsoft.com/office/drawing/2014/main" id="{13CBC466-98E3-4848-8B5B-B65A9F14A963}"/>
                    </a:ext>
                  </a:extLst>
                </p:cNvPr>
                <p:cNvSpPr/>
                <p:nvPr/>
              </p:nvSpPr>
              <p:spPr>
                <a:xfrm>
                  <a:off x="4260486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8" name="Rectangle 22">
                  <a:extLst>
                    <a:ext uri="{FF2B5EF4-FFF2-40B4-BE49-F238E27FC236}">
                      <a16:creationId xmlns:a16="http://schemas.microsoft.com/office/drawing/2014/main" id="{4504B915-39A2-4EB3-8EF1-011A347F11B8}"/>
                    </a:ext>
                  </a:extLst>
                </p:cNvPr>
                <p:cNvSpPr/>
                <p:nvPr/>
              </p:nvSpPr>
              <p:spPr>
                <a:xfrm>
                  <a:off x="4422679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49" name="Rectangle 23">
                  <a:extLst>
                    <a:ext uri="{FF2B5EF4-FFF2-40B4-BE49-F238E27FC236}">
                      <a16:creationId xmlns:a16="http://schemas.microsoft.com/office/drawing/2014/main" id="{747437F2-6147-4CC7-8B7F-686E079EBC26}"/>
                    </a:ext>
                  </a:extLst>
                </p:cNvPr>
                <p:cNvSpPr/>
                <p:nvPr/>
              </p:nvSpPr>
              <p:spPr>
                <a:xfrm>
                  <a:off x="4584872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0" name="Rectangle 24">
                  <a:extLst>
                    <a:ext uri="{FF2B5EF4-FFF2-40B4-BE49-F238E27FC236}">
                      <a16:creationId xmlns:a16="http://schemas.microsoft.com/office/drawing/2014/main" id="{56ED0941-FC8F-463F-BC77-BE33920E1E1B}"/>
                    </a:ext>
                  </a:extLst>
                </p:cNvPr>
                <p:cNvSpPr/>
                <p:nvPr/>
              </p:nvSpPr>
              <p:spPr>
                <a:xfrm>
                  <a:off x="4747065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51" name="Rectangle 25">
                  <a:extLst>
                    <a:ext uri="{FF2B5EF4-FFF2-40B4-BE49-F238E27FC236}">
                      <a16:creationId xmlns:a16="http://schemas.microsoft.com/office/drawing/2014/main" id="{B42C0895-E80F-447D-AD3C-F1BDB6755F3E}"/>
                    </a:ext>
                  </a:extLst>
                </p:cNvPr>
                <p:cNvSpPr/>
                <p:nvPr/>
              </p:nvSpPr>
              <p:spPr>
                <a:xfrm>
                  <a:off x="4909258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132" name="Group 6">
              <a:extLst>
                <a:ext uri="{FF2B5EF4-FFF2-40B4-BE49-F238E27FC236}">
                  <a16:creationId xmlns:a16="http://schemas.microsoft.com/office/drawing/2014/main" id="{368AF1B3-8849-4FD0-9E23-CB07B61BAFE9}"/>
                </a:ext>
              </a:extLst>
            </p:cNvPr>
            <p:cNvGrpSpPr/>
            <p:nvPr/>
          </p:nvGrpSpPr>
          <p:grpSpPr>
            <a:xfrm>
              <a:off x="6272654" y="1875857"/>
              <a:ext cx="720080" cy="720080"/>
              <a:chOff x="6272654" y="1875857"/>
              <a:chExt cx="720080" cy="720080"/>
            </a:xfrm>
          </p:grpSpPr>
          <p:sp>
            <p:nvSpPr>
              <p:cNvPr id="141" name="Rectangle 15">
                <a:extLst>
                  <a:ext uri="{FF2B5EF4-FFF2-40B4-BE49-F238E27FC236}">
                    <a16:creationId xmlns:a16="http://schemas.microsoft.com/office/drawing/2014/main" id="{A459C5AB-3FE8-43AB-AF4A-7A7E0C5E3F89}"/>
                  </a:ext>
                </a:extLst>
              </p:cNvPr>
              <p:cNvSpPr/>
              <p:nvPr/>
            </p:nvSpPr>
            <p:spPr>
              <a:xfrm>
                <a:off x="6272654" y="1875857"/>
                <a:ext cx="720080" cy="720080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2" name="Parallelogram 5">
                <a:extLst>
                  <a:ext uri="{FF2B5EF4-FFF2-40B4-BE49-F238E27FC236}">
                    <a16:creationId xmlns:a16="http://schemas.microsoft.com/office/drawing/2014/main" id="{D2F703F9-FA09-49D9-A7BD-8A8A20459499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391715" y="1978487"/>
                <a:ext cx="481958" cy="481904"/>
              </a:xfrm>
              <a:custGeom>
                <a:avLst/>
                <a:gdLst/>
                <a:ahLst/>
                <a:cxnLst/>
                <a:rect l="l" t="t" r="r" b="b"/>
                <a:pathLst>
                  <a:path w="848270" h="868857">
                    <a:moveTo>
                      <a:pt x="424135" y="189887"/>
                    </a:moveTo>
                    <a:lnTo>
                      <a:pt x="297766" y="526729"/>
                    </a:lnTo>
                    <a:lnTo>
                      <a:pt x="550505" y="526729"/>
                    </a:lnTo>
                    <a:close/>
                    <a:moveTo>
                      <a:pt x="325960" y="0"/>
                    </a:moveTo>
                    <a:lnTo>
                      <a:pt x="352897" y="0"/>
                    </a:lnTo>
                    <a:lnTo>
                      <a:pt x="495373" y="0"/>
                    </a:lnTo>
                    <a:lnTo>
                      <a:pt x="522310" y="0"/>
                    </a:lnTo>
                    <a:lnTo>
                      <a:pt x="848270" y="868857"/>
                    </a:lnTo>
                    <a:lnTo>
                      <a:pt x="678857" y="868857"/>
                    </a:lnTo>
                    <a:lnTo>
                      <a:pt x="604960" y="671883"/>
                    </a:lnTo>
                    <a:lnTo>
                      <a:pt x="243310" y="671883"/>
                    </a:lnTo>
                    <a:lnTo>
                      <a:pt x="169413" y="868857"/>
                    </a:lnTo>
                    <a:lnTo>
                      <a:pt x="0" y="868857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33" name="Group 7">
              <a:extLst>
                <a:ext uri="{FF2B5EF4-FFF2-40B4-BE49-F238E27FC236}">
                  <a16:creationId xmlns:a16="http://schemas.microsoft.com/office/drawing/2014/main" id="{81EA5215-B6B5-4C62-9669-6A365F4AF85B}"/>
                </a:ext>
              </a:extLst>
            </p:cNvPr>
            <p:cNvGrpSpPr/>
            <p:nvPr/>
          </p:nvGrpSpPr>
          <p:grpSpPr>
            <a:xfrm>
              <a:off x="7109110" y="1875857"/>
              <a:ext cx="720080" cy="720080"/>
              <a:chOff x="7109110" y="1875857"/>
              <a:chExt cx="720080" cy="720080"/>
            </a:xfrm>
          </p:grpSpPr>
          <p:sp>
            <p:nvSpPr>
              <p:cNvPr id="139" name="Rectangle 13">
                <a:extLst>
                  <a:ext uri="{FF2B5EF4-FFF2-40B4-BE49-F238E27FC236}">
                    <a16:creationId xmlns:a16="http://schemas.microsoft.com/office/drawing/2014/main" id="{BEB8B66D-FDD5-4EBE-87D1-E6FBF4800175}"/>
                  </a:ext>
                </a:extLst>
              </p:cNvPr>
              <p:cNvSpPr/>
              <p:nvPr/>
            </p:nvSpPr>
            <p:spPr>
              <a:xfrm>
                <a:off x="7109110" y="1875857"/>
                <a:ext cx="720080" cy="720080"/>
              </a:xfrm>
              <a:prstGeom prst="rect">
                <a:avLst/>
              </a:prstGeom>
              <a:solidFill>
                <a:schemeClr val="accent2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0" name="Rectangle 9">
                <a:extLst>
                  <a:ext uri="{FF2B5EF4-FFF2-40B4-BE49-F238E27FC236}">
                    <a16:creationId xmlns:a16="http://schemas.microsoft.com/office/drawing/2014/main" id="{3F7F1496-0047-4F7D-91E6-D0291D59DE8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267746" y="1994945"/>
                <a:ext cx="402809" cy="481904"/>
              </a:xfrm>
              <a:custGeom>
                <a:avLst/>
                <a:gdLst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174101 w 728932"/>
                  <a:gd name="connsiteY5" fmla="*/ 488630 h 872065"/>
                  <a:gd name="connsiteX6" fmla="*/ 174101 w 728932"/>
                  <a:gd name="connsiteY6" fmla="*/ 140965 h 872065"/>
                  <a:gd name="connsiteX7" fmla="*/ 174101 w 728932"/>
                  <a:gd name="connsiteY7" fmla="*/ 347665 h 872065"/>
                  <a:gd name="connsiteX8" fmla="*/ 431276 w 728932"/>
                  <a:gd name="connsiteY8" fmla="*/ 347665 h 872065"/>
                  <a:gd name="connsiteX9" fmla="*/ 431276 w 728932"/>
                  <a:gd name="connsiteY9" fmla="*/ 345754 h 872065"/>
                  <a:gd name="connsiteX10" fmla="*/ 517000 w 728932"/>
                  <a:gd name="connsiteY10" fmla="*/ 243359 h 872065"/>
                  <a:gd name="connsiteX11" fmla="*/ 433656 w 728932"/>
                  <a:gd name="connsiteY11" fmla="*/ 148109 h 872065"/>
                  <a:gd name="connsiteX12" fmla="*/ 174101 w 728932"/>
                  <a:gd name="connsiteY12" fmla="*/ 140965 h 872065"/>
                  <a:gd name="connsiteX13" fmla="*/ 0 w 728932"/>
                  <a:gd name="connsiteY13" fmla="*/ 0 h 872065"/>
                  <a:gd name="connsiteX14" fmla="*/ 127816 w 728932"/>
                  <a:gd name="connsiteY14" fmla="*/ 0 h 872065"/>
                  <a:gd name="connsiteX15" fmla="*/ 174101 w 728932"/>
                  <a:gd name="connsiteY15" fmla="*/ 0 h 872065"/>
                  <a:gd name="connsiteX16" fmla="*/ 447945 w 728932"/>
                  <a:gd name="connsiteY16" fmla="*/ 0 h 872065"/>
                  <a:gd name="connsiteX17" fmla="*/ 447945 w 728932"/>
                  <a:gd name="connsiteY17" fmla="*/ 1732 h 872065"/>
                  <a:gd name="connsiteX18" fmla="*/ 683688 w 728932"/>
                  <a:gd name="connsiteY18" fmla="*/ 179066 h 872065"/>
                  <a:gd name="connsiteX19" fmla="*/ 559863 w 728932"/>
                  <a:gd name="connsiteY19" fmla="*/ 407666 h 872065"/>
                  <a:gd name="connsiteX20" fmla="*/ 728932 w 728932"/>
                  <a:gd name="connsiteY20" fmla="*/ 633885 h 872065"/>
                  <a:gd name="connsiteX21" fmla="*/ 433657 w 728932"/>
                  <a:gd name="connsiteY21" fmla="*/ 872010 h 872065"/>
                  <a:gd name="connsiteX22" fmla="*/ 433776 w 728932"/>
                  <a:gd name="connsiteY22" fmla="*/ 869628 h 872065"/>
                  <a:gd name="connsiteX23" fmla="*/ 174101 w 728932"/>
                  <a:gd name="connsiteY23" fmla="*/ 869628 h 872065"/>
                  <a:gd name="connsiteX24" fmla="*/ 127816 w 728932"/>
                  <a:gd name="connsiteY24" fmla="*/ 869628 h 872065"/>
                  <a:gd name="connsiteX25" fmla="*/ 0 w 728932"/>
                  <a:gd name="connsiteY25" fmla="*/ 869628 h 872065"/>
                  <a:gd name="connsiteX26" fmla="*/ 0 w 728932"/>
                  <a:gd name="connsiteY26" fmla="*/ 0 h 8720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728932" h="872065">
                    <a:moveTo>
                      <a:pt x="174101" y="488630"/>
                    </a:moveTo>
                    <a:lnTo>
                      <a:pt x="174101" y="728663"/>
                    </a:lnTo>
                    <a:lnTo>
                      <a:pt x="442406" y="728663"/>
                    </a:lnTo>
                    <a:cubicBezTo>
                      <a:pt x="511257" y="715167"/>
                      <a:pt x="549532" y="684907"/>
                      <a:pt x="547956" y="612454"/>
                    </a:cubicBezTo>
                    <a:cubicBezTo>
                      <a:pt x="543194" y="552923"/>
                      <a:pt x="538432" y="510060"/>
                      <a:pt x="431276" y="493391"/>
                    </a:cubicBezTo>
                    <a:lnTo>
                      <a:pt x="174101" y="488630"/>
                    </a:lnTo>
                    <a:close/>
                    <a:moveTo>
                      <a:pt x="174101" y="140965"/>
                    </a:moveTo>
                    <a:lnTo>
                      <a:pt x="174101" y="347665"/>
                    </a:lnTo>
                    <a:lnTo>
                      <a:pt x="431276" y="347665"/>
                    </a:lnTo>
                    <a:lnTo>
                      <a:pt x="431276" y="345754"/>
                    </a:lnTo>
                    <a:cubicBezTo>
                      <a:pt x="474139" y="322735"/>
                      <a:pt x="514619" y="311622"/>
                      <a:pt x="517000" y="243359"/>
                    </a:cubicBezTo>
                    <a:cubicBezTo>
                      <a:pt x="517000" y="202878"/>
                      <a:pt x="502713" y="157634"/>
                      <a:pt x="433656" y="148109"/>
                    </a:cubicBezTo>
                    <a:cubicBezTo>
                      <a:pt x="366981" y="140568"/>
                      <a:pt x="274510" y="141043"/>
                      <a:pt x="174101" y="140965"/>
                    </a:cubicBezTo>
                    <a:close/>
                    <a:moveTo>
                      <a:pt x="0" y="0"/>
                    </a:moveTo>
                    <a:lnTo>
                      <a:pt x="127816" y="0"/>
                    </a:lnTo>
                    <a:lnTo>
                      <a:pt x="174101" y="0"/>
                    </a:lnTo>
                    <a:lnTo>
                      <a:pt x="447945" y="0"/>
                    </a:lnTo>
                    <a:lnTo>
                      <a:pt x="447945" y="1732"/>
                    </a:lnTo>
                    <a:cubicBezTo>
                      <a:pt x="634795" y="8775"/>
                      <a:pt x="679801" y="148746"/>
                      <a:pt x="683688" y="179066"/>
                    </a:cubicBezTo>
                    <a:cubicBezTo>
                      <a:pt x="689245" y="333848"/>
                      <a:pt x="620981" y="374328"/>
                      <a:pt x="559863" y="407666"/>
                    </a:cubicBezTo>
                    <a:cubicBezTo>
                      <a:pt x="663844" y="433066"/>
                      <a:pt x="727345" y="515617"/>
                      <a:pt x="728932" y="633885"/>
                    </a:cubicBezTo>
                    <a:cubicBezTo>
                      <a:pt x="720200" y="800572"/>
                      <a:pt x="594788" y="874392"/>
                      <a:pt x="433657" y="872010"/>
                    </a:cubicBezTo>
                    <a:cubicBezTo>
                      <a:pt x="433697" y="871216"/>
                      <a:pt x="433736" y="870422"/>
                      <a:pt x="433776" y="869628"/>
                    </a:cubicBezTo>
                    <a:lnTo>
                      <a:pt x="174101" y="869628"/>
                    </a:lnTo>
                    <a:lnTo>
                      <a:pt x="127816" y="869628"/>
                    </a:lnTo>
                    <a:lnTo>
                      <a:pt x="0" y="8696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34" name="Group 8">
              <a:extLst>
                <a:ext uri="{FF2B5EF4-FFF2-40B4-BE49-F238E27FC236}">
                  <a16:creationId xmlns:a16="http://schemas.microsoft.com/office/drawing/2014/main" id="{E7459524-13E9-41DD-B7D4-171EC637D627}"/>
                </a:ext>
              </a:extLst>
            </p:cNvPr>
            <p:cNvGrpSpPr/>
            <p:nvPr/>
          </p:nvGrpSpPr>
          <p:grpSpPr>
            <a:xfrm>
              <a:off x="6690882" y="1037184"/>
              <a:ext cx="720080" cy="720080"/>
              <a:chOff x="6690882" y="1037184"/>
              <a:chExt cx="720080" cy="720080"/>
            </a:xfrm>
          </p:grpSpPr>
          <p:sp>
            <p:nvSpPr>
              <p:cNvPr id="137" name="Rectangle 11">
                <a:extLst>
                  <a:ext uri="{FF2B5EF4-FFF2-40B4-BE49-F238E27FC236}">
                    <a16:creationId xmlns:a16="http://schemas.microsoft.com/office/drawing/2014/main" id="{4B0F91F7-E123-4B41-8C5D-C2444A46F6D9}"/>
                  </a:ext>
                </a:extLst>
              </p:cNvPr>
              <p:cNvSpPr/>
              <p:nvPr/>
            </p:nvSpPr>
            <p:spPr>
              <a:xfrm>
                <a:off x="6690882" y="1037184"/>
                <a:ext cx="720080" cy="720080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8" name="Block Arc 12">
                <a:extLst>
                  <a:ext uri="{FF2B5EF4-FFF2-40B4-BE49-F238E27FC236}">
                    <a16:creationId xmlns:a16="http://schemas.microsoft.com/office/drawing/2014/main" id="{5A342E58-53EE-4683-992F-1A2FC9CCE93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842201" y="1156272"/>
                <a:ext cx="417443" cy="481904"/>
              </a:xfrm>
              <a:prstGeom prst="blockArc">
                <a:avLst>
                  <a:gd name="adj1" fmla="val 1756726"/>
                  <a:gd name="adj2" fmla="val 19889488"/>
                  <a:gd name="adj3" fmla="val 2277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5" name="Round Same Side Corner Rectangle 51">
              <a:extLst>
                <a:ext uri="{FF2B5EF4-FFF2-40B4-BE49-F238E27FC236}">
                  <a16:creationId xmlns:a16="http://schemas.microsoft.com/office/drawing/2014/main" id="{DEC3D6FE-3A1A-4C68-A812-C8C5265487B0}"/>
                </a:ext>
              </a:extLst>
            </p:cNvPr>
            <p:cNvSpPr/>
            <p:nvPr/>
          </p:nvSpPr>
          <p:spPr>
            <a:xfrm rot="5400000">
              <a:off x="6852922" y="1652530"/>
              <a:ext cx="396000" cy="252000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dirty="0"/>
                <a:t>D</a:t>
              </a:r>
              <a:endParaRPr lang="ko-KR" altLang="en-US" dirty="0"/>
            </a:p>
          </p:txBody>
        </p:sp>
        <p:sp>
          <p:nvSpPr>
            <p:cNvPr id="136" name="Round Same Side Corner Rectangle 51">
              <a:extLst>
                <a:ext uri="{FF2B5EF4-FFF2-40B4-BE49-F238E27FC236}">
                  <a16:creationId xmlns:a16="http://schemas.microsoft.com/office/drawing/2014/main" id="{FB50B889-B54F-4FA5-9A81-DB732BA5D0BE}"/>
                </a:ext>
              </a:extLst>
            </p:cNvPr>
            <p:cNvSpPr/>
            <p:nvPr/>
          </p:nvSpPr>
          <p:spPr>
            <a:xfrm rot="16200000">
              <a:off x="6852922" y="2167123"/>
              <a:ext cx="396000" cy="252000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dirty="0"/>
                <a:t>D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6560223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b="1" dirty="0">
                <a:solidFill>
                  <a:schemeClr val="accent2"/>
                </a:solidFill>
              </a:rPr>
              <a:t>Image </a:t>
            </a:r>
            <a:r>
              <a:rPr lang="en-US" altLang="ko-KR" b="1" dirty="0"/>
              <a:t>&amp;</a:t>
            </a:r>
            <a:r>
              <a:rPr lang="en-US" altLang="ko-KR" b="1" dirty="0">
                <a:solidFill>
                  <a:schemeClr val="accent2"/>
                </a:solidFill>
              </a:rPr>
              <a:t> Content</a:t>
            </a:r>
            <a:endParaRPr lang="ko-KR" altLang="en-US" dirty="0">
              <a:solidFill>
                <a:schemeClr val="accent2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176527" y="1275606"/>
            <a:ext cx="4248473" cy="1107996"/>
            <a:chOff x="2113657" y="4283314"/>
            <a:chExt cx="4307482" cy="1107996"/>
          </a:xfrm>
        </p:grpSpPr>
        <p:sp>
          <p:nvSpPr>
            <p:cNvPr id="6" name="TextBox 5"/>
            <p:cNvSpPr txBox="1"/>
            <p:nvPr/>
          </p:nvSpPr>
          <p:spPr>
            <a:xfrm>
              <a:off x="2113657" y="4560313"/>
              <a:ext cx="430748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This PowerPoint Template has clean and neutral design that can be adapted to any content and meets various market segments. With this many slides you are able to make a complete PowerPoint Presentation that best suit your needs. 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113658" y="4283314"/>
              <a:ext cx="43074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147268" y="3522484"/>
            <a:ext cx="1512167" cy="1107996"/>
            <a:chOff x="2113657" y="4283314"/>
            <a:chExt cx="2120135" cy="1107996"/>
          </a:xfrm>
        </p:grpSpPr>
        <p:sp>
          <p:nvSpPr>
            <p:cNvPr id="12" name="TextBox 11"/>
            <p:cNvSpPr txBox="1"/>
            <p:nvPr/>
          </p:nvSpPr>
          <p:spPr>
            <a:xfrm>
              <a:off x="2113657" y="4560313"/>
              <a:ext cx="21201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649034" y="3522484"/>
            <a:ext cx="1512167" cy="1107996"/>
            <a:chOff x="2113657" y="4283314"/>
            <a:chExt cx="2120135" cy="1107996"/>
          </a:xfrm>
        </p:grpSpPr>
        <p:sp>
          <p:nvSpPr>
            <p:cNvPr id="15" name="TextBox 14"/>
            <p:cNvSpPr txBox="1"/>
            <p:nvPr/>
          </p:nvSpPr>
          <p:spPr>
            <a:xfrm>
              <a:off x="2113657" y="4560313"/>
              <a:ext cx="21201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150800" y="3522484"/>
            <a:ext cx="1512167" cy="1107996"/>
            <a:chOff x="2113657" y="4283314"/>
            <a:chExt cx="2120135" cy="1107996"/>
          </a:xfrm>
        </p:grpSpPr>
        <p:sp>
          <p:nvSpPr>
            <p:cNvPr id="18" name="TextBox 17"/>
            <p:cNvSpPr txBox="1"/>
            <p:nvPr/>
          </p:nvSpPr>
          <p:spPr>
            <a:xfrm>
              <a:off x="2113657" y="4560313"/>
              <a:ext cx="21201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0" name="Rounded Rectangle 27"/>
          <p:cNvSpPr/>
          <p:nvPr/>
        </p:nvSpPr>
        <p:spPr>
          <a:xfrm>
            <a:off x="4669201" y="2830608"/>
            <a:ext cx="468300" cy="359717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Rounded Rectangle 7"/>
          <p:cNvSpPr/>
          <p:nvPr/>
        </p:nvSpPr>
        <p:spPr>
          <a:xfrm>
            <a:off x="7685987" y="2819836"/>
            <a:ext cx="441791" cy="381260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Rectangle 9"/>
          <p:cNvSpPr/>
          <p:nvPr/>
        </p:nvSpPr>
        <p:spPr>
          <a:xfrm>
            <a:off x="6184397" y="2797649"/>
            <a:ext cx="454695" cy="42563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7963EFA-1DEB-47DA-BEBD-E6BDF0D96B93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7CC79B8A-4338-414B-98FD-2A37586FDCF3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18131827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Infographic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7" name="AutoShape 92"/>
          <p:cNvSpPr>
            <a:spLocks noChangeArrowheads="1"/>
          </p:cNvSpPr>
          <p:nvPr/>
        </p:nvSpPr>
        <p:spPr bwMode="auto">
          <a:xfrm flipH="1">
            <a:off x="1984743" y="1261064"/>
            <a:ext cx="792000" cy="792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headEnd/>
            <a:tailEnd/>
          </a:ln>
          <a:effectLst>
            <a:outerShdw blurRad="25400" dist="1905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28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8" name="AutoShape 92"/>
          <p:cNvSpPr>
            <a:spLocks noChangeArrowheads="1"/>
          </p:cNvSpPr>
          <p:nvPr/>
        </p:nvSpPr>
        <p:spPr bwMode="auto">
          <a:xfrm flipH="1">
            <a:off x="6305223" y="1260976"/>
            <a:ext cx="792000" cy="792088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prstDash val="solid"/>
            <a:headEnd/>
            <a:tailEnd/>
          </a:ln>
          <a:effectLst>
            <a:outerShdw blurRad="25400" dist="1905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28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9" name="AutoShape 92"/>
          <p:cNvSpPr>
            <a:spLocks noChangeArrowheads="1"/>
          </p:cNvSpPr>
          <p:nvPr/>
        </p:nvSpPr>
        <p:spPr bwMode="auto">
          <a:xfrm flipH="1">
            <a:off x="904623" y="2549849"/>
            <a:ext cx="792000" cy="792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headEnd/>
            <a:tailEnd/>
          </a:ln>
          <a:effectLst>
            <a:outerShdw blurRad="25400" dist="1905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28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10" name="AutoShape 92"/>
          <p:cNvSpPr>
            <a:spLocks noChangeArrowheads="1"/>
          </p:cNvSpPr>
          <p:nvPr/>
        </p:nvSpPr>
        <p:spPr bwMode="auto">
          <a:xfrm flipH="1">
            <a:off x="3064863" y="2549849"/>
            <a:ext cx="792000" cy="7920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headEnd/>
            <a:tailEnd/>
          </a:ln>
          <a:effectLst>
            <a:outerShdw blurRad="25400" dist="1905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28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12" name="AutoShape 92"/>
          <p:cNvSpPr>
            <a:spLocks noChangeArrowheads="1"/>
          </p:cNvSpPr>
          <p:nvPr/>
        </p:nvSpPr>
        <p:spPr bwMode="auto">
          <a:xfrm flipH="1">
            <a:off x="5225103" y="2549805"/>
            <a:ext cx="792000" cy="792088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prstDash val="solid"/>
            <a:headEnd/>
            <a:tailEnd/>
          </a:ln>
          <a:effectLst>
            <a:outerShdw blurRad="25400" dist="1905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28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13" name="AutoShape 92"/>
          <p:cNvSpPr>
            <a:spLocks noChangeArrowheads="1"/>
          </p:cNvSpPr>
          <p:nvPr/>
        </p:nvSpPr>
        <p:spPr bwMode="auto">
          <a:xfrm flipH="1">
            <a:off x="7385343" y="2549805"/>
            <a:ext cx="792000" cy="792088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prstDash val="solid"/>
            <a:headEnd/>
            <a:tailEnd/>
          </a:ln>
          <a:effectLst>
            <a:outerShdw blurRad="25400" dist="1905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2800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14" name="Rectangle 9"/>
          <p:cNvSpPr/>
          <p:nvPr/>
        </p:nvSpPr>
        <p:spPr>
          <a:xfrm>
            <a:off x="3328499" y="2809163"/>
            <a:ext cx="292036" cy="273372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Rectangle 16"/>
          <p:cNvSpPr/>
          <p:nvPr/>
        </p:nvSpPr>
        <p:spPr>
          <a:xfrm rot="2700000">
            <a:off x="5510478" y="2747519"/>
            <a:ext cx="221250" cy="396660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Parallelogram 15"/>
          <p:cNvSpPr/>
          <p:nvPr/>
        </p:nvSpPr>
        <p:spPr>
          <a:xfrm rot="16200000">
            <a:off x="6540679" y="1483238"/>
            <a:ext cx="321088" cy="347566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Pie 24"/>
          <p:cNvSpPr/>
          <p:nvPr/>
        </p:nvSpPr>
        <p:spPr>
          <a:xfrm>
            <a:off x="1135957" y="2782095"/>
            <a:ext cx="329332" cy="327508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8" name="Round Same Side Corner Rectangle 6"/>
          <p:cNvSpPr>
            <a:spLocks noChangeAspect="1"/>
          </p:cNvSpPr>
          <p:nvPr/>
        </p:nvSpPr>
        <p:spPr>
          <a:xfrm rot="2700000">
            <a:off x="2347618" y="1448641"/>
            <a:ext cx="99058" cy="397136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9" name="Frame 17"/>
          <p:cNvSpPr/>
          <p:nvPr/>
        </p:nvSpPr>
        <p:spPr>
          <a:xfrm>
            <a:off x="7633399" y="2797905"/>
            <a:ext cx="295889" cy="295889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0" name="Left-Right-Up Arrow 19"/>
          <p:cNvSpPr/>
          <p:nvPr/>
        </p:nvSpPr>
        <p:spPr>
          <a:xfrm>
            <a:off x="1772667" y="2198149"/>
            <a:ext cx="1216152" cy="966165"/>
          </a:xfrm>
          <a:prstGeom prst="leftRightUpArrow">
            <a:avLst>
              <a:gd name="adj1" fmla="val 21122"/>
              <a:gd name="adj2" fmla="val 23683"/>
              <a:gd name="adj3" fmla="val 2488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Left-Right-Up Arrow 20"/>
          <p:cNvSpPr/>
          <p:nvPr/>
        </p:nvSpPr>
        <p:spPr>
          <a:xfrm>
            <a:off x="6093147" y="2158279"/>
            <a:ext cx="1216152" cy="966165"/>
          </a:xfrm>
          <a:prstGeom prst="leftRightUpArrow">
            <a:avLst>
              <a:gd name="adj1" fmla="val 21122"/>
              <a:gd name="adj2" fmla="val 23683"/>
              <a:gd name="adj3" fmla="val 24887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2" name="Group 21"/>
          <p:cNvGrpSpPr/>
          <p:nvPr/>
        </p:nvGrpSpPr>
        <p:grpSpPr>
          <a:xfrm>
            <a:off x="2718433" y="3499309"/>
            <a:ext cx="1512167" cy="1107996"/>
            <a:chOff x="2113657" y="4283314"/>
            <a:chExt cx="2120135" cy="1107996"/>
          </a:xfrm>
        </p:grpSpPr>
        <p:sp>
          <p:nvSpPr>
            <p:cNvPr id="23" name="TextBox 22"/>
            <p:cNvSpPr txBox="1"/>
            <p:nvPr/>
          </p:nvSpPr>
          <p:spPr>
            <a:xfrm>
              <a:off x="2113657" y="4560313"/>
              <a:ext cx="21201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96939" y="3499309"/>
            <a:ext cx="1512167" cy="1107996"/>
            <a:chOff x="2113657" y="4283314"/>
            <a:chExt cx="2120135" cy="1107996"/>
          </a:xfrm>
        </p:grpSpPr>
        <p:sp>
          <p:nvSpPr>
            <p:cNvPr id="26" name="TextBox 25"/>
            <p:cNvSpPr txBox="1"/>
            <p:nvPr/>
          </p:nvSpPr>
          <p:spPr>
            <a:xfrm>
              <a:off x="2113657" y="4560313"/>
              <a:ext cx="21201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865019" y="3499309"/>
            <a:ext cx="1512167" cy="1107996"/>
            <a:chOff x="2113657" y="4283314"/>
            <a:chExt cx="2120135" cy="1107996"/>
          </a:xfrm>
        </p:grpSpPr>
        <p:sp>
          <p:nvSpPr>
            <p:cNvPr id="29" name="TextBox 28"/>
            <p:cNvSpPr txBox="1"/>
            <p:nvPr/>
          </p:nvSpPr>
          <p:spPr>
            <a:xfrm>
              <a:off x="2113657" y="4560313"/>
              <a:ext cx="21201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7025259" y="3499309"/>
            <a:ext cx="1512167" cy="1107996"/>
            <a:chOff x="2113657" y="4283314"/>
            <a:chExt cx="2120135" cy="1107996"/>
          </a:xfrm>
        </p:grpSpPr>
        <p:sp>
          <p:nvSpPr>
            <p:cNvPr id="32" name="TextBox 31"/>
            <p:cNvSpPr txBox="1"/>
            <p:nvPr/>
          </p:nvSpPr>
          <p:spPr>
            <a:xfrm>
              <a:off x="2113657" y="4560313"/>
              <a:ext cx="21201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987825" y="1151939"/>
            <a:ext cx="1512167" cy="1107996"/>
            <a:chOff x="2113657" y="4283314"/>
            <a:chExt cx="2120135" cy="1107996"/>
          </a:xfrm>
        </p:grpSpPr>
        <p:sp>
          <p:nvSpPr>
            <p:cNvPr id="35" name="TextBox 34"/>
            <p:cNvSpPr txBox="1"/>
            <p:nvPr/>
          </p:nvSpPr>
          <p:spPr>
            <a:xfrm>
              <a:off x="2113657" y="4560313"/>
              <a:ext cx="21201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636693" y="1151939"/>
            <a:ext cx="1512167" cy="1107996"/>
            <a:chOff x="2113657" y="4283314"/>
            <a:chExt cx="2120135" cy="1107996"/>
          </a:xfrm>
        </p:grpSpPr>
        <p:sp>
          <p:nvSpPr>
            <p:cNvPr id="38" name="TextBox 37"/>
            <p:cNvSpPr txBox="1"/>
            <p:nvPr/>
          </p:nvSpPr>
          <p:spPr>
            <a:xfrm>
              <a:off x="2113657" y="4560313"/>
              <a:ext cx="21201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 can simply impress your audience and add a unique zing.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00872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Table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195051"/>
              </p:ext>
            </p:extLst>
          </p:nvPr>
        </p:nvGraphicFramePr>
        <p:xfrm>
          <a:off x="2412432" y="1131590"/>
          <a:ext cx="6048000" cy="17014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6402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517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Simple PowerPoint Presentation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Simple PowerPoint Presentation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Simple PowerPoint Presentation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517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Simple PowerPoint Presentation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Simple PowerPoint Presentation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Simple PowerPoint Presentation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158885"/>
              </p:ext>
            </p:extLst>
          </p:nvPr>
        </p:nvGraphicFramePr>
        <p:xfrm>
          <a:off x="2412432" y="2895845"/>
          <a:ext cx="6048000" cy="17014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6402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 Here</a:t>
                      </a:r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517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Simple PowerPoint Presentation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Simple PowerPoint Presentation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Simple PowerPoint Presentation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517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Simple PowerPoint Presentation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Simple PowerPoint Presentation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Simple PowerPoint Presentation </a:t>
                      </a:r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740527" y="1172188"/>
            <a:ext cx="1584176" cy="162024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/>
        </p:nvSpPr>
        <p:spPr>
          <a:xfrm>
            <a:off x="740527" y="2936443"/>
            <a:ext cx="1584176" cy="1620240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884543" y="1474477"/>
            <a:ext cx="12961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84543" y="3238732"/>
            <a:ext cx="12961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</a:t>
            </a:r>
          </a:p>
        </p:txBody>
      </p:sp>
    </p:spTree>
    <p:extLst>
      <p:ext uri="{BB962C8B-B14F-4D97-AF65-F5344CB8AC3E}">
        <p14:creationId xmlns:p14="http://schemas.microsoft.com/office/powerpoint/2010/main" val="4343467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" name="그룹 306">
            <a:extLst>
              <a:ext uri="{FF2B5EF4-FFF2-40B4-BE49-F238E27FC236}">
                <a16:creationId xmlns:a16="http://schemas.microsoft.com/office/drawing/2014/main" id="{63217858-159C-47AD-A0AD-AF18B754368E}"/>
              </a:ext>
            </a:extLst>
          </p:cNvPr>
          <p:cNvGrpSpPr/>
          <p:nvPr/>
        </p:nvGrpSpPr>
        <p:grpSpPr>
          <a:xfrm>
            <a:off x="3211804" y="1433177"/>
            <a:ext cx="5392682" cy="3146006"/>
            <a:chOff x="635000" y="1382713"/>
            <a:chExt cx="7869238" cy="4572000"/>
          </a:xfrm>
          <a:solidFill>
            <a:schemeClr val="bg1">
              <a:lumMod val="85000"/>
            </a:schemeClr>
          </a:solidFill>
        </p:grpSpPr>
        <p:sp>
          <p:nvSpPr>
            <p:cNvPr id="308" name="Freeform 8">
              <a:extLst>
                <a:ext uri="{FF2B5EF4-FFF2-40B4-BE49-F238E27FC236}">
                  <a16:creationId xmlns:a16="http://schemas.microsoft.com/office/drawing/2014/main" id="{0661CC29-7FCD-48F3-87F3-810A164228B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1213" y="3267075"/>
              <a:ext cx="7478713" cy="2654300"/>
            </a:xfrm>
            <a:custGeom>
              <a:avLst/>
              <a:gdLst>
                <a:gd name="T0" fmla="*/ 1383 w 4711"/>
                <a:gd name="T1" fmla="*/ 1616 h 1672"/>
                <a:gd name="T2" fmla="*/ 4289 w 4711"/>
                <a:gd name="T3" fmla="*/ 1370 h 1672"/>
                <a:gd name="T4" fmla="*/ 4547 w 4711"/>
                <a:gd name="T5" fmla="*/ 1482 h 1672"/>
                <a:gd name="T6" fmla="*/ 4645 w 4711"/>
                <a:gd name="T7" fmla="*/ 1305 h 1672"/>
                <a:gd name="T8" fmla="*/ 4596 w 4711"/>
                <a:gd name="T9" fmla="*/ 1330 h 1672"/>
                <a:gd name="T10" fmla="*/ 4699 w 4711"/>
                <a:gd name="T11" fmla="*/ 1014 h 1672"/>
                <a:gd name="T12" fmla="*/ 2870 w 4711"/>
                <a:gd name="T13" fmla="*/ 1134 h 1672"/>
                <a:gd name="T14" fmla="*/ 4455 w 4711"/>
                <a:gd name="T15" fmla="*/ 918 h 1672"/>
                <a:gd name="T16" fmla="*/ 4359 w 4711"/>
                <a:gd name="T17" fmla="*/ 1140 h 1672"/>
                <a:gd name="T18" fmla="*/ 4144 w 4711"/>
                <a:gd name="T19" fmla="*/ 1286 h 1672"/>
                <a:gd name="T20" fmla="*/ 3936 w 4711"/>
                <a:gd name="T21" fmla="*/ 1271 h 1672"/>
                <a:gd name="T22" fmla="*/ 3802 w 4711"/>
                <a:gd name="T23" fmla="*/ 1080 h 1672"/>
                <a:gd name="T24" fmla="*/ 4059 w 4711"/>
                <a:gd name="T25" fmla="*/ 932 h 1672"/>
                <a:gd name="T26" fmla="*/ 4430 w 4711"/>
                <a:gd name="T27" fmla="*/ 909 h 1672"/>
                <a:gd name="T28" fmla="*/ 3982 w 4711"/>
                <a:gd name="T29" fmla="*/ 883 h 1672"/>
                <a:gd name="T30" fmla="*/ 3891 w 4711"/>
                <a:gd name="T31" fmla="*/ 883 h 1672"/>
                <a:gd name="T32" fmla="*/ 4388 w 4711"/>
                <a:gd name="T33" fmla="*/ 864 h 1672"/>
                <a:gd name="T34" fmla="*/ 4362 w 4711"/>
                <a:gd name="T35" fmla="*/ 825 h 1672"/>
                <a:gd name="T36" fmla="*/ 3994 w 4711"/>
                <a:gd name="T37" fmla="*/ 817 h 1672"/>
                <a:gd name="T38" fmla="*/ 4270 w 4711"/>
                <a:gd name="T39" fmla="*/ 855 h 1672"/>
                <a:gd name="T40" fmla="*/ 4132 w 4711"/>
                <a:gd name="T41" fmla="*/ 887 h 1672"/>
                <a:gd name="T42" fmla="*/ 1563 w 4711"/>
                <a:gd name="T43" fmla="*/ 787 h 1672"/>
                <a:gd name="T44" fmla="*/ 3886 w 4711"/>
                <a:gd name="T45" fmla="*/ 778 h 1672"/>
                <a:gd name="T46" fmla="*/ 3870 w 4711"/>
                <a:gd name="T47" fmla="*/ 845 h 1672"/>
                <a:gd name="T48" fmla="*/ 3987 w 4711"/>
                <a:gd name="T49" fmla="*/ 764 h 1672"/>
                <a:gd name="T50" fmla="*/ 3821 w 4711"/>
                <a:gd name="T51" fmla="*/ 885 h 1672"/>
                <a:gd name="T52" fmla="*/ 3860 w 4711"/>
                <a:gd name="T53" fmla="*/ 710 h 1672"/>
                <a:gd name="T54" fmla="*/ 3786 w 4711"/>
                <a:gd name="T55" fmla="*/ 726 h 1672"/>
                <a:gd name="T56" fmla="*/ 3331 w 4711"/>
                <a:gd name="T57" fmla="*/ 700 h 1672"/>
                <a:gd name="T58" fmla="*/ 3957 w 4711"/>
                <a:gd name="T59" fmla="*/ 677 h 1672"/>
                <a:gd name="T60" fmla="*/ 1245 w 4711"/>
                <a:gd name="T61" fmla="*/ 637 h 1672"/>
                <a:gd name="T62" fmla="*/ 1351 w 4711"/>
                <a:gd name="T63" fmla="*/ 529 h 1672"/>
                <a:gd name="T64" fmla="*/ 3942 w 4711"/>
                <a:gd name="T65" fmla="*/ 620 h 1672"/>
                <a:gd name="T66" fmla="*/ 3942 w 4711"/>
                <a:gd name="T67" fmla="*/ 602 h 1672"/>
                <a:gd name="T68" fmla="*/ 1173 w 4711"/>
                <a:gd name="T69" fmla="*/ 511 h 1672"/>
                <a:gd name="T70" fmla="*/ 1255 w 4711"/>
                <a:gd name="T71" fmla="*/ 515 h 1672"/>
                <a:gd name="T72" fmla="*/ 96 w 4711"/>
                <a:gd name="T73" fmla="*/ 454 h 1672"/>
                <a:gd name="T74" fmla="*/ 1088 w 4711"/>
                <a:gd name="T75" fmla="*/ 445 h 1672"/>
                <a:gd name="T76" fmla="*/ 1166 w 4711"/>
                <a:gd name="T77" fmla="*/ 429 h 1672"/>
                <a:gd name="T78" fmla="*/ 1149 w 4711"/>
                <a:gd name="T79" fmla="*/ 400 h 1672"/>
                <a:gd name="T80" fmla="*/ 2694 w 4711"/>
                <a:gd name="T81" fmla="*/ 262 h 1672"/>
                <a:gd name="T82" fmla="*/ 2256 w 4711"/>
                <a:gd name="T83" fmla="*/ 181 h 1672"/>
                <a:gd name="T84" fmla="*/ 2353 w 4711"/>
                <a:gd name="T85" fmla="*/ 119 h 1672"/>
                <a:gd name="T86" fmla="*/ 4183 w 4711"/>
                <a:gd name="T87" fmla="*/ 162 h 1672"/>
                <a:gd name="T88" fmla="*/ 4046 w 4711"/>
                <a:gd name="T89" fmla="*/ 288 h 1672"/>
                <a:gd name="T90" fmla="*/ 4128 w 4711"/>
                <a:gd name="T91" fmla="*/ 225 h 1672"/>
                <a:gd name="T92" fmla="*/ 2400 w 4711"/>
                <a:gd name="T93" fmla="*/ 78 h 1672"/>
                <a:gd name="T94" fmla="*/ 2425 w 4711"/>
                <a:gd name="T95" fmla="*/ 227 h 1672"/>
                <a:gd name="T96" fmla="*/ 2247 w 4711"/>
                <a:gd name="T97" fmla="*/ 148 h 1672"/>
                <a:gd name="T98" fmla="*/ 2167 w 4711"/>
                <a:gd name="T99" fmla="*/ 232 h 1672"/>
                <a:gd name="T100" fmla="*/ 2489 w 4711"/>
                <a:gd name="T101" fmla="*/ 332 h 1672"/>
                <a:gd name="T102" fmla="*/ 2720 w 4711"/>
                <a:gd name="T103" fmla="*/ 234 h 1672"/>
                <a:gd name="T104" fmla="*/ 2577 w 4711"/>
                <a:gd name="T105" fmla="*/ 157 h 1672"/>
                <a:gd name="T106" fmla="*/ 2533 w 4711"/>
                <a:gd name="T107" fmla="*/ 232 h 1672"/>
                <a:gd name="T108" fmla="*/ 1210 w 4711"/>
                <a:gd name="T109" fmla="*/ 78 h 1672"/>
                <a:gd name="T110" fmla="*/ 2798 w 4711"/>
                <a:gd name="T111" fmla="*/ 145 h 1672"/>
                <a:gd name="T112" fmla="*/ 2903 w 4711"/>
                <a:gd name="T113" fmla="*/ 147 h 1672"/>
                <a:gd name="T114" fmla="*/ 2943 w 4711"/>
                <a:gd name="T115" fmla="*/ 127 h 1672"/>
                <a:gd name="T116" fmla="*/ 1393 w 4711"/>
                <a:gd name="T117" fmla="*/ 66 h 1672"/>
                <a:gd name="T118" fmla="*/ 1028 w 4711"/>
                <a:gd name="T119" fmla="*/ 126 h 1672"/>
                <a:gd name="T120" fmla="*/ 1194 w 4711"/>
                <a:gd name="T121" fmla="*/ 89 h 1672"/>
                <a:gd name="T122" fmla="*/ 1076 w 4711"/>
                <a:gd name="T123" fmla="*/ 54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11" h="1672">
                  <a:moveTo>
                    <a:pt x="1290" y="1620"/>
                  </a:moveTo>
                  <a:lnTo>
                    <a:pt x="1304" y="1628"/>
                  </a:lnTo>
                  <a:lnTo>
                    <a:pt x="1318" y="1641"/>
                  </a:lnTo>
                  <a:lnTo>
                    <a:pt x="1332" y="1653"/>
                  </a:lnTo>
                  <a:lnTo>
                    <a:pt x="1348" y="1662"/>
                  </a:lnTo>
                  <a:lnTo>
                    <a:pt x="1348" y="1670"/>
                  </a:lnTo>
                  <a:lnTo>
                    <a:pt x="1339" y="1670"/>
                  </a:lnTo>
                  <a:lnTo>
                    <a:pt x="1330" y="1672"/>
                  </a:lnTo>
                  <a:lnTo>
                    <a:pt x="1316" y="1672"/>
                  </a:lnTo>
                  <a:lnTo>
                    <a:pt x="1304" y="1669"/>
                  </a:lnTo>
                  <a:lnTo>
                    <a:pt x="1297" y="1667"/>
                  </a:lnTo>
                  <a:lnTo>
                    <a:pt x="1294" y="1653"/>
                  </a:lnTo>
                  <a:lnTo>
                    <a:pt x="1290" y="1635"/>
                  </a:lnTo>
                  <a:lnTo>
                    <a:pt x="1290" y="1620"/>
                  </a:lnTo>
                  <a:close/>
                  <a:moveTo>
                    <a:pt x="1402" y="1590"/>
                  </a:moveTo>
                  <a:lnTo>
                    <a:pt x="1416" y="1593"/>
                  </a:lnTo>
                  <a:lnTo>
                    <a:pt x="1432" y="1599"/>
                  </a:lnTo>
                  <a:lnTo>
                    <a:pt x="1444" y="1604"/>
                  </a:lnTo>
                  <a:lnTo>
                    <a:pt x="1440" y="1604"/>
                  </a:lnTo>
                  <a:lnTo>
                    <a:pt x="1428" y="1611"/>
                  </a:lnTo>
                  <a:lnTo>
                    <a:pt x="1416" y="1616"/>
                  </a:lnTo>
                  <a:lnTo>
                    <a:pt x="1402" y="1620"/>
                  </a:lnTo>
                  <a:lnTo>
                    <a:pt x="1402" y="1613"/>
                  </a:lnTo>
                  <a:lnTo>
                    <a:pt x="1404" y="1611"/>
                  </a:lnTo>
                  <a:lnTo>
                    <a:pt x="1407" y="1609"/>
                  </a:lnTo>
                  <a:lnTo>
                    <a:pt x="1409" y="1607"/>
                  </a:lnTo>
                  <a:lnTo>
                    <a:pt x="1409" y="1606"/>
                  </a:lnTo>
                  <a:lnTo>
                    <a:pt x="1411" y="1604"/>
                  </a:lnTo>
                  <a:lnTo>
                    <a:pt x="1412" y="1600"/>
                  </a:lnTo>
                  <a:lnTo>
                    <a:pt x="1409" y="1600"/>
                  </a:lnTo>
                  <a:lnTo>
                    <a:pt x="1400" y="1609"/>
                  </a:lnTo>
                  <a:lnTo>
                    <a:pt x="1392" y="1614"/>
                  </a:lnTo>
                  <a:lnTo>
                    <a:pt x="1383" y="1616"/>
                  </a:lnTo>
                  <a:lnTo>
                    <a:pt x="1371" y="1620"/>
                  </a:lnTo>
                  <a:lnTo>
                    <a:pt x="1371" y="1604"/>
                  </a:lnTo>
                  <a:lnTo>
                    <a:pt x="1381" y="1600"/>
                  </a:lnTo>
                  <a:lnTo>
                    <a:pt x="1392" y="1595"/>
                  </a:lnTo>
                  <a:lnTo>
                    <a:pt x="1402" y="1590"/>
                  </a:lnTo>
                  <a:close/>
                  <a:moveTo>
                    <a:pt x="1374" y="1393"/>
                  </a:moveTo>
                  <a:lnTo>
                    <a:pt x="1378" y="1396"/>
                  </a:lnTo>
                  <a:lnTo>
                    <a:pt x="1381" y="1398"/>
                  </a:lnTo>
                  <a:lnTo>
                    <a:pt x="1383" y="1400"/>
                  </a:lnTo>
                  <a:lnTo>
                    <a:pt x="1385" y="1403"/>
                  </a:lnTo>
                  <a:lnTo>
                    <a:pt x="1385" y="1407"/>
                  </a:lnTo>
                  <a:lnTo>
                    <a:pt x="1386" y="1412"/>
                  </a:lnTo>
                  <a:lnTo>
                    <a:pt x="1378" y="1412"/>
                  </a:lnTo>
                  <a:lnTo>
                    <a:pt x="1376" y="1408"/>
                  </a:lnTo>
                  <a:lnTo>
                    <a:pt x="1374" y="1405"/>
                  </a:lnTo>
                  <a:lnTo>
                    <a:pt x="1374" y="1403"/>
                  </a:lnTo>
                  <a:lnTo>
                    <a:pt x="1372" y="1401"/>
                  </a:lnTo>
                  <a:lnTo>
                    <a:pt x="1374" y="1398"/>
                  </a:lnTo>
                  <a:lnTo>
                    <a:pt x="1374" y="1393"/>
                  </a:lnTo>
                  <a:close/>
                  <a:moveTo>
                    <a:pt x="4289" y="1370"/>
                  </a:moveTo>
                  <a:lnTo>
                    <a:pt x="4294" y="1384"/>
                  </a:lnTo>
                  <a:lnTo>
                    <a:pt x="4296" y="1400"/>
                  </a:lnTo>
                  <a:lnTo>
                    <a:pt x="4292" y="1415"/>
                  </a:lnTo>
                  <a:lnTo>
                    <a:pt x="4284" y="1424"/>
                  </a:lnTo>
                  <a:lnTo>
                    <a:pt x="4275" y="1429"/>
                  </a:lnTo>
                  <a:lnTo>
                    <a:pt x="4263" y="1435"/>
                  </a:lnTo>
                  <a:lnTo>
                    <a:pt x="4258" y="1414"/>
                  </a:lnTo>
                  <a:lnTo>
                    <a:pt x="4251" y="1393"/>
                  </a:lnTo>
                  <a:lnTo>
                    <a:pt x="4244" y="1374"/>
                  </a:lnTo>
                  <a:lnTo>
                    <a:pt x="4258" y="1374"/>
                  </a:lnTo>
                  <a:lnTo>
                    <a:pt x="4270" y="1381"/>
                  </a:lnTo>
                  <a:lnTo>
                    <a:pt x="4280" y="1379"/>
                  </a:lnTo>
                  <a:lnTo>
                    <a:pt x="4289" y="1370"/>
                  </a:lnTo>
                  <a:close/>
                  <a:moveTo>
                    <a:pt x="4577" y="1367"/>
                  </a:moveTo>
                  <a:lnTo>
                    <a:pt x="4580" y="1368"/>
                  </a:lnTo>
                  <a:lnTo>
                    <a:pt x="4584" y="1370"/>
                  </a:lnTo>
                  <a:lnTo>
                    <a:pt x="4586" y="1372"/>
                  </a:lnTo>
                  <a:lnTo>
                    <a:pt x="4587" y="1374"/>
                  </a:lnTo>
                  <a:lnTo>
                    <a:pt x="4589" y="1375"/>
                  </a:lnTo>
                  <a:lnTo>
                    <a:pt x="4593" y="1379"/>
                  </a:lnTo>
                  <a:lnTo>
                    <a:pt x="4593" y="1377"/>
                  </a:lnTo>
                  <a:lnTo>
                    <a:pt x="4594" y="1375"/>
                  </a:lnTo>
                  <a:lnTo>
                    <a:pt x="4596" y="1372"/>
                  </a:lnTo>
                  <a:lnTo>
                    <a:pt x="4596" y="1370"/>
                  </a:lnTo>
                  <a:lnTo>
                    <a:pt x="4598" y="1370"/>
                  </a:lnTo>
                  <a:lnTo>
                    <a:pt x="4600" y="1370"/>
                  </a:lnTo>
                  <a:lnTo>
                    <a:pt x="4600" y="1374"/>
                  </a:lnTo>
                  <a:lnTo>
                    <a:pt x="4601" y="1377"/>
                  </a:lnTo>
                  <a:lnTo>
                    <a:pt x="4603" y="1382"/>
                  </a:lnTo>
                  <a:lnTo>
                    <a:pt x="4603" y="1388"/>
                  </a:lnTo>
                  <a:lnTo>
                    <a:pt x="4603" y="1393"/>
                  </a:lnTo>
                  <a:lnTo>
                    <a:pt x="4591" y="1407"/>
                  </a:lnTo>
                  <a:lnTo>
                    <a:pt x="4580" y="1424"/>
                  </a:lnTo>
                  <a:lnTo>
                    <a:pt x="4584" y="1435"/>
                  </a:lnTo>
                  <a:lnTo>
                    <a:pt x="4582" y="1438"/>
                  </a:lnTo>
                  <a:lnTo>
                    <a:pt x="4577" y="1442"/>
                  </a:lnTo>
                  <a:lnTo>
                    <a:pt x="4572" y="1443"/>
                  </a:lnTo>
                  <a:lnTo>
                    <a:pt x="4567" y="1445"/>
                  </a:lnTo>
                  <a:lnTo>
                    <a:pt x="4561" y="1449"/>
                  </a:lnTo>
                  <a:lnTo>
                    <a:pt x="4558" y="1450"/>
                  </a:lnTo>
                  <a:lnTo>
                    <a:pt x="4554" y="1456"/>
                  </a:lnTo>
                  <a:lnTo>
                    <a:pt x="4554" y="1461"/>
                  </a:lnTo>
                  <a:lnTo>
                    <a:pt x="4553" y="1466"/>
                  </a:lnTo>
                  <a:lnTo>
                    <a:pt x="4553" y="1471"/>
                  </a:lnTo>
                  <a:lnTo>
                    <a:pt x="4551" y="1478"/>
                  </a:lnTo>
                  <a:lnTo>
                    <a:pt x="4547" y="1482"/>
                  </a:lnTo>
                  <a:lnTo>
                    <a:pt x="4542" y="1485"/>
                  </a:lnTo>
                  <a:lnTo>
                    <a:pt x="4537" y="1489"/>
                  </a:lnTo>
                  <a:lnTo>
                    <a:pt x="4532" y="1492"/>
                  </a:lnTo>
                  <a:lnTo>
                    <a:pt x="4526" y="1497"/>
                  </a:lnTo>
                  <a:lnTo>
                    <a:pt x="4519" y="1497"/>
                  </a:lnTo>
                  <a:lnTo>
                    <a:pt x="4511" y="1491"/>
                  </a:lnTo>
                  <a:lnTo>
                    <a:pt x="4502" y="1485"/>
                  </a:lnTo>
                  <a:lnTo>
                    <a:pt x="4495" y="1480"/>
                  </a:lnTo>
                  <a:lnTo>
                    <a:pt x="4488" y="1470"/>
                  </a:lnTo>
                  <a:lnTo>
                    <a:pt x="4493" y="1466"/>
                  </a:lnTo>
                  <a:lnTo>
                    <a:pt x="4495" y="1461"/>
                  </a:lnTo>
                  <a:lnTo>
                    <a:pt x="4497" y="1457"/>
                  </a:lnTo>
                  <a:lnTo>
                    <a:pt x="4498" y="1452"/>
                  </a:lnTo>
                  <a:lnTo>
                    <a:pt x="4500" y="1447"/>
                  </a:lnTo>
                  <a:lnTo>
                    <a:pt x="4504" y="1443"/>
                  </a:lnTo>
                  <a:lnTo>
                    <a:pt x="4514" y="1440"/>
                  </a:lnTo>
                  <a:lnTo>
                    <a:pt x="4525" y="1438"/>
                  </a:lnTo>
                  <a:lnTo>
                    <a:pt x="4535" y="1435"/>
                  </a:lnTo>
                  <a:lnTo>
                    <a:pt x="4540" y="1429"/>
                  </a:lnTo>
                  <a:lnTo>
                    <a:pt x="4549" y="1417"/>
                  </a:lnTo>
                  <a:lnTo>
                    <a:pt x="4556" y="1403"/>
                  </a:lnTo>
                  <a:lnTo>
                    <a:pt x="4565" y="1389"/>
                  </a:lnTo>
                  <a:lnTo>
                    <a:pt x="4572" y="1375"/>
                  </a:lnTo>
                  <a:lnTo>
                    <a:pt x="4577" y="1367"/>
                  </a:lnTo>
                  <a:close/>
                  <a:moveTo>
                    <a:pt x="4570" y="1239"/>
                  </a:moveTo>
                  <a:lnTo>
                    <a:pt x="4577" y="1239"/>
                  </a:lnTo>
                  <a:lnTo>
                    <a:pt x="4593" y="1255"/>
                  </a:lnTo>
                  <a:lnTo>
                    <a:pt x="4607" y="1269"/>
                  </a:lnTo>
                  <a:lnTo>
                    <a:pt x="4621" y="1285"/>
                  </a:lnTo>
                  <a:lnTo>
                    <a:pt x="4631" y="1305"/>
                  </a:lnTo>
                  <a:lnTo>
                    <a:pt x="4636" y="1305"/>
                  </a:lnTo>
                  <a:lnTo>
                    <a:pt x="4642" y="1305"/>
                  </a:lnTo>
                  <a:lnTo>
                    <a:pt x="4645" y="1305"/>
                  </a:lnTo>
                  <a:lnTo>
                    <a:pt x="4647" y="1305"/>
                  </a:lnTo>
                  <a:lnTo>
                    <a:pt x="4650" y="1305"/>
                  </a:lnTo>
                  <a:lnTo>
                    <a:pt x="4654" y="1302"/>
                  </a:lnTo>
                  <a:lnTo>
                    <a:pt x="4656" y="1299"/>
                  </a:lnTo>
                  <a:lnTo>
                    <a:pt x="4657" y="1293"/>
                  </a:lnTo>
                  <a:lnTo>
                    <a:pt x="4661" y="1293"/>
                  </a:lnTo>
                  <a:lnTo>
                    <a:pt x="4661" y="1316"/>
                  </a:lnTo>
                  <a:lnTo>
                    <a:pt x="4659" y="1321"/>
                  </a:lnTo>
                  <a:lnTo>
                    <a:pt x="4657" y="1326"/>
                  </a:lnTo>
                  <a:lnTo>
                    <a:pt x="4656" y="1332"/>
                  </a:lnTo>
                  <a:lnTo>
                    <a:pt x="4654" y="1335"/>
                  </a:lnTo>
                  <a:lnTo>
                    <a:pt x="4642" y="1335"/>
                  </a:lnTo>
                  <a:lnTo>
                    <a:pt x="4642" y="1347"/>
                  </a:lnTo>
                  <a:lnTo>
                    <a:pt x="4631" y="1358"/>
                  </a:lnTo>
                  <a:lnTo>
                    <a:pt x="4622" y="1368"/>
                  </a:lnTo>
                  <a:lnTo>
                    <a:pt x="4612" y="1379"/>
                  </a:lnTo>
                  <a:lnTo>
                    <a:pt x="4612" y="1374"/>
                  </a:lnTo>
                  <a:lnTo>
                    <a:pt x="4610" y="1370"/>
                  </a:lnTo>
                  <a:lnTo>
                    <a:pt x="4610" y="1367"/>
                  </a:lnTo>
                  <a:lnTo>
                    <a:pt x="4610" y="1361"/>
                  </a:lnTo>
                  <a:lnTo>
                    <a:pt x="4612" y="1358"/>
                  </a:lnTo>
                  <a:lnTo>
                    <a:pt x="4612" y="1354"/>
                  </a:lnTo>
                  <a:lnTo>
                    <a:pt x="4612" y="1351"/>
                  </a:lnTo>
                  <a:lnTo>
                    <a:pt x="4610" y="1349"/>
                  </a:lnTo>
                  <a:lnTo>
                    <a:pt x="4607" y="1347"/>
                  </a:lnTo>
                  <a:lnTo>
                    <a:pt x="4603" y="1346"/>
                  </a:lnTo>
                  <a:lnTo>
                    <a:pt x="4600" y="1344"/>
                  </a:lnTo>
                  <a:lnTo>
                    <a:pt x="4596" y="1342"/>
                  </a:lnTo>
                  <a:lnTo>
                    <a:pt x="4593" y="1340"/>
                  </a:lnTo>
                  <a:lnTo>
                    <a:pt x="4591" y="1339"/>
                  </a:lnTo>
                  <a:lnTo>
                    <a:pt x="4591" y="1337"/>
                  </a:lnTo>
                  <a:lnTo>
                    <a:pt x="4593" y="1335"/>
                  </a:lnTo>
                  <a:lnTo>
                    <a:pt x="4596" y="1330"/>
                  </a:lnTo>
                  <a:lnTo>
                    <a:pt x="4601" y="1326"/>
                  </a:lnTo>
                  <a:lnTo>
                    <a:pt x="4607" y="1321"/>
                  </a:lnTo>
                  <a:lnTo>
                    <a:pt x="4612" y="1316"/>
                  </a:lnTo>
                  <a:lnTo>
                    <a:pt x="4605" y="1309"/>
                  </a:lnTo>
                  <a:lnTo>
                    <a:pt x="4598" y="1297"/>
                  </a:lnTo>
                  <a:lnTo>
                    <a:pt x="4587" y="1279"/>
                  </a:lnTo>
                  <a:lnTo>
                    <a:pt x="4579" y="1264"/>
                  </a:lnTo>
                  <a:lnTo>
                    <a:pt x="4574" y="1250"/>
                  </a:lnTo>
                  <a:lnTo>
                    <a:pt x="4570" y="1239"/>
                  </a:lnTo>
                  <a:close/>
                  <a:moveTo>
                    <a:pt x="4507" y="1056"/>
                  </a:moveTo>
                  <a:lnTo>
                    <a:pt x="4516" y="1056"/>
                  </a:lnTo>
                  <a:lnTo>
                    <a:pt x="4532" y="1068"/>
                  </a:lnTo>
                  <a:lnTo>
                    <a:pt x="4551" y="1079"/>
                  </a:lnTo>
                  <a:lnTo>
                    <a:pt x="4551" y="1089"/>
                  </a:lnTo>
                  <a:lnTo>
                    <a:pt x="4539" y="1089"/>
                  </a:lnTo>
                  <a:lnTo>
                    <a:pt x="4530" y="1082"/>
                  </a:lnTo>
                  <a:lnTo>
                    <a:pt x="4521" y="1075"/>
                  </a:lnTo>
                  <a:lnTo>
                    <a:pt x="4514" y="1066"/>
                  </a:lnTo>
                  <a:lnTo>
                    <a:pt x="4507" y="1056"/>
                  </a:lnTo>
                  <a:close/>
                  <a:moveTo>
                    <a:pt x="4692" y="995"/>
                  </a:moveTo>
                  <a:lnTo>
                    <a:pt x="4696" y="995"/>
                  </a:lnTo>
                  <a:lnTo>
                    <a:pt x="4699" y="997"/>
                  </a:lnTo>
                  <a:lnTo>
                    <a:pt x="4699" y="997"/>
                  </a:lnTo>
                  <a:lnTo>
                    <a:pt x="4701" y="998"/>
                  </a:lnTo>
                  <a:lnTo>
                    <a:pt x="4701" y="1000"/>
                  </a:lnTo>
                  <a:lnTo>
                    <a:pt x="4703" y="1002"/>
                  </a:lnTo>
                  <a:lnTo>
                    <a:pt x="4704" y="1005"/>
                  </a:lnTo>
                  <a:lnTo>
                    <a:pt x="4708" y="1011"/>
                  </a:lnTo>
                  <a:lnTo>
                    <a:pt x="4710" y="1017"/>
                  </a:lnTo>
                  <a:lnTo>
                    <a:pt x="4711" y="1024"/>
                  </a:lnTo>
                  <a:lnTo>
                    <a:pt x="4704" y="1024"/>
                  </a:lnTo>
                  <a:lnTo>
                    <a:pt x="4704" y="1017"/>
                  </a:lnTo>
                  <a:lnTo>
                    <a:pt x="4699" y="1014"/>
                  </a:lnTo>
                  <a:lnTo>
                    <a:pt x="4697" y="1009"/>
                  </a:lnTo>
                  <a:lnTo>
                    <a:pt x="4696" y="1005"/>
                  </a:lnTo>
                  <a:lnTo>
                    <a:pt x="4694" y="1000"/>
                  </a:lnTo>
                  <a:lnTo>
                    <a:pt x="4692" y="995"/>
                  </a:lnTo>
                  <a:close/>
                  <a:moveTo>
                    <a:pt x="4532" y="974"/>
                  </a:moveTo>
                  <a:lnTo>
                    <a:pt x="4535" y="974"/>
                  </a:lnTo>
                  <a:lnTo>
                    <a:pt x="4537" y="976"/>
                  </a:lnTo>
                  <a:lnTo>
                    <a:pt x="4537" y="977"/>
                  </a:lnTo>
                  <a:lnTo>
                    <a:pt x="4539" y="977"/>
                  </a:lnTo>
                  <a:lnTo>
                    <a:pt x="4540" y="977"/>
                  </a:lnTo>
                  <a:lnTo>
                    <a:pt x="4542" y="979"/>
                  </a:lnTo>
                  <a:lnTo>
                    <a:pt x="4544" y="984"/>
                  </a:lnTo>
                  <a:lnTo>
                    <a:pt x="4544" y="990"/>
                  </a:lnTo>
                  <a:lnTo>
                    <a:pt x="4546" y="993"/>
                  </a:lnTo>
                  <a:lnTo>
                    <a:pt x="4547" y="997"/>
                  </a:lnTo>
                  <a:lnTo>
                    <a:pt x="4549" y="1000"/>
                  </a:lnTo>
                  <a:lnTo>
                    <a:pt x="4551" y="1005"/>
                  </a:lnTo>
                  <a:lnTo>
                    <a:pt x="4539" y="1005"/>
                  </a:lnTo>
                  <a:lnTo>
                    <a:pt x="4537" y="997"/>
                  </a:lnTo>
                  <a:lnTo>
                    <a:pt x="4533" y="991"/>
                  </a:lnTo>
                  <a:lnTo>
                    <a:pt x="4532" y="984"/>
                  </a:lnTo>
                  <a:lnTo>
                    <a:pt x="4532" y="974"/>
                  </a:lnTo>
                  <a:close/>
                  <a:moveTo>
                    <a:pt x="2907" y="967"/>
                  </a:moveTo>
                  <a:lnTo>
                    <a:pt x="2907" y="974"/>
                  </a:lnTo>
                  <a:lnTo>
                    <a:pt x="2915" y="993"/>
                  </a:lnTo>
                  <a:lnTo>
                    <a:pt x="2915" y="1014"/>
                  </a:lnTo>
                  <a:lnTo>
                    <a:pt x="2910" y="1033"/>
                  </a:lnTo>
                  <a:lnTo>
                    <a:pt x="2901" y="1052"/>
                  </a:lnTo>
                  <a:lnTo>
                    <a:pt x="2891" y="1070"/>
                  </a:lnTo>
                  <a:lnTo>
                    <a:pt x="2882" y="1087"/>
                  </a:lnTo>
                  <a:lnTo>
                    <a:pt x="2875" y="1101"/>
                  </a:lnTo>
                  <a:lnTo>
                    <a:pt x="2872" y="1119"/>
                  </a:lnTo>
                  <a:lnTo>
                    <a:pt x="2870" y="1134"/>
                  </a:lnTo>
                  <a:lnTo>
                    <a:pt x="2868" y="1147"/>
                  </a:lnTo>
                  <a:lnTo>
                    <a:pt x="2861" y="1157"/>
                  </a:lnTo>
                  <a:lnTo>
                    <a:pt x="2849" y="1166"/>
                  </a:lnTo>
                  <a:lnTo>
                    <a:pt x="2849" y="1162"/>
                  </a:lnTo>
                  <a:lnTo>
                    <a:pt x="2842" y="1161"/>
                  </a:lnTo>
                  <a:lnTo>
                    <a:pt x="2837" y="1159"/>
                  </a:lnTo>
                  <a:lnTo>
                    <a:pt x="2832" y="1155"/>
                  </a:lnTo>
                  <a:lnTo>
                    <a:pt x="2828" y="1150"/>
                  </a:lnTo>
                  <a:lnTo>
                    <a:pt x="2826" y="1143"/>
                  </a:lnTo>
                  <a:lnTo>
                    <a:pt x="2819" y="1129"/>
                  </a:lnTo>
                  <a:lnTo>
                    <a:pt x="2818" y="1115"/>
                  </a:lnTo>
                  <a:lnTo>
                    <a:pt x="2823" y="1103"/>
                  </a:lnTo>
                  <a:lnTo>
                    <a:pt x="2828" y="1089"/>
                  </a:lnTo>
                  <a:lnTo>
                    <a:pt x="2833" y="1075"/>
                  </a:lnTo>
                  <a:lnTo>
                    <a:pt x="2833" y="1066"/>
                  </a:lnTo>
                  <a:lnTo>
                    <a:pt x="2832" y="1052"/>
                  </a:lnTo>
                  <a:lnTo>
                    <a:pt x="2830" y="1038"/>
                  </a:lnTo>
                  <a:lnTo>
                    <a:pt x="2830" y="1024"/>
                  </a:lnTo>
                  <a:lnTo>
                    <a:pt x="2849" y="1024"/>
                  </a:lnTo>
                  <a:lnTo>
                    <a:pt x="2854" y="1016"/>
                  </a:lnTo>
                  <a:lnTo>
                    <a:pt x="2865" y="1005"/>
                  </a:lnTo>
                  <a:lnTo>
                    <a:pt x="2875" y="993"/>
                  </a:lnTo>
                  <a:lnTo>
                    <a:pt x="2887" y="981"/>
                  </a:lnTo>
                  <a:lnTo>
                    <a:pt x="2898" y="972"/>
                  </a:lnTo>
                  <a:lnTo>
                    <a:pt x="2907" y="967"/>
                  </a:lnTo>
                  <a:close/>
                  <a:moveTo>
                    <a:pt x="4455" y="913"/>
                  </a:moveTo>
                  <a:lnTo>
                    <a:pt x="4469" y="918"/>
                  </a:lnTo>
                  <a:lnTo>
                    <a:pt x="4469" y="925"/>
                  </a:lnTo>
                  <a:lnTo>
                    <a:pt x="4458" y="925"/>
                  </a:lnTo>
                  <a:lnTo>
                    <a:pt x="4458" y="921"/>
                  </a:lnTo>
                  <a:lnTo>
                    <a:pt x="4457" y="920"/>
                  </a:lnTo>
                  <a:lnTo>
                    <a:pt x="4457" y="918"/>
                  </a:lnTo>
                  <a:lnTo>
                    <a:pt x="4455" y="918"/>
                  </a:lnTo>
                  <a:lnTo>
                    <a:pt x="4455" y="916"/>
                  </a:lnTo>
                  <a:lnTo>
                    <a:pt x="4455" y="913"/>
                  </a:lnTo>
                  <a:close/>
                  <a:moveTo>
                    <a:pt x="4205" y="909"/>
                  </a:moveTo>
                  <a:lnTo>
                    <a:pt x="4209" y="909"/>
                  </a:lnTo>
                  <a:lnTo>
                    <a:pt x="4210" y="918"/>
                  </a:lnTo>
                  <a:lnTo>
                    <a:pt x="4212" y="930"/>
                  </a:lnTo>
                  <a:lnTo>
                    <a:pt x="4217" y="944"/>
                  </a:lnTo>
                  <a:lnTo>
                    <a:pt x="4221" y="956"/>
                  </a:lnTo>
                  <a:lnTo>
                    <a:pt x="4224" y="963"/>
                  </a:lnTo>
                  <a:lnTo>
                    <a:pt x="4226" y="965"/>
                  </a:lnTo>
                  <a:lnTo>
                    <a:pt x="4231" y="967"/>
                  </a:lnTo>
                  <a:lnTo>
                    <a:pt x="4235" y="967"/>
                  </a:lnTo>
                  <a:lnTo>
                    <a:pt x="4240" y="969"/>
                  </a:lnTo>
                  <a:lnTo>
                    <a:pt x="4244" y="969"/>
                  </a:lnTo>
                  <a:lnTo>
                    <a:pt x="4247" y="970"/>
                  </a:lnTo>
                  <a:lnTo>
                    <a:pt x="4247" y="976"/>
                  </a:lnTo>
                  <a:lnTo>
                    <a:pt x="4251" y="988"/>
                  </a:lnTo>
                  <a:lnTo>
                    <a:pt x="4254" y="1002"/>
                  </a:lnTo>
                  <a:lnTo>
                    <a:pt x="4259" y="1019"/>
                  </a:lnTo>
                  <a:lnTo>
                    <a:pt x="4263" y="1031"/>
                  </a:lnTo>
                  <a:lnTo>
                    <a:pt x="4266" y="1040"/>
                  </a:lnTo>
                  <a:lnTo>
                    <a:pt x="4275" y="1040"/>
                  </a:lnTo>
                  <a:lnTo>
                    <a:pt x="4280" y="1042"/>
                  </a:lnTo>
                  <a:lnTo>
                    <a:pt x="4286" y="1044"/>
                  </a:lnTo>
                  <a:lnTo>
                    <a:pt x="4289" y="1047"/>
                  </a:lnTo>
                  <a:lnTo>
                    <a:pt x="4292" y="1052"/>
                  </a:lnTo>
                  <a:lnTo>
                    <a:pt x="4301" y="1065"/>
                  </a:lnTo>
                  <a:lnTo>
                    <a:pt x="4305" y="1082"/>
                  </a:lnTo>
                  <a:lnTo>
                    <a:pt x="4324" y="1082"/>
                  </a:lnTo>
                  <a:lnTo>
                    <a:pt x="4331" y="1100"/>
                  </a:lnTo>
                  <a:lnTo>
                    <a:pt x="4341" y="1112"/>
                  </a:lnTo>
                  <a:lnTo>
                    <a:pt x="4350" y="1124"/>
                  </a:lnTo>
                  <a:lnTo>
                    <a:pt x="4359" y="1140"/>
                  </a:lnTo>
                  <a:lnTo>
                    <a:pt x="4362" y="1166"/>
                  </a:lnTo>
                  <a:lnTo>
                    <a:pt x="4361" y="1187"/>
                  </a:lnTo>
                  <a:lnTo>
                    <a:pt x="4355" y="1208"/>
                  </a:lnTo>
                  <a:lnTo>
                    <a:pt x="4347" y="1227"/>
                  </a:lnTo>
                  <a:lnTo>
                    <a:pt x="4338" y="1248"/>
                  </a:lnTo>
                  <a:lnTo>
                    <a:pt x="4327" y="1271"/>
                  </a:lnTo>
                  <a:lnTo>
                    <a:pt x="4324" y="1285"/>
                  </a:lnTo>
                  <a:lnTo>
                    <a:pt x="4319" y="1299"/>
                  </a:lnTo>
                  <a:lnTo>
                    <a:pt x="4315" y="1314"/>
                  </a:lnTo>
                  <a:lnTo>
                    <a:pt x="4310" y="1326"/>
                  </a:lnTo>
                  <a:lnTo>
                    <a:pt x="4301" y="1335"/>
                  </a:lnTo>
                  <a:lnTo>
                    <a:pt x="4291" y="1340"/>
                  </a:lnTo>
                  <a:lnTo>
                    <a:pt x="4279" y="1346"/>
                  </a:lnTo>
                  <a:lnTo>
                    <a:pt x="4266" y="1351"/>
                  </a:lnTo>
                  <a:lnTo>
                    <a:pt x="4258" y="1354"/>
                  </a:lnTo>
                  <a:lnTo>
                    <a:pt x="4247" y="1346"/>
                  </a:lnTo>
                  <a:lnTo>
                    <a:pt x="4235" y="1335"/>
                  </a:lnTo>
                  <a:lnTo>
                    <a:pt x="4226" y="1342"/>
                  </a:lnTo>
                  <a:lnTo>
                    <a:pt x="4216" y="1346"/>
                  </a:lnTo>
                  <a:lnTo>
                    <a:pt x="4203" y="1344"/>
                  </a:lnTo>
                  <a:lnTo>
                    <a:pt x="4190" y="1342"/>
                  </a:lnTo>
                  <a:lnTo>
                    <a:pt x="4174" y="1340"/>
                  </a:lnTo>
                  <a:lnTo>
                    <a:pt x="4167" y="1305"/>
                  </a:lnTo>
                  <a:lnTo>
                    <a:pt x="4162" y="1304"/>
                  </a:lnTo>
                  <a:lnTo>
                    <a:pt x="4156" y="1302"/>
                  </a:lnTo>
                  <a:lnTo>
                    <a:pt x="4151" y="1300"/>
                  </a:lnTo>
                  <a:lnTo>
                    <a:pt x="4148" y="1297"/>
                  </a:lnTo>
                  <a:lnTo>
                    <a:pt x="4144" y="1295"/>
                  </a:lnTo>
                  <a:lnTo>
                    <a:pt x="4142" y="1293"/>
                  </a:lnTo>
                  <a:lnTo>
                    <a:pt x="4142" y="1292"/>
                  </a:lnTo>
                  <a:lnTo>
                    <a:pt x="4144" y="1290"/>
                  </a:lnTo>
                  <a:lnTo>
                    <a:pt x="4144" y="1288"/>
                  </a:lnTo>
                  <a:lnTo>
                    <a:pt x="4144" y="1286"/>
                  </a:lnTo>
                  <a:lnTo>
                    <a:pt x="4142" y="1285"/>
                  </a:lnTo>
                  <a:lnTo>
                    <a:pt x="4141" y="1283"/>
                  </a:lnTo>
                  <a:lnTo>
                    <a:pt x="4135" y="1281"/>
                  </a:lnTo>
                  <a:lnTo>
                    <a:pt x="4134" y="1283"/>
                  </a:lnTo>
                  <a:lnTo>
                    <a:pt x="4134" y="1285"/>
                  </a:lnTo>
                  <a:lnTo>
                    <a:pt x="4134" y="1285"/>
                  </a:lnTo>
                  <a:lnTo>
                    <a:pt x="4132" y="1286"/>
                  </a:lnTo>
                  <a:lnTo>
                    <a:pt x="4130" y="1286"/>
                  </a:lnTo>
                  <a:lnTo>
                    <a:pt x="4128" y="1286"/>
                  </a:lnTo>
                  <a:lnTo>
                    <a:pt x="4128" y="1281"/>
                  </a:lnTo>
                  <a:lnTo>
                    <a:pt x="4123" y="1281"/>
                  </a:lnTo>
                  <a:lnTo>
                    <a:pt x="4123" y="1278"/>
                  </a:lnTo>
                  <a:lnTo>
                    <a:pt x="4130" y="1274"/>
                  </a:lnTo>
                  <a:lnTo>
                    <a:pt x="4135" y="1269"/>
                  </a:lnTo>
                  <a:lnTo>
                    <a:pt x="4139" y="1264"/>
                  </a:lnTo>
                  <a:lnTo>
                    <a:pt x="4135" y="1264"/>
                  </a:lnTo>
                  <a:lnTo>
                    <a:pt x="4135" y="1258"/>
                  </a:lnTo>
                  <a:lnTo>
                    <a:pt x="4127" y="1267"/>
                  </a:lnTo>
                  <a:lnTo>
                    <a:pt x="4118" y="1272"/>
                  </a:lnTo>
                  <a:lnTo>
                    <a:pt x="4104" y="1278"/>
                  </a:lnTo>
                  <a:lnTo>
                    <a:pt x="4099" y="1267"/>
                  </a:lnTo>
                  <a:lnTo>
                    <a:pt x="4092" y="1257"/>
                  </a:lnTo>
                  <a:lnTo>
                    <a:pt x="4083" y="1248"/>
                  </a:lnTo>
                  <a:lnTo>
                    <a:pt x="4071" y="1241"/>
                  </a:lnTo>
                  <a:lnTo>
                    <a:pt x="4055" y="1239"/>
                  </a:lnTo>
                  <a:lnTo>
                    <a:pt x="4045" y="1236"/>
                  </a:lnTo>
                  <a:lnTo>
                    <a:pt x="4031" y="1234"/>
                  </a:lnTo>
                  <a:lnTo>
                    <a:pt x="4011" y="1236"/>
                  </a:lnTo>
                  <a:lnTo>
                    <a:pt x="3992" y="1237"/>
                  </a:lnTo>
                  <a:lnTo>
                    <a:pt x="3973" y="1241"/>
                  </a:lnTo>
                  <a:lnTo>
                    <a:pt x="3956" y="1244"/>
                  </a:lnTo>
                  <a:lnTo>
                    <a:pt x="3943" y="1248"/>
                  </a:lnTo>
                  <a:lnTo>
                    <a:pt x="3936" y="1271"/>
                  </a:lnTo>
                  <a:lnTo>
                    <a:pt x="3919" y="1271"/>
                  </a:lnTo>
                  <a:lnTo>
                    <a:pt x="3903" y="1269"/>
                  </a:lnTo>
                  <a:lnTo>
                    <a:pt x="3886" y="1271"/>
                  </a:lnTo>
                  <a:lnTo>
                    <a:pt x="3874" y="1274"/>
                  </a:lnTo>
                  <a:lnTo>
                    <a:pt x="3861" y="1279"/>
                  </a:lnTo>
                  <a:lnTo>
                    <a:pt x="3851" y="1285"/>
                  </a:lnTo>
                  <a:lnTo>
                    <a:pt x="3839" y="1286"/>
                  </a:lnTo>
                  <a:lnTo>
                    <a:pt x="3825" y="1286"/>
                  </a:lnTo>
                  <a:lnTo>
                    <a:pt x="3821" y="1279"/>
                  </a:lnTo>
                  <a:lnTo>
                    <a:pt x="3818" y="1274"/>
                  </a:lnTo>
                  <a:lnTo>
                    <a:pt x="3812" y="1269"/>
                  </a:lnTo>
                  <a:lnTo>
                    <a:pt x="3809" y="1264"/>
                  </a:lnTo>
                  <a:lnTo>
                    <a:pt x="3818" y="1251"/>
                  </a:lnTo>
                  <a:lnTo>
                    <a:pt x="3819" y="1236"/>
                  </a:lnTo>
                  <a:lnTo>
                    <a:pt x="3818" y="1218"/>
                  </a:lnTo>
                  <a:lnTo>
                    <a:pt x="3811" y="1201"/>
                  </a:lnTo>
                  <a:lnTo>
                    <a:pt x="3804" y="1182"/>
                  </a:lnTo>
                  <a:lnTo>
                    <a:pt x="3795" y="1164"/>
                  </a:lnTo>
                  <a:lnTo>
                    <a:pt x="3790" y="1148"/>
                  </a:lnTo>
                  <a:lnTo>
                    <a:pt x="3786" y="1136"/>
                  </a:lnTo>
                  <a:lnTo>
                    <a:pt x="3790" y="1136"/>
                  </a:lnTo>
                  <a:lnTo>
                    <a:pt x="3793" y="1138"/>
                  </a:lnTo>
                  <a:lnTo>
                    <a:pt x="3795" y="1138"/>
                  </a:lnTo>
                  <a:lnTo>
                    <a:pt x="3797" y="1140"/>
                  </a:lnTo>
                  <a:lnTo>
                    <a:pt x="3797" y="1140"/>
                  </a:lnTo>
                  <a:lnTo>
                    <a:pt x="3799" y="1138"/>
                  </a:lnTo>
                  <a:lnTo>
                    <a:pt x="3800" y="1136"/>
                  </a:lnTo>
                  <a:lnTo>
                    <a:pt x="3802" y="1133"/>
                  </a:lnTo>
                  <a:lnTo>
                    <a:pt x="3793" y="1124"/>
                  </a:lnTo>
                  <a:lnTo>
                    <a:pt x="3790" y="1113"/>
                  </a:lnTo>
                  <a:lnTo>
                    <a:pt x="3786" y="1101"/>
                  </a:lnTo>
                  <a:lnTo>
                    <a:pt x="3795" y="1091"/>
                  </a:lnTo>
                  <a:lnTo>
                    <a:pt x="3802" y="1080"/>
                  </a:lnTo>
                  <a:lnTo>
                    <a:pt x="3809" y="1070"/>
                  </a:lnTo>
                  <a:lnTo>
                    <a:pt x="3819" y="1061"/>
                  </a:lnTo>
                  <a:lnTo>
                    <a:pt x="3832" y="1056"/>
                  </a:lnTo>
                  <a:lnTo>
                    <a:pt x="3840" y="1056"/>
                  </a:lnTo>
                  <a:lnTo>
                    <a:pt x="3854" y="1054"/>
                  </a:lnTo>
                  <a:lnTo>
                    <a:pt x="3872" y="1051"/>
                  </a:lnTo>
                  <a:lnTo>
                    <a:pt x="3888" y="1047"/>
                  </a:lnTo>
                  <a:lnTo>
                    <a:pt x="3902" y="1044"/>
                  </a:lnTo>
                  <a:lnTo>
                    <a:pt x="3907" y="1031"/>
                  </a:lnTo>
                  <a:lnTo>
                    <a:pt x="3915" y="1017"/>
                  </a:lnTo>
                  <a:lnTo>
                    <a:pt x="3926" y="1007"/>
                  </a:lnTo>
                  <a:lnTo>
                    <a:pt x="3940" y="1002"/>
                  </a:lnTo>
                  <a:lnTo>
                    <a:pt x="3940" y="990"/>
                  </a:lnTo>
                  <a:lnTo>
                    <a:pt x="3947" y="986"/>
                  </a:lnTo>
                  <a:lnTo>
                    <a:pt x="3956" y="977"/>
                  </a:lnTo>
                  <a:lnTo>
                    <a:pt x="3966" y="969"/>
                  </a:lnTo>
                  <a:lnTo>
                    <a:pt x="3977" y="962"/>
                  </a:lnTo>
                  <a:lnTo>
                    <a:pt x="3987" y="956"/>
                  </a:lnTo>
                  <a:lnTo>
                    <a:pt x="3994" y="960"/>
                  </a:lnTo>
                  <a:lnTo>
                    <a:pt x="3996" y="962"/>
                  </a:lnTo>
                  <a:lnTo>
                    <a:pt x="3996" y="965"/>
                  </a:lnTo>
                  <a:lnTo>
                    <a:pt x="3996" y="969"/>
                  </a:lnTo>
                  <a:lnTo>
                    <a:pt x="3998" y="974"/>
                  </a:lnTo>
                  <a:lnTo>
                    <a:pt x="4003" y="976"/>
                  </a:lnTo>
                  <a:lnTo>
                    <a:pt x="4008" y="976"/>
                  </a:lnTo>
                  <a:lnTo>
                    <a:pt x="4011" y="977"/>
                  </a:lnTo>
                  <a:lnTo>
                    <a:pt x="4017" y="979"/>
                  </a:lnTo>
                  <a:lnTo>
                    <a:pt x="4020" y="963"/>
                  </a:lnTo>
                  <a:lnTo>
                    <a:pt x="4025" y="955"/>
                  </a:lnTo>
                  <a:lnTo>
                    <a:pt x="4032" y="949"/>
                  </a:lnTo>
                  <a:lnTo>
                    <a:pt x="4041" y="944"/>
                  </a:lnTo>
                  <a:lnTo>
                    <a:pt x="4050" y="941"/>
                  </a:lnTo>
                  <a:lnTo>
                    <a:pt x="4059" y="932"/>
                  </a:lnTo>
                  <a:lnTo>
                    <a:pt x="4055" y="930"/>
                  </a:lnTo>
                  <a:lnTo>
                    <a:pt x="4055" y="928"/>
                  </a:lnTo>
                  <a:lnTo>
                    <a:pt x="4053" y="927"/>
                  </a:lnTo>
                  <a:lnTo>
                    <a:pt x="4052" y="925"/>
                  </a:lnTo>
                  <a:lnTo>
                    <a:pt x="4066" y="925"/>
                  </a:lnTo>
                  <a:lnTo>
                    <a:pt x="4080" y="932"/>
                  </a:lnTo>
                  <a:lnTo>
                    <a:pt x="4095" y="934"/>
                  </a:lnTo>
                  <a:lnTo>
                    <a:pt x="4111" y="934"/>
                  </a:lnTo>
                  <a:lnTo>
                    <a:pt x="4128" y="932"/>
                  </a:lnTo>
                  <a:lnTo>
                    <a:pt x="4128" y="941"/>
                  </a:lnTo>
                  <a:lnTo>
                    <a:pt x="4116" y="956"/>
                  </a:lnTo>
                  <a:lnTo>
                    <a:pt x="4109" y="979"/>
                  </a:lnTo>
                  <a:lnTo>
                    <a:pt x="4121" y="986"/>
                  </a:lnTo>
                  <a:lnTo>
                    <a:pt x="4137" y="995"/>
                  </a:lnTo>
                  <a:lnTo>
                    <a:pt x="4153" y="1004"/>
                  </a:lnTo>
                  <a:lnTo>
                    <a:pt x="4169" y="1009"/>
                  </a:lnTo>
                  <a:lnTo>
                    <a:pt x="4181" y="1009"/>
                  </a:lnTo>
                  <a:lnTo>
                    <a:pt x="4190" y="995"/>
                  </a:lnTo>
                  <a:lnTo>
                    <a:pt x="4195" y="972"/>
                  </a:lnTo>
                  <a:lnTo>
                    <a:pt x="4196" y="949"/>
                  </a:lnTo>
                  <a:lnTo>
                    <a:pt x="4200" y="927"/>
                  </a:lnTo>
                  <a:lnTo>
                    <a:pt x="4205" y="909"/>
                  </a:lnTo>
                  <a:close/>
                  <a:moveTo>
                    <a:pt x="4439" y="897"/>
                  </a:moveTo>
                  <a:lnTo>
                    <a:pt x="4443" y="901"/>
                  </a:lnTo>
                  <a:lnTo>
                    <a:pt x="4446" y="904"/>
                  </a:lnTo>
                  <a:lnTo>
                    <a:pt x="4450" y="906"/>
                  </a:lnTo>
                  <a:lnTo>
                    <a:pt x="4450" y="913"/>
                  </a:lnTo>
                  <a:lnTo>
                    <a:pt x="4443" y="913"/>
                  </a:lnTo>
                  <a:lnTo>
                    <a:pt x="4441" y="913"/>
                  </a:lnTo>
                  <a:lnTo>
                    <a:pt x="4439" y="911"/>
                  </a:lnTo>
                  <a:lnTo>
                    <a:pt x="4437" y="911"/>
                  </a:lnTo>
                  <a:lnTo>
                    <a:pt x="4436" y="911"/>
                  </a:lnTo>
                  <a:lnTo>
                    <a:pt x="4430" y="909"/>
                  </a:lnTo>
                  <a:lnTo>
                    <a:pt x="4432" y="906"/>
                  </a:lnTo>
                  <a:lnTo>
                    <a:pt x="4432" y="902"/>
                  </a:lnTo>
                  <a:lnTo>
                    <a:pt x="4432" y="902"/>
                  </a:lnTo>
                  <a:lnTo>
                    <a:pt x="4432" y="901"/>
                  </a:lnTo>
                  <a:lnTo>
                    <a:pt x="4434" y="901"/>
                  </a:lnTo>
                  <a:lnTo>
                    <a:pt x="4436" y="901"/>
                  </a:lnTo>
                  <a:lnTo>
                    <a:pt x="4439" y="897"/>
                  </a:lnTo>
                  <a:close/>
                  <a:moveTo>
                    <a:pt x="3867" y="897"/>
                  </a:moveTo>
                  <a:lnTo>
                    <a:pt x="3874" y="899"/>
                  </a:lnTo>
                  <a:lnTo>
                    <a:pt x="3879" y="899"/>
                  </a:lnTo>
                  <a:lnTo>
                    <a:pt x="3884" y="899"/>
                  </a:lnTo>
                  <a:lnTo>
                    <a:pt x="3888" y="901"/>
                  </a:lnTo>
                  <a:lnTo>
                    <a:pt x="3893" y="902"/>
                  </a:lnTo>
                  <a:lnTo>
                    <a:pt x="3893" y="909"/>
                  </a:lnTo>
                  <a:lnTo>
                    <a:pt x="3889" y="909"/>
                  </a:lnTo>
                  <a:lnTo>
                    <a:pt x="3889" y="913"/>
                  </a:lnTo>
                  <a:lnTo>
                    <a:pt x="3884" y="911"/>
                  </a:lnTo>
                  <a:lnTo>
                    <a:pt x="3879" y="909"/>
                  </a:lnTo>
                  <a:lnTo>
                    <a:pt x="3874" y="906"/>
                  </a:lnTo>
                  <a:lnTo>
                    <a:pt x="3870" y="902"/>
                  </a:lnTo>
                  <a:lnTo>
                    <a:pt x="3867" y="897"/>
                  </a:lnTo>
                  <a:close/>
                  <a:moveTo>
                    <a:pt x="4443" y="887"/>
                  </a:moveTo>
                  <a:lnTo>
                    <a:pt x="4455" y="887"/>
                  </a:lnTo>
                  <a:lnTo>
                    <a:pt x="4462" y="909"/>
                  </a:lnTo>
                  <a:lnTo>
                    <a:pt x="4455" y="909"/>
                  </a:lnTo>
                  <a:lnTo>
                    <a:pt x="4455" y="906"/>
                  </a:lnTo>
                  <a:lnTo>
                    <a:pt x="4450" y="902"/>
                  </a:lnTo>
                  <a:lnTo>
                    <a:pt x="4448" y="899"/>
                  </a:lnTo>
                  <a:lnTo>
                    <a:pt x="4446" y="895"/>
                  </a:lnTo>
                  <a:lnTo>
                    <a:pt x="4444" y="892"/>
                  </a:lnTo>
                  <a:lnTo>
                    <a:pt x="4443" y="887"/>
                  </a:lnTo>
                  <a:close/>
                  <a:moveTo>
                    <a:pt x="3963" y="883"/>
                  </a:moveTo>
                  <a:lnTo>
                    <a:pt x="3982" y="883"/>
                  </a:lnTo>
                  <a:lnTo>
                    <a:pt x="3982" y="887"/>
                  </a:lnTo>
                  <a:lnTo>
                    <a:pt x="3978" y="887"/>
                  </a:lnTo>
                  <a:lnTo>
                    <a:pt x="3966" y="895"/>
                  </a:lnTo>
                  <a:lnTo>
                    <a:pt x="3952" y="904"/>
                  </a:lnTo>
                  <a:lnTo>
                    <a:pt x="3940" y="913"/>
                  </a:lnTo>
                  <a:lnTo>
                    <a:pt x="3936" y="913"/>
                  </a:lnTo>
                  <a:lnTo>
                    <a:pt x="3935" y="911"/>
                  </a:lnTo>
                  <a:lnTo>
                    <a:pt x="3935" y="911"/>
                  </a:lnTo>
                  <a:lnTo>
                    <a:pt x="3933" y="911"/>
                  </a:lnTo>
                  <a:lnTo>
                    <a:pt x="3931" y="909"/>
                  </a:lnTo>
                  <a:lnTo>
                    <a:pt x="3928" y="909"/>
                  </a:lnTo>
                  <a:lnTo>
                    <a:pt x="3928" y="906"/>
                  </a:lnTo>
                  <a:lnTo>
                    <a:pt x="3945" y="895"/>
                  </a:lnTo>
                  <a:lnTo>
                    <a:pt x="3963" y="883"/>
                  </a:lnTo>
                  <a:close/>
                  <a:moveTo>
                    <a:pt x="3917" y="878"/>
                  </a:moveTo>
                  <a:lnTo>
                    <a:pt x="3921" y="881"/>
                  </a:lnTo>
                  <a:lnTo>
                    <a:pt x="3922" y="881"/>
                  </a:lnTo>
                  <a:lnTo>
                    <a:pt x="3922" y="881"/>
                  </a:lnTo>
                  <a:lnTo>
                    <a:pt x="3922" y="883"/>
                  </a:lnTo>
                  <a:lnTo>
                    <a:pt x="3922" y="883"/>
                  </a:lnTo>
                  <a:lnTo>
                    <a:pt x="3922" y="887"/>
                  </a:lnTo>
                  <a:lnTo>
                    <a:pt x="3924" y="890"/>
                  </a:lnTo>
                  <a:lnTo>
                    <a:pt x="3917" y="890"/>
                  </a:lnTo>
                  <a:lnTo>
                    <a:pt x="3905" y="894"/>
                  </a:lnTo>
                  <a:lnTo>
                    <a:pt x="3891" y="894"/>
                  </a:lnTo>
                  <a:lnTo>
                    <a:pt x="3879" y="890"/>
                  </a:lnTo>
                  <a:lnTo>
                    <a:pt x="3879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2" y="887"/>
                  </a:lnTo>
                  <a:lnTo>
                    <a:pt x="3891" y="883"/>
                  </a:lnTo>
                  <a:lnTo>
                    <a:pt x="3900" y="883"/>
                  </a:lnTo>
                  <a:lnTo>
                    <a:pt x="3908" y="883"/>
                  </a:lnTo>
                  <a:lnTo>
                    <a:pt x="3917" y="878"/>
                  </a:lnTo>
                  <a:close/>
                  <a:moveTo>
                    <a:pt x="3851" y="878"/>
                  </a:moveTo>
                  <a:lnTo>
                    <a:pt x="3858" y="880"/>
                  </a:lnTo>
                  <a:lnTo>
                    <a:pt x="3861" y="881"/>
                  </a:lnTo>
                  <a:lnTo>
                    <a:pt x="3865" y="883"/>
                  </a:lnTo>
                  <a:lnTo>
                    <a:pt x="3868" y="887"/>
                  </a:lnTo>
                  <a:lnTo>
                    <a:pt x="3870" y="890"/>
                  </a:lnTo>
                  <a:lnTo>
                    <a:pt x="3867" y="890"/>
                  </a:lnTo>
                  <a:lnTo>
                    <a:pt x="3858" y="894"/>
                  </a:lnTo>
                  <a:lnTo>
                    <a:pt x="3847" y="894"/>
                  </a:lnTo>
                  <a:lnTo>
                    <a:pt x="3835" y="894"/>
                  </a:lnTo>
                  <a:lnTo>
                    <a:pt x="3835" y="887"/>
                  </a:lnTo>
                  <a:lnTo>
                    <a:pt x="3840" y="885"/>
                  </a:lnTo>
                  <a:lnTo>
                    <a:pt x="3846" y="883"/>
                  </a:lnTo>
                  <a:lnTo>
                    <a:pt x="3847" y="881"/>
                  </a:lnTo>
                  <a:lnTo>
                    <a:pt x="3851" y="878"/>
                  </a:lnTo>
                  <a:close/>
                  <a:moveTo>
                    <a:pt x="4411" y="871"/>
                  </a:moveTo>
                  <a:lnTo>
                    <a:pt x="4418" y="874"/>
                  </a:lnTo>
                  <a:lnTo>
                    <a:pt x="4422" y="876"/>
                  </a:lnTo>
                  <a:lnTo>
                    <a:pt x="4427" y="880"/>
                  </a:lnTo>
                  <a:lnTo>
                    <a:pt x="4430" y="883"/>
                  </a:lnTo>
                  <a:lnTo>
                    <a:pt x="4432" y="888"/>
                  </a:lnTo>
                  <a:lnTo>
                    <a:pt x="4436" y="894"/>
                  </a:lnTo>
                  <a:lnTo>
                    <a:pt x="4430" y="894"/>
                  </a:lnTo>
                  <a:lnTo>
                    <a:pt x="4427" y="890"/>
                  </a:lnTo>
                  <a:lnTo>
                    <a:pt x="4422" y="887"/>
                  </a:lnTo>
                  <a:lnTo>
                    <a:pt x="4418" y="883"/>
                  </a:lnTo>
                  <a:lnTo>
                    <a:pt x="4415" y="878"/>
                  </a:lnTo>
                  <a:lnTo>
                    <a:pt x="4411" y="871"/>
                  </a:lnTo>
                  <a:close/>
                  <a:moveTo>
                    <a:pt x="4385" y="864"/>
                  </a:moveTo>
                  <a:lnTo>
                    <a:pt x="4388" y="864"/>
                  </a:lnTo>
                  <a:lnTo>
                    <a:pt x="4390" y="866"/>
                  </a:lnTo>
                  <a:lnTo>
                    <a:pt x="4392" y="866"/>
                  </a:lnTo>
                  <a:lnTo>
                    <a:pt x="4394" y="867"/>
                  </a:lnTo>
                  <a:lnTo>
                    <a:pt x="4394" y="869"/>
                  </a:lnTo>
                  <a:lnTo>
                    <a:pt x="4397" y="871"/>
                  </a:lnTo>
                  <a:lnTo>
                    <a:pt x="4401" y="871"/>
                  </a:lnTo>
                  <a:lnTo>
                    <a:pt x="4401" y="874"/>
                  </a:lnTo>
                  <a:lnTo>
                    <a:pt x="4395" y="873"/>
                  </a:lnTo>
                  <a:lnTo>
                    <a:pt x="4392" y="871"/>
                  </a:lnTo>
                  <a:lnTo>
                    <a:pt x="4390" y="869"/>
                  </a:lnTo>
                  <a:lnTo>
                    <a:pt x="4388" y="867"/>
                  </a:lnTo>
                  <a:lnTo>
                    <a:pt x="4385" y="864"/>
                  </a:lnTo>
                  <a:close/>
                  <a:moveTo>
                    <a:pt x="4081" y="845"/>
                  </a:moveTo>
                  <a:lnTo>
                    <a:pt x="4094" y="848"/>
                  </a:lnTo>
                  <a:lnTo>
                    <a:pt x="4094" y="855"/>
                  </a:lnTo>
                  <a:lnTo>
                    <a:pt x="4085" y="860"/>
                  </a:lnTo>
                  <a:lnTo>
                    <a:pt x="4085" y="860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1" y="864"/>
                  </a:lnTo>
                  <a:lnTo>
                    <a:pt x="4081" y="845"/>
                  </a:lnTo>
                  <a:close/>
                  <a:moveTo>
                    <a:pt x="4362" y="825"/>
                  </a:moveTo>
                  <a:lnTo>
                    <a:pt x="4373" y="832"/>
                  </a:lnTo>
                  <a:lnTo>
                    <a:pt x="4380" y="843"/>
                  </a:lnTo>
                  <a:lnTo>
                    <a:pt x="4385" y="855"/>
                  </a:lnTo>
                  <a:lnTo>
                    <a:pt x="4382" y="855"/>
                  </a:lnTo>
                  <a:lnTo>
                    <a:pt x="4382" y="860"/>
                  </a:lnTo>
                  <a:lnTo>
                    <a:pt x="4369" y="855"/>
                  </a:lnTo>
                  <a:lnTo>
                    <a:pt x="4366" y="846"/>
                  </a:lnTo>
                  <a:lnTo>
                    <a:pt x="4364" y="838"/>
                  </a:lnTo>
                  <a:lnTo>
                    <a:pt x="4362" y="825"/>
                  </a:lnTo>
                  <a:close/>
                  <a:moveTo>
                    <a:pt x="4331" y="825"/>
                  </a:moveTo>
                  <a:lnTo>
                    <a:pt x="4340" y="825"/>
                  </a:lnTo>
                  <a:lnTo>
                    <a:pt x="4340" y="845"/>
                  </a:lnTo>
                  <a:lnTo>
                    <a:pt x="4305" y="855"/>
                  </a:lnTo>
                  <a:lnTo>
                    <a:pt x="4299" y="853"/>
                  </a:lnTo>
                  <a:lnTo>
                    <a:pt x="4294" y="852"/>
                  </a:lnTo>
                  <a:lnTo>
                    <a:pt x="4287" y="850"/>
                  </a:lnTo>
                  <a:lnTo>
                    <a:pt x="4282" y="848"/>
                  </a:lnTo>
                  <a:lnTo>
                    <a:pt x="4282" y="841"/>
                  </a:lnTo>
                  <a:lnTo>
                    <a:pt x="4303" y="839"/>
                  </a:lnTo>
                  <a:lnTo>
                    <a:pt x="4319" y="834"/>
                  </a:lnTo>
                  <a:lnTo>
                    <a:pt x="4331" y="825"/>
                  </a:lnTo>
                  <a:close/>
                  <a:moveTo>
                    <a:pt x="3966" y="810"/>
                  </a:moveTo>
                  <a:lnTo>
                    <a:pt x="3982" y="810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5" y="813"/>
                  </a:lnTo>
                  <a:lnTo>
                    <a:pt x="3985" y="820"/>
                  </a:lnTo>
                  <a:lnTo>
                    <a:pt x="3966" y="820"/>
                  </a:lnTo>
                  <a:lnTo>
                    <a:pt x="3966" y="810"/>
                  </a:lnTo>
                  <a:close/>
                  <a:moveTo>
                    <a:pt x="3994" y="806"/>
                  </a:moveTo>
                  <a:lnTo>
                    <a:pt x="4032" y="810"/>
                  </a:lnTo>
                  <a:lnTo>
                    <a:pt x="4032" y="813"/>
                  </a:lnTo>
                  <a:lnTo>
                    <a:pt x="4034" y="817"/>
                  </a:lnTo>
                  <a:lnTo>
                    <a:pt x="4034" y="820"/>
                  </a:lnTo>
                  <a:lnTo>
                    <a:pt x="4036" y="825"/>
                  </a:lnTo>
                  <a:lnTo>
                    <a:pt x="4032" y="825"/>
                  </a:lnTo>
                  <a:lnTo>
                    <a:pt x="4022" y="819"/>
                  </a:lnTo>
                  <a:lnTo>
                    <a:pt x="4010" y="817"/>
                  </a:lnTo>
                  <a:lnTo>
                    <a:pt x="3994" y="817"/>
                  </a:lnTo>
                  <a:lnTo>
                    <a:pt x="3994" y="806"/>
                  </a:lnTo>
                  <a:close/>
                  <a:moveTo>
                    <a:pt x="4312" y="798"/>
                  </a:moveTo>
                  <a:lnTo>
                    <a:pt x="4331" y="798"/>
                  </a:lnTo>
                  <a:lnTo>
                    <a:pt x="4340" y="808"/>
                  </a:lnTo>
                  <a:lnTo>
                    <a:pt x="4347" y="819"/>
                  </a:lnTo>
                  <a:lnTo>
                    <a:pt x="4350" y="832"/>
                  </a:lnTo>
                  <a:lnTo>
                    <a:pt x="4347" y="832"/>
                  </a:lnTo>
                  <a:lnTo>
                    <a:pt x="4338" y="824"/>
                  </a:lnTo>
                  <a:lnTo>
                    <a:pt x="4329" y="815"/>
                  </a:lnTo>
                  <a:lnTo>
                    <a:pt x="4319" y="808"/>
                  </a:lnTo>
                  <a:lnTo>
                    <a:pt x="4312" y="798"/>
                  </a:lnTo>
                  <a:close/>
                  <a:moveTo>
                    <a:pt x="4057" y="777"/>
                  </a:moveTo>
                  <a:lnTo>
                    <a:pt x="4067" y="777"/>
                  </a:lnTo>
                  <a:lnTo>
                    <a:pt x="4081" y="778"/>
                  </a:lnTo>
                  <a:lnTo>
                    <a:pt x="4085" y="791"/>
                  </a:lnTo>
                  <a:lnTo>
                    <a:pt x="4090" y="801"/>
                  </a:lnTo>
                  <a:lnTo>
                    <a:pt x="4097" y="810"/>
                  </a:lnTo>
                  <a:lnTo>
                    <a:pt x="4097" y="813"/>
                  </a:lnTo>
                  <a:lnTo>
                    <a:pt x="4100" y="813"/>
                  </a:lnTo>
                  <a:lnTo>
                    <a:pt x="4100" y="810"/>
                  </a:lnTo>
                  <a:lnTo>
                    <a:pt x="4109" y="801"/>
                  </a:lnTo>
                  <a:lnTo>
                    <a:pt x="4118" y="796"/>
                  </a:lnTo>
                  <a:lnTo>
                    <a:pt x="4130" y="792"/>
                  </a:lnTo>
                  <a:lnTo>
                    <a:pt x="4148" y="791"/>
                  </a:lnTo>
                  <a:lnTo>
                    <a:pt x="4162" y="799"/>
                  </a:lnTo>
                  <a:lnTo>
                    <a:pt x="4179" y="806"/>
                  </a:lnTo>
                  <a:lnTo>
                    <a:pt x="4200" y="813"/>
                  </a:lnTo>
                  <a:lnTo>
                    <a:pt x="4217" y="824"/>
                  </a:lnTo>
                  <a:lnTo>
                    <a:pt x="4231" y="834"/>
                  </a:lnTo>
                  <a:lnTo>
                    <a:pt x="4238" y="848"/>
                  </a:lnTo>
                  <a:lnTo>
                    <a:pt x="4251" y="850"/>
                  </a:lnTo>
                  <a:lnTo>
                    <a:pt x="4259" y="853"/>
                  </a:lnTo>
                  <a:lnTo>
                    <a:pt x="4270" y="855"/>
                  </a:lnTo>
                  <a:lnTo>
                    <a:pt x="4270" y="864"/>
                  </a:lnTo>
                  <a:lnTo>
                    <a:pt x="4268" y="864"/>
                  </a:lnTo>
                  <a:lnTo>
                    <a:pt x="4265" y="866"/>
                  </a:lnTo>
                  <a:lnTo>
                    <a:pt x="4261" y="866"/>
                  </a:lnTo>
                  <a:lnTo>
                    <a:pt x="4259" y="867"/>
                  </a:lnTo>
                  <a:lnTo>
                    <a:pt x="4258" y="869"/>
                  </a:lnTo>
                  <a:lnTo>
                    <a:pt x="4259" y="869"/>
                  </a:lnTo>
                  <a:lnTo>
                    <a:pt x="4263" y="871"/>
                  </a:lnTo>
                  <a:lnTo>
                    <a:pt x="4275" y="888"/>
                  </a:lnTo>
                  <a:lnTo>
                    <a:pt x="4292" y="902"/>
                  </a:lnTo>
                  <a:lnTo>
                    <a:pt x="4312" y="913"/>
                  </a:lnTo>
                  <a:lnTo>
                    <a:pt x="4312" y="921"/>
                  </a:lnTo>
                  <a:lnTo>
                    <a:pt x="4289" y="921"/>
                  </a:lnTo>
                  <a:lnTo>
                    <a:pt x="4286" y="918"/>
                  </a:lnTo>
                  <a:lnTo>
                    <a:pt x="4282" y="916"/>
                  </a:lnTo>
                  <a:lnTo>
                    <a:pt x="4279" y="916"/>
                  </a:lnTo>
                  <a:lnTo>
                    <a:pt x="4275" y="916"/>
                  </a:lnTo>
                  <a:lnTo>
                    <a:pt x="4272" y="915"/>
                  </a:lnTo>
                  <a:lnTo>
                    <a:pt x="4266" y="913"/>
                  </a:lnTo>
                  <a:lnTo>
                    <a:pt x="4261" y="909"/>
                  </a:lnTo>
                  <a:lnTo>
                    <a:pt x="4258" y="906"/>
                  </a:lnTo>
                  <a:lnTo>
                    <a:pt x="4254" y="899"/>
                  </a:lnTo>
                  <a:lnTo>
                    <a:pt x="4251" y="894"/>
                  </a:lnTo>
                  <a:lnTo>
                    <a:pt x="4247" y="890"/>
                  </a:lnTo>
                  <a:lnTo>
                    <a:pt x="4233" y="883"/>
                  </a:lnTo>
                  <a:lnTo>
                    <a:pt x="4223" y="883"/>
                  </a:lnTo>
                  <a:lnTo>
                    <a:pt x="4210" y="887"/>
                  </a:lnTo>
                  <a:lnTo>
                    <a:pt x="4198" y="894"/>
                  </a:lnTo>
                  <a:lnTo>
                    <a:pt x="4186" y="897"/>
                  </a:lnTo>
                  <a:lnTo>
                    <a:pt x="4174" y="890"/>
                  </a:lnTo>
                  <a:lnTo>
                    <a:pt x="4162" y="887"/>
                  </a:lnTo>
                  <a:lnTo>
                    <a:pt x="4149" y="885"/>
                  </a:lnTo>
                  <a:lnTo>
                    <a:pt x="4132" y="887"/>
                  </a:lnTo>
                  <a:lnTo>
                    <a:pt x="4134" y="880"/>
                  </a:lnTo>
                  <a:lnTo>
                    <a:pt x="4135" y="874"/>
                  </a:lnTo>
                  <a:lnTo>
                    <a:pt x="4137" y="871"/>
                  </a:lnTo>
                  <a:lnTo>
                    <a:pt x="4139" y="867"/>
                  </a:lnTo>
                  <a:lnTo>
                    <a:pt x="4141" y="864"/>
                  </a:lnTo>
                  <a:lnTo>
                    <a:pt x="4139" y="860"/>
                  </a:lnTo>
                  <a:lnTo>
                    <a:pt x="4130" y="845"/>
                  </a:lnTo>
                  <a:lnTo>
                    <a:pt x="4118" y="836"/>
                  </a:lnTo>
                  <a:lnTo>
                    <a:pt x="4104" y="832"/>
                  </a:lnTo>
                  <a:lnTo>
                    <a:pt x="4088" y="827"/>
                  </a:lnTo>
                  <a:lnTo>
                    <a:pt x="4073" y="824"/>
                  </a:lnTo>
                  <a:lnTo>
                    <a:pt x="4060" y="817"/>
                  </a:lnTo>
                  <a:lnTo>
                    <a:pt x="4052" y="806"/>
                  </a:lnTo>
                  <a:lnTo>
                    <a:pt x="4055" y="805"/>
                  </a:lnTo>
                  <a:lnTo>
                    <a:pt x="4057" y="805"/>
                  </a:lnTo>
                  <a:lnTo>
                    <a:pt x="4059" y="803"/>
                  </a:lnTo>
                  <a:lnTo>
                    <a:pt x="4059" y="803"/>
                  </a:lnTo>
                  <a:lnTo>
                    <a:pt x="4060" y="801"/>
                  </a:lnTo>
                  <a:lnTo>
                    <a:pt x="4062" y="798"/>
                  </a:lnTo>
                  <a:lnTo>
                    <a:pt x="4052" y="796"/>
                  </a:lnTo>
                  <a:lnTo>
                    <a:pt x="4041" y="791"/>
                  </a:lnTo>
                  <a:lnTo>
                    <a:pt x="4032" y="787"/>
                  </a:lnTo>
                  <a:lnTo>
                    <a:pt x="4032" y="778"/>
                  </a:lnTo>
                  <a:lnTo>
                    <a:pt x="4046" y="777"/>
                  </a:lnTo>
                  <a:lnTo>
                    <a:pt x="4057" y="777"/>
                  </a:lnTo>
                  <a:close/>
                  <a:moveTo>
                    <a:pt x="1543" y="756"/>
                  </a:moveTo>
                  <a:lnTo>
                    <a:pt x="1536" y="768"/>
                  </a:lnTo>
                  <a:lnTo>
                    <a:pt x="1531" y="768"/>
                  </a:lnTo>
                  <a:lnTo>
                    <a:pt x="1531" y="771"/>
                  </a:lnTo>
                  <a:lnTo>
                    <a:pt x="1542" y="775"/>
                  </a:lnTo>
                  <a:lnTo>
                    <a:pt x="1552" y="780"/>
                  </a:lnTo>
                  <a:lnTo>
                    <a:pt x="1559" y="785"/>
                  </a:lnTo>
                  <a:lnTo>
                    <a:pt x="1563" y="787"/>
                  </a:lnTo>
                  <a:lnTo>
                    <a:pt x="1564" y="785"/>
                  </a:lnTo>
                  <a:lnTo>
                    <a:pt x="1564" y="784"/>
                  </a:lnTo>
                  <a:lnTo>
                    <a:pt x="1564" y="784"/>
                  </a:lnTo>
                  <a:lnTo>
                    <a:pt x="1566" y="782"/>
                  </a:lnTo>
                  <a:lnTo>
                    <a:pt x="1566" y="778"/>
                  </a:lnTo>
                  <a:lnTo>
                    <a:pt x="1559" y="778"/>
                  </a:lnTo>
                  <a:lnTo>
                    <a:pt x="1557" y="778"/>
                  </a:lnTo>
                  <a:lnTo>
                    <a:pt x="1556" y="777"/>
                  </a:lnTo>
                  <a:lnTo>
                    <a:pt x="1554" y="777"/>
                  </a:lnTo>
                  <a:lnTo>
                    <a:pt x="1550" y="777"/>
                  </a:lnTo>
                  <a:lnTo>
                    <a:pt x="1547" y="775"/>
                  </a:lnTo>
                  <a:lnTo>
                    <a:pt x="1547" y="756"/>
                  </a:lnTo>
                  <a:lnTo>
                    <a:pt x="1543" y="756"/>
                  </a:lnTo>
                  <a:close/>
                  <a:moveTo>
                    <a:pt x="3952" y="743"/>
                  </a:moveTo>
                  <a:lnTo>
                    <a:pt x="3954" y="743"/>
                  </a:lnTo>
                  <a:lnTo>
                    <a:pt x="3954" y="745"/>
                  </a:lnTo>
                  <a:lnTo>
                    <a:pt x="3954" y="747"/>
                  </a:lnTo>
                  <a:lnTo>
                    <a:pt x="3956" y="747"/>
                  </a:lnTo>
                  <a:lnTo>
                    <a:pt x="3956" y="749"/>
                  </a:lnTo>
                  <a:lnTo>
                    <a:pt x="3959" y="749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6" y="750"/>
                  </a:lnTo>
                  <a:lnTo>
                    <a:pt x="3956" y="752"/>
                  </a:lnTo>
                  <a:lnTo>
                    <a:pt x="3950" y="757"/>
                  </a:lnTo>
                  <a:lnTo>
                    <a:pt x="3945" y="763"/>
                  </a:lnTo>
                  <a:lnTo>
                    <a:pt x="3940" y="768"/>
                  </a:lnTo>
                  <a:lnTo>
                    <a:pt x="3921" y="766"/>
                  </a:lnTo>
                  <a:lnTo>
                    <a:pt x="3905" y="766"/>
                  </a:lnTo>
                  <a:lnTo>
                    <a:pt x="3886" y="768"/>
                  </a:lnTo>
                  <a:lnTo>
                    <a:pt x="3886" y="778"/>
                  </a:lnTo>
                  <a:lnTo>
                    <a:pt x="3889" y="780"/>
                  </a:lnTo>
                  <a:lnTo>
                    <a:pt x="3889" y="782"/>
                  </a:lnTo>
                  <a:lnTo>
                    <a:pt x="3891" y="784"/>
                  </a:lnTo>
                  <a:lnTo>
                    <a:pt x="3893" y="787"/>
                  </a:lnTo>
                  <a:lnTo>
                    <a:pt x="3912" y="780"/>
                  </a:lnTo>
                  <a:lnTo>
                    <a:pt x="3931" y="775"/>
                  </a:lnTo>
                  <a:lnTo>
                    <a:pt x="3931" y="784"/>
                  </a:lnTo>
                  <a:lnTo>
                    <a:pt x="3928" y="784"/>
                  </a:lnTo>
                  <a:lnTo>
                    <a:pt x="3922" y="787"/>
                  </a:lnTo>
                  <a:lnTo>
                    <a:pt x="3915" y="791"/>
                  </a:lnTo>
                  <a:lnTo>
                    <a:pt x="3908" y="794"/>
                  </a:lnTo>
                  <a:lnTo>
                    <a:pt x="3914" y="806"/>
                  </a:lnTo>
                  <a:lnTo>
                    <a:pt x="3921" y="817"/>
                  </a:lnTo>
                  <a:lnTo>
                    <a:pt x="3924" y="827"/>
                  </a:lnTo>
                  <a:lnTo>
                    <a:pt x="3928" y="845"/>
                  </a:lnTo>
                  <a:lnTo>
                    <a:pt x="3924" y="845"/>
                  </a:lnTo>
                  <a:lnTo>
                    <a:pt x="3924" y="848"/>
                  </a:lnTo>
                  <a:lnTo>
                    <a:pt x="3921" y="846"/>
                  </a:lnTo>
                  <a:lnTo>
                    <a:pt x="3919" y="846"/>
                  </a:lnTo>
                  <a:lnTo>
                    <a:pt x="3919" y="846"/>
                  </a:lnTo>
                  <a:lnTo>
                    <a:pt x="3919" y="845"/>
                  </a:lnTo>
                  <a:lnTo>
                    <a:pt x="3917" y="845"/>
                  </a:lnTo>
                  <a:lnTo>
                    <a:pt x="3907" y="834"/>
                  </a:lnTo>
                  <a:lnTo>
                    <a:pt x="3898" y="822"/>
                  </a:lnTo>
                  <a:lnTo>
                    <a:pt x="3889" y="810"/>
                  </a:lnTo>
                  <a:lnTo>
                    <a:pt x="3889" y="848"/>
                  </a:lnTo>
                  <a:lnTo>
                    <a:pt x="3874" y="848"/>
                  </a:lnTo>
                  <a:lnTo>
                    <a:pt x="3874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5"/>
                  </a:lnTo>
                  <a:lnTo>
                    <a:pt x="3870" y="845"/>
                  </a:lnTo>
                  <a:lnTo>
                    <a:pt x="3872" y="832"/>
                  </a:lnTo>
                  <a:lnTo>
                    <a:pt x="3870" y="825"/>
                  </a:lnTo>
                  <a:lnTo>
                    <a:pt x="3867" y="819"/>
                  </a:lnTo>
                  <a:lnTo>
                    <a:pt x="3863" y="810"/>
                  </a:lnTo>
                  <a:lnTo>
                    <a:pt x="3863" y="801"/>
                  </a:lnTo>
                  <a:lnTo>
                    <a:pt x="3868" y="791"/>
                  </a:lnTo>
                  <a:lnTo>
                    <a:pt x="3875" y="777"/>
                  </a:lnTo>
                  <a:lnTo>
                    <a:pt x="3882" y="764"/>
                  </a:lnTo>
                  <a:lnTo>
                    <a:pt x="3889" y="754"/>
                  </a:lnTo>
                  <a:lnTo>
                    <a:pt x="3893" y="749"/>
                  </a:lnTo>
                  <a:lnTo>
                    <a:pt x="3910" y="754"/>
                  </a:lnTo>
                  <a:lnTo>
                    <a:pt x="3921" y="754"/>
                  </a:lnTo>
                  <a:lnTo>
                    <a:pt x="3929" y="752"/>
                  </a:lnTo>
                  <a:lnTo>
                    <a:pt x="3940" y="749"/>
                  </a:lnTo>
                  <a:lnTo>
                    <a:pt x="3950" y="743"/>
                  </a:lnTo>
                  <a:lnTo>
                    <a:pt x="3952" y="743"/>
                  </a:lnTo>
                  <a:close/>
                  <a:moveTo>
                    <a:pt x="3989" y="740"/>
                  </a:moveTo>
                  <a:lnTo>
                    <a:pt x="3996" y="743"/>
                  </a:lnTo>
                  <a:lnTo>
                    <a:pt x="3999" y="745"/>
                  </a:lnTo>
                  <a:lnTo>
                    <a:pt x="4003" y="749"/>
                  </a:lnTo>
                  <a:lnTo>
                    <a:pt x="4004" y="752"/>
                  </a:lnTo>
                  <a:lnTo>
                    <a:pt x="4004" y="759"/>
                  </a:lnTo>
                  <a:lnTo>
                    <a:pt x="4004" y="768"/>
                  </a:lnTo>
                  <a:lnTo>
                    <a:pt x="4001" y="770"/>
                  </a:lnTo>
                  <a:lnTo>
                    <a:pt x="3999" y="771"/>
                  </a:lnTo>
                  <a:lnTo>
                    <a:pt x="3999" y="773"/>
                  </a:lnTo>
                  <a:lnTo>
                    <a:pt x="3999" y="775"/>
                  </a:lnTo>
                  <a:lnTo>
                    <a:pt x="3999" y="777"/>
                  </a:lnTo>
                  <a:lnTo>
                    <a:pt x="3999" y="778"/>
                  </a:lnTo>
                  <a:lnTo>
                    <a:pt x="3998" y="780"/>
                  </a:lnTo>
                  <a:lnTo>
                    <a:pt x="3994" y="784"/>
                  </a:lnTo>
                  <a:lnTo>
                    <a:pt x="3994" y="775"/>
                  </a:lnTo>
                  <a:lnTo>
                    <a:pt x="3987" y="764"/>
                  </a:lnTo>
                  <a:lnTo>
                    <a:pt x="3987" y="752"/>
                  </a:lnTo>
                  <a:lnTo>
                    <a:pt x="3989" y="740"/>
                  </a:lnTo>
                  <a:close/>
                  <a:moveTo>
                    <a:pt x="3533" y="691"/>
                  </a:moveTo>
                  <a:lnTo>
                    <a:pt x="3566" y="695"/>
                  </a:lnTo>
                  <a:lnTo>
                    <a:pt x="3579" y="710"/>
                  </a:lnTo>
                  <a:lnTo>
                    <a:pt x="3593" y="719"/>
                  </a:lnTo>
                  <a:lnTo>
                    <a:pt x="3607" y="728"/>
                  </a:lnTo>
                  <a:lnTo>
                    <a:pt x="3624" y="736"/>
                  </a:lnTo>
                  <a:lnTo>
                    <a:pt x="3629" y="740"/>
                  </a:lnTo>
                  <a:lnTo>
                    <a:pt x="3629" y="742"/>
                  </a:lnTo>
                  <a:lnTo>
                    <a:pt x="3631" y="742"/>
                  </a:lnTo>
                  <a:lnTo>
                    <a:pt x="3638" y="749"/>
                  </a:lnTo>
                  <a:lnTo>
                    <a:pt x="3650" y="763"/>
                  </a:lnTo>
                  <a:lnTo>
                    <a:pt x="3661" y="778"/>
                  </a:lnTo>
                  <a:lnTo>
                    <a:pt x="3673" y="796"/>
                  </a:lnTo>
                  <a:lnTo>
                    <a:pt x="3690" y="810"/>
                  </a:lnTo>
                  <a:lnTo>
                    <a:pt x="3687" y="827"/>
                  </a:lnTo>
                  <a:lnTo>
                    <a:pt x="3687" y="848"/>
                  </a:lnTo>
                  <a:lnTo>
                    <a:pt x="3701" y="850"/>
                  </a:lnTo>
                  <a:lnTo>
                    <a:pt x="3710" y="853"/>
                  </a:lnTo>
                  <a:lnTo>
                    <a:pt x="3716" y="859"/>
                  </a:lnTo>
                  <a:lnTo>
                    <a:pt x="3725" y="864"/>
                  </a:lnTo>
                  <a:lnTo>
                    <a:pt x="3736" y="864"/>
                  </a:lnTo>
                  <a:lnTo>
                    <a:pt x="3744" y="860"/>
                  </a:lnTo>
                  <a:lnTo>
                    <a:pt x="3751" y="857"/>
                  </a:lnTo>
                  <a:lnTo>
                    <a:pt x="3758" y="855"/>
                  </a:lnTo>
                  <a:lnTo>
                    <a:pt x="3774" y="860"/>
                  </a:lnTo>
                  <a:lnTo>
                    <a:pt x="3792" y="867"/>
                  </a:lnTo>
                  <a:lnTo>
                    <a:pt x="3809" y="876"/>
                  </a:lnTo>
                  <a:lnTo>
                    <a:pt x="3825" y="883"/>
                  </a:lnTo>
                  <a:lnTo>
                    <a:pt x="3823" y="883"/>
                  </a:lnTo>
                  <a:lnTo>
                    <a:pt x="3821" y="885"/>
                  </a:lnTo>
                  <a:lnTo>
                    <a:pt x="3821" y="885"/>
                  </a:lnTo>
                  <a:lnTo>
                    <a:pt x="3819" y="885"/>
                  </a:lnTo>
                  <a:lnTo>
                    <a:pt x="3816" y="887"/>
                  </a:lnTo>
                  <a:lnTo>
                    <a:pt x="3806" y="890"/>
                  </a:lnTo>
                  <a:lnTo>
                    <a:pt x="3786" y="890"/>
                  </a:lnTo>
                  <a:lnTo>
                    <a:pt x="3764" y="887"/>
                  </a:lnTo>
                  <a:lnTo>
                    <a:pt x="3741" y="881"/>
                  </a:lnTo>
                  <a:lnTo>
                    <a:pt x="3716" y="876"/>
                  </a:lnTo>
                  <a:lnTo>
                    <a:pt x="3697" y="871"/>
                  </a:lnTo>
                  <a:lnTo>
                    <a:pt x="3682" y="864"/>
                  </a:lnTo>
                  <a:lnTo>
                    <a:pt x="3675" y="860"/>
                  </a:lnTo>
                  <a:lnTo>
                    <a:pt x="3678" y="857"/>
                  </a:lnTo>
                  <a:lnTo>
                    <a:pt x="3678" y="857"/>
                  </a:lnTo>
                  <a:lnTo>
                    <a:pt x="3680" y="855"/>
                  </a:lnTo>
                  <a:lnTo>
                    <a:pt x="3682" y="852"/>
                  </a:lnTo>
                  <a:lnTo>
                    <a:pt x="3661" y="846"/>
                  </a:lnTo>
                  <a:lnTo>
                    <a:pt x="3643" y="836"/>
                  </a:lnTo>
                  <a:lnTo>
                    <a:pt x="3627" y="820"/>
                  </a:lnTo>
                  <a:lnTo>
                    <a:pt x="3615" y="803"/>
                  </a:lnTo>
                  <a:lnTo>
                    <a:pt x="3603" y="784"/>
                  </a:lnTo>
                  <a:lnTo>
                    <a:pt x="3593" y="764"/>
                  </a:lnTo>
                  <a:lnTo>
                    <a:pt x="3582" y="749"/>
                  </a:lnTo>
                  <a:lnTo>
                    <a:pt x="3572" y="736"/>
                  </a:lnTo>
                  <a:lnTo>
                    <a:pt x="3561" y="728"/>
                  </a:lnTo>
                  <a:lnTo>
                    <a:pt x="3549" y="717"/>
                  </a:lnTo>
                  <a:lnTo>
                    <a:pt x="3538" y="707"/>
                  </a:lnTo>
                  <a:lnTo>
                    <a:pt x="3533" y="691"/>
                  </a:lnTo>
                  <a:close/>
                  <a:moveTo>
                    <a:pt x="3832" y="672"/>
                  </a:moveTo>
                  <a:lnTo>
                    <a:pt x="3842" y="675"/>
                  </a:lnTo>
                  <a:lnTo>
                    <a:pt x="3854" y="682"/>
                  </a:lnTo>
                  <a:lnTo>
                    <a:pt x="3865" y="693"/>
                  </a:lnTo>
                  <a:lnTo>
                    <a:pt x="3870" y="702"/>
                  </a:lnTo>
                  <a:lnTo>
                    <a:pt x="3865" y="705"/>
                  </a:lnTo>
                  <a:lnTo>
                    <a:pt x="3860" y="710"/>
                  </a:lnTo>
                  <a:lnTo>
                    <a:pt x="3854" y="714"/>
                  </a:lnTo>
                  <a:lnTo>
                    <a:pt x="3847" y="717"/>
                  </a:lnTo>
                  <a:lnTo>
                    <a:pt x="3853" y="733"/>
                  </a:lnTo>
                  <a:lnTo>
                    <a:pt x="3860" y="745"/>
                  </a:lnTo>
                  <a:lnTo>
                    <a:pt x="3867" y="759"/>
                  </a:lnTo>
                  <a:lnTo>
                    <a:pt x="3861" y="761"/>
                  </a:lnTo>
                  <a:lnTo>
                    <a:pt x="3858" y="761"/>
                  </a:lnTo>
                  <a:lnTo>
                    <a:pt x="3856" y="761"/>
                  </a:lnTo>
                  <a:lnTo>
                    <a:pt x="3856" y="761"/>
                  </a:lnTo>
                  <a:lnTo>
                    <a:pt x="3854" y="763"/>
                  </a:lnTo>
                  <a:lnTo>
                    <a:pt x="3853" y="764"/>
                  </a:lnTo>
                  <a:lnTo>
                    <a:pt x="3851" y="768"/>
                  </a:lnTo>
                  <a:lnTo>
                    <a:pt x="3842" y="784"/>
                  </a:lnTo>
                  <a:lnTo>
                    <a:pt x="3837" y="803"/>
                  </a:lnTo>
                  <a:lnTo>
                    <a:pt x="3828" y="820"/>
                  </a:lnTo>
                  <a:lnTo>
                    <a:pt x="3823" y="824"/>
                  </a:lnTo>
                  <a:lnTo>
                    <a:pt x="3818" y="824"/>
                  </a:lnTo>
                  <a:lnTo>
                    <a:pt x="3812" y="825"/>
                  </a:lnTo>
                  <a:lnTo>
                    <a:pt x="3806" y="825"/>
                  </a:lnTo>
                  <a:lnTo>
                    <a:pt x="3795" y="819"/>
                  </a:lnTo>
                  <a:lnTo>
                    <a:pt x="3785" y="817"/>
                  </a:lnTo>
                  <a:lnTo>
                    <a:pt x="3772" y="817"/>
                  </a:lnTo>
                  <a:lnTo>
                    <a:pt x="3760" y="815"/>
                  </a:lnTo>
                  <a:lnTo>
                    <a:pt x="3748" y="810"/>
                  </a:lnTo>
                  <a:lnTo>
                    <a:pt x="3736" y="794"/>
                  </a:lnTo>
                  <a:lnTo>
                    <a:pt x="3727" y="773"/>
                  </a:lnTo>
                  <a:lnTo>
                    <a:pt x="3725" y="749"/>
                  </a:lnTo>
                  <a:lnTo>
                    <a:pt x="3734" y="745"/>
                  </a:lnTo>
                  <a:lnTo>
                    <a:pt x="3741" y="745"/>
                  </a:lnTo>
                  <a:lnTo>
                    <a:pt x="3748" y="747"/>
                  </a:lnTo>
                  <a:lnTo>
                    <a:pt x="3755" y="743"/>
                  </a:lnTo>
                  <a:lnTo>
                    <a:pt x="3764" y="729"/>
                  </a:lnTo>
                  <a:lnTo>
                    <a:pt x="3786" y="726"/>
                  </a:lnTo>
                  <a:lnTo>
                    <a:pt x="3790" y="723"/>
                  </a:lnTo>
                  <a:lnTo>
                    <a:pt x="3793" y="719"/>
                  </a:lnTo>
                  <a:lnTo>
                    <a:pt x="3793" y="717"/>
                  </a:lnTo>
                  <a:lnTo>
                    <a:pt x="3795" y="716"/>
                  </a:lnTo>
                  <a:lnTo>
                    <a:pt x="3795" y="714"/>
                  </a:lnTo>
                  <a:lnTo>
                    <a:pt x="3795" y="712"/>
                  </a:lnTo>
                  <a:lnTo>
                    <a:pt x="3797" y="710"/>
                  </a:lnTo>
                  <a:lnTo>
                    <a:pt x="3797" y="710"/>
                  </a:lnTo>
                  <a:lnTo>
                    <a:pt x="3800" y="710"/>
                  </a:lnTo>
                  <a:lnTo>
                    <a:pt x="3806" y="710"/>
                  </a:lnTo>
                  <a:lnTo>
                    <a:pt x="3812" y="710"/>
                  </a:lnTo>
                  <a:lnTo>
                    <a:pt x="3816" y="698"/>
                  </a:lnTo>
                  <a:lnTo>
                    <a:pt x="3821" y="689"/>
                  </a:lnTo>
                  <a:lnTo>
                    <a:pt x="3826" y="681"/>
                  </a:lnTo>
                  <a:lnTo>
                    <a:pt x="3832" y="672"/>
                  </a:lnTo>
                  <a:close/>
                  <a:moveTo>
                    <a:pt x="3329" y="649"/>
                  </a:moveTo>
                  <a:lnTo>
                    <a:pt x="3339" y="656"/>
                  </a:lnTo>
                  <a:lnTo>
                    <a:pt x="3345" y="668"/>
                  </a:lnTo>
                  <a:lnTo>
                    <a:pt x="3345" y="686"/>
                  </a:lnTo>
                  <a:lnTo>
                    <a:pt x="3345" y="688"/>
                  </a:lnTo>
                  <a:lnTo>
                    <a:pt x="3346" y="688"/>
                  </a:lnTo>
                  <a:lnTo>
                    <a:pt x="3348" y="689"/>
                  </a:lnTo>
                  <a:lnTo>
                    <a:pt x="3348" y="689"/>
                  </a:lnTo>
                  <a:lnTo>
                    <a:pt x="3348" y="691"/>
                  </a:lnTo>
                  <a:lnTo>
                    <a:pt x="3348" y="695"/>
                  </a:lnTo>
                  <a:lnTo>
                    <a:pt x="3345" y="695"/>
                  </a:lnTo>
                  <a:lnTo>
                    <a:pt x="3341" y="696"/>
                  </a:lnTo>
                  <a:lnTo>
                    <a:pt x="3339" y="700"/>
                  </a:lnTo>
                  <a:lnTo>
                    <a:pt x="3336" y="702"/>
                  </a:lnTo>
                  <a:lnTo>
                    <a:pt x="3334" y="702"/>
                  </a:lnTo>
                  <a:lnTo>
                    <a:pt x="3332" y="700"/>
                  </a:lnTo>
                  <a:lnTo>
                    <a:pt x="3331" y="700"/>
                  </a:lnTo>
                  <a:lnTo>
                    <a:pt x="3331" y="700"/>
                  </a:lnTo>
                  <a:lnTo>
                    <a:pt x="3329" y="698"/>
                  </a:lnTo>
                  <a:lnTo>
                    <a:pt x="3322" y="684"/>
                  </a:lnTo>
                  <a:lnTo>
                    <a:pt x="3322" y="663"/>
                  </a:lnTo>
                  <a:lnTo>
                    <a:pt x="3324" y="660"/>
                  </a:lnTo>
                  <a:lnTo>
                    <a:pt x="3326" y="658"/>
                  </a:lnTo>
                  <a:lnTo>
                    <a:pt x="3327" y="654"/>
                  </a:lnTo>
                  <a:lnTo>
                    <a:pt x="3329" y="649"/>
                  </a:lnTo>
                  <a:close/>
                  <a:moveTo>
                    <a:pt x="3956" y="628"/>
                  </a:moveTo>
                  <a:lnTo>
                    <a:pt x="3964" y="637"/>
                  </a:lnTo>
                  <a:lnTo>
                    <a:pt x="3970" y="647"/>
                  </a:lnTo>
                  <a:lnTo>
                    <a:pt x="3970" y="663"/>
                  </a:lnTo>
                  <a:lnTo>
                    <a:pt x="3971" y="667"/>
                  </a:lnTo>
                  <a:lnTo>
                    <a:pt x="3973" y="667"/>
                  </a:lnTo>
                  <a:lnTo>
                    <a:pt x="3973" y="668"/>
                  </a:lnTo>
                  <a:lnTo>
                    <a:pt x="3973" y="668"/>
                  </a:lnTo>
                  <a:lnTo>
                    <a:pt x="3971" y="668"/>
                  </a:lnTo>
                  <a:lnTo>
                    <a:pt x="3970" y="672"/>
                  </a:lnTo>
                  <a:lnTo>
                    <a:pt x="3970" y="675"/>
                  </a:lnTo>
                  <a:lnTo>
                    <a:pt x="3968" y="675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6" y="677"/>
                  </a:lnTo>
                  <a:lnTo>
                    <a:pt x="3963" y="679"/>
                  </a:lnTo>
                  <a:lnTo>
                    <a:pt x="3961" y="675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59" y="674"/>
                  </a:lnTo>
                  <a:lnTo>
                    <a:pt x="3957" y="674"/>
                  </a:lnTo>
                  <a:lnTo>
                    <a:pt x="3956" y="672"/>
                  </a:lnTo>
                  <a:lnTo>
                    <a:pt x="3956" y="675"/>
                  </a:lnTo>
                  <a:lnTo>
                    <a:pt x="3957" y="677"/>
                  </a:lnTo>
                  <a:lnTo>
                    <a:pt x="3959" y="679"/>
                  </a:lnTo>
                  <a:lnTo>
                    <a:pt x="3961" y="681"/>
                  </a:lnTo>
                  <a:lnTo>
                    <a:pt x="3961" y="681"/>
                  </a:lnTo>
                  <a:lnTo>
                    <a:pt x="3959" y="682"/>
                  </a:lnTo>
                  <a:lnTo>
                    <a:pt x="3959" y="684"/>
                  </a:lnTo>
                  <a:lnTo>
                    <a:pt x="3959" y="686"/>
                  </a:lnTo>
                  <a:lnTo>
                    <a:pt x="3959" y="691"/>
                  </a:lnTo>
                  <a:lnTo>
                    <a:pt x="3950" y="691"/>
                  </a:lnTo>
                  <a:lnTo>
                    <a:pt x="3950" y="686"/>
                  </a:lnTo>
                  <a:lnTo>
                    <a:pt x="3945" y="684"/>
                  </a:lnTo>
                  <a:lnTo>
                    <a:pt x="3940" y="681"/>
                  </a:lnTo>
                  <a:lnTo>
                    <a:pt x="3938" y="677"/>
                  </a:lnTo>
                  <a:lnTo>
                    <a:pt x="3936" y="672"/>
                  </a:lnTo>
                  <a:lnTo>
                    <a:pt x="3935" y="667"/>
                  </a:lnTo>
                  <a:lnTo>
                    <a:pt x="3931" y="660"/>
                  </a:lnTo>
                  <a:lnTo>
                    <a:pt x="3926" y="663"/>
                  </a:lnTo>
                  <a:lnTo>
                    <a:pt x="3919" y="667"/>
                  </a:lnTo>
                  <a:lnTo>
                    <a:pt x="3912" y="668"/>
                  </a:lnTo>
                  <a:lnTo>
                    <a:pt x="3905" y="672"/>
                  </a:lnTo>
                  <a:lnTo>
                    <a:pt x="3905" y="663"/>
                  </a:lnTo>
                  <a:lnTo>
                    <a:pt x="3907" y="661"/>
                  </a:lnTo>
                  <a:lnTo>
                    <a:pt x="3907" y="661"/>
                  </a:lnTo>
                  <a:lnTo>
                    <a:pt x="3907" y="660"/>
                  </a:lnTo>
                  <a:lnTo>
                    <a:pt x="3908" y="660"/>
                  </a:lnTo>
                  <a:lnTo>
                    <a:pt x="3908" y="656"/>
                  </a:lnTo>
                  <a:lnTo>
                    <a:pt x="3922" y="651"/>
                  </a:lnTo>
                  <a:lnTo>
                    <a:pt x="3935" y="647"/>
                  </a:lnTo>
                  <a:lnTo>
                    <a:pt x="3947" y="640"/>
                  </a:lnTo>
                  <a:lnTo>
                    <a:pt x="3956" y="628"/>
                  </a:lnTo>
                  <a:close/>
                  <a:moveTo>
                    <a:pt x="1243" y="628"/>
                  </a:moveTo>
                  <a:lnTo>
                    <a:pt x="1245" y="633"/>
                  </a:lnTo>
                  <a:lnTo>
                    <a:pt x="1245" y="635"/>
                  </a:lnTo>
                  <a:lnTo>
                    <a:pt x="1245" y="637"/>
                  </a:lnTo>
                  <a:lnTo>
                    <a:pt x="1245" y="637"/>
                  </a:lnTo>
                  <a:lnTo>
                    <a:pt x="1247" y="639"/>
                  </a:lnTo>
                  <a:lnTo>
                    <a:pt x="1248" y="639"/>
                  </a:lnTo>
                  <a:lnTo>
                    <a:pt x="1252" y="640"/>
                  </a:lnTo>
                  <a:lnTo>
                    <a:pt x="1252" y="633"/>
                  </a:lnTo>
                  <a:lnTo>
                    <a:pt x="1243" y="628"/>
                  </a:lnTo>
                  <a:close/>
                  <a:moveTo>
                    <a:pt x="3870" y="609"/>
                  </a:moveTo>
                  <a:lnTo>
                    <a:pt x="3874" y="613"/>
                  </a:lnTo>
                  <a:lnTo>
                    <a:pt x="3875" y="613"/>
                  </a:lnTo>
                  <a:lnTo>
                    <a:pt x="3877" y="613"/>
                  </a:lnTo>
                  <a:lnTo>
                    <a:pt x="3877" y="614"/>
                  </a:lnTo>
                  <a:lnTo>
                    <a:pt x="3877" y="614"/>
                  </a:lnTo>
                  <a:lnTo>
                    <a:pt x="3877" y="618"/>
                  </a:lnTo>
                  <a:lnTo>
                    <a:pt x="3879" y="621"/>
                  </a:lnTo>
                  <a:lnTo>
                    <a:pt x="3868" y="630"/>
                  </a:lnTo>
                  <a:lnTo>
                    <a:pt x="3861" y="639"/>
                  </a:lnTo>
                  <a:lnTo>
                    <a:pt x="3853" y="646"/>
                  </a:lnTo>
                  <a:lnTo>
                    <a:pt x="3840" y="653"/>
                  </a:lnTo>
                  <a:lnTo>
                    <a:pt x="3840" y="649"/>
                  </a:lnTo>
                  <a:lnTo>
                    <a:pt x="3851" y="637"/>
                  </a:lnTo>
                  <a:lnTo>
                    <a:pt x="3863" y="625"/>
                  </a:lnTo>
                  <a:lnTo>
                    <a:pt x="3870" y="609"/>
                  </a:lnTo>
                  <a:close/>
                  <a:moveTo>
                    <a:pt x="1371" y="517"/>
                  </a:moveTo>
                  <a:lnTo>
                    <a:pt x="1378" y="518"/>
                  </a:lnTo>
                  <a:lnTo>
                    <a:pt x="1386" y="522"/>
                  </a:lnTo>
                  <a:lnTo>
                    <a:pt x="1383" y="524"/>
                  </a:lnTo>
                  <a:lnTo>
                    <a:pt x="1381" y="527"/>
                  </a:lnTo>
                  <a:lnTo>
                    <a:pt x="1378" y="529"/>
                  </a:lnTo>
                  <a:lnTo>
                    <a:pt x="1372" y="529"/>
                  </a:lnTo>
                  <a:lnTo>
                    <a:pt x="1367" y="527"/>
                  </a:lnTo>
                  <a:lnTo>
                    <a:pt x="1362" y="527"/>
                  </a:lnTo>
                  <a:lnTo>
                    <a:pt x="1357" y="527"/>
                  </a:lnTo>
                  <a:lnTo>
                    <a:pt x="1351" y="529"/>
                  </a:lnTo>
                  <a:lnTo>
                    <a:pt x="1351" y="518"/>
                  </a:lnTo>
                  <a:lnTo>
                    <a:pt x="1364" y="517"/>
                  </a:lnTo>
                  <a:lnTo>
                    <a:pt x="1371" y="517"/>
                  </a:lnTo>
                  <a:close/>
                  <a:moveTo>
                    <a:pt x="3912" y="506"/>
                  </a:moveTo>
                  <a:lnTo>
                    <a:pt x="3912" y="524"/>
                  </a:lnTo>
                  <a:lnTo>
                    <a:pt x="3910" y="536"/>
                  </a:lnTo>
                  <a:lnTo>
                    <a:pt x="3907" y="546"/>
                  </a:lnTo>
                  <a:lnTo>
                    <a:pt x="3905" y="564"/>
                  </a:lnTo>
                  <a:lnTo>
                    <a:pt x="3908" y="564"/>
                  </a:lnTo>
                  <a:lnTo>
                    <a:pt x="3908" y="567"/>
                  </a:lnTo>
                  <a:lnTo>
                    <a:pt x="3915" y="567"/>
                  </a:lnTo>
                  <a:lnTo>
                    <a:pt x="3919" y="567"/>
                  </a:lnTo>
                  <a:lnTo>
                    <a:pt x="3922" y="567"/>
                  </a:lnTo>
                  <a:lnTo>
                    <a:pt x="3926" y="569"/>
                  </a:lnTo>
                  <a:lnTo>
                    <a:pt x="3929" y="571"/>
                  </a:lnTo>
                  <a:lnTo>
                    <a:pt x="3936" y="572"/>
                  </a:lnTo>
                  <a:lnTo>
                    <a:pt x="3940" y="585"/>
                  </a:lnTo>
                  <a:lnTo>
                    <a:pt x="3947" y="593"/>
                  </a:lnTo>
                  <a:lnTo>
                    <a:pt x="3956" y="602"/>
                  </a:lnTo>
                  <a:lnTo>
                    <a:pt x="3963" y="614"/>
                  </a:lnTo>
                  <a:lnTo>
                    <a:pt x="3957" y="616"/>
                  </a:lnTo>
                  <a:lnTo>
                    <a:pt x="3954" y="618"/>
                  </a:lnTo>
                  <a:lnTo>
                    <a:pt x="3952" y="618"/>
                  </a:lnTo>
                  <a:lnTo>
                    <a:pt x="3952" y="620"/>
                  </a:lnTo>
                  <a:lnTo>
                    <a:pt x="3952" y="621"/>
                  </a:lnTo>
                  <a:lnTo>
                    <a:pt x="3952" y="621"/>
                  </a:lnTo>
                  <a:lnTo>
                    <a:pt x="3952" y="623"/>
                  </a:lnTo>
                  <a:lnTo>
                    <a:pt x="3949" y="623"/>
                  </a:lnTo>
                  <a:lnTo>
                    <a:pt x="3943" y="625"/>
                  </a:lnTo>
                  <a:lnTo>
                    <a:pt x="3942" y="621"/>
                  </a:lnTo>
                  <a:lnTo>
                    <a:pt x="3942" y="621"/>
                  </a:lnTo>
                  <a:lnTo>
                    <a:pt x="3942" y="620"/>
                  </a:lnTo>
                  <a:lnTo>
                    <a:pt x="3942" y="620"/>
                  </a:lnTo>
                  <a:lnTo>
                    <a:pt x="3940" y="620"/>
                  </a:lnTo>
                  <a:lnTo>
                    <a:pt x="3938" y="620"/>
                  </a:lnTo>
                  <a:lnTo>
                    <a:pt x="3936" y="618"/>
                  </a:lnTo>
                  <a:lnTo>
                    <a:pt x="3933" y="625"/>
                  </a:lnTo>
                  <a:lnTo>
                    <a:pt x="3931" y="630"/>
                  </a:lnTo>
                  <a:lnTo>
                    <a:pt x="3928" y="635"/>
                  </a:lnTo>
                  <a:lnTo>
                    <a:pt x="3922" y="637"/>
                  </a:lnTo>
                  <a:lnTo>
                    <a:pt x="3917" y="640"/>
                  </a:lnTo>
                  <a:lnTo>
                    <a:pt x="3917" y="637"/>
                  </a:lnTo>
                  <a:lnTo>
                    <a:pt x="3914" y="633"/>
                  </a:lnTo>
                  <a:lnTo>
                    <a:pt x="3914" y="630"/>
                  </a:lnTo>
                  <a:lnTo>
                    <a:pt x="3914" y="628"/>
                  </a:lnTo>
                  <a:lnTo>
                    <a:pt x="3914" y="627"/>
                  </a:lnTo>
                  <a:lnTo>
                    <a:pt x="3914" y="627"/>
                  </a:lnTo>
                  <a:lnTo>
                    <a:pt x="3914" y="625"/>
                  </a:lnTo>
                  <a:lnTo>
                    <a:pt x="3912" y="623"/>
                  </a:lnTo>
                  <a:lnTo>
                    <a:pt x="3910" y="623"/>
                  </a:lnTo>
                  <a:lnTo>
                    <a:pt x="3905" y="621"/>
                  </a:lnTo>
                  <a:lnTo>
                    <a:pt x="3905" y="616"/>
                  </a:lnTo>
                  <a:lnTo>
                    <a:pt x="3905" y="611"/>
                  </a:lnTo>
                  <a:lnTo>
                    <a:pt x="3907" y="607"/>
                  </a:lnTo>
                  <a:lnTo>
                    <a:pt x="3907" y="606"/>
                  </a:lnTo>
                  <a:lnTo>
                    <a:pt x="3908" y="604"/>
                  </a:lnTo>
                  <a:lnTo>
                    <a:pt x="3912" y="604"/>
                  </a:lnTo>
                  <a:lnTo>
                    <a:pt x="3917" y="602"/>
                  </a:lnTo>
                  <a:lnTo>
                    <a:pt x="3924" y="602"/>
                  </a:lnTo>
                  <a:lnTo>
                    <a:pt x="3924" y="614"/>
                  </a:lnTo>
                  <a:lnTo>
                    <a:pt x="3936" y="614"/>
                  </a:lnTo>
                  <a:lnTo>
                    <a:pt x="3936" y="611"/>
                  </a:lnTo>
                  <a:lnTo>
                    <a:pt x="3938" y="607"/>
                  </a:lnTo>
                  <a:lnTo>
                    <a:pt x="3940" y="606"/>
                  </a:lnTo>
                  <a:lnTo>
                    <a:pt x="3940" y="604"/>
                  </a:lnTo>
                  <a:lnTo>
                    <a:pt x="3942" y="602"/>
                  </a:lnTo>
                  <a:lnTo>
                    <a:pt x="3943" y="599"/>
                  </a:lnTo>
                  <a:lnTo>
                    <a:pt x="3940" y="599"/>
                  </a:lnTo>
                  <a:lnTo>
                    <a:pt x="3922" y="585"/>
                  </a:lnTo>
                  <a:lnTo>
                    <a:pt x="3902" y="576"/>
                  </a:lnTo>
                  <a:lnTo>
                    <a:pt x="3902" y="583"/>
                  </a:lnTo>
                  <a:lnTo>
                    <a:pt x="3900" y="588"/>
                  </a:lnTo>
                  <a:lnTo>
                    <a:pt x="3898" y="593"/>
                  </a:lnTo>
                  <a:lnTo>
                    <a:pt x="3898" y="599"/>
                  </a:lnTo>
                  <a:lnTo>
                    <a:pt x="3896" y="597"/>
                  </a:lnTo>
                  <a:lnTo>
                    <a:pt x="3895" y="595"/>
                  </a:lnTo>
                  <a:lnTo>
                    <a:pt x="3895" y="595"/>
                  </a:lnTo>
                  <a:lnTo>
                    <a:pt x="3895" y="593"/>
                  </a:lnTo>
                  <a:lnTo>
                    <a:pt x="3893" y="592"/>
                  </a:lnTo>
                  <a:lnTo>
                    <a:pt x="3888" y="579"/>
                  </a:lnTo>
                  <a:lnTo>
                    <a:pt x="3882" y="564"/>
                  </a:lnTo>
                  <a:lnTo>
                    <a:pt x="3881" y="544"/>
                  </a:lnTo>
                  <a:lnTo>
                    <a:pt x="3882" y="527"/>
                  </a:lnTo>
                  <a:lnTo>
                    <a:pt x="3889" y="510"/>
                  </a:lnTo>
                  <a:lnTo>
                    <a:pt x="3895" y="508"/>
                  </a:lnTo>
                  <a:lnTo>
                    <a:pt x="3900" y="506"/>
                  </a:lnTo>
                  <a:lnTo>
                    <a:pt x="3905" y="506"/>
                  </a:lnTo>
                  <a:lnTo>
                    <a:pt x="3912" y="506"/>
                  </a:lnTo>
                  <a:close/>
                  <a:moveTo>
                    <a:pt x="1306" y="506"/>
                  </a:moveTo>
                  <a:lnTo>
                    <a:pt x="1313" y="506"/>
                  </a:lnTo>
                  <a:lnTo>
                    <a:pt x="1320" y="508"/>
                  </a:lnTo>
                  <a:lnTo>
                    <a:pt x="1327" y="508"/>
                  </a:lnTo>
                  <a:lnTo>
                    <a:pt x="1332" y="510"/>
                  </a:lnTo>
                  <a:lnTo>
                    <a:pt x="1332" y="518"/>
                  </a:lnTo>
                  <a:lnTo>
                    <a:pt x="1306" y="518"/>
                  </a:lnTo>
                  <a:lnTo>
                    <a:pt x="1306" y="506"/>
                  </a:lnTo>
                  <a:close/>
                  <a:moveTo>
                    <a:pt x="1159" y="506"/>
                  </a:moveTo>
                  <a:lnTo>
                    <a:pt x="1168" y="508"/>
                  </a:lnTo>
                  <a:lnTo>
                    <a:pt x="1173" y="511"/>
                  </a:lnTo>
                  <a:lnTo>
                    <a:pt x="1180" y="515"/>
                  </a:lnTo>
                  <a:lnTo>
                    <a:pt x="1186" y="518"/>
                  </a:lnTo>
                  <a:lnTo>
                    <a:pt x="1186" y="522"/>
                  </a:lnTo>
                  <a:lnTo>
                    <a:pt x="1179" y="522"/>
                  </a:lnTo>
                  <a:lnTo>
                    <a:pt x="1173" y="524"/>
                  </a:lnTo>
                  <a:lnTo>
                    <a:pt x="1168" y="525"/>
                  </a:lnTo>
                  <a:lnTo>
                    <a:pt x="1165" y="524"/>
                  </a:lnTo>
                  <a:lnTo>
                    <a:pt x="1158" y="524"/>
                  </a:lnTo>
                  <a:lnTo>
                    <a:pt x="1152" y="522"/>
                  </a:lnTo>
                  <a:lnTo>
                    <a:pt x="1152" y="510"/>
                  </a:lnTo>
                  <a:lnTo>
                    <a:pt x="1154" y="510"/>
                  </a:lnTo>
                  <a:lnTo>
                    <a:pt x="1156" y="508"/>
                  </a:lnTo>
                  <a:lnTo>
                    <a:pt x="1158" y="508"/>
                  </a:lnTo>
                  <a:lnTo>
                    <a:pt x="1158" y="508"/>
                  </a:lnTo>
                  <a:lnTo>
                    <a:pt x="1159" y="506"/>
                  </a:lnTo>
                  <a:close/>
                  <a:moveTo>
                    <a:pt x="1220" y="490"/>
                  </a:moveTo>
                  <a:lnTo>
                    <a:pt x="1241" y="492"/>
                  </a:lnTo>
                  <a:lnTo>
                    <a:pt x="1259" y="496"/>
                  </a:lnTo>
                  <a:lnTo>
                    <a:pt x="1273" y="501"/>
                  </a:lnTo>
                  <a:lnTo>
                    <a:pt x="1290" y="506"/>
                  </a:lnTo>
                  <a:lnTo>
                    <a:pt x="1290" y="515"/>
                  </a:lnTo>
                  <a:lnTo>
                    <a:pt x="1283" y="515"/>
                  </a:lnTo>
                  <a:lnTo>
                    <a:pt x="1280" y="517"/>
                  </a:lnTo>
                  <a:lnTo>
                    <a:pt x="1275" y="518"/>
                  </a:lnTo>
                  <a:lnTo>
                    <a:pt x="1271" y="520"/>
                  </a:lnTo>
                  <a:lnTo>
                    <a:pt x="1268" y="522"/>
                  </a:lnTo>
                  <a:lnTo>
                    <a:pt x="1262" y="522"/>
                  </a:lnTo>
                  <a:lnTo>
                    <a:pt x="1262" y="520"/>
                  </a:lnTo>
                  <a:lnTo>
                    <a:pt x="1262" y="518"/>
                  </a:lnTo>
                  <a:lnTo>
                    <a:pt x="1261" y="517"/>
                  </a:lnTo>
                  <a:lnTo>
                    <a:pt x="1259" y="515"/>
                  </a:lnTo>
                  <a:lnTo>
                    <a:pt x="1257" y="513"/>
                  </a:lnTo>
                  <a:lnTo>
                    <a:pt x="1255" y="515"/>
                  </a:lnTo>
                  <a:lnTo>
                    <a:pt x="1252" y="525"/>
                  </a:lnTo>
                  <a:lnTo>
                    <a:pt x="1247" y="525"/>
                  </a:lnTo>
                  <a:lnTo>
                    <a:pt x="1234" y="524"/>
                  </a:lnTo>
                  <a:lnTo>
                    <a:pt x="1220" y="522"/>
                  </a:lnTo>
                  <a:lnTo>
                    <a:pt x="1210" y="522"/>
                  </a:lnTo>
                  <a:lnTo>
                    <a:pt x="1205" y="510"/>
                  </a:lnTo>
                  <a:lnTo>
                    <a:pt x="1214" y="510"/>
                  </a:lnTo>
                  <a:lnTo>
                    <a:pt x="1220" y="510"/>
                  </a:lnTo>
                  <a:lnTo>
                    <a:pt x="1227" y="508"/>
                  </a:lnTo>
                  <a:lnTo>
                    <a:pt x="1233" y="506"/>
                  </a:lnTo>
                  <a:lnTo>
                    <a:pt x="1229" y="504"/>
                  </a:lnTo>
                  <a:lnTo>
                    <a:pt x="1226" y="501"/>
                  </a:lnTo>
                  <a:lnTo>
                    <a:pt x="1224" y="499"/>
                  </a:lnTo>
                  <a:lnTo>
                    <a:pt x="1222" y="496"/>
                  </a:lnTo>
                  <a:lnTo>
                    <a:pt x="1220" y="490"/>
                  </a:lnTo>
                  <a:close/>
                  <a:moveTo>
                    <a:pt x="100" y="452"/>
                  </a:moveTo>
                  <a:lnTo>
                    <a:pt x="116" y="457"/>
                  </a:lnTo>
                  <a:lnTo>
                    <a:pt x="128" y="464"/>
                  </a:lnTo>
                  <a:lnTo>
                    <a:pt x="142" y="471"/>
                  </a:lnTo>
                  <a:lnTo>
                    <a:pt x="142" y="475"/>
                  </a:lnTo>
                  <a:lnTo>
                    <a:pt x="138" y="475"/>
                  </a:lnTo>
                  <a:lnTo>
                    <a:pt x="126" y="483"/>
                  </a:lnTo>
                  <a:lnTo>
                    <a:pt x="114" y="485"/>
                  </a:lnTo>
                  <a:lnTo>
                    <a:pt x="103" y="487"/>
                  </a:lnTo>
                  <a:lnTo>
                    <a:pt x="91" y="490"/>
                  </a:lnTo>
                  <a:lnTo>
                    <a:pt x="91" y="487"/>
                  </a:lnTo>
                  <a:lnTo>
                    <a:pt x="88" y="487"/>
                  </a:lnTo>
                  <a:lnTo>
                    <a:pt x="91" y="478"/>
                  </a:lnTo>
                  <a:lnTo>
                    <a:pt x="91" y="469"/>
                  </a:lnTo>
                  <a:lnTo>
                    <a:pt x="91" y="457"/>
                  </a:lnTo>
                  <a:lnTo>
                    <a:pt x="95" y="455"/>
                  </a:lnTo>
                  <a:lnTo>
                    <a:pt x="96" y="455"/>
                  </a:lnTo>
                  <a:lnTo>
                    <a:pt x="96" y="454"/>
                  </a:lnTo>
                  <a:lnTo>
                    <a:pt x="98" y="454"/>
                  </a:lnTo>
                  <a:lnTo>
                    <a:pt x="100" y="452"/>
                  </a:lnTo>
                  <a:close/>
                  <a:moveTo>
                    <a:pt x="1098" y="441"/>
                  </a:moveTo>
                  <a:lnTo>
                    <a:pt x="1126" y="447"/>
                  </a:lnTo>
                  <a:lnTo>
                    <a:pt x="1151" y="455"/>
                  </a:lnTo>
                  <a:lnTo>
                    <a:pt x="1170" y="464"/>
                  </a:lnTo>
                  <a:lnTo>
                    <a:pt x="1189" y="473"/>
                  </a:lnTo>
                  <a:lnTo>
                    <a:pt x="1210" y="483"/>
                  </a:lnTo>
                  <a:lnTo>
                    <a:pt x="1210" y="490"/>
                  </a:lnTo>
                  <a:lnTo>
                    <a:pt x="1201" y="490"/>
                  </a:lnTo>
                  <a:lnTo>
                    <a:pt x="1191" y="494"/>
                  </a:lnTo>
                  <a:lnTo>
                    <a:pt x="1179" y="497"/>
                  </a:lnTo>
                  <a:lnTo>
                    <a:pt x="1166" y="499"/>
                  </a:lnTo>
                  <a:lnTo>
                    <a:pt x="1168" y="496"/>
                  </a:lnTo>
                  <a:lnTo>
                    <a:pt x="1168" y="492"/>
                  </a:lnTo>
                  <a:lnTo>
                    <a:pt x="1168" y="490"/>
                  </a:lnTo>
                  <a:lnTo>
                    <a:pt x="1168" y="489"/>
                  </a:lnTo>
                  <a:lnTo>
                    <a:pt x="1168" y="487"/>
                  </a:lnTo>
                  <a:lnTo>
                    <a:pt x="1166" y="483"/>
                  </a:lnTo>
                  <a:lnTo>
                    <a:pt x="1140" y="476"/>
                  </a:lnTo>
                  <a:lnTo>
                    <a:pt x="1116" y="464"/>
                  </a:lnTo>
                  <a:lnTo>
                    <a:pt x="1090" y="452"/>
                  </a:lnTo>
                  <a:lnTo>
                    <a:pt x="1084" y="457"/>
                  </a:lnTo>
                  <a:lnTo>
                    <a:pt x="1081" y="462"/>
                  </a:lnTo>
                  <a:lnTo>
                    <a:pt x="1076" y="468"/>
                  </a:lnTo>
                  <a:lnTo>
                    <a:pt x="1070" y="466"/>
                  </a:lnTo>
                  <a:lnTo>
                    <a:pt x="1063" y="462"/>
                  </a:lnTo>
                  <a:lnTo>
                    <a:pt x="1060" y="461"/>
                  </a:lnTo>
                  <a:lnTo>
                    <a:pt x="1067" y="461"/>
                  </a:lnTo>
                  <a:lnTo>
                    <a:pt x="1072" y="454"/>
                  </a:lnTo>
                  <a:lnTo>
                    <a:pt x="1077" y="450"/>
                  </a:lnTo>
                  <a:lnTo>
                    <a:pt x="1083" y="445"/>
                  </a:lnTo>
                  <a:lnTo>
                    <a:pt x="1088" y="445"/>
                  </a:lnTo>
                  <a:lnTo>
                    <a:pt x="1091" y="443"/>
                  </a:lnTo>
                  <a:lnTo>
                    <a:pt x="1095" y="443"/>
                  </a:lnTo>
                  <a:lnTo>
                    <a:pt x="1098" y="441"/>
                  </a:lnTo>
                  <a:close/>
                  <a:moveTo>
                    <a:pt x="77" y="433"/>
                  </a:moveTo>
                  <a:lnTo>
                    <a:pt x="91" y="438"/>
                  </a:lnTo>
                  <a:lnTo>
                    <a:pt x="91" y="441"/>
                  </a:lnTo>
                  <a:lnTo>
                    <a:pt x="88" y="441"/>
                  </a:lnTo>
                  <a:lnTo>
                    <a:pt x="77" y="445"/>
                  </a:lnTo>
                  <a:lnTo>
                    <a:pt x="67" y="445"/>
                  </a:lnTo>
                  <a:lnTo>
                    <a:pt x="58" y="445"/>
                  </a:lnTo>
                  <a:lnTo>
                    <a:pt x="58" y="438"/>
                  </a:lnTo>
                  <a:lnTo>
                    <a:pt x="63" y="436"/>
                  </a:lnTo>
                  <a:lnTo>
                    <a:pt x="68" y="436"/>
                  </a:lnTo>
                  <a:lnTo>
                    <a:pt x="72" y="435"/>
                  </a:lnTo>
                  <a:lnTo>
                    <a:pt x="77" y="433"/>
                  </a:lnTo>
                  <a:close/>
                  <a:moveTo>
                    <a:pt x="0" y="417"/>
                  </a:moveTo>
                  <a:lnTo>
                    <a:pt x="6" y="419"/>
                  </a:lnTo>
                  <a:lnTo>
                    <a:pt x="13" y="419"/>
                  </a:lnTo>
                  <a:lnTo>
                    <a:pt x="16" y="419"/>
                  </a:lnTo>
                  <a:lnTo>
                    <a:pt x="21" y="421"/>
                  </a:lnTo>
                  <a:lnTo>
                    <a:pt x="27" y="422"/>
                  </a:lnTo>
                  <a:lnTo>
                    <a:pt x="27" y="429"/>
                  </a:lnTo>
                  <a:lnTo>
                    <a:pt x="23" y="429"/>
                  </a:lnTo>
                  <a:lnTo>
                    <a:pt x="18" y="431"/>
                  </a:lnTo>
                  <a:lnTo>
                    <a:pt x="13" y="433"/>
                  </a:lnTo>
                  <a:lnTo>
                    <a:pt x="7" y="433"/>
                  </a:lnTo>
                  <a:lnTo>
                    <a:pt x="0" y="433"/>
                  </a:lnTo>
                  <a:lnTo>
                    <a:pt x="0" y="417"/>
                  </a:lnTo>
                  <a:close/>
                  <a:moveTo>
                    <a:pt x="1152" y="414"/>
                  </a:moveTo>
                  <a:lnTo>
                    <a:pt x="1158" y="417"/>
                  </a:lnTo>
                  <a:lnTo>
                    <a:pt x="1161" y="421"/>
                  </a:lnTo>
                  <a:lnTo>
                    <a:pt x="1165" y="424"/>
                  </a:lnTo>
                  <a:lnTo>
                    <a:pt x="1166" y="429"/>
                  </a:lnTo>
                  <a:lnTo>
                    <a:pt x="1166" y="438"/>
                  </a:lnTo>
                  <a:lnTo>
                    <a:pt x="1159" y="438"/>
                  </a:lnTo>
                  <a:lnTo>
                    <a:pt x="1158" y="433"/>
                  </a:lnTo>
                  <a:lnTo>
                    <a:pt x="1156" y="431"/>
                  </a:lnTo>
                  <a:lnTo>
                    <a:pt x="1154" y="428"/>
                  </a:lnTo>
                  <a:lnTo>
                    <a:pt x="1152" y="424"/>
                  </a:lnTo>
                  <a:lnTo>
                    <a:pt x="1152" y="421"/>
                  </a:lnTo>
                  <a:lnTo>
                    <a:pt x="1152" y="414"/>
                  </a:lnTo>
                  <a:close/>
                  <a:moveTo>
                    <a:pt x="3905" y="407"/>
                  </a:moveTo>
                  <a:lnTo>
                    <a:pt x="3908" y="410"/>
                  </a:lnTo>
                  <a:lnTo>
                    <a:pt x="3910" y="414"/>
                  </a:lnTo>
                  <a:lnTo>
                    <a:pt x="3912" y="417"/>
                  </a:lnTo>
                  <a:lnTo>
                    <a:pt x="3912" y="422"/>
                  </a:lnTo>
                  <a:lnTo>
                    <a:pt x="3912" y="429"/>
                  </a:lnTo>
                  <a:lnTo>
                    <a:pt x="3898" y="464"/>
                  </a:lnTo>
                  <a:lnTo>
                    <a:pt x="3891" y="455"/>
                  </a:lnTo>
                  <a:lnTo>
                    <a:pt x="3888" y="447"/>
                  </a:lnTo>
                  <a:lnTo>
                    <a:pt x="3886" y="433"/>
                  </a:lnTo>
                  <a:lnTo>
                    <a:pt x="3905" y="407"/>
                  </a:lnTo>
                  <a:close/>
                  <a:moveTo>
                    <a:pt x="1144" y="391"/>
                  </a:moveTo>
                  <a:lnTo>
                    <a:pt x="1166" y="391"/>
                  </a:lnTo>
                  <a:lnTo>
                    <a:pt x="1168" y="394"/>
                  </a:lnTo>
                  <a:lnTo>
                    <a:pt x="1172" y="396"/>
                  </a:lnTo>
                  <a:lnTo>
                    <a:pt x="1172" y="398"/>
                  </a:lnTo>
                  <a:lnTo>
                    <a:pt x="1173" y="400"/>
                  </a:lnTo>
                  <a:lnTo>
                    <a:pt x="1173" y="401"/>
                  </a:lnTo>
                  <a:lnTo>
                    <a:pt x="1172" y="403"/>
                  </a:lnTo>
                  <a:lnTo>
                    <a:pt x="1172" y="407"/>
                  </a:lnTo>
                  <a:lnTo>
                    <a:pt x="1166" y="403"/>
                  </a:lnTo>
                  <a:lnTo>
                    <a:pt x="1161" y="401"/>
                  </a:lnTo>
                  <a:lnTo>
                    <a:pt x="1156" y="401"/>
                  </a:lnTo>
                  <a:lnTo>
                    <a:pt x="1152" y="400"/>
                  </a:lnTo>
                  <a:lnTo>
                    <a:pt x="1149" y="400"/>
                  </a:lnTo>
                  <a:lnTo>
                    <a:pt x="1145" y="398"/>
                  </a:lnTo>
                  <a:lnTo>
                    <a:pt x="1144" y="394"/>
                  </a:lnTo>
                  <a:lnTo>
                    <a:pt x="1144" y="391"/>
                  </a:lnTo>
                  <a:close/>
                  <a:moveTo>
                    <a:pt x="4017" y="326"/>
                  </a:moveTo>
                  <a:lnTo>
                    <a:pt x="4020" y="328"/>
                  </a:lnTo>
                  <a:lnTo>
                    <a:pt x="4022" y="328"/>
                  </a:lnTo>
                  <a:lnTo>
                    <a:pt x="4022" y="328"/>
                  </a:lnTo>
                  <a:lnTo>
                    <a:pt x="4022" y="330"/>
                  </a:lnTo>
                  <a:lnTo>
                    <a:pt x="4022" y="330"/>
                  </a:lnTo>
                  <a:lnTo>
                    <a:pt x="4024" y="333"/>
                  </a:lnTo>
                  <a:lnTo>
                    <a:pt x="4024" y="337"/>
                  </a:lnTo>
                  <a:lnTo>
                    <a:pt x="4022" y="342"/>
                  </a:lnTo>
                  <a:lnTo>
                    <a:pt x="4018" y="347"/>
                  </a:lnTo>
                  <a:lnTo>
                    <a:pt x="4017" y="352"/>
                  </a:lnTo>
                  <a:lnTo>
                    <a:pt x="4008" y="352"/>
                  </a:lnTo>
                  <a:lnTo>
                    <a:pt x="4008" y="340"/>
                  </a:lnTo>
                  <a:lnTo>
                    <a:pt x="4011" y="339"/>
                  </a:lnTo>
                  <a:lnTo>
                    <a:pt x="4013" y="335"/>
                  </a:lnTo>
                  <a:lnTo>
                    <a:pt x="4015" y="332"/>
                  </a:lnTo>
                  <a:lnTo>
                    <a:pt x="4017" y="326"/>
                  </a:lnTo>
                  <a:close/>
                  <a:moveTo>
                    <a:pt x="3970" y="279"/>
                  </a:moveTo>
                  <a:lnTo>
                    <a:pt x="3982" y="279"/>
                  </a:lnTo>
                  <a:lnTo>
                    <a:pt x="3982" y="291"/>
                  </a:lnTo>
                  <a:lnTo>
                    <a:pt x="3966" y="291"/>
                  </a:lnTo>
                  <a:lnTo>
                    <a:pt x="3966" y="283"/>
                  </a:lnTo>
                  <a:lnTo>
                    <a:pt x="3970" y="283"/>
                  </a:lnTo>
                  <a:lnTo>
                    <a:pt x="3970" y="279"/>
                  </a:lnTo>
                  <a:close/>
                  <a:moveTo>
                    <a:pt x="2699" y="246"/>
                  </a:moveTo>
                  <a:lnTo>
                    <a:pt x="2708" y="246"/>
                  </a:lnTo>
                  <a:lnTo>
                    <a:pt x="2704" y="251"/>
                  </a:lnTo>
                  <a:lnTo>
                    <a:pt x="2701" y="255"/>
                  </a:lnTo>
                  <a:lnTo>
                    <a:pt x="2697" y="258"/>
                  </a:lnTo>
                  <a:lnTo>
                    <a:pt x="2694" y="262"/>
                  </a:lnTo>
                  <a:lnTo>
                    <a:pt x="2688" y="265"/>
                  </a:lnTo>
                  <a:lnTo>
                    <a:pt x="2685" y="265"/>
                  </a:lnTo>
                  <a:lnTo>
                    <a:pt x="2685" y="267"/>
                  </a:lnTo>
                  <a:lnTo>
                    <a:pt x="2683" y="267"/>
                  </a:lnTo>
                  <a:lnTo>
                    <a:pt x="2680" y="267"/>
                  </a:lnTo>
                  <a:lnTo>
                    <a:pt x="2676" y="269"/>
                  </a:lnTo>
                  <a:lnTo>
                    <a:pt x="2673" y="256"/>
                  </a:lnTo>
                  <a:lnTo>
                    <a:pt x="2680" y="255"/>
                  </a:lnTo>
                  <a:lnTo>
                    <a:pt x="2687" y="251"/>
                  </a:lnTo>
                  <a:lnTo>
                    <a:pt x="2694" y="249"/>
                  </a:lnTo>
                  <a:lnTo>
                    <a:pt x="2699" y="246"/>
                  </a:lnTo>
                  <a:close/>
                  <a:moveTo>
                    <a:pt x="2554" y="241"/>
                  </a:moveTo>
                  <a:lnTo>
                    <a:pt x="2563" y="244"/>
                  </a:lnTo>
                  <a:lnTo>
                    <a:pt x="2573" y="248"/>
                  </a:lnTo>
                  <a:lnTo>
                    <a:pt x="2585" y="251"/>
                  </a:lnTo>
                  <a:lnTo>
                    <a:pt x="2592" y="256"/>
                  </a:lnTo>
                  <a:lnTo>
                    <a:pt x="2564" y="256"/>
                  </a:lnTo>
                  <a:lnTo>
                    <a:pt x="2561" y="255"/>
                  </a:lnTo>
                  <a:lnTo>
                    <a:pt x="2559" y="255"/>
                  </a:lnTo>
                  <a:lnTo>
                    <a:pt x="2556" y="253"/>
                  </a:lnTo>
                  <a:lnTo>
                    <a:pt x="2549" y="253"/>
                  </a:lnTo>
                  <a:lnTo>
                    <a:pt x="2549" y="249"/>
                  </a:lnTo>
                  <a:lnTo>
                    <a:pt x="2551" y="248"/>
                  </a:lnTo>
                  <a:lnTo>
                    <a:pt x="2552" y="246"/>
                  </a:lnTo>
                  <a:lnTo>
                    <a:pt x="2552" y="246"/>
                  </a:lnTo>
                  <a:lnTo>
                    <a:pt x="2552" y="244"/>
                  </a:lnTo>
                  <a:lnTo>
                    <a:pt x="2554" y="241"/>
                  </a:lnTo>
                  <a:close/>
                  <a:moveTo>
                    <a:pt x="2242" y="173"/>
                  </a:moveTo>
                  <a:lnTo>
                    <a:pt x="2266" y="173"/>
                  </a:lnTo>
                  <a:lnTo>
                    <a:pt x="2266" y="176"/>
                  </a:lnTo>
                  <a:lnTo>
                    <a:pt x="2261" y="178"/>
                  </a:lnTo>
                  <a:lnTo>
                    <a:pt x="2259" y="180"/>
                  </a:lnTo>
                  <a:lnTo>
                    <a:pt x="2256" y="181"/>
                  </a:lnTo>
                  <a:lnTo>
                    <a:pt x="2252" y="183"/>
                  </a:lnTo>
                  <a:lnTo>
                    <a:pt x="2247" y="183"/>
                  </a:lnTo>
                  <a:lnTo>
                    <a:pt x="2242" y="173"/>
                  </a:lnTo>
                  <a:close/>
                  <a:moveTo>
                    <a:pt x="2612" y="153"/>
                  </a:moveTo>
                  <a:lnTo>
                    <a:pt x="2610" y="155"/>
                  </a:lnTo>
                  <a:lnTo>
                    <a:pt x="2608" y="157"/>
                  </a:lnTo>
                  <a:lnTo>
                    <a:pt x="2606" y="157"/>
                  </a:lnTo>
                  <a:lnTo>
                    <a:pt x="2606" y="159"/>
                  </a:lnTo>
                  <a:lnTo>
                    <a:pt x="2605" y="160"/>
                  </a:lnTo>
                  <a:lnTo>
                    <a:pt x="2603" y="164"/>
                  </a:lnTo>
                  <a:lnTo>
                    <a:pt x="2606" y="164"/>
                  </a:lnTo>
                  <a:lnTo>
                    <a:pt x="2612" y="162"/>
                  </a:lnTo>
                  <a:lnTo>
                    <a:pt x="2615" y="160"/>
                  </a:lnTo>
                  <a:lnTo>
                    <a:pt x="2619" y="159"/>
                  </a:lnTo>
                  <a:lnTo>
                    <a:pt x="2622" y="157"/>
                  </a:lnTo>
                  <a:lnTo>
                    <a:pt x="2626" y="153"/>
                  </a:lnTo>
                  <a:lnTo>
                    <a:pt x="2612" y="153"/>
                  </a:lnTo>
                  <a:close/>
                  <a:moveTo>
                    <a:pt x="2362" y="153"/>
                  </a:moveTo>
                  <a:lnTo>
                    <a:pt x="2364" y="169"/>
                  </a:lnTo>
                  <a:lnTo>
                    <a:pt x="2366" y="188"/>
                  </a:lnTo>
                  <a:lnTo>
                    <a:pt x="2357" y="188"/>
                  </a:lnTo>
                  <a:lnTo>
                    <a:pt x="2355" y="190"/>
                  </a:lnTo>
                  <a:lnTo>
                    <a:pt x="2352" y="190"/>
                  </a:lnTo>
                  <a:lnTo>
                    <a:pt x="2348" y="190"/>
                  </a:lnTo>
                  <a:lnTo>
                    <a:pt x="2343" y="192"/>
                  </a:lnTo>
                  <a:lnTo>
                    <a:pt x="2341" y="178"/>
                  </a:lnTo>
                  <a:lnTo>
                    <a:pt x="2341" y="164"/>
                  </a:lnTo>
                  <a:lnTo>
                    <a:pt x="2343" y="157"/>
                  </a:lnTo>
                  <a:lnTo>
                    <a:pt x="2346" y="155"/>
                  </a:lnTo>
                  <a:lnTo>
                    <a:pt x="2350" y="153"/>
                  </a:lnTo>
                  <a:lnTo>
                    <a:pt x="2355" y="153"/>
                  </a:lnTo>
                  <a:lnTo>
                    <a:pt x="2362" y="153"/>
                  </a:lnTo>
                  <a:close/>
                  <a:moveTo>
                    <a:pt x="2353" y="119"/>
                  </a:moveTo>
                  <a:lnTo>
                    <a:pt x="2362" y="119"/>
                  </a:lnTo>
                  <a:lnTo>
                    <a:pt x="2360" y="126"/>
                  </a:lnTo>
                  <a:lnTo>
                    <a:pt x="2360" y="131"/>
                  </a:lnTo>
                  <a:lnTo>
                    <a:pt x="2360" y="136"/>
                  </a:lnTo>
                  <a:lnTo>
                    <a:pt x="2359" y="140"/>
                  </a:lnTo>
                  <a:lnTo>
                    <a:pt x="2357" y="145"/>
                  </a:lnTo>
                  <a:lnTo>
                    <a:pt x="2350" y="145"/>
                  </a:lnTo>
                  <a:lnTo>
                    <a:pt x="2350" y="138"/>
                  </a:lnTo>
                  <a:lnTo>
                    <a:pt x="2352" y="131"/>
                  </a:lnTo>
                  <a:lnTo>
                    <a:pt x="2352" y="124"/>
                  </a:lnTo>
                  <a:lnTo>
                    <a:pt x="2353" y="119"/>
                  </a:lnTo>
                  <a:close/>
                  <a:moveTo>
                    <a:pt x="4193" y="71"/>
                  </a:moveTo>
                  <a:lnTo>
                    <a:pt x="4202" y="84"/>
                  </a:lnTo>
                  <a:lnTo>
                    <a:pt x="4210" y="91"/>
                  </a:lnTo>
                  <a:lnTo>
                    <a:pt x="4221" y="94"/>
                  </a:lnTo>
                  <a:lnTo>
                    <a:pt x="4228" y="98"/>
                  </a:lnTo>
                  <a:lnTo>
                    <a:pt x="4235" y="103"/>
                  </a:lnTo>
                  <a:lnTo>
                    <a:pt x="4237" y="106"/>
                  </a:lnTo>
                  <a:lnTo>
                    <a:pt x="4238" y="110"/>
                  </a:lnTo>
                  <a:lnTo>
                    <a:pt x="4238" y="113"/>
                  </a:lnTo>
                  <a:lnTo>
                    <a:pt x="4238" y="119"/>
                  </a:lnTo>
                  <a:lnTo>
                    <a:pt x="4226" y="122"/>
                  </a:lnTo>
                  <a:lnTo>
                    <a:pt x="4217" y="129"/>
                  </a:lnTo>
                  <a:lnTo>
                    <a:pt x="4210" y="136"/>
                  </a:lnTo>
                  <a:lnTo>
                    <a:pt x="4200" y="141"/>
                  </a:lnTo>
                  <a:lnTo>
                    <a:pt x="4196" y="136"/>
                  </a:lnTo>
                  <a:lnTo>
                    <a:pt x="4193" y="134"/>
                  </a:lnTo>
                  <a:lnTo>
                    <a:pt x="4190" y="133"/>
                  </a:lnTo>
                  <a:lnTo>
                    <a:pt x="4186" y="134"/>
                  </a:lnTo>
                  <a:lnTo>
                    <a:pt x="4183" y="136"/>
                  </a:lnTo>
                  <a:lnTo>
                    <a:pt x="4181" y="140"/>
                  </a:lnTo>
                  <a:lnTo>
                    <a:pt x="4177" y="141"/>
                  </a:lnTo>
                  <a:lnTo>
                    <a:pt x="4183" y="162"/>
                  </a:lnTo>
                  <a:lnTo>
                    <a:pt x="4184" y="178"/>
                  </a:lnTo>
                  <a:lnTo>
                    <a:pt x="4184" y="190"/>
                  </a:lnTo>
                  <a:lnTo>
                    <a:pt x="4183" y="202"/>
                  </a:lnTo>
                  <a:lnTo>
                    <a:pt x="4179" y="215"/>
                  </a:lnTo>
                  <a:lnTo>
                    <a:pt x="4176" y="232"/>
                  </a:lnTo>
                  <a:lnTo>
                    <a:pt x="4174" y="253"/>
                  </a:lnTo>
                  <a:lnTo>
                    <a:pt x="4151" y="265"/>
                  </a:lnTo>
                  <a:lnTo>
                    <a:pt x="4125" y="277"/>
                  </a:lnTo>
                  <a:lnTo>
                    <a:pt x="4100" y="288"/>
                  </a:lnTo>
                  <a:lnTo>
                    <a:pt x="4095" y="279"/>
                  </a:lnTo>
                  <a:lnTo>
                    <a:pt x="4090" y="272"/>
                  </a:lnTo>
                  <a:lnTo>
                    <a:pt x="4088" y="279"/>
                  </a:lnTo>
                  <a:lnTo>
                    <a:pt x="4088" y="283"/>
                  </a:lnTo>
                  <a:lnTo>
                    <a:pt x="4087" y="288"/>
                  </a:lnTo>
                  <a:lnTo>
                    <a:pt x="4085" y="291"/>
                  </a:lnTo>
                  <a:lnTo>
                    <a:pt x="4080" y="291"/>
                  </a:lnTo>
                  <a:lnTo>
                    <a:pt x="4076" y="291"/>
                  </a:lnTo>
                  <a:lnTo>
                    <a:pt x="4074" y="293"/>
                  </a:lnTo>
                  <a:lnTo>
                    <a:pt x="4073" y="293"/>
                  </a:lnTo>
                  <a:lnTo>
                    <a:pt x="4071" y="295"/>
                  </a:lnTo>
                  <a:lnTo>
                    <a:pt x="4069" y="297"/>
                  </a:lnTo>
                  <a:lnTo>
                    <a:pt x="4064" y="297"/>
                  </a:lnTo>
                  <a:lnTo>
                    <a:pt x="4059" y="298"/>
                  </a:lnTo>
                  <a:lnTo>
                    <a:pt x="4057" y="295"/>
                  </a:lnTo>
                  <a:lnTo>
                    <a:pt x="4057" y="290"/>
                  </a:lnTo>
                  <a:lnTo>
                    <a:pt x="4057" y="288"/>
                  </a:lnTo>
                  <a:lnTo>
                    <a:pt x="4057" y="284"/>
                  </a:lnTo>
                  <a:lnTo>
                    <a:pt x="4057" y="283"/>
                  </a:lnTo>
                  <a:lnTo>
                    <a:pt x="4053" y="283"/>
                  </a:lnTo>
                  <a:lnTo>
                    <a:pt x="4050" y="281"/>
                  </a:lnTo>
                  <a:lnTo>
                    <a:pt x="4043" y="279"/>
                  </a:lnTo>
                  <a:lnTo>
                    <a:pt x="4043" y="283"/>
                  </a:lnTo>
                  <a:lnTo>
                    <a:pt x="4046" y="288"/>
                  </a:lnTo>
                  <a:lnTo>
                    <a:pt x="4050" y="290"/>
                  </a:lnTo>
                  <a:lnTo>
                    <a:pt x="4050" y="293"/>
                  </a:lnTo>
                  <a:lnTo>
                    <a:pt x="4050" y="298"/>
                  </a:lnTo>
                  <a:lnTo>
                    <a:pt x="4052" y="307"/>
                  </a:lnTo>
                  <a:lnTo>
                    <a:pt x="4046" y="312"/>
                  </a:lnTo>
                  <a:lnTo>
                    <a:pt x="4043" y="319"/>
                  </a:lnTo>
                  <a:lnTo>
                    <a:pt x="4039" y="326"/>
                  </a:lnTo>
                  <a:lnTo>
                    <a:pt x="4027" y="326"/>
                  </a:lnTo>
                  <a:lnTo>
                    <a:pt x="4025" y="312"/>
                  </a:lnTo>
                  <a:lnTo>
                    <a:pt x="4024" y="305"/>
                  </a:lnTo>
                  <a:lnTo>
                    <a:pt x="4020" y="298"/>
                  </a:lnTo>
                  <a:lnTo>
                    <a:pt x="4017" y="288"/>
                  </a:lnTo>
                  <a:lnTo>
                    <a:pt x="4027" y="288"/>
                  </a:lnTo>
                  <a:lnTo>
                    <a:pt x="4039" y="272"/>
                  </a:lnTo>
                  <a:lnTo>
                    <a:pt x="4055" y="258"/>
                  </a:lnTo>
                  <a:lnTo>
                    <a:pt x="4074" y="249"/>
                  </a:lnTo>
                  <a:lnTo>
                    <a:pt x="4081" y="248"/>
                  </a:lnTo>
                  <a:lnTo>
                    <a:pt x="4088" y="248"/>
                  </a:lnTo>
                  <a:lnTo>
                    <a:pt x="4094" y="249"/>
                  </a:lnTo>
                  <a:lnTo>
                    <a:pt x="4097" y="249"/>
                  </a:lnTo>
                  <a:lnTo>
                    <a:pt x="4100" y="249"/>
                  </a:lnTo>
                  <a:lnTo>
                    <a:pt x="4104" y="244"/>
                  </a:lnTo>
                  <a:lnTo>
                    <a:pt x="4107" y="239"/>
                  </a:lnTo>
                  <a:lnTo>
                    <a:pt x="4109" y="234"/>
                  </a:lnTo>
                  <a:lnTo>
                    <a:pt x="4111" y="230"/>
                  </a:lnTo>
                  <a:lnTo>
                    <a:pt x="4114" y="225"/>
                  </a:lnTo>
                  <a:lnTo>
                    <a:pt x="4120" y="222"/>
                  </a:lnTo>
                  <a:lnTo>
                    <a:pt x="4121" y="225"/>
                  </a:lnTo>
                  <a:lnTo>
                    <a:pt x="4123" y="227"/>
                  </a:lnTo>
                  <a:lnTo>
                    <a:pt x="4125" y="227"/>
                  </a:lnTo>
                  <a:lnTo>
                    <a:pt x="4125" y="227"/>
                  </a:lnTo>
                  <a:lnTo>
                    <a:pt x="4127" y="227"/>
                  </a:lnTo>
                  <a:lnTo>
                    <a:pt x="4128" y="225"/>
                  </a:lnTo>
                  <a:lnTo>
                    <a:pt x="4142" y="213"/>
                  </a:lnTo>
                  <a:lnTo>
                    <a:pt x="4151" y="202"/>
                  </a:lnTo>
                  <a:lnTo>
                    <a:pt x="4155" y="190"/>
                  </a:lnTo>
                  <a:lnTo>
                    <a:pt x="4158" y="176"/>
                  </a:lnTo>
                  <a:lnTo>
                    <a:pt x="4163" y="164"/>
                  </a:lnTo>
                  <a:lnTo>
                    <a:pt x="4174" y="148"/>
                  </a:lnTo>
                  <a:lnTo>
                    <a:pt x="4167" y="148"/>
                  </a:lnTo>
                  <a:lnTo>
                    <a:pt x="4162" y="145"/>
                  </a:lnTo>
                  <a:lnTo>
                    <a:pt x="4160" y="141"/>
                  </a:lnTo>
                  <a:lnTo>
                    <a:pt x="4158" y="138"/>
                  </a:lnTo>
                  <a:lnTo>
                    <a:pt x="4158" y="131"/>
                  </a:lnTo>
                  <a:lnTo>
                    <a:pt x="4158" y="122"/>
                  </a:lnTo>
                  <a:lnTo>
                    <a:pt x="4160" y="120"/>
                  </a:lnTo>
                  <a:lnTo>
                    <a:pt x="4160" y="120"/>
                  </a:lnTo>
                  <a:lnTo>
                    <a:pt x="4162" y="119"/>
                  </a:lnTo>
                  <a:lnTo>
                    <a:pt x="4162" y="117"/>
                  </a:lnTo>
                  <a:lnTo>
                    <a:pt x="4162" y="115"/>
                  </a:lnTo>
                  <a:lnTo>
                    <a:pt x="4169" y="113"/>
                  </a:lnTo>
                  <a:lnTo>
                    <a:pt x="4174" y="113"/>
                  </a:lnTo>
                  <a:lnTo>
                    <a:pt x="4177" y="112"/>
                  </a:lnTo>
                  <a:lnTo>
                    <a:pt x="4181" y="112"/>
                  </a:lnTo>
                  <a:lnTo>
                    <a:pt x="4181" y="94"/>
                  </a:lnTo>
                  <a:lnTo>
                    <a:pt x="4184" y="80"/>
                  </a:lnTo>
                  <a:lnTo>
                    <a:pt x="4193" y="71"/>
                  </a:lnTo>
                  <a:close/>
                  <a:moveTo>
                    <a:pt x="2414" y="68"/>
                  </a:moveTo>
                  <a:lnTo>
                    <a:pt x="2413" y="70"/>
                  </a:lnTo>
                  <a:lnTo>
                    <a:pt x="2411" y="70"/>
                  </a:lnTo>
                  <a:lnTo>
                    <a:pt x="2409" y="70"/>
                  </a:lnTo>
                  <a:lnTo>
                    <a:pt x="2409" y="71"/>
                  </a:lnTo>
                  <a:lnTo>
                    <a:pt x="2407" y="71"/>
                  </a:lnTo>
                  <a:lnTo>
                    <a:pt x="2404" y="75"/>
                  </a:lnTo>
                  <a:lnTo>
                    <a:pt x="2400" y="77"/>
                  </a:lnTo>
                  <a:lnTo>
                    <a:pt x="2400" y="78"/>
                  </a:lnTo>
                  <a:lnTo>
                    <a:pt x="2400" y="82"/>
                  </a:lnTo>
                  <a:lnTo>
                    <a:pt x="2400" y="85"/>
                  </a:lnTo>
                  <a:lnTo>
                    <a:pt x="2400" y="91"/>
                  </a:lnTo>
                  <a:lnTo>
                    <a:pt x="2414" y="105"/>
                  </a:lnTo>
                  <a:lnTo>
                    <a:pt x="2427" y="120"/>
                  </a:lnTo>
                  <a:lnTo>
                    <a:pt x="2439" y="138"/>
                  </a:lnTo>
                  <a:lnTo>
                    <a:pt x="2453" y="138"/>
                  </a:lnTo>
                  <a:lnTo>
                    <a:pt x="2453" y="148"/>
                  </a:lnTo>
                  <a:lnTo>
                    <a:pt x="2467" y="153"/>
                  </a:lnTo>
                  <a:lnTo>
                    <a:pt x="2477" y="160"/>
                  </a:lnTo>
                  <a:lnTo>
                    <a:pt x="2488" y="169"/>
                  </a:lnTo>
                  <a:lnTo>
                    <a:pt x="2488" y="173"/>
                  </a:lnTo>
                  <a:lnTo>
                    <a:pt x="2484" y="173"/>
                  </a:lnTo>
                  <a:lnTo>
                    <a:pt x="2481" y="173"/>
                  </a:lnTo>
                  <a:lnTo>
                    <a:pt x="2477" y="173"/>
                  </a:lnTo>
                  <a:lnTo>
                    <a:pt x="2475" y="173"/>
                  </a:lnTo>
                  <a:lnTo>
                    <a:pt x="2472" y="171"/>
                  </a:lnTo>
                  <a:lnTo>
                    <a:pt x="2467" y="169"/>
                  </a:lnTo>
                  <a:lnTo>
                    <a:pt x="2462" y="169"/>
                  </a:lnTo>
                  <a:lnTo>
                    <a:pt x="2462" y="174"/>
                  </a:lnTo>
                  <a:lnTo>
                    <a:pt x="2463" y="178"/>
                  </a:lnTo>
                  <a:lnTo>
                    <a:pt x="2465" y="181"/>
                  </a:lnTo>
                  <a:lnTo>
                    <a:pt x="2465" y="183"/>
                  </a:lnTo>
                  <a:lnTo>
                    <a:pt x="2467" y="187"/>
                  </a:lnTo>
                  <a:lnTo>
                    <a:pt x="2468" y="192"/>
                  </a:lnTo>
                  <a:lnTo>
                    <a:pt x="2463" y="195"/>
                  </a:lnTo>
                  <a:lnTo>
                    <a:pt x="2460" y="199"/>
                  </a:lnTo>
                  <a:lnTo>
                    <a:pt x="2456" y="204"/>
                  </a:lnTo>
                  <a:lnTo>
                    <a:pt x="2453" y="211"/>
                  </a:lnTo>
                  <a:lnTo>
                    <a:pt x="2442" y="211"/>
                  </a:lnTo>
                  <a:lnTo>
                    <a:pt x="2442" y="234"/>
                  </a:lnTo>
                  <a:lnTo>
                    <a:pt x="2434" y="234"/>
                  </a:lnTo>
                  <a:lnTo>
                    <a:pt x="2425" y="227"/>
                  </a:lnTo>
                  <a:lnTo>
                    <a:pt x="2414" y="223"/>
                  </a:lnTo>
                  <a:lnTo>
                    <a:pt x="2406" y="218"/>
                  </a:lnTo>
                  <a:lnTo>
                    <a:pt x="2400" y="206"/>
                  </a:lnTo>
                  <a:lnTo>
                    <a:pt x="2414" y="208"/>
                  </a:lnTo>
                  <a:lnTo>
                    <a:pt x="2428" y="206"/>
                  </a:lnTo>
                  <a:lnTo>
                    <a:pt x="2439" y="202"/>
                  </a:lnTo>
                  <a:lnTo>
                    <a:pt x="2446" y="195"/>
                  </a:lnTo>
                  <a:lnTo>
                    <a:pt x="2448" y="194"/>
                  </a:lnTo>
                  <a:lnTo>
                    <a:pt x="2448" y="192"/>
                  </a:lnTo>
                  <a:lnTo>
                    <a:pt x="2449" y="190"/>
                  </a:lnTo>
                  <a:lnTo>
                    <a:pt x="2449" y="187"/>
                  </a:lnTo>
                  <a:lnTo>
                    <a:pt x="2449" y="183"/>
                  </a:lnTo>
                  <a:lnTo>
                    <a:pt x="2423" y="164"/>
                  </a:lnTo>
                  <a:lnTo>
                    <a:pt x="2395" y="145"/>
                  </a:lnTo>
                  <a:lnTo>
                    <a:pt x="2386" y="134"/>
                  </a:lnTo>
                  <a:lnTo>
                    <a:pt x="2378" y="124"/>
                  </a:lnTo>
                  <a:lnTo>
                    <a:pt x="2371" y="112"/>
                  </a:lnTo>
                  <a:lnTo>
                    <a:pt x="2360" y="101"/>
                  </a:lnTo>
                  <a:lnTo>
                    <a:pt x="2346" y="96"/>
                  </a:lnTo>
                  <a:lnTo>
                    <a:pt x="2334" y="106"/>
                  </a:lnTo>
                  <a:lnTo>
                    <a:pt x="2318" y="115"/>
                  </a:lnTo>
                  <a:lnTo>
                    <a:pt x="2299" y="119"/>
                  </a:lnTo>
                  <a:lnTo>
                    <a:pt x="2297" y="115"/>
                  </a:lnTo>
                  <a:lnTo>
                    <a:pt x="2296" y="112"/>
                  </a:lnTo>
                  <a:lnTo>
                    <a:pt x="2294" y="110"/>
                  </a:lnTo>
                  <a:lnTo>
                    <a:pt x="2290" y="110"/>
                  </a:lnTo>
                  <a:lnTo>
                    <a:pt x="2289" y="110"/>
                  </a:lnTo>
                  <a:lnTo>
                    <a:pt x="2285" y="112"/>
                  </a:lnTo>
                  <a:lnTo>
                    <a:pt x="2276" y="119"/>
                  </a:lnTo>
                  <a:lnTo>
                    <a:pt x="2273" y="129"/>
                  </a:lnTo>
                  <a:lnTo>
                    <a:pt x="2271" y="140"/>
                  </a:lnTo>
                  <a:lnTo>
                    <a:pt x="2266" y="148"/>
                  </a:lnTo>
                  <a:lnTo>
                    <a:pt x="2247" y="148"/>
                  </a:lnTo>
                  <a:lnTo>
                    <a:pt x="2240" y="157"/>
                  </a:lnTo>
                  <a:lnTo>
                    <a:pt x="2235" y="167"/>
                  </a:lnTo>
                  <a:lnTo>
                    <a:pt x="2231" y="180"/>
                  </a:lnTo>
                  <a:lnTo>
                    <a:pt x="2229" y="181"/>
                  </a:lnTo>
                  <a:lnTo>
                    <a:pt x="2229" y="185"/>
                  </a:lnTo>
                  <a:lnTo>
                    <a:pt x="2231" y="187"/>
                  </a:lnTo>
                  <a:lnTo>
                    <a:pt x="2233" y="188"/>
                  </a:lnTo>
                  <a:lnTo>
                    <a:pt x="2236" y="192"/>
                  </a:lnTo>
                  <a:lnTo>
                    <a:pt x="2238" y="195"/>
                  </a:lnTo>
                  <a:lnTo>
                    <a:pt x="2233" y="195"/>
                  </a:lnTo>
                  <a:lnTo>
                    <a:pt x="2231" y="197"/>
                  </a:lnTo>
                  <a:lnTo>
                    <a:pt x="2229" y="197"/>
                  </a:lnTo>
                  <a:lnTo>
                    <a:pt x="2228" y="199"/>
                  </a:lnTo>
                  <a:lnTo>
                    <a:pt x="2226" y="201"/>
                  </a:lnTo>
                  <a:lnTo>
                    <a:pt x="2222" y="202"/>
                  </a:lnTo>
                  <a:lnTo>
                    <a:pt x="2222" y="206"/>
                  </a:lnTo>
                  <a:lnTo>
                    <a:pt x="2222" y="206"/>
                  </a:lnTo>
                  <a:lnTo>
                    <a:pt x="2222" y="208"/>
                  </a:lnTo>
                  <a:lnTo>
                    <a:pt x="2222" y="208"/>
                  </a:lnTo>
                  <a:lnTo>
                    <a:pt x="2222" y="209"/>
                  </a:lnTo>
                  <a:lnTo>
                    <a:pt x="2222" y="215"/>
                  </a:lnTo>
                  <a:lnTo>
                    <a:pt x="2210" y="216"/>
                  </a:lnTo>
                  <a:lnTo>
                    <a:pt x="2205" y="220"/>
                  </a:lnTo>
                  <a:lnTo>
                    <a:pt x="2201" y="223"/>
                  </a:lnTo>
                  <a:lnTo>
                    <a:pt x="2198" y="229"/>
                  </a:lnTo>
                  <a:lnTo>
                    <a:pt x="2193" y="234"/>
                  </a:lnTo>
                  <a:lnTo>
                    <a:pt x="2187" y="236"/>
                  </a:lnTo>
                  <a:lnTo>
                    <a:pt x="2184" y="236"/>
                  </a:lnTo>
                  <a:lnTo>
                    <a:pt x="2179" y="234"/>
                  </a:lnTo>
                  <a:lnTo>
                    <a:pt x="2175" y="232"/>
                  </a:lnTo>
                  <a:lnTo>
                    <a:pt x="2172" y="230"/>
                  </a:lnTo>
                  <a:lnTo>
                    <a:pt x="2170" y="230"/>
                  </a:lnTo>
                  <a:lnTo>
                    <a:pt x="2167" y="232"/>
                  </a:lnTo>
                  <a:lnTo>
                    <a:pt x="2163" y="234"/>
                  </a:lnTo>
                  <a:lnTo>
                    <a:pt x="2160" y="236"/>
                  </a:lnTo>
                  <a:lnTo>
                    <a:pt x="2154" y="237"/>
                  </a:lnTo>
                  <a:lnTo>
                    <a:pt x="2154" y="246"/>
                  </a:lnTo>
                  <a:lnTo>
                    <a:pt x="2203" y="253"/>
                  </a:lnTo>
                  <a:lnTo>
                    <a:pt x="2217" y="246"/>
                  </a:lnTo>
                  <a:lnTo>
                    <a:pt x="2231" y="237"/>
                  </a:lnTo>
                  <a:lnTo>
                    <a:pt x="2242" y="230"/>
                  </a:lnTo>
                  <a:lnTo>
                    <a:pt x="2257" y="227"/>
                  </a:lnTo>
                  <a:lnTo>
                    <a:pt x="2280" y="223"/>
                  </a:lnTo>
                  <a:lnTo>
                    <a:pt x="2304" y="222"/>
                  </a:lnTo>
                  <a:lnTo>
                    <a:pt x="2331" y="222"/>
                  </a:lnTo>
                  <a:lnTo>
                    <a:pt x="2353" y="222"/>
                  </a:lnTo>
                  <a:lnTo>
                    <a:pt x="2372" y="223"/>
                  </a:lnTo>
                  <a:lnTo>
                    <a:pt x="2381" y="225"/>
                  </a:lnTo>
                  <a:lnTo>
                    <a:pt x="2385" y="225"/>
                  </a:lnTo>
                  <a:lnTo>
                    <a:pt x="2379" y="241"/>
                  </a:lnTo>
                  <a:lnTo>
                    <a:pt x="2376" y="258"/>
                  </a:lnTo>
                  <a:lnTo>
                    <a:pt x="2372" y="276"/>
                  </a:lnTo>
                  <a:lnTo>
                    <a:pt x="2378" y="279"/>
                  </a:lnTo>
                  <a:lnTo>
                    <a:pt x="2379" y="283"/>
                  </a:lnTo>
                  <a:lnTo>
                    <a:pt x="2383" y="286"/>
                  </a:lnTo>
                  <a:lnTo>
                    <a:pt x="2385" y="288"/>
                  </a:lnTo>
                  <a:lnTo>
                    <a:pt x="2388" y="291"/>
                  </a:lnTo>
                  <a:lnTo>
                    <a:pt x="2400" y="295"/>
                  </a:lnTo>
                  <a:lnTo>
                    <a:pt x="2414" y="295"/>
                  </a:lnTo>
                  <a:lnTo>
                    <a:pt x="2428" y="297"/>
                  </a:lnTo>
                  <a:lnTo>
                    <a:pt x="2442" y="304"/>
                  </a:lnTo>
                  <a:lnTo>
                    <a:pt x="2446" y="318"/>
                  </a:lnTo>
                  <a:lnTo>
                    <a:pt x="2453" y="321"/>
                  </a:lnTo>
                  <a:lnTo>
                    <a:pt x="2463" y="325"/>
                  </a:lnTo>
                  <a:lnTo>
                    <a:pt x="2477" y="328"/>
                  </a:lnTo>
                  <a:lnTo>
                    <a:pt x="2489" y="332"/>
                  </a:lnTo>
                  <a:lnTo>
                    <a:pt x="2496" y="333"/>
                  </a:lnTo>
                  <a:lnTo>
                    <a:pt x="2498" y="323"/>
                  </a:lnTo>
                  <a:lnTo>
                    <a:pt x="2502" y="314"/>
                  </a:lnTo>
                  <a:lnTo>
                    <a:pt x="2505" y="305"/>
                  </a:lnTo>
                  <a:lnTo>
                    <a:pt x="2516" y="298"/>
                  </a:lnTo>
                  <a:lnTo>
                    <a:pt x="2531" y="295"/>
                  </a:lnTo>
                  <a:lnTo>
                    <a:pt x="2545" y="298"/>
                  </a:lnTo>
                  <a:lnTo>
                    <a:pt x="2559" y="305"/>
                  </a:lnTo>
                  <a:lnTo>
                    <a:pt x="2573" y="311"/>
                  </a:lnTo>
                  <a:lnTo>
                    <a:pt x="2580" y="312"/>
                  </a:lnTo>
                  <a:lnTo>
                    <a:pt x="2594" y="314"/>
                  </a:lnTo>
                  <a:lnTo>
                    <a:pt x="2608" y="318"/>
                  </a:lnTo>
                  <a:lnTo>
                    <a:pt x="2622" y="319"/>
                  </a:lnTo>
                  <a:lnTo>
                    <a:pt x="2633" y="321"/>
                  </a:lnTo>
                  <a:lnTo>
                    <a:pt x="2638" y="323"/>
                  </a:lnTo>
                  <a:lnTo>
                    <a:pt x="2641" y="321"/>
                  </a:lnTo>
                  <a:lnTo>
                    <a:pt x="2643" y="318"/>
                  </a:lnTo>
                  <a:lnTo>
                    <a:pt x="2645" y="316"/>
                  </a:lnTo>
                  <a:lnTo>
                    <a:pt x="2648" y="312"/>
                  </a:lnTo>
                  <a:lnTo>
                    <a:pt x="2652" y="311"/>
                  </a:lnTo>
                  <a:lnTo>
                    <a:pt x="2655" y="311"/>
                  </a:lnTo>
                  <a:lnTo>
                    <a:pt x="2660" y="311"/>
                  </a:lnTo>
                  <a:lnTo>
                    <a:pt x="2673" y="314"/>
                  </a:lnTo>
                  <a:lnTo>
                    <a:pt x="2683" y="319"/>
                  </a:lnTo>
                  <a:lnTo>
                    <a:pt x="2695" y="318"/>
                  </a:lnTo>
                  <a:lnTo>
                    <a:pt x="2708" y="314"/>
                  </a:lnTo>
                  <a:lnTo>
                    <a:pt x="2709" y="300"/>
                  </a:lnTo>
                  <a:lnTo>
                    <a:pt x="2716" y="283"/>
                  </a:lnTo>
                  <a:lnTo>
                    <a:pt x="2722" y="267"/>
                  </a:lnTo>
                  <a:lnTo>
                    <a:pt x="2725" y="253"/>
                  </a:lnTo>
                  <a:lnTo>
                    <a:pt x="2722" y="241"/>
                  </a:lnTo>
                  <a:lnTo>
                    <a:pt x="2720" y="237"/>
                  </a:lnTo>
                  <a:lnTo>
                    <a:pt x="2720" y="234"/>
                  </a:lnTo>
                  <a:lnTo>
                    <a:pt x="2718" y="232"/>
                  </a:lnTo>
                  <a:lnTo>
                    <a:pt x="2716" y="230"/>
                  </a:lnTo>
                  <a:lnTo>
                    <a:pt x="2713" y="230"/>
                  </a:lnTo>
                  <a:lnTo>
                    <a:pt x="2709" y="230"/>
                  </a:lnTo>
                  <a:lnTo>
                    <a:pt x="2702" y="230"/>
                  </a:lnTo>
                  <a:lnTo>
                    <a:pt x="2694" y="237"/>
                  </a:lnTo>
                  <a:lnTo>
                    <a:pt x="2687" y="239"/>
                  </a:lnTo>
                  <a:lnTo>
                    <a:pt x="2680" y="237"/>
                  </a:lnTo>
                  <a:lnTo>
                    <a:pt x="2673" y="234"/>
                  </a:lnTo>
                  <a:lnTo>
                    <a:pt x="2664" y="230"/>
                  </a:lnTo>
                  <a:lnTo>
                    <a:pt x="2659" y="229"/>
                  </a:lnTo>
                  <a:lnTo>
                    <a:pt x="2655" y="230"/>
                  </a:lnTo>
                  <a:lnTo>
                    <a:pt x="2650" y="232"/>
                  </a:lnTo>
                  <a:lnTo>
                    <a:pt x="2648" y="236"/>
                  </a:lnTo>
                  <a:lnTo>
                    <a:pt x="2645" y="239"/>
                  </a:lnTo>
                  <a:lnTo>
                    <a:pt x="2641" y="241"/>
                  </a:lnTo>
                  <a:lnTo>
                    <a:pt x="2626" y="237"/>
                  </a:lnTo>
                  <a:lnTo>
                    <a:pt x="2610" y="227"/>
                  </a:lnTo>
                  <a:lnTo>
                    <a:pt x="2598" y="211"/>
                  </a:lnTo>
                  <a:lnTo>
                    <a:pt x="2592" y="195"/>
                  </a:lnTo>
                  <a:lnTo>
                    <a:pt x="2592" y="192"/>
                  </a:lnTo>
                  <a:lnTo>
                    <a:pt x="2592" y="188"/>
                  </a:lnTo>
                  <a:lnTo>
                    <a:pt x="2592" y="185"/>
                  </a:lnTo>
                  <a:lnTo>
                    <a:pt x="2592" y="181"/>
                  </a:lnTo>
                  <a:lnTo>
                    <a:pt x="2592" y="178"/>
                  </a:lnTo>
                  <a:lnTo>
                    <a:pt x="2594" y="174"/>
                  </a:lnTo>
                  <a:lnTo>
                    <a:pt x="2596" y="169"/>
                  </a:lnTo>
                  <a:lnTo>
                    <a:pt x="2592" y="166"/>
                  </a:lnTo>
                  <a:lnTo>
                    <a:pt x="2589" y="164"/>
                  </a:lnTo>
                  <a:lnTo>
                    <a:pt x="2587" y="162"/>
                  </a:lnTo>
                  <a:lnTo>
                    <a:pt x="2585" y="160"/>
                  </a:lnTo>
                  <a:lnTo>
                    <a:pt x="2582" y="159"/>
                  </a:lnTo>
                  <a:lnTo>
                    <a:pt x="2577" y="157"/>
                  </a:lnTo>
                  <a:lnTo>
                    <a:pt x="2575" y="155"/>
                  </a:lnTo>
                  <a:lnTo>
                    <a:pt x="2573" y="155"/>
                  </a:lnTo>
                  <a:lnTo>
                    <a:pt x="2571" y="153"/>
                  </a:lnTo>
                  <a:lnTo>
                    <a:pt x="2568" y="153"/>
                  </a:lnTo>
                  <a:lnTo>
                    <a:pt x="2564" y="153"/>
                  </a:lnTo>
                  <a:lnTo>
                    <a:pt x="2564" y="157"/>
                  </a:lnTo>
                  <a:lnTo>
                    <a:pt x="2561" y="157"/>
                  </a:lnTo>
                  <a:lnTo>
                    <a:pt x="2561" y="162"/>
                  </a:lnTo>
                  <a:lnTo>
                    <a:pt x="2563" y="166"/>
                  </a:lnTo>
                  <a:lnTo>
                    <a:pt x="2563" y="167"/>
                  </a:lnTo>
                  <a:lnTo>
                    <a:pt x="2563" y="169"/>
                  </a:lnTo>
                  <a:lnTo>
                    <a:pt x="2561" y="171"/>
                  </a:lnTo>
                  <a:lnTo>
                    <a:pt x="2559" y="171"/>
                  </a:lnTo>
                  <a:lnTo>
                    <a:pt x="2556" y="171"/>
                  </a:lnTo>
                  <a:lnTo>
                    <a:pt x="2549" y="173"/>
                  </a:lnTo>
                  <a:lnTo>
                    <a:pt x="2547" y="169"/>
                  </a:lnTo>
                  <a:lnTo>
                    <a:pt x="2545" y="167"/>
                  </a:lnTo>
                  <a:lnTo>
                    <a:pt x="2545" y="166"/>
                  </a:lnTo>
                  <a:lnTo>
                    <a:pt x="2542" y="164"/>
                  </a:lnTo>
                  <a:lnTo>
                    <a:pt x="2542" y="169"/>
                  </a:lnTo>
                  <a:lnTo>
                    <a:pt x="2551" y="180"/>
                  </a:lnTo>
                  <a:lnTo>
                    <a:pt x="2558" y="195"/>
                  </a:lnTo>
                  <a:lnTo>
                    <a:pt x="2561" y="211"/>
                  </a:lnTo>
                  <a:lnTo>
                    <a:pt x="2556" y="215"/>
                  </a:lnTo>
                  <a:lnTo>
                    <a:pt x="2552" y="216"/>
                  </a:lnTo>
                  <a:lnTo>
                    <a:pt x="2551" y="220"/>
                  </a:lnTo>
                  <a:lnTo>
                    <a:pt x="2549" y="223"/>
                  </a:lnTo>
                  <a:lnTo>
                    <a:pt x="2549" y="225"/>
                  </a:lnTo>
                  <a:lnTo>
                    <a:pt x="2547" y="229"/>
                  </a:lnTo>
                  <a:lnTo>
                    <a:pt x="2545" y="230"/>
                  </a:lnTo>
                  <a:lnTo>
                    <a:pt x="2540" y="232"/>
                  </a:lnTo>
                  <a:lnTo>
                    <a:pt x="2535" y="234"/>
                  </a:lnTo>
                  <a:lnTo>
                    <a:pt x="2533" y="232"/>
                  </a:lnTo>
                  <a:lnTo>
                    <a:pt x="2531" y="232"/>
                  </a:lnTo>
                  <a:lnTo>
                    <a:pt x="2531" y="232"/>
                  </a:lnTo>
                  <a:lnTo>
                    <a:pt x="2530" y="230"/>
                  </a:lnTo>
                  <a:lnTo>
                    <a:pt x="2526" y="230"/>
                  </a:lnTo>
                  <a:lnTo>
                    <a:pt x="2510" y="183"/>
                  </a:lnTo>
                  <a:lnTo>
                    <a:pt x="2507" y="181"/>
                  </a:lnTo>
                  <a:lnTo>
                    <a:pt x="2503" y="178"/>
                  </a:lnTo>
                  <a:lnTo>
                    <a:pt x="2498" y="174"/>
                  </a:lnTo>
                  <a:lnTo>
                    <a:pt x="2495" y="173"/>
                  </a:lnTo>
                  <a:lnTo>
                    <a:pt x="2491" y="169"/>
                  </a:lnTo>
                  <a:lnTo>
                    <a:pt x="2489" y="159"/>
                  </a:lnTo>
                  <a:lnTo>
                    <a:pt x="2491" y="150"/>
                  </a:lnTo>
                  <a:lnTo>
                    <a:pt x="2493" y="143"/>
                  </a:lnTo>
                  <a:lnTo>
                    <a:pt x="2493" y="136"/>
                  </a:lnTo>
                  <a:lnTo>
                    <a:pt x="2488" y="131"/>
                  </a:lnTo>
                  <a:lnTo>
                    <a:pt x="2475" y="122"/>
                  </a:lnTo>
                  <a:lnTo>
                    <a:pt x="2465" y="117"/>
                  </a:lnTo>
                  <a:lnTo>
                    <a:pt x="2456" y="115"/>
                  </a:lnTo>
                  <a:lnTo>
                    <a:pt x="2448" y="110"/>
                  </a:lnTo>
                  <a:lnTo>
                    <a:pt x="2441" y="99"/>
                  </a:lnTo>
                  <a:lnTo>
                    <a:pt x="2434" y="80"/>
                  </a:lnTo>
                  <a:lnTo>
                    <a:pt x="2420" y="84"/>
                  </a:lnTo>
                  <a:lnTo>
                    <a:pt x="2418" y="78"/>
                  </a:lnTo>
                  <a:lnTo>
                    <a:pt x="2418" y="75"/>
                  </a:lnTo>
                  <a:lnTo>
                    <a:pt x="2416" y="71"/>
                  </a:lnTo>
                  <a:lnTo>
                    <a:pt x="2414" y="68"/>
                  </a:lnTo>
                  <a:close/>
                  <a:moveTo>
                    <a:pt x="1217" y="64"/>
                  </a:moveTo>
                  <a:lnTo>
                    <a:pt x="1215" y="68"/>
                  </a:lnTo>
                  <a:lnTo>
                    <a:pt x="1212" y="71"/>
                  </a:lnTo>
                  <a:lnTo>
                    <a:pt x="1210" y="73"/>
                  </a:lnTo>
                  <a:lnTo>
                    <a:pt x="1208" y="75"/>
                  </a:lnTo>
                  <a:lnTo>
                    <a:pt x="1208" y="77"/>
                  </a:lnTo>
                  <a:lnTo>
                    <a:pt x="1210" y="78"/>
                  </a:lnTo>
                  <a:lnTo>
                    <a:pt x="1214" y="80"/>
                  </a:lnTo>
                  <a:lnTo>
                    <a:pt x="1215" y="75"/>
                  </a:lnTo>
                  <a:lnTo>
                    <a:pt x="1215" y="73"/>
                  </a:lnTo>
                  <a:lnTo>
                    <a:pt x="1217" y="70"/>
                  </a:lnTo>
                  <a:lnTo>
                    <a:pt x="1219" y="68"/>
                  </a:lnTo>
                  <a:lnTo>
                    <a:pt x="1220" y="64"/>
                  </a:lnTo>
                  <a:lnTo>
                    <a:pt x="1217" y="64"/>
                  </a:lnTo>
                  <a:close/>
                  <a:moveTo>
                    <a:pt x="2654" y="49"/>
                  </a:moveTo>
                  <a:lnTo>
                    <a:pt x="2650" y="57"/>
                  </a:lnTo>
                  <a:lnTo>
                    <a:pt x="2643" y="70"/>
                  </a:lnTo>
                  <a:lnTo>
                    <a:pt x="2634" y="84"/>
                  </a:lnTo>
                  <a:lnTo>
                    <a:pt x="2626" y="98"/>
                  </a:lnTo>
                  <a:lnTo>
                    <a:pt x="2619" y="110"/>
                  </a:lnTo>
                  <a:lnTo>
                    <a:pt x="2615" y="120"/>
                  </a:lnTo>
                  <a:lnTo>
                    <a:pt x="2615" y="126"/>
                  </a:lnTo>
                  <a:lnTo>
                    <a:pt x="2617" y="133"/>
                  </a:lnTo>
                  <a:lnTo>
                    <a:pt x="2617" y="136"/>
                  </a:lnTo>
                  <a:lnTo>
                    <a:pt x="2619" y="140"/>
                  </a:lnTo>
                  <a:lnTo>
                    <a:pt x="2622" y="141"/>
                  </a:lnTo>
                  <a:lnTo>
                    <a:pt x="2626" y="143"/>
                  </a:lnTo>
                  <a:lnTo>
                    <a:pt x="2631" y="145"/>
                  </a:lnTo>
                  <a:lnTo>
                    <a:pt x="2645" y="150"/>
                  </a:lnTo>
                  <a:lnTo>
                    <a:pt x="2659" y="148"/>
                  </a:lnTo>
                  <a:lnTo>
                    <a:pt x="2671" y="143"/>
                  </a:lnTo>
                  <a:lnTo>
                    <a:pt x="2685" y="136"/>
                  </a:lnTo>
                  <a:lnTo>
                    <a:pt x="2699" y="134"/>
                  </a:lnTo>
                  <a:lnTo>
                    <a:pt x="2713" y="134"/>
                  </a:lnTo>
                  <a:lnTo>
                    <a:pt x="2722" y="140"/>
                  </a:lnTo>
                  <a:lnTo>
                    <a:pt x="2729" y="145"/>
                  </a:lnTo>
                  <a:lnTo>
                    <a:pt x="2737" y="148"/>
                  </a:lnTo>
                  <a:lnTo>
                    <a:pt x="2758" y="152"/>
                  </a:lnTo>
                  <a:lnTo>
                    <a:pt x="2779" y="150"/>
                  </a:lnTo>
                  <a:lnTo>
                    <a:pt x="2798" y="145"/>
                  </a:lnTo>
                  <a:lnTo>
                    <a:pt x="2804" y="134"/>
                  </a:lnTo>
                  <a:lnTo>
                    <a:pt x="2798" y="134"/>
                  </a:lnTo>
                  <a:lnTo>
                    <a:pt x="2790" y="120"/>
                  </a:lnTo>
                  <a:lnTo>
                    <a:pt x="2776" y="108"/>
                  </a:lnTo>
                  <a:lnTo>
                    <a:pt x="2756" y="96"/>
                  </a:lnTo>
                  <a:lnTo>
                    <a:pt x="2737" y="85"/>
                  </a:lnTo>
                  <a:lnTo>
                    <a:pt x="2722" y="80"/>
                  </a:lnTo>
                  <a:lnTo>
                    <a:pt x="2713" y="87"/>
                  </a:lnTo>
                  <a:lnTo>
                    <a:pt x="2701" y="92"/>
                  </a:lnTo>
                  <a:lnTo>
                    <a:pt x="2692" y="91"/>
                  </a:lnTo>
                  <a:lnTo>
                    <a:pt x="2687" y="84"/>
                  </a:lnTo>
                  <a:lnTo>
                    <a:pt x="2680" y="77"/>
                  </a:lnTo>
                  <a:lnTo>
                    <a:pt x="2676" y="68"/>
                  </a:lnTo>
                  <a:lnTo>
                    <a:pt x="2688" y="64"/>
                  </a:lnTo>
                  <a:lnTo>
                    <a:pt x="2687" y="63"/>
                  </a:lnTo>
                  <a:lnTo>
                    <a:pt x="2685" y="63"/>
                  </a:lnTo>
                  <a:lnTo>
                    <a:pt x="2685" y="63"/>
                  </a:lnTo>
                  <a:lnTo>
                    <a:pt x="2683" y="63"/>
                  </a:lnTo>
                  <a:lnTo>
                    <a:pt x="2680" y="61"/>
                  </a:lnTo>
                  <a:lnTo>
                    <a:pt x="2674" y="56"/>
                  </a:lnTo>
                  <a:lnTo>
                    <a:pt x="2669" y="54"/>
                  </a:lnTo>
                  <a:lnTo>
                    <a:pt x="2662" y="51"/>
                  </a:lnTo>
                  <a:lnTo>
                    <a:pt x="2654" y="49"/>
                  </a:lnTo>
                  <a:close/>
                  <a:moveTo>
                    <a:pt x="2933" y="45"/>
                  </a:moveTo>
                  <a:lnTo>
                    <a:pt x="2922" y="54"/>
                  </a:lnTo>
                  <a:lnTo>
                    <a:pt x="2910" y="59"/>
                  </a:lnTo>
                  <a:lnTo>
                    <a:pt x="2898" y="64"/>
                  </a:lnTo>
                  <a:lnTo>
                    <a:pt x="2887" y="73"/>
                  </a:lnTo>
                  <a:lnTo>
                    <a:pt x="2880" y="84"/>
                  </a:lnTo>
                  <a:lnTo>
                    <a:pt x="2877" y="99"/>
                  </a:lnTo>
                  <a:lnTo>
                    <a:pt x="2882" y="115"/>
                  </a:lnTo>
                  <a:lnTo>
                    <a:pt x="2893" y="131"/>
                  </a:lnTo>
                  <a:lnTo>
                    <a:pt x="2903" y="147"/>
                  </a:lnTo>
                  <a:lnTo>
                    <a:pt x="2915" y="160"/>
                  </a:lnTo>
                  <a:lnTo>
                    <a:pt x="2922" y="173"/>
                  </a:lnTo>
                  <a:lnTo>
                    <a:pt x="2910" y="173"/>
                  </a:lnTo>
                  <a:lnTo>
                    <a:pt x="2910" y="195"/>
                  </a:lnTo>
                  <a:lnTo>
                    <a:pt x="2914" y="211"/>
                  </a:lnTo>
                  <a:lnTo>
                    <a:pt x="2924" y="220"/>
                  </a:lnTo>
                  <a:lnTo>
                    <a:pt x="2942" y="223"/>
                  </a:lnTo>
                  <a:lnTo>
                    <a:pt x="2968" y="222"/>
                  </a:lnTo>
                  <a:lnTo>
                    <a:pt x="2966" y="202"/>
                  </a:lnTo>
                  <a:lnTo>
                    <a:pt x="2962" y="190"/>
                  </a:lnTo>
                  <a:lnTo>
                    <a:pt x="2957" y="180"/>
                  </a:lnTo>
                  <a:lnTo>
                    <a:pt x="2955" y="169"/>
                  </a:lnTo>
                  <a:lnTo>
                    <a:pt x="2957" y="153"/>
                  </a:lnTo>
                  <a:lnTo>
                    <a:pt x="2961" y="155"/>
                  </a:lnTo>
                  <a:lnTo>
                    <a:pt x="2964" y="155"/>
                  </a:lnTo>
                  <a:lnTo>
                    <a:pt x="2968" y="155"/>
                  </a:lnTo>
                  <a:lnTo>
                    <a:pt x="2971" y="155"/>
                  </a:lnTo>
                  <a:lnTo>
                    <a:pt x="2976" y="153"/>
                  </a:lnTo>
                  <a:lnTo>
                    <a:pt x="2973" y="150"/>
                  </a:lnTo>
                  <a:lnTo>
                    <a:pt x="2969" y="148"/>
                  </a:lnTo>
                  <a:lnTo>
                    <a:pt x="2968" y="147"/>
                  </a:lnTo>
                  <a:lnTo>
                    <a:pt x="2964" y="143"/>
                  </a:lnTo>
                  <a:lnTo>
                    <a:pt x="2961" y="141"/>
                  </a:lnTo>
                  <a:lnTo>
                    <a:pt x="2959" y="143"/>
                  </a:lnTo>
                  <a:lnTo>
                    <a:pt x="2959" y="147"/>
                  </a:lnTo>
                  <a:lnTo>
                    <a:pt x="2957" y="150"/>
                  </a:lnTo>
                  <a:lnTo>
                    <a:pt x="2957" y="152"/>
                  </a:lnTo>
                  <a:lnTo>
                    <a:pt x="2955" y="153"/>
                  </a:lnTo>
                  <a:lnTo>
                    <a:pt x="2954" y="152"/>
                  </a:lnTo>
                  <a:lnTo>
                    <a:pt x="2952" y="148"/>
                  </a:lnTo>
                  <a:lnTo>
                    <a:pt x="2947" y="140"/>
                  </a:lnTo>
                  <a:lnTo>
                    <a:pt x="2942" y="131"/>
                  </a:lnTo>
                  <a:lnTo>
                    <a:pt x="2943" y="127"/>
                  </a:lnTo>
                  <a:lnTo>
                    <a:pt x="2945" y="127"/>
                  </a:lnTo>
                  <a:lnTo>
                    <a:pt x="2947" y="126"/>
                  </a:lnTo>
                  <a:lnTo>
                    <a:pt x="2948" y="122"/>
                  </a:lnTo>
                  <a:lnTo>
                    <a:pt x="2933" y="113"/>
                  </a:lnTo>
                  <a:lnTo>
                    <a:pt x="2921" y="99"/>
                  </a:lnTo>
                  <a:lnTo>
                    <a:pt x="2914" y="84"/>
                  </a:lnTo>
                  <a:lnTo>
                    <a:pt x="2933" y="82"/>
                  </a:lnTo>
                  <a:lnTo>
                    <a:pt x="2947" y="77"/>
                  </a:lnTo>
                  <a:lnTo>
                    <a:pt x="2954" y="64"/>
                  </a:lnTo>
                  <a:lnTo>
                    <a:pt x="2957" y="49"/>
                  </a:lnTo>
                  <a:lnTo>
                    <a:pt x="2952" y="47"/>
                  </a:lnTo>
                  <a:lnTo>
                    <a:pt x="2947" y="47"/>
                  </a:lnTo>
                  <a:lnTo>
                    <a:pt x="2942" y="45"/>
                  </a:lnTo>
                  <a:lnTo>
                    <a:pt x="2933" y="45"/>
                  </a:lnTo>
                  <a:close/>
                  <a:moveTo>
                    <a:pt x="2746" y="42"/>
                  </a:moveTo>
                  <a:lnTo>
                    <a:pt x="2732" y="49"/>
                  </a:lnTo>
                  <a:lnTo>
                    <a:pt x="2715" y="54"/>
                  </a:lnTo>
                  <a:lnTo>
                    <a:pt x="2715" y="68"/>
                  </a:lnTo>
                  <a:lnTo>
                    <a:pt x="2722" y="70"/>
                  </a:lnTo>
                  <a:lnTo>
                    <a:pt x="2730" y="71"/>
                  </a:lnTo>
                  <a:lnTo>
                    <a:pt x="2741" y="71"/>
                  </a:lnTo>
                  <a:lnTo>
                    <a:pt x="2741" y="64"/>
                  </a:lnTo>
                  <a:lnTo>
                    <a:pt x="2744" y="59"/>
                  </a:lnTo>
                  <a:lnTo>
                    <a:pt x="2746" y="54"/>
                  </a:lnTo>
                  <a:lnTo>
                    <a:pt x="2746" y="49"/>
                  </a:lnTo>
                  <a:lnTo>
                    <a:pt x="2746" y="45"/>
                  </a:lnTo>
                  <a:lnTo>
                    <a:pt x="2746" y="42"/>
                  </a:lnTo>
                  <a:close/>
                  <a:moveTo>
                    <a:pt x="1390" y="33"/>
                  </a:moveTo>
                  <a:lnTo>
                    <a:pt x="1393" y="42"/>
                  </a:lnTo>
                  <a:lnTo>
                    <a:pt x="1395" y="54"/>
                  </a:lnTo>
                  <a:lnTo>
                    <a:pt x="1397" y="64"/>
                  </a:lnTo>
                  <a:lnTo>
                    <a:pt x="1395" y="66"/>
                  </a:lnTo>
                  <a:lnTo>
                    <a:pt x="1393" y="66"/>
                  </a:lnTo>
                  <a:lnTo>
                    <a:pt x="1392" y="66"/>
                  </a:lnTo>
                  <a:lnTo>
                    <a:pt x="1392" y="68"/>
                  </a:lnTo>
                  <a:lnTo>
                    <a:pt x="1390" y="68"/>
                  </a:lnTo>
                  <a:lnTo>
                    <a:pt x="1383" y="68"/>
                  </a:lnTo>
                  <a:lnTo>
                    <a:pt x="1381" y="66"/>
                  </a:lnTo>
                  <a:lnTo>
                    <a:pt x="1381" y="64"/>
                  </a:lnTo>
                  <a:lnTo>
                    <a:pt x="1381" y="63"/>
                  </a:lnTo>
                  <a:lnTo>
                    <a:pt x="1379" y="63"/>
                  </a:lnTo>
                  <a:lnTo>
                    <a:pt x="1378" y="61"/>
                  </a:lnTo>
                  <a:lnTo>
                    <a:pt x="1390" y="33"/>
                  </a:lnTo>
                  <a:close/>
                  <a:moveTo>
                    <a:pt x="1002" y="0"/>
                  </a:moveTo>
                  <a:lnTo>
                    <a:pt x="994" y="12"/>
                  </a:lnTo>
                  <a:lnTo>
                    <a:pt x="985" y="23"/>
                  </a:lnTo>
                  <a:lnTo>
                    <a:pt x="980" y="38"/>
                  </a:lnTo>
                  <a:lnTo>
                    <a:pt x="990" y="37"/>
                  </a:lnTo>
                  <a:lnTo>
                    <a:pt x="997" y="40"/>
                  </a:lnTo>
                  <a:lnTo>
                    <a:pt x="1002" y="45"/>
                  </a:lnTo>
                  <a:lnTo>
                    <a:pt x="1009" y="54"/>
                  </a:lnTo>
                  <a:lnTo>
                    <a:pt x="1011" y="47"/>
                  </a:lnTo>
                  <a:lnTo>
                    <a:pt x="1011" y="42"/>
                  </a:lnTo>
                  <a:lnTo>
                    <a:pt x="1013" y="38"/>
                  </a:lnTo>
                  <a:lnTo>
                    <a:pt x="1013" y="33"/>
                  </a:lnTo>
                  <a:lnTo>
                    <a:pt x="1022" y="33"/>
                  </a:lnTo>
                  <a:lnTo>
                    <a:pt x="1027" y="45"/>
                  </a:lnTo>
                  <a:lnTo>
                    <a:pt x="1035" y="49"/>
                  </a:lnTo>
                  <a:lnTo>
                    <a:pt x="1042" y="52"/>
                  </a:lnTo>
                  <a:lnTo>
                    <a:pt x="1049" y="56"/>
                  </a:lnTo>
                  <a:lnTo>
                    <a:pt x="1056" y="64"/>
                  </a:lnTo>
                  <a:lnTo>
                    <a:pt x="1049" y="75"/>
                  </a:lnTo>
                  <a:lnTo>
                    <a:pt x="1041" y="87"/>
                  </a:lnTo>
                  <a:lnTo>
                    <a:pt x="1034" y="103"/>
                  </a:lnTo>
                  <a:lnTo>
                    <a:pt x="1028" y="117"/>
                  </a:lnTo>
                  <a:lnTo>
                    <a:pt x="1028" y="126"/>
                  </a:lnTo>
                  <a:lnTo>
                    <a:pt x="1030" y="131"/>
                  </a:lnTo>
                  <a:lnTo>
                    <a:pt x="1030" y="134"/>
                  </a:lnTo>
                  <a:lnTo>
                    <a:pt x="1032" y="136"/>
                  </a:lnTo>
                  <a:lnTo>
                    <a:pt x="1034" y="138"/>
                  </a:lnTo>
                  <a:lnTo>
                    <a:pt x="1035" y="140"/>
                  </a:lnTo>
                  <a:lnTo>
                    <a:pt x="1041" y="141"/>
                  </a:lnTo>
                  <a:lnTo>
                    <a:pt x="1041" y="138"/>
                  </a:lnTo>
                  <a:lnTo>
                    <a:pt x="1044" y="131"/>
                  </a:lnTo>
                  <a:lnTo>
                    <a:pt x="1049" y="120"/>
                  </a:lnTo>
                  <a:lnTo>
                    <a:pt x="1055" y="106"/>
                  </a:lnTo>
                  <a:lnTo>
                    <a:pt x="1060" y="94"/>
                  </a:lnTo>
                  <a:lnTo>
                    <a:pt x="1065" y="84"/>
                  </a:lnTo>
                  <a:lnTo>
                    <a:pt x="1067" y="77"/>
                  </a:lnTo>
                  <a:lnTo>
                    <a:pt x="1079" y="77"/>
                  </a:lnTo>
                  <a:lnTo>
                    <a:pt x="1081" y="96"/>
                  </a:lnTo>
                  <a:lnTo>
                    <a:pt x="1081" y="113"/>
                  </a:lnTo>
                  <a:lnTo>
                    <a:pt x="1081" y="134"/>
                  </a:lnTo>
                  <a:lnTo>
                    <a:pt x="1083" y="157"/>
                  </a:lnTo>
                  <a:lnTo>
                    <a:pt x="1105" y="160"/>
                  </a:lnTo>
                  <a:lnTo>
                    <a:pt x="1114" y="147"/>
                  </a:lnTo>
                  <a:lnTo>
                    <a:pt x="1130" y="138"/>
                  </a:lnTo>
                  <a:lnTo>
                    <a:pt x="1147" y="129"/>
                  </a:lnTo>
                  <a:lnTo>
                    <a:pt x="1165" y="122"/>
                  </a:lnTo>
                  <a:lnTo>
                    <a:pt x="1182" y="115"/>
                  </a:lnTo>
                  <a:lnTo>
                    <a:pt x="1198" y="106"/>
                  </a:lnTo>
                  <a:lnTo>
                    <a:pt x="1205" y="96"/>
                  </a:lnTo>
                  <a:lnTo>
                    <a:pt x="1201" y="96"/>
                  </a:lnTo>
                  <a:lnTo>
                    <a:pt x="1200" y="92"/>
                  </a:lnTo>
                  <a:lnTo>
                    <a:pt x="1200" y="91"/>
                  </a:lnTo>
                  <a:lnTo>
                    <a:pt x="1198" y="89"/>
                  </a:lnTo>
                  <a:lnTo>
                    <a:pt x="1198" y="89"/>
                  </a:lnTo>
                  <a:lnTo>
                    <a:pt x="1196" y="89"/>
                  </a:lnTo>
                  <a:lnTo>
                    <a:pt x="1194" y="89"/>
                  </a:lnTo>
                  <a:lnTo>
                    <a:pt x="1191" y="87"/>
                  </a:lnTo>
                  <a:lnTo>
                    <a:pt x="1184" y="92"/>
                  </a:lnTo>
                  <a:lnTo>
                    <a:pt x="1172" y="99"/>
                  </a:lnTo>
                  <a:lnTo>
                    <a:pt x="1158" y="110"/>
                  </a:lnTo>
                  <a:lnTo>
                    <a:pt x="1140" y="119"/>
                  </a:lnTo>
                  <a:lnTo>
                    <a:pt x="1124" y="129"/>
                  </a:lnTo>
                  <a:lnTo>
                    <a:pt x="1109" y="136"/>
                  </a:lnTo>
                  <a:lnTo>
                    <a:pt x="1098" y="140"/>
                  </a:lnTo>
                  <a:lnTo>
                    <a:pt x="1095" y="141"/>
                  </a:lnTo>
                  <a:lnTo>
                    <a:pt x="1093" y="140"/>
                  </a:lnTo>
                  <a:lnTo>
                    <a:pt x="1091" y="138"/>
                  </a:lnTo>
                  <a:lnTo>
                    <a:pt x="1091" y="136"/>
                  </a:lnTo>
                  <a:lnTo>
                    <a:pt x="1091" y="134"/>
                  </a:lnTo>
                  <a:lnTo>
                    <a:pt x="1090" y="131"/>
                  </a:lnTo>
                  <a:lnTo>
                    <a:pt x="1095" y="122"/>
                  </a:lnTo>
                  <a:lnTo>
                    <a:pt x="1095" y="115"/>
                  </a:lnTo>
                  <a:lnTo>
                    <a:pt x="1093" y="110"/>
                  </a:lnTo>
                  <a:lnTo>
                    <a:pt x="1091" y="101"/>
                  </a:lnTo>
                  <a:lnTo>
                    <a:pt x="1095" y="91"/>
                  </a:lnTo>
                  <a:lnTo>
                    <a:pt x="1097" y="89"/>
                  </a:lnTo>
                  <a:lnTo>
                    <a:pt x="1098" y="87"/>
                  </a:lnTo>
                  <a:lnTo>
                    <a:pt x="1100" y="85"/>
                  </a:lnTo>
                  <a:lnTo>
                    <a:pt x="1102" y="85"/>
                  </a:lnTo>
                  <a:lnTo>
                    <a:pt x="1104" y="85"/>
                  </a:lnTo>
                  <a:lnTo>
                    <a:pt x="1105" y="84"/>
                  </a:lnTo>
                  <a:lnTo>
                    <a:pt x="1107" y="82"/>
                  </a:lnTo>
                  <a:lnTo>
                    <a:pt x="1107" y="78"/>
                  </a:lnTo>
                  <a:lnTo>
                    <a:pt x="1109" y="73"/>
                  </a:lnTo>
                  <a:lnTo>
                    <a:pt x="1109" y="64"/>
                  </a:lnTo>
                  <a:lnTo>
                    <a:pt x="1100" y="59"/>
                  </a:lnTo>
                  <a:lnTo>
                    <a:pt x="1091" y="57"/>
                  </a:lnTo>
                  <a:lnTo>
                    <a:pt x="1084" y="57"/>
                  </a:lnTo>
                  <a:lnTo>
                    <a:pt x="1076" y="54"/>
                  </a:lnTo>
                  <a:lnTo>
                    <a:pt x="1063" y="45"/>
                  </a:lnTo>
                  <a:lnTo>
                    <a:pt x="1055" y="37"/>
                  </a:lnTo>
                  <a:lnTo>
                    <a:pt x="1049" y="26"/>
                  </a:lnTo>
                  <a:lnTo>
                    <a:pt x="1042" y="16"/>
                  </a:lnTo>
                  <a:lnTo>
                    <a:pt x="1034" y="9"/>
                  </a:lnTo>
                  <a:lnTo>
                    <a:pt x="1020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9" name="Freeform 9">
              <a:extLst>
                <a:ext uri="{FF2B5EF4-FFF2-40B4-BE49-F238E27FC236}">
                  <a16:creationId xmlns:a16="http://schemas.microsoft.com/office/drawing/2014/main" id="{43E2ED5E-BA9F-4CBC-B693-BBF957C213E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5000" y="2108200"/>
              <a:ext cx="7697788" cy="3846513"/>
            </a:xfrm>
            <a:custGeom>
              <a:avLst/>
              <a:gdLst>
                <a:gd name="T0" fmla="*/ 1599 w 4849"/>
                <a:gd name="T1" fmla="*/ 786 h 2423"/>
                <a:gd name="T2" fmla="*/ 1536 w 4849"/>
                <a:gd name="T3" fmla="*/ 779 h 2423"/>
                <a:gd name="T4" fmla="*/ 529 w 4849"/>
                <a:gd name="T5" fmla="*/ 651 h 2423"/>
                <a:gd name="T6" fmla="*/ 4301 w 4849"/>
                <a:gd name="T7" fmla="*/ 791 h 2423"/>
                <a:gd name="T8" fmla="*/ 2510 w 4849"/>
                <a:gd name="T9" fmla="*/ 575 h 2423"/>
                <a:gd name="T10" fmla="*/ 2579 w 4849"/>
                <a:gd name="T11" fmla="*/ 552 h 2423"/>
                <a:gd name="T12" fmla="*/ 2649 w 4849"/>
                <a:gd name="T13" fmla="*/ 522 h 2423"/>
                <a:gd name="T14" fmla="*/ 2347 w 4849"/>
                <a:gd name="T15" fmla="*/ 611 h 2423"/>
                <a:gd name="T16" fmla="*/ 2304 w 4849"/>
                <a:gd name="T17" fmla="*/ 615 h 2423"/>
                <a:gd name="T18" fmla="*/ 2269 w 4849"/>
                <a:gd name="T19" fmla="*/ 580 h 2423"/>
                <a:gd name="T20" fmla="*/ 1234 w 4849"/>
                <a:gd name="T21" fmla="*/ 424 h 2423"/>
                <a:gd name="T22" fmla="*/ 1297 w 4849"/>
                <a:gd name="T23" fmla="*/ 367 h 2423"/>
                <a:gd name="T24" fmla="*/ 1178 w 4849"/>
                <a:gd name="T25" fmla="*/ 307 h 2423"/>
                <a:gd name="T26" fmla="*/ 1171 w 4849"/>
                <a:gd name="T27" fmla="*/ 369 h 2423"/>
                <a:gd name="T28" fmla="*/ 2044 w 4849"/>
                <a:gd name="T29" fmla="*/ 365 h 2423"/>
                <a:gd name="T30" fmla="*/ 2082 w 4849"/>
                <a:gd name="T31" fmla="*/ 288 h 2423"/>
                <a:gd name="T32" fmla="*/ 1297 w 4849"/>
                <a:gd name="T33" fmla="*/ 215 h 2423"/>
                <a:gd name="T34" fmla="*/ 2979 w 4849"/>
                <a:gd name="T35" fmla="*/ 177 h 2423"/>
                <a:gd name="T36" fmla="*/ 4833 w 4849"/>
                <a:gd name="T37" fmla="*/ 109 h 2423"/>
                <a:gd name="T38" fmla="*/ 1082 w 4849"/>
                <a:gd name="T39" fmla="*/ 131 h 2423"/>
                <a:gd name="T40" fmla="*/ 1167 w 4849"/>
                <a:gd name="T41" fmla="*/ 154 h 2423"/>
                <a:gd name="T42" fmla="*/ 1197 w 4849"/>
                <a:gd name="T43" fmla="*/ 273 h 2423"/>
                <a:gd name="T44" fmla="*/ 1078 w 4849"/>
                <a:gd name="T45" fmla="*/ 379 h 2423"/>
                <a:gd name="T46" fmla="*/ 1164 w 4849"/>
                <a:gd name="T47" fmla="*/ 582 h 2423"/>
                <a:gd name="T48" fmla="*/ 1281 w 4849"/>
                <a:gd name="T49" fmla="*/ 575 h 2423"/>
                <a:gd name="T50" fmla="*/ 1386 w 4849"/>
                <a:gd name="T51" fmla="*/ 484 h 2423"/>
                <a:gd name="T52" fmla="*/ 1501 w 4849"/>
                <a:gd name="T53" fmla="*/ 564 h 2423"/>
                <a:gd name="T54" fmla="*/ 1396 w 4849"/>
                <a:gd name="T55" fmla="*/ 721 h 2423"/>
                <a:gd name="T56" fmla="*/ 1459 w 4849"/>
                <a:gd name="T57" fmla="*/ 798 h 2423"/>
                <a:gd name="T58" fmla="*/ 1298 w 4849"/>
                <a:gd name="T59" fmla="*/ 955 h 2423"/>
                <a:gd name="T60" fmla="*/ 1124 w 4849"/>
                <a:gd name="T61" fmla="*/ 1077 h 2423"/>
                <a:gd name="T62" fmla="*/ 1085 w 4849"/>
                <a:gd name="T63" fmla="*/ 1234 h 2423"/>
                <a:gd name="T64" fmla="*/ 1194 w 4849"/>
                <a:gd name="T65" fmla="*/ 1320 h 2423"/>
                <a:gd name="T66" fmla="*/ 1361 w 4849"/>
                <a:gd name="T67" fmla="*/ 1344 h 2423"/>
                <a:gd name="T68" fmla="*/ 1616 w 4849"/>
                <a:gd name="T69" fmla="*/ 1421 h 2423"/>
                <a:gd name="T70" fmla="*/ 1866 w 4849"/>
                <a:gd name="T71" fmla="*/ 1604 h 2423"/>
                <a:gd name="T72" fmla="*/ 1647 w 4849"/>
                <a:gd name="T73" fmla="*/ 1966 h 2423"/>
                <a:gd name="T74" fmla="*/ 1496 w 4849"/>
                <a:gd name="T75" fmla="*/ 2105 h 2423"/>
                <a:gd name="T76" fmla="*/ 1431 w 4849"/>
                <a:gd name="T77" fmla="*/ 2215 h 2423"/>
                <a:gd name="T78" fmla="*/ 1396 w 4849"/>
                <a:gd name="T79" fmla="*/ 2371 h 2423"/>
                <a:gd name="T80" fmla="*/ 1302 w 4849"/>
                <a:gd name="T81" fmla="*/ 2315 h 2423"/>
                <a:gd name="T82" fmla="*/ 1270 w 4849"/>
                <a:gd name="T83" fmla="*/ 1667 h 2423"/>
                <a:gd name="T84" fmla="*/ 1269 w 4849"/>
                <a:gd name="T85" fmla="*/ 1400 h 2423"/>
                <a:gd name="T86" fmla="*/ 1056 w 4849"/>
                <a:gd name="T87" fmla="*/ 1288 h 2423"/>
                <a:gd name="T88" fmla="*/ 813 w 4849"/>
                <a:gd name="T89" fmla="*/ 1102 h 2423"/>
                <a:gd name="T90" fmla="*/ 818 w 4849"/>
                <a:gd name="T91" fmla="*/ 1171 h 2423"/>
                <a:gd name="T92" fmla="*/ 642 w 4849"/>
                <a:gd name="T93" fmla="*/ 939 h 2423"/>
                <a:gd name="T94" fmla="*/ 639 w 4849"/>
                <a:gd name="T95" fmla="*/ 739 h 2423"/>
                <a:gd name="T96" fmla="*/ 490 w 4849"/>
                <a:gd name="T97" fmla="*/ 522 h 2423"/>
                <a:gd name="T98" fmla="*/ 141 w 4849"/>
                <a:gd name="T99" fmla="*/ 576 h 2423"/>
                <a:gd name="T100" fmla="*/ 115 w 4849"/>
                <a:gd name="T101" fmla="*/ 482 h 2423"/>
                <a:gd name="T102" fmla="*/ 85 w 4849"/>
                <a:gd name="T103" fmla="*/ 334 h 2423"/>
                <a:gd name="T104" fmla="*/ 110 w 4849"/>
                <a:gd name="T105" fmla="*/ 255 h 2423"/>
                <a:gd name="T106" fmla="*/ 234 w 4849"/>
                <a:gd name="T107" fmla="*/ 107 h 2423"/>
                <a:gd name="T108" fmla="*/ 499 w 4849"/>
                <a:gd name="T109" fmla="*/ 136 h 2423"/>
                <a:gd name="T110" fmla="*/ 632 w 4849"/>
                <a:gd name="T111" fmla="*/ 149 h 2423"/>
                <a:gd name="T112" fmla="*/ 771 w 4849"/>
                <a:gd name="T113" fmla="*/ 218 h 2423"/>
                <a:gd name="T114" fmla="*/ 979 w 4849"/>
                <a:gd name="T115" fmla="*/ 222 h 2423"/>
                <a:gd name="T116" fmla="*/ 918 w 4849"/>
                <a:gd name="T117" fmla="*/ 131 h 2423"/>
                <a:gd name="T118" fmla="*/ 733 w 4849"/>
                <a:gd name="T119" fmla="*/ 157 h 2423"/>
                <a:gd name="T120" fmla="*/ 776 w 4849"/>
                <a:gd name="T121" fmla="*/ 42 h 2423"/>
                <a:gd name="T122" fmla="*/ 902 w 4849"/>
                <a:gd name="T123" fmla="*/ 28 h 2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49" h="2423">
                  <a:moveTo>
                    <a:pt x="1469" y="711"/>
                  </a:moveTo>
                  <a:lnTo>
                    <a:pt x="1482" y="712"/>
                  </a:lnTo>
                  <a:lnTo>
                    <a:pt x="1490" y="714"/>
                  </a:lnTo>
                  <a:lnTo>
                    <a:pt x="1501" y="718"/>
                  </a:lnTo>
                  <a:lnTo>
                    <a:pt x="1501" y="726"/>
                  </a:lnTo>
                  <a:lnTo>
                    <a:pt x="1497" y="726"/>
                  </a:lnTo>
                  <a:lnTo>
                    <a:pt x="1494" y="728"/>
                  </a:lnTo>
                  <a:lnTo>
                    <a:pt x="1490" y="728"/>
                  </a:lnTo>
                  <a:lnTo>
                    <a:pt x="1487" y="728"/>
                  </a:lnTo>
                  <a:lnTo>
                    <a:pt x="1482" y="730"/>
                  </a:lnTo>
                  <a:lnTo>
                    <a:pt x="1478" y="725"/>
                  </a:lnTo>
                  <a:lnTo>
                    <a:pt x="1476" y="723"/>
                  </a:lnTo>
                  <a:lnTo>
                    <a:pt x="1475" y="719"/>
                  </a:lnTo>
                  <a:lnTo>
                    <a:pt x="1473" y="716"/>
                  </a:lnTo>
                  <a:lnTo>
                    <a:pt x="1469" y="711"/>
                  </a:lnTo>
                  <a:close/>
                  <a:moveTo>
                    <a:pt x="1551" y="691"/>
                  </a:moveTo>
                  <a:lnTo>
                    <a:pt x="1562" y="691"/>
                  </a:lnTo>
                  <a:lnTo>
                    <a:pt x="1562" y="705"/>
                  </a:lnTo>
                  <a:lnTo>
                    <a:pt x="1562" y="718"/>
                  </a:lnTo>
                  <a:lnTo>
                    <a:pt x="1564" y="728"/>
                  </a:lnTo>
                  <a:lnTo>
                    <a:pt x="1565" y="740"/>
                  </a:lnTo>
                  <a:lnTo>
                    <a:pt x="1585" y="740"/>
                  </a:lnTo>
                  <a:lnTo>
                    <a:pt x="1585" y="760"/>
                  </a:lnTo>
                  <a:lnTo>
                    <a:pt x="1593" y="760"/>
                  </a:lnTo>
                  <a:lnTo>
                    <a:pt x="1595" y="761"/>
                  </a:lnTo>
                  <a:lnTo>
                    <a:pt x="1597" y="761"/>
                  </a:lnTo>
                  <a:lnTo>
                    <a:pt x="1599" y="761"/>
                  </a:lnTo>
                  <a:lnTo>
                    <a:pt x="1600" y="761"/>
                  </a:lnTo>
                  <a:lnTo>
                    <a:pt x="1602" y="761"/>
                  </a:lnTo>
                  <a:lnTo>
                    <a:pt x="1604" y="763"/>
                  </a:lnTo>
                  <a:lnTo>
                    <a:pt x="1602" y="774"/>
                  </a:lnTo>
                  <a:lnTo>
                    <a:pt x="1599" y="786"/>
                  </a:lnTo>
                  <a:lnTo>
                    <a:pt x="1597" y="798"/>
                  </a:lnTo>
                  <a:lnTo>
                    <a:pt x="1593" y="798"/>
                  </a:lnTo>
                  <a:lnTo>
                    <a:pt x="1592" y="794"/>
                  </a:lnTo>
                  <a:lnTo>
                    <a:pt x="1592" y="793"/>
                  </a:lnTo>
                  <a:lnTo>
                    <a:pt x="1592" y="791"/>
                  </a:lnTo>
                  <a:lnTo>
                    <a:pt x="1590" y="789"/>
                  </a:lnTo>
                  <a:lnTo>
                    <a:pt x="1590" y="787"/>
                  </a:lnTo>
                  <a:lnTo>
                    <a:pt x="1588" y="791"/>
                  </a:lnTo>
                  <a:lnTo>
                    <a:pt x="1586" y="791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5" y="793"/>
                  </a:lnTo>
                  <a:lnTo>
                    <a:pt x="1581" y="794"/>
                  </a:lnTo>
                  <a:lnTo>
                    <a:pt x="1581" y="787"/>
                  </a:lnTo>
                  <a:lnTo>
                    <a:pt x="1583" y="786"/>
                  </a:lnTo>
                  <a:lnTo>
                    <a:pt x="1583" y="784"/>
                  </a:lnTo>
                  <a:lnTo>
                    <a:pt x="1585" y="782"/>
                  </a:lnTo>
                  <a:lnTo>
                    <a:pt x="1585" y="779"/>
                  </a:lnTo>
                  <a:lnTo>
                    <a:pt x="1585" y="775"/>
                  </a:lnTo>
                  <a:lnTo>
                    <a:pt x="1581" y="775"/>
                  </a:lnTo>
                  <a:lnTo>
                    <a:pt x="1574" y="782"/>
                  </a:lnTo>
                  <a:lnTo>
                    <a:pt x="1567" y="789"/>
                  </a:lnTo>
                  <a:lnTo>
                    <a:pt x="1558" y="794"/>
                  </a:lnTo>
                  <a:lnTo>
                    <a:pt x="1558" y="789"/>
                  </a:lnTo>
                  <a:lnTo>
                    <a:pt x="1558" y="784"/>
                  </a:lnTo>
                  <a:lnTo>
                    <a:pt x="1558" y="782"/>
                  </a:lnTo>
                  <a:lnTo>
                    <a:pt x="1557" y="781"/>
                  </a:lnTo>
                  <a:lnTo>
                    <a:pt x="1553" y="779"/>
                  </a:lnTo>
                  <a:lnTo>
                    <a:pt x="1548" y="779"/>
                  </a:lnTo>
                  <a:lnTo>
                    <a:pt x="1539" y="779"/>
                  </a:lnTo>
                  <a:lnTo>
                    <a:pt x="1536" y="779"/>
                  </a:lnTo>
                  <a:lnTo>
                    <a:pt x="1532" y="779"/>
                  </a:lnTo>
                  <a:lnTo>
                    <a:pt x="1527" y="777"/>
                  </a:lnTo>
                  <a:lnTo>
                    <a:pt x="1522" y="777"/>
                  </a:lnTo>
                  <a:lnTo>
                    <a:pt x="1517" y="775"/>
                  </a:lnTo>
                  <a:lnTo>
                    <a:pt x="1513" y="772"/>
                  </a:lnTo>
                  <a:lnTo>
                    <a:pt x="1523" y="758"/>
                  </a:lnTo>
                  <a:lnTo>
                    <a:pt x="1534" y="737"/>
                  </a:lnTo>
                  <a:lnTo>
                    <a:pt x="1541" y="714"/>
                  </a:lnTo>
                  <a:lnTo>
                    <a:pt x="1551" y="691"/>
                  </a:lnTo>
                  <a:close/>
                  <a:moveTo>
                    <a:pt x="1220" y="630"/>
                  </a:moveTo>
                  <a:lnTo>
                    <a:pt x="1235" y="630"/>
                  </a:lnTo>
                  <a:lnTo>
                    <a:pt x="1235" y="637"/>
                  </a:lnTo>
                  <a:lnTo>
                    <a:pt x="1232" y="637"/>
                  </a:lnTo>
                  <a:lnTo>
                    <a:pt x="1230" y="639"/>
                  </a:lnTo>
                  <a:lnTo>
                    <a:pt x="1229" y="639"/>
                  </a:lnTo>
                  <a:lnTo>
                    <a:pt x="1227" y="639"/>
                  </a:lnTo>
                  <a:lnTo>
                    <a:pt x="1225" y="641"/>
                  </a:lnTo>
                  <a:lnTo>
                    <a:pt x="1220" y="641"/>
                  </a:lnTo>
                  <a:lnTo>
                    <a:pt x="1220" y="630"/>
                  </a:lnTo>
                  <a:close/>
                  <a:moveTo>
                    <a:pt x="515" y="622"/>
                  </a:moveTo>
                  <a:lnTo>
                    <a:pt x="522" y="622"/>
                  </a:lnTo>
                  <a:lnTo>
                    <a:pt x="525" y="623"/>
                  </a:lnTo>
                  <a:lnTo>
                    <a:pt x="529" y="625"/>
                  </a:lnTo>
                  <a:lnTo>
                    <a:pt x="534" y="625"/>
                  </a:lnTo>
                  <a:lnTo>
                    <a:pt x="541" y="625"/>
                  </a:lnTo>
                  <a:lnTo>
                    <a:pt x="543" y="639"/>
                  </a:lnTo>
                  <a:lnTo>
                    <a:pt x="546" y="650"/>
                  </a:lnTo>
                  <a:lnTo>
                    <a:pt x="548" y="664"/>
                  </a:lnTo>
                  <a:lnTo>
                    <a:pt x="541" y="664"/>
                  </a:lnTo>
                  <a:lnTo>
                    <a:pt x="537" y="658"/>
                  </a:lnTo>
                  <a:lnTo>
                    <a:pt x="534" y="655"/>
                  </a:lnTo>
                  <a:lnTo>
                    <a:pt x="529" y="651"/>
                  </a:lnTo>
                  <a:lnTo>
                    <a:pt x="525" y="648"/>
                  </a:lnTo>
                  <a:lnTo>
                    <a:pt x="522" y="643"/>
                  </a:lnTo>
                  <a:lnTo>
                    <a:pt x="518" y="637"/>
                  </a:lnTo>
                  <a:lnTo>
                    <a:pt x="516" y="634"/>
                  </a:lnTo>
                  <a:lnTo>
                    <a:pt x="515" y="630"/>
                  </a:lnTo>
                  <a:lnTo>
                    <a:pt x="515" y="627"/>
                  </a:lnTo>
                  <a:lnTo>
                    <a:pt x="515" y="622"/>
                  </a:lnTo>
                  <a:close/>
                  <a:moveTo>
                    <a:pt x="4304" y="609"/>
                  </a:moveTo>
                  <a:lnTo>
                    <a:pt x="4306" y="611"/>
                  </a:lnTo>
                  <a:lnTo>
                    <a:pt x="4306" y="611"/>
                  </a:lnTo>
                  <a:lnTo>
                    <a:pt x="4306" y="611"/>
                  </a:lnTo>
                  <a:lnTo>
                    <a:pt x="4306" y="613"/>
                  </a:lnTo>
                  <a:lnTo>
                    <a:pt x="4307" y="613"/>
                  </a:lnTo>
                  <a:lnTo>
                    <a:pt x="4307" y="615"/>
                  </a:lnTo>
                  <a:lnTo>
                    <a:pt x="4313" y="627"/>
                  </a:lnTo>
                  <a:lnTo>
                    <a:pt x="4313" y="643"/>
                  </a:lnTo>
                  <a:lnTo>
                    <a:pt x="4313" y="658"/>
                  </a:lnTo>
                  <a:lnTo>
                    <a:pt x="4316" y="676"/>
                  </a:lnTo>
                  <a:lnTo>
                    <a:pt x="4321" y="693"/>
                  </a:lnTo>
                  <a:lnTo>
                    <a:pt x="4330" y="712"/>
                  </a:lnTo>
                  <a:lnTo>
                    <a:pt x="4335" y="733"/>
                  </a:lnTo>
                  <a:lnTo>
                    <a:pt x="4311" y="730"/>
                  </a:lnTo>
                  <a:lnTo>
                    <a:pt x="4311" y="746"/>
                  </a:lnTo>
                  <a:lnTo>
                    <a:pt x="4314" y="758"/>
                  </a:lnTo>
                  <a:lnTo>
                    <a:pt x="4316" y="770"/>
                  </a:lnTo>
                  <a:lnTo>
                    <a:pt x="4320" y="787"/>
                  </a:lnTo>
                  <a:lnTo>
                    <a:pt x="4314" y="787"/>
                  </a:lnTo>
                  <a:lnTo>
                    <a:pt x="4311" y="787"/>
                  </a:lnTo>
                  <a:lnTo>
                    <a:pt x="4306" y="789"/>
                  </a:lnTo>
                  <a:lnTo>
                    <a:pt x="4304" y="789"/>
                  </a:lnTo>
                  <a:lnTo>
                    <a:pt x="4301" y="791"/>
                  </a:lnTo>
                  <a:lnTo>
                    <a:pt x="4301" y="791"/>
                  </a:lnTo>
                  <a:lnTo>
                    <a:pt x="4297" y="781"/>
                  </a:lnTo>
                  <a:lnTo>
                    <a:pt x="4295" y="761"/>
                  </a:lnTo>
                  <a:lnTo>
                    <a:pt x="4295" y="739"/>
                  </a:lnTo>
                  <a:lnTo>
                    <a:pt x="4295" y="714"/>
                  </a:lnTo>
                  <a:lnTo>
                    <a:pt x="4295" y="691"/>
                  </a:lnTo>
                  <a:lnTo>
                    <a:pt x="4292" y="676"/>
                  </a:lnTo>
                  <a:lnTo>
                    <a:pt x="4292" y="637"/>
                  </a:lnTo>
                  <a:lnTo>
                    <a:pt x="4295" y="632"/>
                  </a:lnTo>
                  <a:lnTo>
                    <a:pt x="4297" y="629"/>
                  </a:lnTo>
                  <a:lnTo>
                    <a:pt x="4299" y="625"/>
                  </a:lnTo>
                  <a:lnTo>
                    <a:pt x="4301" y="622"/>
                  </a:lnTo>
                  <a:lnTo>
                    <a:pt x="4302" y="616"/>
                  </a:lnTo>
                  <a:lnTo>
                    <a:pt x="4304" y="609"/>
                  </a:lnTo>
                  <a:close/>
                  <a:moveTo>
                    <a:pt x="2253" y="595"/>
                  </a:moveTo>
                  <a:lnTo>
                    <a:pt x="2257" y="616"/>
                  </a:lnTo>
                  <a:lnTo>
                    <a:pt x="2255" y="637"/>
                  </a:lnTo>
                  <a:lnTo>
                    <a:pt x="2250" y="660"/>
                  </a:lnTo>
                  <a:lnTo>
                    <a:pt x="2236" y="667"/>
                  </a:lnTo>
                  <a:lnTo>
                    <a:pt x="2223" y="671"/>
                  </a:lnTo>
                  <a:lnTo>
                    <a:pt x="2204" y="672"/>
                  </a:lnTo>
                  <a:lnTo>
                    <a:pt x="2204" y="664"/>
                  </a:lnTo>
                  <a:lnTo>
                    <a:pt x="2209" y="651"/>
                  </a:lnTo>
                  <a:lnTo>
                    <a:pt x="2209" y="636"/>
                  </a:lnTo>
                  <a:lnTo>
                    <a:pt x="2208" y="618"/>
                  </a:lnTo>
                  <a:lnTo>
                    <a:pt x="2218" y="609"/>
                  </a:lnTo>
                  <a:lnTo>
                    <a:pt x="2227" y="602"/>
                  </a:lnTo>
                  <a:lnTo>
                    <a:pt x="2237" y="597"/>
                  </a:lnTo>
                  <a:lnTo>
                    <a:pt x="2253" y="595"/>
                  </a:lnTo>
                  <a:close/>
                  <a:moveTo>
                    <a:pt x="2503" y="568"/>
                  </a:moveTo>
                  <a:lnTo>
                    <a:pt x="2506" y="571"/>
                  </a:lnTo>
                  <a:lnTo>
                    <a:pt x="2508" y="573"/>
                  </a:lnTo>
                  <a:lnTo>
                    <a:pt x="2510" y="575"/>
                  </a:lnTo>
                  <a:lnTo>
                    <a:pt x="2510" y="578"/>
                  </a:lnTo>
                  <a:lnTo>
                    <a:pt x="2510" y="582"/>
                  </a:lnTo>
                  <a:lnTo>
                    <a:pt x="2511" y="587"/>
                  </a:lnTo>
                  <a:lnTo>
                    <a:pt x="2510" y="590"/>
                  </a:lnTo>
                  <a:lnTo>
                    <a:pt x="2508" y="592"/>
                  </a:lnTo>
                  <a:lnTo>
                    <a:pt x="2508" y="594"/>
                  </a:lnTo>
                  <a:lnTo>
                    <a:pt x="2508" y="595"/>
                  </a:lnTo>
                  <a:lnTo>
                    <a:pt x="2508" y="597"/>
                  </a:lnTo>
                  <a:lnTo>
                    <a:pt x="2506" y="599"/>
                  </a:lnTo>
                  <a:lnTo>
                    <a:pt x="2504" y="601"/>
                  </a:lnTo>
                  <a:lnTo>
                    <a:pt x="2503" y="601"/>
                  </a:lnTo>
                  <a:lnTo>
                    <a:pt x="2501" y="601"/>
                  </a:lnTo>
                  <a:lnTo>
                    <a:pt x="2499" y="602"/>
                  </a:lnTo>
                  <a:lnTo>
                    <a:pt x="2496" y="602"/>
                  </a:lnTo>
                  <a:lnTo>
                    <a:pt x="2490" y="590"/>
                  </a:lnTo>
                  <a:lnTo>
                    <a:pt x="2487" y="585"/>
                  </a:lnTo>
                  <a:lnTo>
                    <a:pt x="2487" y="583"/>
                  </a:lnTo>
                  <a:lnTo>
                    <a:pt x="2489" y="582"/>
                  </a:lnTo>
                  <a:lnTo>
                    <a:pt x="2496" y="578"/>
                  </a:lnTo>
                  <a:lnTo>
                    <a:pt x="2503" y="568"/>
                  </a:lnTo>
                  <a:close/>
                  <a:moveTo>
                    <a:pt x="2583" y="529"/>
                  </a:moveTo>
                  <a:lnTo>
                    <a:pt x="2588" y="531"/>
                  </a:lnTo>
                  <a:lnTo>
                    <a:pt x="2590" y="531"/>
                  </a:lnTo>
                  <a:lnTo>
                    <a:pt x="2592" y="531"/>
                  </a:lnTo>
                  <a:lnTo>
                    <a:pt x="2593" y="533"/>
                  </a:lnTo>
                  <a:lnTo>
                    <a:pt x="2595" y="533"/>
                  </a:lnTo>
                  <a:lnTo>
                    <a:pt x="2592" y="538"/>
                  </a:lnTo>
                  <a:lnTo>
                    <a:pt x="2590" y="543"/>
                  </a:lnTo>
                  <a:lnTo>
                    <a:pt x="2588" y="548"/>
                  </a:lnTo>
                  <a:lnTo>
                    <a:pt x="2585" y="554"/>
                  </a:lnTo>
                  <a:lnTo>
                    <a:pt x="2579" y="557"/>
                  </a:lnTo>
                  <a:lnTo>
                    <a:pt x="2579" y="552"/>
                  </a:lnTo>
                  <a:lnTo>
                    <a:pt x="2578" y="552"/>
                  </a:lnTo>
                  <a:lnTo>
                    <a:pt x="2578" y="550"/>
                  </a:lnTo>
                  <a:lnTo>
                    <a:pt x="2578" y="550"/>
                  </a:lnTo>
                  <a:lnTo>
                    <a:pt x="2578" y="548"/>
                  </a:lnTo>
                  <a:lnTo>
                    <a:pt x="2576" y="545"/>
                  </a:lnTo>
                  <a:lnTo>
                    <a:pt x="2579" y="541"/>
                  </a:lnTo>
                  <a:lnTo>
                    <a:pt x="2581" y="538"/>
                  </a:lnTo>
                  <a:lnTo>
                    <a:pt x="2583" y="534"/>
                  </a:lnTo>
                  <a:lnTo>
                    <a:pt x="2583" y="529"/>
                  </a:lnTo>
                  <a:close/>
                  <a:moveTo>
                    <a:pt x="246" y="526"/>
                  </a:moveTo>
                  <a:lnTo>
                    <a:pt x="251" y="534"/>
                  </a:lnTo>
                  <a:lnTo>
                    <a:pt x="251" y="541"/>
                  </a:lnTo>
                  <a:lnTo>
                    <a:pt x="246" y="550"/>
                  </a:lnTo>
                  <a:lnTo>
                    <a:pt x="239" y="555"/>
                  </a:lnTo>
                  <a:lnTo>
                    <a:pt x="232" y="559"/>
                  </a:lnTo>
                  <a:lnTo>
                    <a:pt x="230" y="561"/>
                  </a:lnTo>
                  <a:lnTo>
                    <a:pt x="227" y="557"/>
                  </a:lnTo>
                  <a:lnTo>
                    <a:pt x="225" y="554"/>
                  </a:lnTo>
                  <a:lnTo>
                    <a:pt x="223" y="548"/>
                  </a:lnTo>
                  <a:lnTo>
                    <a:pt x="223" y="543"/>
                  </a:lnTo>
                  <a:lnTo>
                    <a:pt x="221" y="538"/>
                  </a:lnTo>
                  <a:lnTo>
                    <a:pt x="234" y="533"/>
                  </a:lnTo>
                  <a:lnTo>
                    <a:pt x="237" y="531"/>
                  </a:lnTo>
                  <a:lnTo>
                    <a:pt x="242" y="529"/>
                  </a:lnTo>
                  <a:lnTo>
                    <a:pt x="246" y="526"/>
                  </a:lnTo>
                  <a:close/>
                  <a:moveTo>
                    <a:pt x="2646" y="503"/>
                  </a:moveTo>
                  <a:lnTo>
                    <a:pt x="2660" y="510"/>
                  </a:lnTo>
                  <a:lnTo>
                    <a:pt x="2660" y="515"/>
                  </a:lnTo>
                  <a:lnTo>
                    <a:pt x="2656" y="515"/>
                  </a:lnTo>
                  <a:lnTo>
                    <a:pt x="2655" y="517"/>
                  </a:lnTo>
                  <a:lnTo>
                    <a:pt x="2651" y="519"/>
                  </a:lnTo>
                  <a:lnTo>
                    <a:pt x="2649" y="522"/>
                  </a:lnTo>
                  <a:lnTo>
                    <a:pt x="2646" y="520"/>
                  </a:lnTo>
                  <a:lnTo>
                    <a:pt x="2644" y="520"/>
                  </a:lnTo>
                  <a:lnTo>
                    <a:pt x="2644" y="520"/>
                  </a:lnTo>
                  <a:lnTo>
                    <a:pt x="2642" y="519"/>
                  </a:lnTo>
                  <a:lnTo>
                    <a:pt x="2641" y="519"/>
                  </a:lnTo>
                  <a:lnTo>
                    <a:pt x="2641" y="515"/>
                  </a:lnTo>
                  <a:lnTo>
                    <a:pt x="2641" y="512"/>
                  </a:lnTo>
                  <a:lnTo>
                    <a:pt x="2641" y="510"/>
                  </a:lnTo>
                  <a:lnTo>
                    <a:pt x="2641" y="510"/>
                  </a:lnTo>
                  <a:lnTo>
                    <a:pt x="2642" y="506"/>
                  </a:lnTo>
                  <a:lnTo>
                    <a:pt x="2646" y="503"/>
                  </a:lnTo>
                  <a:close/>
                  <a:moveTo>
                    <a:pt x="2272" y="494"/>
                  </a:moveTo>
                  <a:lnTo>
                    <a:pt x="2290" y="496"/>
                  </a:lnTo>
                  <a:lnTo>
                    <a:pt x="2304" y="499"/>
                  </a:lnTo>
                  <a:lnTo>
                    <a:pt x="2300" y="506"/>
                  </a:lnTo>
                  <a:lnTo>
                    <a:pt x="2298" y="512"/>
                  </a:lnTo>
                  <a:lnTo>
                    <a:pt x="2295" y="517"/>
                  </a:lnTo>
                  <a:lnTo>
                    <a:pt x="2291" y="522"/>
                  </a:lnTo>
                  <a:lnTo>
                    <a:pt x="2300" y="522"/>
                  </a:lnTo>
                  <a:lnTo>
                    <a:pt x="2304" y="519"/>
                  </a:lnTo>
                  <a:lnTo>
                    <a:pt x="2305" y="517"/>
                  </a:lnTo>
                  <a:lnTo>
                    <a:pt x="2309" y="515"/>
                  </a:lnTo>
                  <a:lnTo>
                    <a:pt x="2314" y="515"/>
                  </a:lnTo>
                  <a:lnTo>
                    <a:pt x="2314" y="522"/>
                  </a:lnTo>
                  <a:lnTo>
                    <a:pt x="2319" y="534"/>
                  </a:lnTo>
                  <a:lnTo>
                    <a:pt x="2316" y="545"/>
                  </a:lnTo>
                  <a:lnTo>
                    <a:pt x="2311" y="554"/>
                  </a:lnTo>
                  <a:lnTo>
                    <a:pt x="2307" y="561"/>
                  </a:lnTo>
                  <a:lnTo>
                    <a:pt x="2316" y="569"/>
                  </a:lnTo>
                  <a:lnTo>
                    <a:pt x="2325" y="582"/>
                  </a:lnTo>
                  <a:lnTo>
                    <a:pt x="2337" y="595"/>
                  </a:lnTo>
                  <a:lnTo>
                    <a:pt x="2347" y="611"/>
                  </a:lnTo>
                  <a:lnTo>
                    <a:pt x="2356" y="629"/>
                  </a:lnTo>
                  <a:lnTo>
                    <a:pt x="2363" y="644"/>
                  </a:lnTo>
                  <a:lnTo>
                    <a:pt x="2365" y="657"/>
                  </a:lnTo>
                  <a:lnTo>
                    <a:pt x="2361" y="669"/>
                  </a:lnTo>
                  <a:lnTo>
                    <a:pt x="2353" y="676"/>
                  </a:lnTo>
                  <a:lnTo>
                    <a:pt x="2342" y="683"/>
                  </a:lnTo>
                  <a:lnTo>
                    <a:pt x="2325" y="690"/>
                  </a:lnTo>
                  <a:lnTo>
                    <a:pt x="2304" y="695"/>
                  </a:lnTo>
                  <a:lnTo>
                    <a:pt x="2285" y="700"/>
                  </a:lnTo>
                  <a:lnTo>
                    <a:pt x="2269" y="702"/>
                  </a:lnTo>
                  <a:lnTo>
                    <a:pt x="2269" y="698"/>
                  </a:lnTo>
                  <a:lnTo>
                    <a:pt x="2279" y="683"/>
                  </a:lnTo>
                  <a:lnTo>
                    <a:pt x="2288" y="667"/>
                  </a:lnTo>
                  <a:lnTo>
                    <a:pt x="2283" y="667"/>
                  </a:lnTo>
                  <a:lnTo>
                    <a:pt x="2279" y="667"/>
                  </a:lnTo>
                  <a:lnTo>
                    <a:pt x="2276" y="665"/>
                  </a:lnTo>
                  <a:lnTo>
                    <a:pt x="2276" y="664"/>
                  </a:lnTo>
                  <a:lnTo>
                    <a:pt x="2274" y="662"/>
                  </a:lnTo>
                  <a:lnTo>
                    <a:pt x="2274" y="658"/>
                  </a:lnTo>
                  <a:lnTo>
                    <a:pt x="2272" y="653"/>
                  </a:lnTo>
                  <a:lnTo>
                    <a:pt x="2285" y="650"/>
                  </a:lnTo>
                  <a:lnTo>
                    <a:pt x="2281" y="646"/>
                  </a:lnTo>
                  <a:lnTo>
                    <a:pt x="2281" y="644"/>
                  </a:lnTo>
                  <a:lnTo>
                    <a:pt x="2279" y="643"/>
                  </a:lnTo>
                  <a:lnTo>
                    <a:pt x="2279" y="643"/>
                  </a:lnTo>
                  <a:lnTo>
                    <a:pt x="2279" y="641"/>
                  </a:lnTo>
                  <a:lnTo>
                    <a:pt x="2281" y="637"/>
                  </a:lnTo>
                  <a:lnTo>
                    <a:pt x="2283" y="630"/>
                  </a:lnTo>
                  <a:lnTo>
                    <a:pt x="2288" y="625"/>
                  </a:lnTo>
                  <a:lnTo>
                    <a:pt x="2291" y="622"/>
                  </a:lnTo>
                  <a:lnTo>
                    <a:pt x="2298" y="618"/>
                  </a:lnTo>
                  <a:lnTo>
                    <a:pt x="2304" y="615"/>
                  </a:lnTo>
                  <a:lnTo>
                    <a:pt x="2302" y="611"/>
                  </a:lnTo>
                  <a:lnTo>
                    <a:pt x="2302" y="609"/>
                  </a:lnTo>
                  <a:lnTo>
                    <a:pt x="2302" y="609"/>
                  </a:lnTo>
                  <a:lnTo>
                    <a:pt x="2300" y="608"/>
                  </a:lnTo>
                  <a:lnTo>
                    <a:pt x="2300" y="606"/>
                  </a:lnTo>
                  <a:lnTo>
                    <a:pt x="2298" y="602"/>
                  </a:lnTo>
                  <a:lnTo>
                    <a:pt x="2297" y="602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5" y="601"/>
                  </a:lnTo>
                  <a:lnTo>
                    <a:pt x="2291" y="599"/>
                  </a:lnTo>
                  <a:lnTo>
                    <a:pt x="2288" y="597"/>
                  </a:lnTo>
                  <a:lnTo>
                    <a:pt x="2286" y="597"/>
                  </a:lnTo>
                  <a:lnTo>
                    <a:pt x="2283" y="597"/>
                  </a:lnTo>
                  <a:lnTo>
                    <a:pt x="2279" y="595"/>
                  </a:lnTo>
                  <a:lnTo>
                    <a:pt x="2276" y="595"/>
                  </a:lnTo>
                  <a:lnTo>
                    <a:pt x="2276" y="594"/>
                  </a:lnTo>
                  <a:lnTo>
                    <a:pt x="2274" y="592"/>
                  </a:lnTo>
                  <a:lnTo>
                    <a:pt x="2274" y="590"/>
                  </a:lnTo>
                  <a:lnTo>
                    <a:pt x="2274" y="587"/>
                  </a:lnTo>
                  <a:lnTo>
                    <a:pt x="2272" y="583"/>
                  </a:lnTo>
                  <a:lnTo>
                    <a:pt x="2274" y="582"/>
                  </a:lnTo>
                  <a:lnTo>
                    <a:pt x="2274" y="580"/>
                  </a:lnTo>
                  <a:lnTo>
                    <a:pt x="2276" y="578"/>
                  </a:lnTo>
                  <a:lnTo>
                    <a:pt x="2276" y="576"/>
                  </a:lnTo>
                  <a:lnTo>
                    <a:pt x="2276" y="573"/>
                  </a:lnTo>
                  <a:lnTo>
                    <a:pt x="2272" y="573"/>
                  </a:lnTo>
                  <a:lnTo>
                    <a:pt x="2271" y="576"/>
                  </a:lnTo>
                  <a:lnTo>
                    <a:pt x="2271" y="578"/>
                  </a:lnTo>
                  <a:lnTo>
                    <a:pt x="2271" y="580"/>
                  </a:lnTo>
                  <a:lnTo>
                    <a:pt x="2269" y="580"/>
                  </a:lnTo>
                  <a:lnTo>
                    <a:pt x="2267" y="582"/>
                  </a:lnTo>
                  <a:lnTo>
                    <a:pt x="2265" y="583"/>
                  </a:lnTo>
                  <a:lnTo>
                    <a:pt x="2262" y="566"/>
                  </a:lnTo>
                  <a:lnTo>
                    <a:pt x="2258" y="550"/>
                  </a:lnTo>
                  <a:lnTo>
                    <a:pt x="2257" y="538"/>
                  </a:lnTo>
                  <a:lnTo>
                    <a:pt x="2260" y="529"/>
                  </a:lnTo>
                  <a:lnTo>
                    <a:pt x="2265" y="520"/>
                  </a:lnTo>
                  <a:lnTo>
                    <a:pt x="2271" y="510"/>
                  </a:lnTo>
                  <a:lnTo>
                    <a:pt x="2272" y="494"/>
                  </a:lnTo>
                  <a:close/>
                  <a:moveTo>
                    <a:pt x="29" y="458"/>
                  </a:moveTo>
                  <a:lnTo>
                    <a:pt x="49" y="458"/>
                  </a:lnTo>
                  <a:lnTo>
                    <a:pt x="49" y="465"/>
                  </a:lnTo>
                  <a:lnTo>
                    <a:pt x="45" y="465"/>
                  </a:lnTo>
                  <a:lnTo>
                    <a:pt x="45" y="468"/>
                  </a:lnTo>
                  <a:lnTo>
                    <a:pt x="40" y="466"/>
                  </a:lnTo>
                  <a:lnTo>
                    <a:pt x="36" y="463"/>
                  </a:lnTo>
                  <a:lnTo>
                    <a:pt x="33" y="461"/>
                  </a:lnTo>
                  <a:lnTo>
                    <a:pt x="29" y="458"/>
                  </a:lnTo>
                  <a:close/>
                  <a:moveTo>
                    <a:pt x="1239" y="403"/>
                  </a:moveTo>
                  <a:lnTo>
                    <a:pt x="1244" y="407"/>
                  </a:lnTo>
                  <a:lnTo>
                    <a:pt x="1249" y="412"/>
                  </a:lnTo>
                  <a:lnTo>
                    <a:pt x="1253" y="419"/>
                  </a:lnTo>
                  <a:lnTo>
                    <a:pt x="1255" y="426"/>
                  </a:lnTo>
                  <a:lnTo>
                    <a:pt x="1251" y="426"/>
                  </a:lnTo>
                  <a:lnTo>
                    <a:pt x="1248" y="428"/>
                  </a:lnTo>
                  <a:lnTo>
                    <a:pt x="1246" y="428"/>
                  </a:lnTo>
                  <a:lnTo>
                    <a:pt x="1241" y="430"/>
                  </a:lnTo>
                  <a:lnTo>
                    <a:pt x="1235" y="430"/>
                  </a:lnTo>
                  <a:lnTo>
                    <a:pt x="1235" y="426"/>
                  </a:lnTo>
                  <a:lnTo>
                    <a:pt x="1234" y="426"/>
                  </a:lnTo>
                  <a:lnTo>
                    <a:pt x="1234" y="424"/>
                  </a:lnTo>
                  <a:lnTo>
                    <a:pt x="1234" y="424"/>
                  </a:lnTo>
                  <a:lnTo>
                    <a:pt x="1232" y="423"/>
                  </a:lnTo>
                  <a:lnTo>
                    <a:pt x="1234" y="419"/>
                  </a:lnTo>
                  <a:lnTo>
                    <a:pt x="1234" y="417"/>
                  </a:lnTo>
                  <a:lnTo>
                    <a:pt x="1234" y="417"/>
                  </a:lnTo>
                  <a:lnTo>
                    <a:pt x="1234" y="416"/>
                  </a:lnTo>
                  <a:lnTo>
                    <a:pt x="1235" y="414"/>
                  </a:lnTo>
                  <a:lnTo>
                    <a:pt x="1239" y="403"/>
                  </a:lnTo>
                  <a:close/>
                  <a:moveTo>
                    <a:pt x="1209" y="391"/>
                  </a:moveTo>
                  <a:lnTo>
                    <a:pt x="1213" y="395"/>
                  </a:lnTo>
                  <a:lnTo>
                    <a:pt x="1215" y="397"/>
                  </a:lnTo>
                  <a:lnTo>
                    <a:pt x="1215" y="398"/>
                  </a:lnTo>
                  <a:lnTo>
                    <a:pt x="1216" y="402"/>
                  </a:lnTo>
                  <a:lnTo>
                    <a:pt x="1216" y="405"/>
                  </a:lnTo>
                  <a:lnTo>
                    <a:pt x="1216" y="410"/>
                  </a:lnTo>
                  <a:lnTo>
                    <a:pt x="1213" y="410"/>
                  </a:lnTo>
                  <a:lnTo>
                    <a:pt x="1213" y="414"/>
                  </a:lnTo>
                  <a:lnTo>
                    <a:pt x="1206" y="412"/>
                  </a:lnTo>
                  <a:lnTo>
                    <a:pt x="1199" y="410"/>
                  </a:lnTo>
                  <a:lnTo>
                    <a:pt x="1194" y="407"/>
                  </a:lnTo>
                  <a:lnTo>
                    <a:pt x="1190" y="407"/>
                  </a:lnTo>
                  <a:lnTo>
                    <a:pt x="1190" y="403"/>
                  </a:lnTo>
                  <a:lnTo>
                    <a:pt x="1197" y="400"/>
                  </a:lnTo>
                  <a:lnTo>
                    <a:pt x="1204" y="397"/>
                  </a:lnTo>
                  <a:lnTo>
                    <a:pt x="1209" y="391"/>
                  </a:lnTo>
                  <a:close/>
                  <a:moveTo>
                    <a:pt x="1286" y="360"/>
                  </a:moveTo>
                  <a:lnTo>
                    <a:pt x="1290" y="362"/>
                  </a:lnTo>
                  <a:lnTo>
                    <a:pt x="1290" y="362"/>
                  </a:lnTo>
                  <a:lnTo>
                    <a:pt x="1291" y="363"/>
                  </a:lnTo>
                  <a:lnTo>
                    <a:pt x="1291" y="363"/>
                  </a:lnTo>
                  <a:lnTo>
                    <a:pt x="1293" y="365"/>
                  </a:lnTo>
                  <a:lnTo>
                    <a:pt x="1297" y="365"/>
                  </a:lnTo>
                  <a:lnTo>
                    <a:pt x="1297" y="367"/>
                  </a:lnTo>
                  <a:lnTo>
                    <a:pt x="1297" y="369"/>
                  </a:lnTo>
                  <a:lnTo>
                    <a:pt x="1295" y="370"/>
                  </a:lnTo>
                  <a:lnTo>
                    <a:pt x="1295" y="370"/>
                  </a:lnTo>
                  <a:lnTo>
                    <a:pt x="1293" y="372"/>
                  </a:lnTo>
                  <a:lnTo>
                    <a:pt x="1291" y="374"/>
                  </a:lnTo>
                  <a:lnTo>
                    <a:pt x="1290" y="374"/>
                  </a:lnTo>
                  <a:lnTo>
                    <a:pt x="1288" y="376"/>
                  </a:lnTo>
                  <a:lnTo>
                    <a:pt x="1286" y="376"/>
                  </a:lnTo>
                  <a:lnTo>
                    <a:pt x="1283" y="376"/>
                  </a:lnTo>
                  <a:lnTo>
                    <a:pt x="1283" y="370"/>
                  </a:lnTo>
                  <a:lnTo>
                    <a:pt x="1283" y="367"/>
                  </a:lnTo>
                  <a:lnTo>
                    <a:pt x="1284" y="365"/>
                  </a:lnTo>
                  <a:lnTo>
                    <a:pt x="1286" y="360"/>
                  </a:lnTo>
                  <a:close/>
                  <a:moveTo>
                    <a:pt x="0" y="341"/>
                  </a:moveTo>
                  <a:lnTo>
                    <a:pt x="17" y="344"/>
                  </a:lnTo>
                  <a:lnTo>
                    <a:pt x="29" y="349"/>
                  </a:lnTo>
                  <a:lnTo>
                    <a:pt x="38" y="360"/>
                  </a:lnTo>
                  <a:lnTo>
                    <a:pt x="35" y="363"/>
                  </a:lnTo>
                  <a:lnTo>
                    <a:pt x="31" y="363"/>
                  </a:lnTo>
                  <a:lnTo>
                    <a:pt x="29" y="365"/>
                  </a:lnTo>
                  <a:lnTo>
                    <a:pt x="28" y="367"/>
                  </a:lnTo>
                  <a:lnTo>
                    <a:pt x="22" y="369"/>
                  </a:lnTo>
                  <a:lnTo>
                    <a:pt x="19" y="365"/>
                  </a:lnTo>
                  <a:lnTo>
                    <a:pt x="14" y="362"/>
                  </a:lnTo>
                  <a:lnTo>
                    <a:pt x="10" y="358"/>
                  </a:lnTo>
                  <a:lnTo>
                    <a:pt x="5" y="356"/>
                  </a:lnTo>
                  <a:lnTo>
                    <a:pt x="3" y="355"/>
                  </a:lnTo>
                  <a:lnTo>
                    <a:pt x="0" y="351"/>
                  </a:lnTo>
                  <a:lnTo>
                    <a:pt x="0" y="348"/>
                  </a:lnTo>
                  <a:lnTo>
                    <a:pt x="0" y="341"/>
                  </a:lnTo>
                  <a:close/>
                  <a:moveTo>
                    <a:pt x="1178" y="299"/>
                  </a:moveTo>
                  <a:lnTo>
                    <a:pt x="1178" y="307"/>
                  </a:lnTo>
                  <a:lnTo>
                    <a:pt x="1180" y="311"/>
                  </a:lnTo>
                  <a:lnTo>
                    <a:pt x="1181" y="314"/>
                  </a:lnTo>
                  <a:lnTo>
                    <a:pt x="1181" y="320"/>
                  </a:lnTo>
                  <a:lnTo>
                    <a:pt x="1181" y="327"/>
                  </a:lnTo>
                  <a:lnTo>
                    <a:pt x="1201" y="327"/>
                  </a:lnTo>
                  <a:lnTo>
                    <a:pt x="1218" y="346"/>
                  </a:lnTo>
                  <a:lnTo>
                    <a:pt x="1235" y="365"/>
                  </a:lnTo>
                  <a:lnTo>
                    <a:pt x="1235" y="367"/>
                  </a:lnTo>
                  <a:lnTo>
                    <a:pt x="1234" y="369"/>
                  </a:lnTo>
                  <a:lnTo>
                    <a:pt x="1234" y="370"/>
                  </a:lnTo>
                  <a:lnTo>
                    <a:pt x="1234" y="370"/>
                  </a:lnTo>
                  <a:lnTo>
                    <a:pt x="1232" y="372"/>
                  </a:lnTo>
                  <a:lnTo>
                    <a:pt x="1229" y="376"/>
                  </a:lnTo>
                  <a:lnTo>
                    <a:pt x="1227" y="377"/>
                  </a:lnTo>
                  <a:lnTo>
                    <a:pt x="1225" y="379"/>
                  </a:lnTo>
                  <a:lnTo>
                    <a:pt x="1223" y="379"/>
                  </a:lnTo>
                  <a:lnTo>
                    <a:pt x="1218" y="379"/>
                  </a:lnTo>
                  <a:lnTo>
                    <a:pt x="1213" y="381"/>
                  </a:lnTo>
                  <a:lnTo>
                    <a:pt x="1213" y="376"/>
                  </a:lnTo>
                  <a:lnTo>
                    <a:pt x="1213" y="370"/>
                  </a:lnTo>
                  <a:lnTo>
                    <a:pt x="1213" y="367"/>
                  </a:lnTo>
                  <a:lnTo>
                    <a:pt x="1213" y="365"/>
                  </a:lnTo>
                  <a:lnTo>
                    <a:pt x="1209" y="362"/>
                  </a:lnTo>
                  <a:lnTo>
                    <a:pt x="1206" y="360"/>
                  </a:lnTo>
                  <a:lnTo>
                    <a:pt x="1201" y="356"/>
                  </a:lnTo>
                  <a:lnTo>
                    <a:pt x="1195" y="370"/>
                  </a:lnTo>
                  <a:lnTo>
                    <a:pt x="1185" y="379"/>
                  </a:lnTo>
                  <a:lnTo>
                    <a:pt x="1171" y="384"/>
                  </a:lnTo>
                  <a:lnTo>
                    <a:pt x="1171" y="379"/>
                  </a:lnTo>
                  <a:lnTo>
                    <a:pt x="1171" y="376"/>
                  </a:lnTo>
                  <a:lnTo>
                    <a:pt x="1173" y="372"/>
                  </a:lnTo>
                  <a:lnTo>
                    <a:pt x="1171" y="369"/>
                  </a:lnTo>
                  <a:lnTo>
                    <a:pt x="1169" y="365"/>
                  </a:lnTo>
                  <a:lnTo>
                    <a:pt x="1167" y="360"/>
                  </a:lnTo>
                  <a:lnTo>
                    <a:pt x="1162" y="358"/>
                  </a:lnTo>
                  <a:lnTo>
                    <a:pt x="1159" y="356"/>
                  </a:lnTo>
                  <a:lnTo>
                    <a:pt x="1155" y="356"/>
                  </a:lnTo>
                  <a:lnTo>
                    <a:pt x="1152" y="355"/>
                  </a:lnTo>
                  <a:lnTo>
                    <a:pt x="1150" y="355"/>
                  </a:lnTo>
                  <a:lnTo>
                    <a:pt x="1146" y="353"/>
                  </a:lnTo>
                  <a:lnTo>
                    <a:pt x="1143" y="349"/>
                  </a:lnTo>
                  <a:lnTo>
                    <a:pt x="1153" y="337"/>
                  </a:lnTo>
                  <a:lnTo>
                    <a:pt x="1160" y="323"/>
                  </a:lnTo>
                  <a:lnTo>
                    <a:pt x="1167" y="309"/>
                  </a:lnTo>
                  <a:lnTo>
                    <a:pt x="1178" y="299"/>
                  </a:lnTo>
                  <a:close/>
                  <a:moveTo>
                    <a:pt x="2150" y="269"/>
                  </a:moveTo>
                  <a:lnTo>
                    <a:pt x="2152" y="273"/>
                  </a:lnTo>
                  <a:lnTo>
                    <a:pt x="2154" y="276"/>
                  </a:lnTo>
                  <a:lnTo>
                    <a:pt x="2155" y="278"/>
                  </a:lnTo>
                  <a:lnTo>
                    <a:pt x="2155" y="281"/>
                  </a:lnTo>
                  <a:lnTo>
                    <a:pt x="2157" y="285"/>
                  </a:lnTo>
                  <a:lnTo>
                    <a:pt x="2157" y="292"/>
                  </a:lnTo>
                  <a:lnTo>
                    <a:pt x="2157" y="297"/>
                  </a:lnTo>
                  <a:lnTo>
                    <a:pt x="2159" y="311"/>
                  </a:lnTo>
                  <a:lnTo>
                    <a:pt x="2161" y="327"/>
                  </a:lnTo>
                  <a:lnTo>
                    <a:pt x="2161" y="341"/>
                  </a:lnTo>
                  <a:lnTo>
                    <a:pt x="2141" y="351"/>
                  </a:lnTo>
                  <a:lnTo>
                    <a:pt x="2119" y="360"/>
                  </a:lnTo>
                  <a:lnTo>
                    <a:pt x="2098" y="370"/>
                  </a:lnTo>
                  <a:lnTo>
                    <a:pt x="2080" y="384"/>
                  </a:lnTo>
                  <a:lnTo>
                    <a:pt x="2075" y="381"/>
                  </a:lnTo>
                  <a:lnTo>
                    <a:pt x="2066" y="377"/>
                  </a:lnTo>
                  <a:lnTo>
                    <a:pt x="2054" y="370"/>
                  </a:lnTo>
                  <a:lnTo>
                    <a:pt x="2044" y="365"/>
                  </a:lnTo>
                  <a:lnTo>
                    <a:pt x="2035" y="360"/>
                  </a:lnTo>
                  <a:lnTo>
                    <a:pt x="2031" y="356"/>
                  </a:lnTo>
                  <a:lnTo>
                    <a:pt x="2033" y="355"/>
                  </a:lnTo>
                  <a:lnTo>
                    <a:pt x="2035" y="353"/>
                  </a:lnTo>
                  <a:lnTo>
                    <a:pt x="2035" y="353"/>
                  </a:lnTo>
                  <a:lnTo>
                    <a:pt x="2037" y="351"/>
                  </a:lnTo>
                  <a:lnTo>
                    <a:pt x="2037" y="349"/>
                  </a:lnTo>
                  <a:lnTo>
                    <a:pt x="2038" y="346"/>
                  </a:lnTo>
                  <a:lnTo>
                    <a:pt x="2033" y="342"/>
                  </a:lnTo>
                  <a:lnTo>
                    <a:pt x="2026" y="341"/>
                  </a:lnTo>
                  <a:lnTo>
                    <a:pt x="2021" y="337"/>
                  </a:lnTo>
                  <a:lnTo>
                    <a:pt x="2016" y="334"/>
                  </a:lnTo>
                  <a:lnTo>
                    <a:pt x="2019" y="334"/>
                  </a:lnTo>
                  <a:lnTo>
                    <a:pt x="2023" y="330"/>
                  </a:lnTo>
                  <a:lnTo>
                    <a:pt x="2024" y="328"/>
                  </a:lnTo>
                  <a:lnTo>
                    <a:pt x="2026" y="328"/>
                  </a:lnTo>
                  <a:lnTo>
                    <a:pt x="2028" y="327"/>
                  </a:lnTo>
                  <a:lnTo>
                    <a:pt x="2033" y="327"/>
                  </a:lnTo>
                  <a:lnTo>
                    <a:pt x="2038" y="327"/>
                  </a:lnTo>
                  <a:lnTo>
                    <a:pt x="2038" y="314"/>
                  </a:lnTo>
                  <a:lnTo>
                    <a:pt x="2012" y="314"/>
                  </a:lnTo>
                  <a:lnTo>
                    <a:pt x="2007" y="304"/>
                  </a:lnTo>
                  <a:lnTo>
                    <a:pt x="2016" y="297"/>
                  </a:lnTo>
                  <a:lnTo>
                    <a:pt x="2023" y="290"/>
                  </a:lnTo>
                  <a:lnTo>
                    <a:pt x="2031" y="287"/>
                  </a:lnTo>
                  <a:lnTo>
                    <a:pt x="2045" y="283"/>
                  </a:lnTo>
                  <a:lnTo>
                    <a:pt x="2051" y="288"/>
                  </a:lnTo>
                  <a:lnTo>
                    <a:pt x="2054" y="294"/>
                  </a:lnTo>
                  <a:lnTo>
                    <a:pt x="2058" y="297"/>
                  </a:lnTo>
                  <a:lnTo>
                    <a:pt x="2061" y="304"/>
                  </a:lnTo>
                  <a:lnTo>
                    <a:pt x="2072" y="295"/>
                  </a:lnTo>
                  <a:lnTo>
                    <a:pt x="2082" y="288"/>
                  </a:lnTo>
                  <a:lnTo>
                    <a:pt x="2096" y="283"/>
                  </a:lnTo>
                  <a:lnTo>
                    <a:pt x="2098" y="288"/>
                  </a:lnTo>
                  <a:lnTo>
                    <a:pt x="2101" y="290"/>
                  </a:lnTo>
                  <a:lnTo>
                    <a:pt x="2101" y="292"/>
                  </a:lnTo>
                  <a:lnTo>
                    <a:pt x="2103" y="292"/>
                  </a:lnTo>
                  <a:lnTo>
                    <a:pt x="2105" y="292"/>
                  </a:lnTo>
                  <a:lnTo>
                    <a:pt x="2108" y="292"/>
                  </a:lnTo>
                  <a:lnTo>
                    <a:pt x="2117" y="287"/>
                  </a:lnTo>
                  <a:lnTo>
                    <a:pt x="2122" y="281"/>
                  </a:lnTo>
                  <a:lnTo>
                    <a:pt x="2129" y="276"/>
                  </a:lnTo>
                  <a:lnTo>
                    <a:pt x="2136" y="271"/>
                  </a:lnTo>
                  <a:lnTo>
                    <a:pt x="2150" y="269"/>
                  </a:lnTo>
                  <a:close/>
                  <a:moveTo>
                    <a:pt x="1302" y="206"/>
                  </a:moveTo>
                  <a:lnTo>
                    <a:pt x="1305" y="208"/>
                  </a:lnTo>
                  <a:lnTo>
                    <a:pt x="1307" y="210"/>
                  </a:lnTo>
                  <a:lnTo>
                    <a:pt x="1309" y="210"/>
                  </a:lnTo>
                  <a:lnTo>
                    <a:pt x="1311" y="211"/>
                  </a:lnTo>
                  <a:lnTo>
                    <a:pt x="1311" y="213"/>
                  </a:lnTo>
                  <a:lnTo>
                    <a:pt x="1311" y="215"/>
                  </a:lnTo>
                  <a:lnTo>
                    <a:pt x="1312" y="218"/>
                  </a:lnTo>
                  <a:lnTo>
                    <a:pt x="1316" y="224"/>
                  </a:lnTo>
                  <a:lnTo>
                    <a:pt x="1318" y="229"/>
                  </a:lnTo>
                  <a:lnTo>
                    <a:pt x="1319" y="234"/>
                  </a:lnTo>
                  <a:lnTo>
                    <a:pt x="1321" y="241"/>
                  </a:lnTo>
                  <a:lnTo>
                    <a:pt x="1316" y="243"/>
                  </a:lnTo>
                  <a:lnTo>
                    <a:pt x="1311" y="245"/>
                  </a:lnTo>
                  <a:lnTo>
                    <a:pt x="1305" y="245"/>
                  </a:lnTo>
                  <a:lnTo>
                    <a:pt x="1297" y="246"/>
                  </a:lnTo>
                  <a:lnTo>
                    <a:pt x="1295" y="238"/>
                  </a:lnTo>
                  <a:lnTo>
                    <a:pt x="1293" y="229"/>
                  </a:lnTo>
                  <a:lnTo>
                    <a:pt x="1293" y="218"/>
                  </a:lnTo>
                  <a:lnTo>
                    <a:pt x="1297" y="215"/>
                  </a:lnTo>
                  <a:lnTo>
                    <a:pt x="1298" y="211"/>
                  </a:lnTo>
                  <a:lnTo>
                    <a:pt x="1302" y="206"/>
                  </a:lnTo>
                  <a:close/>
                  <a:moveTo>
                    <a:pt x="1604" y="177"/>
                  </a:moveTo>
                  <a:lnTo>
                    <a:pt x="1611" y="180"/>
                  </a:lnTo>
                  <a:lnTo>
                    <a:pt x="1618" y="184"/>
                  </a:lnTo>
                  <a:lnTo>
                    <a:pt x="1621" y="187"/>
                  </a:lnTo>
                  <a:lnTo>
                    <a:pt x="1626" y="191"/>
                  </a:lnTo>
                  <a:lnTo>
                    <a:pt x="1632" y="196"/>
                  </a:lnTo>
                  <a:lnTo>
                    <a:pt x="1630" y="199"/>
                  </a:lnTo>
                  <a:lnTo>
                    <a:pt x="1630" y="199"/>
                  </a:lnTo>
                  <a:lnTo>
                    <a:pt x="1630" y="201"/>
                  </a:lnTo>
                  <a:lnTo>
                    <a:pt x="1628" y="201"/>
                  </a:lnTo>
                  <a:lnTo>
                    <a:pt x="1628" y="203"/>
                  </a:lnTo>
                  <a:lnTo>
                    <a:pt x="1625" y="206"/>
                  </a:lnTo>
                  <a:lnTo>
                    <a:pt x="1625" y="208"/>
                  </a:lnTo>
                  <a:lnTo>
                    <a:pt x="1623" y="208"/>
                  </a:lnTo>
                  <a:lnTo>
                    <a:pt x="1621" y="208"/>
                  </a:lnTo>
                  <a:lnTo>
                    <a:pt x="1619" y="210"/>
                  </a:lnTo>
                  <a:lnTo>
                    <a:pt x="1616" y="211"/>
                  </a:lnTo>
                  <a:lnTo>
                    <a:pt x="1611" y="206"/>
                  </a:lnTo>
                  <a:lnTo>
                    <a:pt x="1606" y="201"/>
                  </a:lnTo>
                  <a:lnTo>
                    <a:pt x="1599" y="196"/>
                  </a:lnTo>
                  <a:lnTo>
                    <a:pt x="1593" y="192"/>
                  </a:lnTo>
                  <a:lnTo>
                    <a:pt x="1597" y="180"/>
                  </a:lnTo>
                  <a:lnTo>
                    <a:pt x="1600" y="180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4" y="177"/>
                  </a:lnTo>
                  <a:close/>
                  <a:moveTo>
                    <a:pt x="2963" y="170"/>
                  </a:moveTo>
                  <a:lnTo>
                    <a:pt x="2979" y="170"/>
                  </a:lnTo>
                  <a:lnTo>
                    <a:pt x="2979" y="177"/>
                  </a:lnTo>
                  <a:lnTo>
                    <a:pt x="2976" y="177"/>
                  </a:lnTo>
                  <a:lnTo>
                    <a:pt x="2972" y="180"/>
                  </a:lnTo>
                  <a:lnTo>
                    <a:pt x="2970" y="180"/>
                  </a:lnTo>
                  <a:lnTo>
                    <a:pt x="2967" y="180"/>
                  </a:lnTo>
                  <a:lnTo>
                    <a:pt x="2967" y="178"/>
                  </a:lnTo>
                  <a:lnTo>
                    <a:pt x="2965" y="175"/>
                  </a:lnTo>
                  <a:lnTo>
                    <a:pt x="2965" y="173"/>
                  </a:lnTo>
                  <a:lnTo>
                    <a:pt x="2963" y="171"/>
                  </a:lnTo>
                  <a:lnTo>
                    <a:pt x="2963" y="170"/>
                  </a:lnTo>
                  <a:close/>
                  <a:moveTo>
                    <a:pt x="989" y="149"/>
                  </a:moveTo>
                  <a:lnTo>
                    <a:pt x="1005" y="159"/>
                  </a:lnTo>
                  <a:lnTo>
                    <a:pt x="1019" y="171"/>
                  </a:lnTo>
                  <a:lnTo>
                    <a:pt x="1033" y="184"/>
                  </a:lnTo>
                  <a:lnTo>
                    <a:pt x="1028" y="184"/>
                  </a:lnTo>
                  <a:lnTo>
                    <a:pt x="1024" y="189"/>
                  </a:lnTo>
                  <a:lnTo>
                    <a:pt x="1021" y="191"/>
                  </a:lnTo>
                  <a:lnTo>
                    <a:pt x="1016" y="191"/>
                  </a:lnTo>
                  <a:lnTo>
                    <a:pt x="1010" y="192"/>
                  </a:lnTo>
                  <a:lnTo>
                    <a:pt x="1002" y="192"/>
                  </a:lnTo>
                  <a:lnTo>
                    <a:pt x="995" y="185"/>
                  </a:lnTo>
                  <a:lnTo>
                    <a:pt x="988" y="180"/>
                  </a:lnTo>
                  <a:lnTo>
                    <a:pt x="979" y="177"/>
                  </a:lnTo>
                  <a:lnTo>
                    <a:pt x="979" y="173"/>
                  </a:lnTo>
                  <a:lnTo>
                    <a:pt x="995" y="164"/>
                  </a:lnTo>
                  <a:lnTo>
                    <a:pt x="993" y="161"/>
                  </a:lnTo>
                  <a:lnTo>
                    <a:pt x="991" y="159"/>
                  </a:lnTo>
                  <a:lnTo>
                    <a:pt x="991" y="156"/>
                  </a:lnTo>
                  <a:lnTo>
                    <a:pt x="989" y="149"/>
                  </a:lnTo>
                  <a:close/>
                  <a:moveTo>
                    <a:pt x="4822" y="100"/>
                  </a:moveTo>
                  <a:lnTo>
                    <a:pt x="4826" y="105"/>
                  </a:lnTo>
                  <a:lnTo>
                    <a:pt x="4829" y="109"/>
                  </a:lnTo>
                  <a:lnTo>
                    <a:pt x="4833" y="109"/>
                  </a:lnTo>
                  <a:lnTo>
                    <a:pt x="4835" y="110"/>
                  </a:lnTo>
                  <a:lnTo>
                    <a:pt x="4836" y="110"/>
                  </a:lnTo>
                  <a:lnTo>
                    <a:pt x="4840" y="110"/>
                  </a:lnTo>
                  <a:lnTo>
                    <a:pt x="4842" y="110"/>
                  </a:lnTo>
                  <a:lnTo>
                    <a:pt x="4843" y="110"/>
                  </a:lnTo>
                  <a:lnTo>
                    <a:pt x="4847" y="112"/>
                  </a:lnTo>
                  <a:lnTo>
                    <a:pt x="4849" y="115"/>
                  </a:lnTo>
                  <a:lnTo>
                    <a:pt x="4842" y="121"/>
                  </a:lnTo>
                  <a:lnTo>
                    <a:pt x="4835" y="126"/>
                  </a:lnTo>
                  <a:lnTo>
                    <a:pt x="4800" y="129"/>
                  </a:lnTo>
                  <a:lnTo>
                    <a:pt x="4800" y="115"/>
                  </a:lnTo>
                  <a:lnTo>
                    <a:pt x="4805" y="110"/>
                  </a:lnTo>
                  <a:lnTo>
                    <a:pt x="4810" y="107"/>
                  </a:lnTo>
                  <a:lnTo>
                    <a:pt x="4815" y="103"/>
                  </a:lnTo>
                  <a:lnTo>
                    <a:pt x="4822" y="100"/>
                  </a:lnTo>
                  <a:close/>
                  <a:moveTo>
                    <a:pt x="1063" y="72"/>
                  </a:moveTo>
                  <a:lnTo>
                    <a:pt x="1064" y="79"/>
                  </a:lnTo>
                  <a:lnTo>
                    <a:pt x="1064" y="84"/>
                  </a:lnTo>
                  <a:lnTo>
                    <a:pt x="1066" y="86"/>
                  </a:lnTo>
                  <a:lnTo>
                    <a:pt x="1068" y="88"/>
                  </a:lnTo>
                  <a:lnTo>
                    <a:pt x="1070" y="89"/>
                  </a:lnTo>
                  <a:lnTo>
                    <a:pt x="1073" y="93"/>
                  </a:lnTo>
                  <a:lnTo>
                    <a:pt x="1075" y="96"/>
                  </a:lnTo>
                  <a:lnTo>
                    <a:pt x="1073" y="100"/>
                  </a:lnTo>
                  <a:lnTo>
                    <a:pt x="1071" y="105"/>
                  </a:lnTo>
                  <a:lnTo>
                    <a:pt x="1070" y="109"/>
                  </a:lnTo>
                  <a:lnTo>
                    <a:pt x="1068" y="112"/>
                  </a:lnTo>
                  <a:lnTo>
                    <a:pt x="1066" y="119"/>
                  </a:lnTo>
                  <a:lnTo>
                    <a:pt x="1073" y="121"/>
                  </a:lnTo>
                  <a:lnTo>
                    <a:pt x="1077" y="124"/>
                  </a:lnTo>
                  <a:lnTo>
                    <a:pt x="1080" y="128"/>
                  </a:lnTo>
                  <a:lnTo>
                    <a:pt x="1082" y="131"/>
                  </a:lnTo>
                  <a:lnTo>
                    <a:pt x="1082" y="138"/>
                  </a:lnTo>
                  <a:lnTo>
                    <a:pt x="1082" y="145"/>
                  </a:lnTo>
                  <a:lnTo>
                    <a:pt x="1077" y="149"/>
                  </a:lnTo>
                  <a:lnTo>
                    <a:pt x="1073" y="152"/>
                  </a:lnTo>
                  <a:lnTo>
                    <a:pt x="1071" y="157"/>
                  </a:lnTo>
                  <a:lnTo>
                    <a:pt x="1070" y="163"/>
                  </a:lnTo>
                  <a:lnTo>
                    <a:pt x="1066" y="170"/>
                  </a:lnTo>
                  <a:lnTo>
                    <a:pt x="1091" y="170"/>
                  </a:lnTo>
                  <a:lnTo>
                    <a:pt x="1091" y="185"/>
                  </a:lnTo>
                  <a:lnTo>
                    <a:pt x="1094" y="199"/>
                  </a:lnTo>
                  <a:lnTo>
                    <a:pt x="1105" y="199"/>
                  </a:lnTo>
                  <a:lnTo>
                    <a:pt x="1110" y="194"/>
                  </a:lnTo>
                  <a:lnTo>
                    <a:pt x="1115" y="189"/>
                  </a:lnTo>
                  <a:lnTo>
                    <a:pt x="1120" y="184"/>
                  </a:lnTo>
                  <a:lnTo>
                    <a:pt x="1129" y="180"/>
                  </a:lnTo>
                  <a:lnTo>
                    <a:pt x="1129" y="191"/>
                  </a:lnTo>
                  <a:lnTo>
                    <a:pt x="1127" y="205"/>
                  </a:lnTo>
                  <a:lnTo>
                    <a:pt x="1126" y="217"/>
                  </a:lnTo>
                  <a:lnTo>
                    <a:pt x="1126" y="225"/>
                  </a:lnTo>
                  <a:lnTo>
                    <a:pt x="1124" y="231"/>
                  </a:lnTo>
                  <a:lnTo>
                    <a:pt x="1127" y="234"/>
                  </a:lnTo>
                  <a:lnTo>
                    <a:pt x="1129" y="236"/>
                  </a:lnTo>
                  <a:lnTo>
                    <a:pt x="1131" y="238"/>
                  </a:lnTo>
                  <a:lnTo>
                    <a:pt x="1134" y="239"/>
                  </a:lnTo>
                  <a:lnTo>
                    <a:pt x="1139" y="241"/>
                  </a:lnTo>
                  <a:lnTo>
                    <a:pt x="1148" y="227"/>
                  </a:lnTo>
                  <a:lnTo>
                    <a:pt x="1155" y="211"/>
                  </a:lnTo>
                  <a:lnTo>
                    <a:pt x="1155" y="199"/>
                  </a:lnTo>
                  <a:lnTo>
                    <a:pt x="1153" y="187"/>
                  </a:lnTo>
                  <a:lnTo>
                    <a:pt x="1153" y="175"/>
                  </a:lnTo>
                  <a:lnTo>
                    <a:pt x="1157" y="163"/>
                  </a:lnTo>
                  <a:lnTo>
                    <a:pt x="1167" y="154"/>
                  </a:lnTo>
                  <a:lnTo>
                    <a:pt x="1171" y="150"/>
                  </a:lnTo>
                  <a:lnTo>
                    <a:pt x="1174" y="150"/>
                  </a:lnTo>
                  <a:lnTo>
                    <a:pt x="1178" y="152"/>
                  </a:lnTo>
                  <a:lnTo>
                    <a:pt x="1181" y="154"/>
                  </a:lnTo>
                  <a:lnTo>
                    <a:pt x="1183" y="157"/>
                  </a:lnTo>
                  <a:lnTo>
                    <a:pt x="1187" y="161"/>
                  </a:lnTo>
                  <a:lnTo>
                    <a:pt x="1188" y="164"/>
                  </a:lnTo>
                  <a:lnTo>
                    <a:pt x="1192" y="166"/>
                  </a:lnTo>
                  <a:lnTo>
                    <a:pt x="1194" y="170"/>
                  </a:lnTo>
                  <a:lnTo>
                    <a:pt x="1201" y="170"/>
                  </a:lnTo>
                  <a:lnTo>
                    <a:pt x="1209" y="166"/>
                  </a:lnTo>
                  <a:lnTo>
                    <a:pt x="1218" y="164"/>
                  </a:lnTo>
                  <a:lnTo>
                    <a:pt x="1225" y="170"/>
                  </a:lnTo>
                  <a:lnTo>
                    <a:pt x="1225" y="184"/>
                  </a:lnTo>
                  <a:lnTo>
                    <a:pt x="1225" y="191"/>
                  </a:lnTo>
                  <a:lnTo>
                    <a:pt x="1223" y="203"/>
                  </a:lnTo>
                  <a:lnTo>
                    <a:pt x="1222" y="218"/>
                  </a:lnTo>
                  <a:lnTo>
                    <a:pt x="1218" y="236"/>
                  </a:lnTo>
                  <a:lnTo>
                    <a:pt x="1215" y="250"/>
                  </a:lnTo>
                  <a:lnTo>
                    <a:pt x="1213" y="260"/>
                  </a:lnTo>
                  <a:lnTo>
                    <a:pt x="1206" y="260"/>
                  </a:lnTo>
                  <a:lnTo>
                    <a:pt x="1202" y="259"/>
                  </a:lnTo>
                  <a:lnTo>
                    <a:pt x="1199" y="257"/>
                  </a:lnTo>
                  <a:lnTo>
                    <a:pt x="1195" y="255"/>
                  </a:lnTo>
                  <a:lnTo>
                    <a:pt x="1190" y="253"/>
                  </a:lnTo>
                  <a:lnTo>
                    <a:pt x="1190" y="257"/>
                  </a:lnTo>
                  <a:lnTo>
                    <a:pt x="1192" y="259"/>
                  </a:lnTo>
                  <a:lnTo>
                    <a:pt x="1194" y="260"/>
                  </a:lnTo>
                  <a:lnTo>
                    <a:pt x="1195" y="262"/>
                  </a:lnTo>
                  <a:lnTo>
                    <a:pt x="1195" y="264"/>
                  </a:lnTo>
                  <a:lnTo>
                    <a:pt x="1197" y="267"/>
                  </a:lnTo>
                  <a:lnTo>
                    <a:pt x="1197" y="273"/>
                  </a:lnTo>
                  <a:lnTo>
                    <a:pt x="1148" y="276"/>
                  </a:lnTo>
                  <a:lnTo>
                    <a:pt x="1148" y="280"/>
                  </a:lnTo>
                  <a:lnTo>
                    <a:pt x="1152" y="290"/>
                  </a:lnTo>
                  <a:lnTo>
                    <a:pt x="1150" y="301"/>
                  </a:lnTo>
                  <a:lnTo>
                    <a:pt x="1148" y="318"/>
                  </a:lnTo>
                  <a:lnTo>
                    <a:pt x="1139" y="318"/>
                  </a:lnTo>
                  <a:lnTo>
                    <a:pt x="1127" y="311"/>
                  </a:lnTo>
                  <a:lnTo>
                    <a:pt x="1110" y="307"/>
                  </a:lnTo>
                  <a:lnTo>
                    <a:pt x="1110" y="311"/>
                  </a:lnTo>
                  <a:lnTo>
                    <a:pt x="1113" y="311"/>
                  </a:lnTo>
                  <a:lnTo>
                    <a:pt x="1117" y="314"/>
                  </a:lnTo>
                  <a:lnTo>
                    <a:pt x="1119" y="316"/>
                  </a:lnTo>
                  <a:lnTo>
                    <a:pt x="1120" y="318"/>
                  </a:lnTo>
                  <a:lnTo>
                    <a:pt x="1122" y="320"/>
                  </a:lnTo>
                  <a:lnTo>
                    <a:pt x="1124" y="325"/>
                  </a:lnTo>
                  <a:lnTo>
                    <a:pt x="1124" y="330"/>
                  </a:lnTo>
                  <a:lnTo>
                    <a:pt x="1122" y="334"/>
                  </a:lnTo>
                  <a:lnTo>
                    <a:pt x="1119" y="337"/>
                  </a:lnTo>
                  <a:lnTo>
                    <a:pt x="1117" y="341"/>
                  </a:lnTo>
                  <a:lnTo>
                    <a:pt x="1108" y="348"/>
                  </a:lnTo>
                  <a:lnTo>
                    <a:pt x="1101" y="355"/>
                  </a:lnTo>
                  <a:lnTo>
                    <a:pt x="1098" y="363"/>
                  </a:lnTo>
                  <a:lnTo>
                    <a:pt x="1094" y="376"/>
                  </a:lnTo>
                  <a:lnTo>
                    <a:pt x="1087" y="376"/>
                  </a:lnTo>
                  <a:lnTo>
                    <a:pt x="1082" y="374"/>
                  </a:lnTo>
                  <a:lnTo>
                    <a:pt x="1077" y="372"/>
                  </a:lnTo>
                  <a:lnTo>
                    <a:pt x="1073" y="370"/>
                  </a:lnTo>
                  <a:lnTo>
                    <a:pt x="1066" y="369"/>
                  </a:lnTo>
                  <a:lnTo>
                    <a:pt x="1066" y="372"/>
                  </a:lnTo>
                  <a:lnTo>
                    <a:pt x="1075" y="372"/>
                  </a:lnTo>
                  <a:lnTo>
                    <a:pt x="1077" y="376"/>
                  </a:lnTo>
                  <a:lnTo>
                    <a:pt x="1078" y="379"/>
                  </a:lnTo>
                  <a:lnTo>
                    <a:pt x="1080" y="381"/>
                  </a:lnTo>
                  <a:lnTo>
                    <a:pt x="1080" y="384"/>
                  </a:lnTo>
                  <a:lnTo>
                    <a:pt x="1082" y="390"/>
                  </a:lnTo>
                  <a:lnTo>
                    <a:pt x="1082" y="395"/>
                  </a:lnTo>
                  <a:lnTo>
                    <a:pt x="1066" y="400"/>
                  </a:lnTo>
                  <a:lnTo>
                    <a:pt x="1052" y="409"/>
                  </a:lnTo>
                  <a:lnTo>
                    <a:pt x="1043" y="419"/>
                  </a:lnTo>
                  <a:lnTo>
                    <a:pt x="1037" y="435"/>
                  </a:lnTo>
                  <a:lnTo>
                    <a:pt x="1037" y="458"/>
                  </a:lnTo>
                  <a:lnTo>
                    <a:pt x="1043" y="472"/>
                  </a:lnTo>
                  <a:lnTo>
                    <a:pt x="1047" y="491"/>
                  </a:lnTo>
                  <a:lnTo>
                    <a:pt x="1047" y="510"/>
                  </a:lnTo>
                  <a:lnTo>
                    <a:pt x="1066" y="510"/>
                  </a:lnTo>
                  <a:lnTo>
                    <a:pt x="1066" y="519"/>
                  </a:lnTo>
                  <a:lnTo>
                    <a:pt x="1070" y="522"/>
                  </a:lnTo>
                  <a:lnTo>
                    <a:pt x="1070" y="526"/>
                  </a:lnTo>
                  <a:lnTo>
                    <a:pt x="1070" y="529"/>
                  </a:lnTo>
                  <a:lnTo>
                    <a:pt x="1070" y="531"/>
                  </a:lnTo>
                  <a:lnTo>
                    <a:pt x="1070" y="533"/>
                  </a:lnTo>
                  <a:lnTo>
                    <a:pt x="1070" y="534"/>
                  </a:lnTo>
                  <a:lnTo>
                    <a:pt x="1071" y="536"/>
                  </a:lnTo>
                  <a:lnTo>
                    <a:pt x="1077" y="536"/>
                  </a:lnTo>
                  <a:lnTo>
                    <a:pt x="1082" y="538"/>
                  </a:lnTo>
                  <a:lnTo>
                    <a:pt x="1094" y="536"/>
                  </a:lnTo>
                  <a:lnTo>
                    <a:pt x="1106" y="541"/>
                  </a:lnTo>
                  <a:lnTo>
                    <a:pt x="1119" y="550"/>
                  </a:lnTo>
                  <a:lnTo>
                    <a:pt x="1131" y="562"/>
                  </a:lnTo>
                  <a:lnTo>
                    <a:pt x="1141" y="573"/>
                  </a:lnTo>
                  <a:lnTo>
                    <a:pt x="1152" y="580"/>
                  </a:lnTo>
                  <a:lnTo>
                    <a:pt x="1157" y="582"/>
                  </a:lnTo>
                  <a:lnTo>
                    <a:pt x="1160" y="583"/>
                  </a:lnTo>
                  <a:lnTo>
                    <a:pt x="1164" y="582"/>
                  </a:lnTo>
                  <a:lnTo>
                    <a:pt x="1167" y="582"/>
                  </a:lnTo>
                  <a:lnTo>
                    <a:pt x="1169" y="580"/>
                  </a:lnTo>
                  <a:lnTo>
                    <a:pt x="1173" y="578"/>
                  </a:lnTo>
                  <a:lnTo>
                    <a:pt x="1174" y="576"/>
                  </a:lnTo>
                  <a:lnTo>
                    <a:pt x="1178" y="576"/>
                  </a:lnTo>
                  <a:lnTo>
                    <a:pt x="1206" y="583"/>
                  </a:lnTo>
                  <a:lnTo>
                    <a:pt x="1209" y="602"/>
                  </a:lnTo>
                  <a:lnTo>
                    <a:pt x="1213" y="616"/>
                  </a:lnTo>
                  <a:lnTo>
                    <a:pt x="1215" y="627"/>
                  </a:lnTo>
                  <a:lnTo>
                    <a:pt x="1216" y="637"/>
                  </a:lnTo>
                  <a:lnTo>
                    <a:pt x="1220" y="648"/>
                  </a:lnTo>
                  <a:lnTo>
                    <a:pt x="1229" y="660"/>
                  </a:lnTo>
                  <a:lnTo>
                    <a:pt x="1239" y="676"/>
                  </a:lnTo>
                  <a:lnTo>
                    <a:pt x="1242" y="674"/>
                  </a:lnTo>
                  <a:lnTo>
                    <a:pt x="1244" y="674"/>
                  </a:lnTo>
                  <a:lnTo>
                    <a:pt x="1244" y="674"/>
                  </a:lnTo>
                  <a:lnTo>
                    <a:pt x="1246" y="672"/>
                  </a:lnTo>
                  <a:lnTo>
                    <a:pt x="1248" y="672"/>
                  </a:lnTo>
                  <a:lnTo>
                    <a:pt x="1251" y="671"/>
                  </a:lnTo>
                  <a:lnTo>
                    <a:pt x="1253" y="671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7"/>
                  </a:lnTo>
                  <a:lnTo>
                    <a:pt x="1255" y="664"/>
                  </a:lnTo>
                  <a:lnTo>
                    <a:pt x="1255" y="653"/>
                  </a:lnTo>
                  <a:lnTo>
                    <a:pt x="1253" y="639"/>
                  </a:lnTo>
                  <a:lnTo>
                    <a:pt x="1249" y="622"/>
                  </a:lnTo>
                  <a:lnTo>
                    <a:pt x="1244" y="606"/>
                  </a:lnTo>
                  <a:lnTo>
                    <a:pt x="1258" y="599"/>
                  </a:lnTo>
                  <a:lnTo>
                    <a:pt x="1272" y="589"/>
                  </a:lnTo>
                  <a:lnTo>
                    <a:pt x="1281" y="575"/>
                  </a:lnTo>
                  <a:lnTo>
                    <a:pt x="1286" y="557"/>
                  </a:lnTo>
                  <a:lnTo>
                    <a:pt x="1288" y="547"/>
                  </a:lnTo>
                  <a:lnTo>
                    <a:pt x="1286" y="531"/>
                  </a:lnTo>
                  <a:lnTo>
                    <a:pt x="1286" y="515"/>
                  </a:lnTo>
                  <a:lnTo>
                    <a:pt x="1279" y="512"/>
                  </a:lnTo>
                  <a:lnTo>
                    <a:pt x="1276" y="510"/>
                  </a:lnTo>
                  <a:lnTo>
                    <a:pt x="1272" y="508"/>
                  </a:lnTo>
                  <a:lnTo>
                    <a:pt x="1269" y="505"/>
                  </a:lnTo>
                  <a:lnTo>
                    <a:pt x="1267" y="499"/>
                  </a:lnTo>
                  <a:lnTo>
                    <a:pt x="1274" y="487"/>
                  </a:lnTo>
                  <a:lnTo>
                    <a:pt x="1277" y="473"/>
                  </a:lnTo>
                  <a:lnTo>
                    <a:pt x="1274" y="458"/>
                  </a:lnTo>
                  <a:lnTo>
                    <a:pt x="1270" y="442"/>
                  </a:lnTo>
                  <a:lnTo>
                    <a:pt x="1265" y="424"/>
                  </a:lnTo>
                  <a:lnTo>
                    <a:pt x="1263" y="407"/>
                  </a:lnTo>
                  <a:lnTo>
                    <a:pt x="1267" y="407"/>
                  </a:lnTo>
                  <a:lnTo>
                    <a:pt x="1267" y="403"/>
                  </a:lnTo>
                  <a:lnTo>
                    <a:pt x="1291" y="407"/>
                  </a:lnTo>
                  <a:lnTo>
                    <a:pt x="1312" y="407"/>
                  </a:lnTo>
                  <a:lnTo>
                    <a:pt x="1335" y="403"/>
                  </a:lnTo>
                  <a:lnTo>
                    <a:pt x="1340" y="412"/>
                  </a:lnTo>
                  <a:lnTo>
                    <a:pt x="1345" y="424"/>
                  </a:lnTo>
                  <a:lnTo>
                    <a:pt x="1351" y="433"/>
                  </a:lnTo>
                  <a:lnTo>
                    <a:pt x="1356" y="437"/>
                  </a:lnTo>
                  <a:lnTo>
                    <a:pt x="1359" y="438"/>
                  </a:lnTo>
                  <a:lnTo>
                    <a:pt x="1365" y="438"/>
                  </a:lnTo>
                  <a:lnTo>
                    <a:pt x="1370" y="440"/>
                  </a:lnTo>
                  <a:lnTo>
                    <a:pt x="1375" y="442"/>
                  </a:lnTo>
                  <a:lnTo>
                    <a:pt x="1379" y="445"/>
                  </a:lnTo>
                  <a:lnTo>
                    <a:pt x="1380" y="454"/>
                  </a:lnTo>
                  <a:lnTo>
                    <a:pt x="1384" y="470"/>
                  </a:lnTo>
                  <a:lnTo>
                    <a:pt x="1386" y="484"/>
                  </a:lnTo>
                  <a:lnTo>
                    <a:pt x="1389" y="494"/>
                  </a:lnTo>
                  <a:lnTo>
                    <a:pt x="1391" y="496"/>
                  </a:lnTo>
                  <a:lnTo>
                    <a:pt x="1394" y="499"/>
                  </a:lnTo>
                  <a:lnTo>
                    <a:pt x="1398" y="501"/>
                  </a:lnTo>
                  <a:lnTo>
                    <a:pt x="1401" y="505"/>
                  </a:lnTo>
                  <a:lnTo>
                    <a:pt x="1407" y="506"/>
                  </a:lnTo>
                  <a:lnTo>
                    <a:pt x="1408" y="510"/>
                  </a:lnTo>
                  <a:lnTo>
                    <a:pt x="1422" y="499"/>
                  </a:lnTo>
                  <a:lnTo>
                    <a:pt x="1433" y="486"/>
                  </a:lnTo>
                  <a:lnTo>
                    <a:pt x="1441" y="472"/>
                  </a:lnTo>
                  <a:lnTo>
                    <a:pt x="1455" y="461"/>
                  </a:lnTo>
                  <a:lnTo>
                    <a:pt x="1457" y="473"/>
                  </a:lnTo>
                  <a:lnTo>
                    <a:pt x="1462" y="480"/>
                  </a:lnTo>
                  <a:lnTo>
                    <a:pt x="1469" y="487"/>
                  </a:lnTo>
                  <a:lnTo>
                    <a:pt x="1476" y="494"/>
                  </a:lnTo>
                  <a:lnTo>
                    <a:pt x="1482" y="503"/>
                  </a:lnTo>
                  <a:lnTo>
                    <a:pt x="1482" y="506"/>
                  </a:lnTo>
                  <a:lnTo>
                    <a:pt x="1482" y="510"/>
                  </a:lnTo>
                  <a:lnTo>
                    <a:pt x="1480" y="512"/>
                  </a:lnTo>
                  <a:lnTo>
                    <a:pt x="1480" y="515"/>
                  </a:lnTo>
                  <a:lnTo>
                    <a:pt x="1478" y="519"/>
                  </a:lnTo>
                  <a:lnTo>
                    <a:pt x="1480" y="522"/>
                  </a:lnTo>
                  <a:lnTo>
                    <a:pt x="1482" y="526"/>
                  </a:lnTo>
                  <a:lnTo>
                    <a:pt x="1483" y="527"/>
                  </a:lnTo>
                  <a:lnTo>
                    <a:pt x="1487" y="527"/>
                  </a:lnTo>
                  <a:lnTo>
                    <a:pt x="1490" y="527"/>
                  </a:lnTo>
                  <a:lnTo>
                    <a:pt x="1492" y="527"/>
                  </a:lnTo>
                  <a:lnTo>
                    <a:pt x="1496" y="527"/>
                  </a:lnTo>
                  <a:lnTo>
                    <a:pt x="1497" y="529"/>
                  </a:lnTo>
                  <a:lnTo>
                    <a:pt x="1503" y="543"/>
                  </a:lnTo>
                  <a:lnTo>
                    <a:pt x="1503" y="554"/>
                  </a:lnTo>
                  <a:lnTo>
                    <a:pt x="1501" y="564"/>
                  </a:lnTo>
                  <a:lnTo>
                    <a:pt x="1504" y="573"/>
                  </a:lnTo>
                  <a:lnTo>
                    <a:pt x="1517" y="583"/>
                  </a:lnTo>
                  <a:lnTo>
                    <a:pt x="1506" y="604"/>
                  </a:lnTo>
                  <a:lnTo>
                    <a:pt x="1494" y="622"/>
                  </a:lnTo>
                  <a:lnTo>
                    <a:pt x="1497" y="622"/>
                  </a:lnTo>
                  <a:lnTo>
                    <a:pt x="1508" y="611"/>
                  </a:lnTo>
                  <a:lnTo>
                    <a:pt x="1518" y="602"/>
                  </a:lnTo>
                  <a:lnTo>
                    <a:pt x="1527" y="592"/>
                  </a:lnTo>
                  <a:lnTo>
                    <a:pt x="1539" y="595"/>
                  </a:lnTo>
                  <a:lnTo>
                    <a:pt x="1546" y="602"/>
                  </a:lnTo>
                  <a:lnTo>
                    <a:pt x="1553" y="611"/>
                  </a:lnTo>
                  <a:lnTo>
                    <a:pt x="1555" y="625"/>
                  </a:lnTo>
                  <a:lnTo>
                    <a:pt x="1571" y="625"/>
                  </a:lnTo>
                  <a:lnTo>
                    <a:pt x="1571" y="630"/>
                  </a:lnTo>
                  <a:lnTo>
                    <a:pt x="1572" y="634"/>
                  </a:lnTo>
                  <a:lnTo>
                    <a:pt x="1572" y="639"/>
                  </a:lnTo>
                  <a:lnTo>
                    <a:pt x="1574" y="644"/>
                  </a:lnTo>
                  <a:lnTo>
                    <a:pt x="1572" y="650"/>
                  </a:lnTo>
                  <a:lnTo>
                    <a:pt x="1572" y="653"/>
                  </a:lnTo>
                  <a:lnTo>
                    <a:pt x="1572" y="657"/>
                  </a:lnTo>
                  <a:lnTo>
                    <a:pt x="1574" y="658"/>
                  </a:lnTo>
                  <a:lnTo>
                    <a:pt x="1574" y="662"/>
                  </a:lnTo>
                  <a:lnTo>
                    <a:pt x="1574" y="664"/>
                  </a:lnTo>
                  <a:lnTo>
                    <a:pt x="1574" y="667"/>
                  </a:lnTo>
                  <a:lnTo>
                    <a:pt x="1555" y="681"/>
                  </a:lnTo>
                  <a:lnTo>
                    <a:pt x="1534" y="690"/>
                  </a:lnTo>
                  <a:lnTo>
                    <a:pt x="1510" y="695"/>
                  </a:lnTo>
                  <a:lnTo>
                    <a:pt x="1485" y="698"/>
                  </a:lnTo>
                  <a:lnTo>
                    <a:pt x="1461" y="702"/>
                  </a:lnTo>
                  <a:lnTo>
                    <a:pt x="1436" y="705"/>
                  </a:lnTo>
                  <a:lnTo>
                    <a:pt x="1415" y="712"/>
                  </a:lnTo>
                  <a:lnTo>
                    <a:pt x="1396" y="721"/>
                  </a:lnTo>
                  <a:lnTo>
                    <a:pt x="1382" y="737"/>
                  </a:lnTo>
                  <a:lnTo>
                    <a:pt x="1386" y="737"/>
                  </a:lnTo>
                  <a:lnTo>
                    <a:pt x="1403" y="725"/>
                  </a:lnTo>
                  <a:lnTo>
                    <a:pt x="1424" y="716"/>
                  </a:lnTo>
                  <a:lnTo>
                    <a:pt x="1447" y="711"/>
                  </a:lnTo>
                  <a:lnTo>
                    <a:pt x="1448" y="714"/>
                  </a:lnTo>
                  <a:lnTo>
                    <a:pt x="1450" y="718"/>
                  </a:lnTo>
                  <a:lnTo>
                    <a:pt x="1452" y="719"/>
                  </a:lnTo>
                  <a:lnTo>
                    <a:pt x="1455" y="721"/>
                  </a:lnTo>
                  <a:lnTo>
                    <a:pt x="1459" y="723"/>
                  </a:lnTo>
                  <a:lnTo>
                    <a:pt x="1462" y="726"/>
                  </a:lnTo>
                  <a:lnTo>
                    <a:pt x="1457" y="735"/>
                  </a:lnTo>
                  <a:lnTo>
                    <a:pt x="1454" y="742"/>
                  </a:lnTo>
                  <a:lnTo>
                    <a:pt x="1452" y="749"/>
                  </a:lnTo>
                  <a:lnTo>
                    <a:pt x="1450" y="760"/>
                  </a:lnTo>
                  <a:lnTo>
                    <a:pt x="1464" y="767"/>
                  </a:lnTo>
                  <a:lnTo>
                    <a:pt x="1473" y="777"/>
                  </a:lnTo>
                  <a:lnTo>
                    <a:pt x="1480" y="787"/>
                  </a:lnTo>
                  <a:lnTo>
                    <a:pt x="1489" y="798"/>
                  </a:lnTo>
                  <a:lnTo>
                    <a:pt x="1489" y="801"/>
                  </a:lnTo>
                  <a:lnTo>
                    <a:pt x="1489" y="803"/>
                  </a:lnTo>
                  <a:lnTo>
                    <a:pt x="1487" y="803"/>
                  </a:lnTo>
                  <a:lnTo>
                    <a:pt x="1487" y="805"/>
                  </a:lnTo>
                  <a:lnTo>
                    <a:pt x="1485" y="807"/>
                  </a:lnTo>
                  <a:lnTo>
                    <a:pt x="1475" y="819"/>
                  </a:lnTo>
                  <a:lnTo>
                    <a:pt x="1461" y="829"/>
                  </a:lnTo>
                  <a:lnTo>
                    <a:pt x="1443" y="836"/>
                  </a:lnTo>
                  <a:lnTo>
                    <a:pt x="1443" y="821"/>
                  </a:lnTo>
                  <a:lnTo>
                    <a:pt x="1452" y="815"/>
                  </a:lnTo>
                  <a:lnTo>
                    <a:pt x="1459" y="810"/>
                  </a:lnTo>
                  <a:lnTo>
                    <a:pt x="1466" y="801"/>
                  </a:lnTo>
                  <a:lnTo>
                    <a:pt x="1459" y="798"/>
                  </a:lnTo>
                  <a:lnTo>
                    <a:pt x="1459" y="794"/>
                  </a:lnTo>
                  <a:lnTo>
                    <a:pt x="1457" y="794"/>
                  </a:lnTo>
                  <a:lnTo>
                    <a:pt x="1455" y="794"/>
                  </a:lnTo>
                  <a:lnTo>
                    <a:pt x="1455" y="794"/>
                  </a:lnTo>
                  <a:lnTo>
                    <a:pt x="1455" y="796"/>
                  </a:lnTo>
                  <a:lnTo>
                    <a:pt x="1455" y="798"/>
                  </a:lnTo>
                  <a:lnTo>
                    <a:pt x="1455" y="798"/>
                  </a:lnTo>
                  <a:lnTo>
                    <a:pt x="1443" y="807"/>
                  </a:lnTo>
                  <a:lnTo>
                    <a:pt x="1427" y="814"/>
                  </a:lnTo>
                  <a:lnTo>
                    <a:pt x="1414" y="819"/>
                  </a:lnTo>
                  <a:lnTo>
                    <a:pt x="1400" y="826"/>
                  </a:lnTo>
                  <a:lnTo>
                    <a:pt x="1387" y="835"/>
                  </a:lnTo>
                  <a:lnTo>
                    <a:pt x="1379" y="847"/>
                  </a:lnTo>
                  <a:lnTo>
                    <a:pt x="1373" y="864"/>
                  </a:lnTo>
                  <a:lnTo>
                    <a:pt x="1379" y="866"/>
                  </a:lnTo>
                  <a:lnTo>
                    <a:pt x="1386" y="868"/>
                  </a:lnTo>
                  <a:lnTo>
                    <a:pt x="1389" y="871"/>
                  </a:lnTo>
                  <a:lnTo>
                    <a:pt x="1382" y="871"/>
                  </a:lnTo>
                  <a:lnTo>
                    <a:pt x="1372" y="880"/>
                  </a:lnTo>
                  <a:lnTo>
                    <a:pt x="1358" y="883"/>
                  </a:lnTo>
                  <a:lnTo>
                    <a:pt x="1345" y="885"/>
                  </a:lnTo>
                  <a:lnTo>
                    <a:pt x="1331" y="887"/>
                  </a:lnTo>
                  <a:lnTo>
                    <a:pt x="1321" y="915"/>
                  </a:lnTo>
                  <a:lnTo>
                    <a:pt x="1309" y="945"/>
                  </a:lnTo>
                  <a:lnTo>
                    <a:pt x="1305" y="941"/>
                  </a:lnTo>
                  <a:lnTo>
                    <a:pt x="1304" y="939"/>
                  </a:lnTo>
                  <a:lnTo>
                    <a:pt x="1300" y="938"/>
                  </a:lnTo>
                  <a:lnTo>
                    <a:pt x="1298" y="936"/>
                  </a:lnTo>
                  <a:lnTo>
                    <a:pt x="1293" y="932"/>
                  </a:lnTo>
                  <a:lnTo>
                    <a:pt x="1293" y="941"/>
                  </a:lnTo>
                  <a:lnTo>
                    <a:pt x="1295" y="945"/>
                  </a:lnTo>
                  <a:lnTo>
                    <a:pt x="1298" y="955"/>
                  </a:lnTo>
                  <a:lnTo>
                    <a:pt x="1302" y="967"/>
                  </a:lnTo>
                  <a:lnTo>
                    <a:pt x="1305" y="978"/>
                  </a:lnTo>
                  <a:lnTo>
                    <a:pt x="1305" y="983"/>
                  </a:lnTo>
                  <a:lnTo>
                    <a:pt x="1291" y="992"/>
                  </a:lnTo>
                  <a:lnTo>
                    <a:pt x="1276" y="1000"/>
                  </a:lnTo>
                  <a:lnTo>
                    <a:pt x="1260" y="1011"/>
                  </a:lnTo>
                  <a:lnTo>
                    <a:pt x="1244" y="1021"/>
                  </a:lnTo>
                  <a:lnTo>
                    <a:pt x="1234" y="1035"/>
                  </a:lnTo>
                  <a:lnTo>
                    <a:pt x="1229" y="1053"/>
                  </a:lnTo>
                  <a:lnTo>
                    <a:pt x="1223" y="1067"/>
                  </a:lnTo>
                  <a:lnTo>
                    <a:pt x="1225" y="1084"/>
                  </a:lnTo>
                  <a:lnTo>
                    <a:pt x="1230" y="1103"/>
                  </a:lnTo>
                  <a:lnTo>
                    <a:pt x="1237" y="1123"/>
                  </a:lnTo>
                  <a:lnTo>
                    <a:pt x="1244" y="1142"/>
                  </a:lnTo>
                  <a:lnTo>
                    <a:pt x="1248" y="1159"/>
                  </a:lnTo>
                  <a:lnTo>
                    <a:pt x="1244" y="1159"/>
                  </a:lnTo>
                  <a:lnTo>
                    <a:pt x="1244" y="1163"/>
                  </a:lnTo>
                  <a:lnTo>
                    <a:pt x="1232" y="1159"/>
                  </a:lnTo>
                  <a:lnTo>
                    <a:pt x="1227" y="1144"/>
                  </a:lnTo>
                  <a:lnTo>
                    <a:pt x="1218" y="1124"/>
                  </a:lnTo>
                  <a:lnTo>
                    <a:pt x="1208" y="1103"/>
                  </a:lnTo>
                  <a:lnTo>
                    <a:pt x="1197" y="1088"/>
                  </a:lnTo>
                  <a:lnTo>
                    <a:pt x="1187" y="1079"/>
                  </a:lnTo>
                  <a:lnTo>
                    <a:pt x="1174" y="1077"/>
                  </a:lnTo>
                  <a:lnTo>
                    <a:pt x="1159" y="1070"/>
                  </a:lnTo>
                  <a:lnTo>
                    <a:pt x="1141" y="1063"/>
                  </a:lnTo>
                  <a:lnTo>
                    <a:pt x="1120" y="1060"/>
                  </a:lnTo>
                  <a:lnTo>
                    <a:pt x="1120" y="1063"/>
                  </a:lnTo>
                  <a:lnTo>
                    <a:pt x="1117" y="1063"/>
                  </a:lnTo>
                  <a:lnTo>
                    <a:pt x="1119" y="1069"/>
                  </a:lnTo>
                  <a:lnTo>
                    <a:pt x="1122" y="1074"/>
                  </a:lnTo>
                  <a:lnTo>
                    <a:pt x="1124" y="1077"/>
                  </a:lnTo>
                  <a:lnTo>
                    <a:pt x="1126" y="1081"/>
                  </a:lnTo>
                  <a:lnTo>
                    <a:pt x="1129" y="1086"/>
                  </a:lnTo>
                  <a:lnTo>
                    <a:pt x="1113" y="1086"/>
                  </a:lnTo>
                  <a:lnTo>
                    <a:pt x="1101" y="1081"/>
                  </a:lnTo>
                  <a:lnTo>
                    <a:pt x="1085" y="1077"/>
                  </a:lnTo>
                  <a:lnTo>
                    <a:pt x="1070" y="1077"/>
                  </a:lnTo>
                  <a:lnTo>
                    <a:pt x="1054" y="1079"/>
                  </a:lnTo>
                  <a:lnTo>
                    <a:pt x="1043" y="1082"/>
                  </a:lnTo>
                  <a:lnTo>
                    <a:pt x="1031" y="1088"/>
                  </a:lnTo>
                  <a:lnTo>
                    <a:pt x="1021" y="1095"/>
                  </a:lnTo>
                  <a:lnTo>
                    <a:pt x="1014" y="1105"/>
                  </a:lnTo>
                  <a:lnTo>
                    <a:pt x="1010" y="1114"/>
                  </a:lnTo>
                  <a:lnTo>
                    <a:pt x="1012" y="1121"/>
                  </a:lnTo>
                  <a:lnTo>
                    <a:pt x="1012" y="1130"/>
                  </a:lnTo>
                  <a:lnTo>
                    <a:pt x="1009" y="1140"/>
                  </a:lnTo>
                  <a:lnTo>
                    <a:pt x="1002" y="1163"/>
                  </a:lnTo>
                  <a:lnTo>
                    <a:pt x="1002" y="1180"/>
                  </a:lnTo>
                  <a:lnTo>
                    <a:pt x="1003" y="1198"/>
                  </a:lnTo>
                  <a:lnTo>
                    <a:pt x="1010" y="1215"/>
                  </a:lnTo>
                  <a:lnTo>
                    <a:pt x="1021" y="1236"/>
                  </a:lnTo>
                  <a:lnTo>
                    <a:pt x="1033" y="1238"/>
                  </a:lnTo>
                  <a:lnTo>
                    <a:pt x="1040" y="1240"/>
                  </a:lnTo>
                  <a:lnTo>
                    <a:pt x="1043" y="1243"/>
                  </a:lnTo>
                  <a:lnTo>
                    <a:pt x="1047" y="1245"/>
                  </a:lnTo>
                  <a:lnTo>
                    <a:pt x="1052" y="1247"/>
                  </a:lnTo>
                  <a:lnTo>
                    <a:pt x="1061" y="1243"/>
                  </a:lnTo>
                  <a:lnTo>
                    <a:pt x="1075" y="1236"/>
                  </a:lnTo>
                  <a:lnTo>
                    <a:pt x="1078" y="1234"/>
                  </a:lnTo>
                  <a:lnTo>
                    <a:pt x="1080" y="1234"/>
                  </a:lnTo>
                  <a:lnTo>
                    <a:pt x="1084" y="1234"/>
                  </a:lnTo>
                  <a:lnTo>
                    <a:pt x="1084" y="1234"/>
                  </a:lnTo>
                  <a:lnTo>
                    <a:pt x="1085" y="1234"/>
                  </a:lnTo>
                  <a:lnTo>
                    <a:pt x="1087" y="1234"/>
                  </a:lnTo>
                  <a:lnTo>
                    <a:pt x="1087" y="1233"/>
                  </a:lnTo>
                  <a:lnTo>
                    <a:pt x="1091" y="1229"/>
                  </a:lnTo>
                  <a:lnTo>
                    <a:pt x="1092" y="1224"/>
                  </a:lnTo>
                  <a:lnTo>
                    <a:pt x="1094" y="1219"/>
                  </a:lnTo>
                  <a:lnTo>
                    <a:pt x="1096" y="1213"/>
                  </a:lnTo>
                  <a:lnTo>
                    <a:pt x="1098" y="1210"/>
                  </a:lnTo>
                  <a:lnTo>
                    <a:pt x="1106" y="1201"/>
                  </a:lnTo>
                  <a:lnTo>
                    <a:pt x="1117" y="1196"/>
                  </a:lnTo>
                  <a:lnTo>
                    <a:pt x="1133" y="1194"/>
                  </a:lnTo>
                  <a:lnTo>
                    <a:pt x="1134" y="1198"/>
                  </a:lnTo>
                  <a:lnTo>
                    <a:pt x="1136" y="1199"/>
                  </a:lnTo>
                  <a:lnTo>
                    <a:pt x="1136" y="1201"/>
                  </a:lnTo>
                  <a:lnTo>
                    <a:pt x="1138" y="1201"/>
                  </a:lnTo>
                  <a:lnTo>
                    <a:pt x="1138" y="1199"/>
                  </a:lnTo>
                  <a:lnTo>
                    <a:pt x="1139" y="1199"/>
                  </a:lnTo>
                  <a:lnTo>
                    <a:pt x="1143" y="1199"/>
                  </a:lnTo>
                  <a:lnTo>
                    <a:pt x="1148" y="1198"/>
                  </a:lnTo>
                  <a:lnTo>
                    <a:pt x="1148" y="1213"/>
                  </a:lnTo>
                  <a:lnTo>
                    <a:pt x="1141" y="1220"/>
                  </a:lnTo>
                  <a:lnTo>
                    <a:pt x="1136" y="1233"/>
                  </a:lnTo>
                  <a:lnTo>
                    <a:pt x="1131" y="1250"/>
                  </a:lnTo>
                  <a:lnTo>
                    <a:pt x="1126" y="1266"/>
                  </a:lnTo>
                  <a:lnTo>
                    <a:pt x="1120" y="1278"/>
                  </a:lnTo>
                  <a:lnTo>
                    <a:pt x="1138" y="1278"/>
                  </a:lnTo>
                  <a:lnTo>
                    <a:pt x="1153" y="1276"/>
                  </a:lnTo>
                  <a:lnTo>
                    <a:pt x="1167" y="1276"/>
                  </a:lnTo>
                  <a:lnTo>
                    <a:pt x="1180" y="1278"/>
                  </a:lnTo>
                  <a:lnTo>
                    <a:pt x="1188" y="1283"/>
                  </a:lnTo>
                  <a:lnTo>
                    <a:pt x="1195" y="1294"/>
                  </a:lnTo>
                  <a:lnTo>
                    <a:pt x="1197" y="1309"/>
                  </a:lnTo>
                  <a:lnTo>
                    <a:pt x="1194" y="1320"/>
                  </a:lnTo>
                  <a:lnTo>
                    <a:pt x="1190" y="1334"/>
                  </a:lnTo>
                  <a:lnTo>
                    <a:pt x="1190" y="1348"/>
                  </a:lnTo>
                  <a:lnTo>
                    <a:pt x="1199" y="1357"/>
                  </a:lnTo>
                  <a:lnTo>
                    <a:pt x="1204" y="1363"/>
                  </a:lnTo>
                  <a:lnTo>
                    <a:pt x="1211" y="1370"/>
                  </a:lnTo>
                  <a:lnTo>
                    <a:pt x="1222" y="1376"/>
                  </a:lnTo>
                  <a:lnTo>
                    <a:pt x="1235" y="1379"/>
                  </a:lnTo>
                  <a:lnTo>
                    <a:pt x="1242" y="1370"/>
                  </a:lnTo>
                  <a:lnTo>
                    <a:pt x="1251" y="1367"/>
                  </a:lnTo>
                  <a:lnTo>
                    <a:pt x="1267" y="1367"/>
                  </a:lnTo>
                  <a:lnTo>
                    <a:pt x="1269" y="1370"/>
                  </a:lnTo>
                  <a:lnTo>
                    <a:pt x="1272" y="1374"/>
                  </a:lnTo>
                  <a:lnTo>
                    <a:pt x="1274" y="1376"/>
                  </a:lnTo>
                  <a:lnTo>
                    <a:pt x="1276" y="1376"/>
                  </a:lnTo>
                  <a:lnTo>
                    <a:pt x="1281" y="1377"/>
                  </a:lnTo>
                  <a:lnTo>
                    <a:pt x="1286" y="1379"/>
                  </a:lnTo>
                  <a:lnTo>
                    <a:pt x="1293" y="1365"/>
                  </a:lnTo>
                  <a:lnTo>
                    <a:pt x="1302" y="1355"/>
                  </a:lnTo>
                  <a:lnTo>
                    <a:pt x="1312" y="1346"/>
                  </a:lnTo>
                  <a:lnTo>
                    <a:pt x="1325" y="1339"/>
                  </a:lnTo>
                  <a:lnTo>
                    <a:pt x="1344" y="1336"/>
                  </a:lnTo>
                  <a:lnTo>
                    <a:pt x="1347" y="1334"/>
                  </a:lnTo>
                  <a:lnTo>
                    <a:pt x="1349" y="1334"/>
                  </a:lnTo>
                  <a:lnTo>
                    <a:pt x="1352" y="1334"/>
                  </a:lnTo>
                  <a:lnTo>
                    <a:pt x="1354" y="1334"/>
                  </a:lnTo>
                  <a:lnTo>
                    <a:pt x="1358" y="1336"/>
                  </a:lnTo>
                  <a:lnTo>
                    <a:pt x="1363" y="1336"/>
                  </a:lnTo>
                  <a:lnTo>
                    <a:pt x="1361" y="1339"/>
                  </a:lnTo>
                  <a:lnTo>
                    <a:pt x="1361" y="1343"/>
                  </a:lnTo>
                  <a:lnTo>
                    <a:pt x="1359" y="1343"/>
                  </a:lnTo>
                  <a:lnTo>
                    <a:pt x="1359" y="1344"/>
                  </a:lnTo>
                  <a:lnTo>
                    <a:pt x="1361" y="1344"/>
                  </a:lnTo>
                  <a:lnTo>
                    <a:pt x="1363" y="1346"/>
                  </a:lnTo>
                  <a:lnTo>
                    <a:pt x="1366" y="1348"/>
                  </a:lnTo>
                  <a:lnTo>
                    <a:pt x="1366" y="1344"/>
                  </a:lnTo>
                  <a:lnTo>
                    <a:pt x="1370" y="1341"/>
                  </a:lnTo>
                  <a:lnTo>
                    <a:pt x="1372" y="1339"/>
                  </a:lnTo>
                  <a:lnTo>
                    <a:pt x="1373" y="1337"/>
                  </a:lnTo>
                  <a:lnTo>
                    <a:pt x="1375" y="1336"/>
                  </a:lnTo>
                  <a:lnTo>
                    <a:pt x="1379" y="1334"/>
                  </a:lnTo>
                  <a:lnTo>
                    <a:pt x="1382" y="1332"/>
                  </a:lnTo>
                  <a:lnTo>
                    <a:pt x="1398" y="1346"/>
                  </a:lnTo>
                  <a:lnTo>
                    <a:pt x="1419" y="1353"/>
                  </a:lnTo>
                  <a:lnTo>
                    <a:pt x="1440" y="1355"/>
                  </a:lnTo>
                  <a:lnTo>
                    <a:pt x="1464" y="1353"/>
                  </a:lnTo>
                  <a:lnTo>
                    <a:pt x="1489" y="1351"/>
                  </a:lnTo>
                  <a:lnTo>
                    <a:pt x="1489" y="1355"/>
                  </a:lnTo>
                  <a:lnTo>
                    <a:pt x="1489" y="1357"/>
                  </a:lnTo>
                  <a:lnTo>
                    <a:pt x="1487" y="1358"/>
                  </a:lnTo>
                  <a:lnTo>
                    <a:pt x="1487" y="1358"/>
                  </a:lnTo>
                  <a:lnTo>
                    <a:pt x="1487" y="1360"/>
                  </a:lnTo>
                  <a:lnTo>
                    <a:pt x="1485" y="1363"/>
                  </a:lnTo>
                  <a:lnTo>
                    <a:pt x="1497" y="1367"/>
                  </a:lnTo>
                  <a:lnTo>
                    <a:pt x="1504" y="1372"/>
                  </a:lnTo>
                  <a:lnTo>
                    <a:pt x="1511" y="1377"/>
                  </a:lnTo>
                  <a:lnTo>
                    <a:pt x="1523" y="1383"/>
                  </a:lnTo>
                  <a:lnTo>
                    <a:pt x="1523" y="1393"/>
                  </a:lnTo>
                  <a:lnTo>
                    <a:pt x="1536" y="1397"/>
                  </a:lnTo>
                  <a:lnTo>
                    <a:pt x="1544" y="1398"/>
                  </a:lnTo>
                  <a:lnTo>
                    <a:pt x="1551" y="1405"/>
                  </a:lnTo>
                  <a:lnTo>
                    <a:pt x="1555" y="1416"/>
                  </a:lnTo>
                  <a:lnTo>
                    <a:pt x="1576" y="1418"/>
                  </a:lnTo>
                  <a:lnTo>
                    <a:pt x="1593" y="1419"/>
                  </a:lnTo>
                  <a:lnTo>
                    <a:pt x="1616" y="1421"/>
                  </a:lnTo>
                  <a:lnTo>
                    <a:pt x="1632" y="1442"/>
                  </a:lnTo>
                  <a:lnTo>
                    <a:pt x="1651" y="1461"/>
                  </a:lnTo>
                  <a:lnTo>
                    <a:pt x="1672" y="1477"/>
                  </a:lnTo>
                  <a:lnTo>
                    <a:pt x="1696" y="1489"/>
                  </a:lnTo>
                  <a:lnTo>
                    <a:pt x="1695" y="1496"/>
                  </a:lnTo>
                  <a:lnTo>
                    <a:pt x="1691" y="1500"/>
                  </a:lnTo>
                  <a:lnTo>
                    <a:pt x="1688" y="1505"/>
                  </a:lnTo>
                  <a:lnTo>
                    <a:pt x="1684" y="1508"/>
                  </a:lnTo>
                  <a:lnTo>
                    <a:pt x="1681" y="1514"/>
                  </a:lnTo>
                  <a:lnTo>
                    <a:pt x="1703" y="1514"/>
                  </a:lnTo>
                  <a:lnTo>
                    <a:pt x="1724" y="1521"/>
                  </a:lnTo>
                  <a:lnTo>
                    <a:pt x="1728" y="1533"/>
                  </a:lnTo>
                  <a:lnTo>
                    <a:pt x="1733" y="1531"/>
                  </a:lnTo>
                  <a:lnTo>
                    <a:pt x="1736" y="1529"/>
                  </a:lnTo>
                  <a:lnTo>
                    <a:pt x="1742" y="1531"/>
                  </a:lnTo>
                  <a:lnTo>
                    <a:pt x="1743" y="1531"/>
                  </a:lnTo>
                  <a:lnTo>
                    <a:pt x="1747" y="1533"/>
                  </a:lnTo>
                  <a:lnTo>
                    <a:pt x="1750" y="1535"/>
                  </a:lnTo>
                  <a:lnTo>
                    <a:pt x="1754" y="1536"/>
                  </a:lnTo>
                  <a:lnTo>
                    <a:pt x="1808" y="1540"/>
                  </a:lnTo>
                  <a:lnTo>
                    <a:pt x="1813" y="1545"/>
                  </a:lnTo>
                  <a:lnTo>
                    <a:pt x="1817" y="1555"/>
                  </a:lnTo>
                  <a:lnTo>
                    <a:pt x="1818" y="1564"/>
                  </a:lnTo>
                  <a:lnTo>
                    <a:pt x="1824" y="1571"/>
                  </a:lnTo>
                  <a:lnTo>
                    <a:pt x="1832" y="1573"/>
                  </a:lnTo>
                  <a:lnTo>
                    <a:pt x="1841" y="1573"/>
                  </a:lnTo>
                  <a:lnTo>
                    <a:pt x="1848" y="1571"/>
                  </a:lnTo>
                  <a:lnTo>
                    <a:pt x="1853" y="1578"/>
                  </a:lnTo>
                  <a:lnTo>
                    <a:pt x="1859" y="1583"/>
                  </a:lnTo>
                  <a:lnTo>
                    <a:pt x="1862" y="1589"/>
                  </a:lnTo>
                  <a:lnTo>
                    <a:pt x="1864" y="1596"/>
                  </a:lnTo>
                  <a:lnTo>
                    <a:pt x="1866" y="1604"/>
                  </a:lnTo>
                  <a:lnTo>
                    <a:pt x="1853" y="1620"/>
                  </a:lnTo>
                  <a:lnTo>
                    <a:pt x="1839" y="1639"/>
                  </a:lnTo>
                  <a:lnTo>
                    <a:pt x="1825" y="1660"/>
                  </a:lnTo>
                  <a:lnTo>
                    <a:pt x="1813" y="1681"/>
                  </a:lnTo>
                  <a:lnTo>
                    <a:pt x="1805" y="1697"/>
                  </a:lnTo>
                  <a:lnTo>
                    <a:pt x="1805" y="1707"/>
                  </a:lnTo>
                  <a:lnTo>
                    <a:pt x="1806" y="1721"/>
                  </a:lnTo>
                  <a:lnTo>
                    <a:pt x="1810" y="1737"/>
                  </a:lnTo>
                  <a:lnTo>
                    <a:pt x="1808" y="1751"/>
                  </a:lnTo>
                  <a:lnTo>
                    <a:pt x="1805" y="1760"/>
                  </a:lnTo>
                  <a:lnTo>
                    <a:pt x="1798" y="1774"/>
                  </a:lnTo>
                  <a:lnTo>
                    <a:pt x="1789" y="1789"/>
                  </a:lnTo>
                  <a:lnTo>
                    <a:pt x="1780" y="1805"/>
                  </a:lnTo>
                  <a:lnTo>
                    <a:pt x="1771" y="1817"/>
                  </a:lnTo>
                  <a:lnTo>
                    <a:pt x="1766" y="1824"/>
                  </a:lnTo>
                  <a:lnTo>
                    <a:pt x="1756" y="1828"/>
                  </a:lnTo>
                  <a:lnTo>
                    <a:pt x="1740" y="1830"/>
                  </a:lnTo>
                  <a:lnTo>
                    <a:pt x="1724" y="1831"/>
                  </a:lnTo>
                  <a:lnTo>
                    <a:pt x="1709" y="1835"/>
                  </a:lnTo>
                  <a:lnTo>
                    <a:pt x="1695" y="1840"/>
                  </a:lnTo>
                  <a:lnTo>
                    <a:pt x="1686" y="1850"/>
                  </a:lnTo>
                  <a:lnTo>
                    <a:pt x="1682" y="1856"/>
                  </a:lnTo>
                  <a:lnTo>
                    <a:pt x="1682" y="1859"/>
                  </a:lnTo>
                  <a:lnTo>
                    <a:pt x="1682" y="1863"/>
                  </a:lnTo>
                  <a:lnTo>
                    <a:pt x="1684" y="1868"/>
                  </a:lnTo>
                  <a:lnTo>
                    <a:pt x="1686" y="1873"/>
                  </a:lnTo>
                  <a:lnTo>
                    <a:pt x="1674" y="1873"/>
                  </a:lnTo>
                  <a:lnTo>
                    <a:pt x="1672" y="1896"/>
                  </a:lnTo>
                  <a:lnTo>
                    <a:pt x="1668" y="1915"/>
                  </a:lnTo>
                  <a:lnTo>
                    <a:pt x="1661" y="1931"/>
                  </a:lnTo>
                  <a:lnTo>
                    <a:pt x="1654" y="1946"/>
                  </a:lnTo>
                  <a:lnTo>
                    <a:pt x="1647" y="1966"/>
                  </a:lnTo>
                  <a:lnTo>
                    <a:pt x="1642" y="1966"/>
                  </a:lnTo>
                  <a:lnTo>
                    <a:pt x="1642" y="1959"/>
                  </a:lnTo>
                  <a:lnTo>
                    <a:pt x="1642" y="1955"/>
                  </a:lnTo>
                  <a:lnTo>
                    <a:pt x="1640" y="1950"/>
                  </a:lnTo>
                  <a:lnTo>
                    <a:pt x="1639" y="1946"/>
                  </a:lnTo>
                  <a:lnTo>
                    <a:pt x="1637" y="1948"/>
                  </a:lnTo>
                  <a:lnTo>
                    <a:pt x="1637" y="1948"/>
                  </a:lnTo>
                  <a:lnTo>
                    <a:pt x="1635" y="1948"/>
                  </a:lnTo>
                  <a:lnTo>
                    <a:pt x="1633" y="1950"/>
                  </a:lnTo>
                  <a:lnTo>
                    <a:pt x="1632" y="1950"/>
                  </a:lnTo>
                  <a:lnTo>
                    <a:pt x="1623" y="1971"/>
                  </a:lnTo>
                  <a:lnTo>
                    <a:pt x="1613" y="1985"/>
                  </a:lnTo>
                  <a:lnTo>
                    <a:pt x="1602" y="1997"/>
                  </a:lnTo>
                  <a:lnTo>
                    <a:pt x="1590" y="2011"/>
                  </a:lnTo>
                  <a:lnTo>
                    <a:pt x="1565" y="2006"/>
                  </a:lnTo>
                  <a:lnTo>
                    <a:pt x="1543" y="2001"/>
                  </a:lnTo>
                  <a:lnTo>
                    <a:pt x="1543" y="2008"/>
                  </a:lnTo>
                  <a:lnTo>
                    <a:pt x="1555" y="2015"/>
                  </a:lnTo>
                  <a:lnTo>
                    <a:pt x="1560" y="2025"/>
                  </a:lnTo>
                  <a:lnTo>
                    <a:pt x="1562" y="2035"/>
                  </a:lnTo>
                  <a:lnTo>
                    <a:pt x="1560" y="2048"/>
                  </a:lnTo>
                  <a:lnTo>
                    <a:pt x="1558" y="2062"/>
                  </a:lnTo>
                  <a:lnTo>
                    <a:pt x="1527" y="2063"/>
                  </a:lnTo>
                  <a:lnTo>
                    <a:pt x="1501" y="2070"/>
                  </a:lnTo>
                  <a:lnTo>
                    <a:pt x="1499" y="2074"/>
                  </a:lnTo>
                  <a:lnTo>
                    <a:pt x="1497" y="2079"/>
                  </a:lnTo>
                  <a:lnTo>
                    <a:pt x="1497" y="2086"/>
                  </a:lnTo>
                  <a:lnTo>
                    <a:pt x="1497" y="2093"/>
                  </a:lnTo>
                  <a:lnTo>
                    <a:pt x="1496" y="2097"/>
                  </a:lnTo>
                  <a:lnTo>
                    <a:pt x="1496" y="2098"/>
                  </a:lnTo>
                  <a:lnTo>
                    <a:pt x="1496" y="2102"/>
                  </a:lnTo>
                  <a:lnTo>
                    <a:pt x="1496" y="2105"/>
                  </a:lnTo>
                  <a:lnTo>
                    <a:pt x="1497" y="2112"/>
                  </a:lnTo>
                  <a:lnTo>
                    <a:pt x="1489" y="2112"/>
                  </a:lnTo>
                  <a:lnTo>
                    <a:pt x="1478" y="2114"/>
                  </a:lnTo>
                  <a:lnTo>
                    <a:pt x="1464" y="2114"/>
                  </a:lnTo>
                  <a:lnTo>
                    <a:pt x="1450" y="2116"/>
                  </a:lnTo>
                  <a:lnTo>
                    <a:pt x="1450" y="2123"/>
                  </a:lnTo>
                  <a:lnTo>
                    <a:pt x="1457" y="2126"/>
                  </a:lnTo>
                  <a:lnTo>
                    <a:pt x="1462" y="2130"/>
                  </a:lnTo>
                  <a:lnTo>
                    <a:pt x="1466" y="2131"/>
                  </a:lnTo>
                  <a:lnTo>
                    <a:pt x="1469" y="2133"/>
                  </a:lnTo>
                  <a:lnTo>
                    <a:pt x="1473" y="2137"/>
                  </a:lnTo>
                  <a:lnTo>
                    <a:pt x="1475" y="2140"/>
                  </a:lnTo>
                  <a:lnTo>
                    <a:pt x="1478" y="2145"/>
                  </a:lnTo>
                  <a:lnTo>
                    <a:pt x="1471" y="2147"/>
                  </a:lnTo>
                  <a:lnTo>
                    <a:pt x="1466" y="2149"/>
                  </a:lnTo>
                  <a:lnTo>
                    <a:pt x="1461" y="2151"/>
                  </a:lnTo>
                  <a:lnTo>
                    <a:pt x="1457" y="2152"/>
                  </a:lnTo>
                  <a:lnTo>
                    <a:pt x="1455" y="2158"/>
                  </a:lnTo>
                  <a:lnTo>
                    <a:pt x="1450" y="2168"/>
                  </a:lnTo>
                  <a:lnTo>
                    <a:pt x="1447" y="2179"/>
                  </a:lnTo>
                  <a:lnTo>
                    <a:pt x="1443" y="2189"/>
                  </a:lnTo>
                  <a:lnTo>
                    <a:pt x="1440" y="2191"/>
                  </a:lnTo>
                  <a:lnTo>
                    <a:pt x="1438" y="2191"/>
                  </a:lnTo>
                  <a:lnTo>
                    <a:pt x="1433" y="2193"/>
                  </a:lnTo>
                  <a:lnTo>
                    <a:pt x="1427" y="2193"/>
                  </a:lnTo>
                  <a:lnTo>
                    <a:pt x="1427" y="2198"/>
                  </a:lnTo>
                  <a:lnTo>
                    <a:pt x="1427" y="2201"/>
                  </a:lnTo>
                  <a:lnTo>
                    <a:pt x="1427" y="2203"/>
                  </a:lnTo>
                  <a:lnTo>
                    <a:pt x="1426" y="2205"/>
                  </a:lnTo>
                  <a:lnTo>
                    <a:pt x="1427" y="2207"/>
                  </a:lnTo>
                  <a:lnTo>
                    <a:pt x="1427" y="2208"/>
                  </a:lnTo>
                  <a:lnTo>
                    <a:pt x="1431" y="2215"/>
                  </a:lnTo>
                  <a:lnTo>
                    <a:pt x="1434" y="2221"/>
                  </a:lnTo>
                  <a:lnTo>
                    <a:pt x="1440" y="2224"/>
                  </a:lnTo>
                  <a:lnTo>
                    <a:pt x="1445" y="2227"/>
                  </a:lnTo>
                  <a:lnTo>
                    <a:pt x="1450" y="2231"/>
                  </a:lnTo>
                  <a:lnTo>
                    <a:pt x="1447" y="2243"/>
                  </a:lnTo>
                  <a:lnTo>
                    <a:pt x="1433" y="2250"/>
                  </a:lnTo>
                  <a:lnTo>
                    <a:pt x="1419" y="2264"/>
                  </a:lnTo>
                  <a:lnTo>
                    <a:pt x="1407" y="2282"/>
                  </a:lnTo>
                  <a:lnTo>
                    <a:pt x="1398" y="2299"/>
                  </a:lnTo>
                  <a:lnTo>
                    <a:pt x="1393" y="2315"/>
                  </a:lnTo>
                  <a:lnTo>
                    <a:pt x="1398" y="2320"/>
                  </a:lnTo>
                  <a:lnTo>
                    <a:pt x="1403" y="2325"/>
                  </a:lnTo>
                  <a:lnTo>
                    <a:pt x="1407" y="2330"/>
                  </a:lnTo>
                  <a:lnTo>
                    <a:pt x="1408" y="2339"/>
                  </a:lnTo>
                  <a:lnTo>
                    <a:pt x="1400" y="2341"/>
                  </a:lnTo>
                  <a:lnTo>
                    <a:pt x="1387" y="2348"/>
                  </a:lnTo>
                  <a:lnTo>
                    <a:pt x="1375" y="2358"/>
                  </a:lnTo>
                  <a:lnTo>
                    <a:pt x="1366" y="2369"/>
                  </a:lnTo>
                  <a:lnTo>
                    <a:pt x="1365" y="2372"/>
                  </a:lnTo>
                  <a:lnTo>
                    <a:pt x="1363" y="2376"/>
                  </a:lnTo>
                  <a:lnTo>
                    <a:pt x="1363" y="2379"/>
                  </a:lnTo>
                  <a:lnTo>
                    <a:pt x="1363" y="2385"/>
                  </a:lnTo>
                  <a:lnTo>
                    <a:pt x="1366" y="2385"/>
                  </a:lnTo>
                  <a:lnTo>
                    <a:pt x="1366" y="2381"/>
                  </a:lnTo>
                  <a:lnTo>
                    <a:pt x="1377" y="2369"/>
                  </a:lnTo>
                  <a:lnTo>
                    <a:pt x="1386" y="2357"/>
                  </a:lnTo>
                  <a:lnTo>
                    <a:pt x="1389" y="2358"/>
                  </a:lnTo>
                  <a:lnTo>
                    <a:pt x="1391" y="2358"/>
                  </a:lnTo>
                  <a:lnTo>
                    <a:pt x="1391" y="2360"/>
                  </a:lnTo>
                  <a:lnTo>
                    <a:pt x="1391" y="2360"/>
                  </a:lnTo>
                  <a:lnTo>
                    <a:pt x="1393" y="2362"/>
                  </a:lnTo>
                  <a:lnTo>
                    <a:pt x="1396" y="2371"/>
                  </a:lnTo>
                  <a:lnTo>
                    <a:pt x="1398" y="2381"/>
                  </a:lnTo>
                  <a:lnTo>
                    <a:pt x="1400" y="2393"/>
                  </a:lnTo>
                  <a:lnTo>
                    <a:pt x="1401" y="2404"/>
                  </a:lnTo>
                  <a:lnTo>
                    <a:pt x="1407" y="2404"/>
                  </a:lnTo>
                  <a:lnTo>
                    <a:pt x="1408" y="2404"/>
                  </a:lnTo>
                  <a:lnTo>
                    <a:pt x="1412" y="2404"/>
                  </a:lnTo>
                  <a:lnTo>
                    <a:pt x="1412" y="2406"/>
                  </a:lnTo>
                  <a:lnTo>
                    <a:pt x="1414" y="2406"/>
                  </a:lnTo>
                  <a:lnTo>
                    <a:pt x="1414" y="2407"/>
                  </a:lnTo>
                  <a:lnTo>
                    <a:pt x="1417" y="2411"/>
                  </a:lnTo>
                  <a:lnTo>
                    <a:pt x="1414" y="2413"/>
                  </a:lnTo>
                  <a:lnTo>
                    <a:pt x="1412" y="2414"/>
                  </a:lnTo>
                  <a:lnTo>
                    <a:pt x="1412" y="2416"/>
                  </a:lnTo>
                  <a:lnTo>
                    <a:pt x="1410" y="2416"/>
                  </a:lnTo>
                  <a:lnTo>
                    <a:pt x="1408" y="2418"/>
                  </a:lnTo>
                  <a:lnTo>
                    <a:pt x="1405" y="2419"/>
                  </a:lnTo>
                  <a:lnTo>
                    <a:pt x="1389" y="2423"/>
                  </a:lnTo>
                  <a:lnTo>
                    <a:pt x="1373" y="2419"/>
                  </a:lnTo>
                  <a:lnTo>
                    <a:pt x="1358" y="2411"/>
                  </a:lnTo>
                  <a:lnTo>
                    <a:pt x="1342" y="2399"/>
                  </a:lnTo>
                  <a:lnTo>
                    <a:pt x="1328" y="2385"/>
                  </a:lnTo>
                  <a:lnTo>
                    <a:pt x="1318" y="2371"/>
                  </a:lnTo>
                  <a:lnTo>
                    <a:pt x="1312" y="2357"/>
                  </a:lnTo>
                  <a:lnTo>
                    <a:pt x="1316" y="2357"/>
                  </a:lnTo>
                  <a:lnTo>
                    <a:pt x="1328" y="2369"/>
                  </a:lnTo>
                  <a:lnTo>
                    <a:pt x="1340" y="2379"/>
                  </a:lnTo>
                  <a:lnTo>
                    <a:pt x="1354" y="2388"/>
                  </a:lnTo>
                  <a:lnTo>
                    <a:pt x="1354" y="2381"/>
                  </a:lnTo>
                  <a:lnTo>
                    <a:pt x="1335" y="2371"/>
                  </a:lnTo>
                  <a:lnTo>
                    <a:pt x="1319" y="2357"/>
                  </a:lnTo>
                  <a:lnTo>
                    <a:pt x="1309" y="2337"/>
                  </a:lnTo>
                  <a:lnTo>
                    <a:pt x="1302" y="2315"/>
                  </a:lnTo>
                  <a:lnTo>
                    <a:pt x="1298" y="2292"/>
                  </a:lnTo>
                  <a:lnTo>
                    <a:pt x="1300" y="2266"/>
                  </a:lnTo>
                  <a:lnTo>
                    <a:pt x="1302" y="2241"/>
                  </a:lnTo>
                  <a:lnTo>
                    <a:pt x="1307" y="2219"/>
                  </a:lnTo>
                  <a:lnTo>
                    <a:pt x="1314" y="2198"/>
                  </a:lnTo>
                  <a:lnTo>
                    <a:pt x="1321" y="2180"/>
                  </a:lnTo>
                  <a:lnTo>
                    <a:pt x="1331" y="2180"/>
                  </a:lnTo>
                  <a:lnTo>
                    <a:pt x="1340" y="2145"/>
                  </a:lnTo>
                  <a:lnTo>
                    <a:pt x="1335" y="2145"/>
                  </a:lnTo>
                  <a:lnTo>
                    <a:pt x="1335" y="2142"/>
                  </a:lnTo>
                  <a:lnTo>
                    <a:pt x="1331" y="2145"/>
                  </a:lnTo>
                  <a:lnTo>
                    <a:pt x="1328" y="2149"/>
                  </a:lnTo>
                  <a:lnTo>
                    <a:pt x="1326" y="2152"/>
                  </a:lnTo>
                  <a:lnTo>
                    <a:pt x="1323" y="2156"/>
                  </a:lnTo>
                  <a:lnTo>
                    <a:pt x="1316" y="2158"/>
                  </a:lnTo>
                  <a:lnTo>
                    <a:pt x="1316" y="2154"/>
                  </a:lnTo>
                  <a:lnTo>
                    <a:pt x="1328" y="2081"/>
                  </a:lnTo>
                  <a:lnTo>
                    <a:pt x="1326" y="2074"/>
                  </a:lnTo>
                  <a:lnTo>
                    <a:pt x="1323" y="2062"/>
                  </a:lnTo>
                  <a:lnTo>
                    <a:pt x="1325" y="2051"/>
                  </a:lnTo>
                  <a:lnTo>
                    <a:pt x="1337" y="2009"/>
                  </a:lnTo>
                  <a:lnTo>
                    <a:pt x="1347" y="1966"/>
                  </a:lnTo>
                  <a:lnTo>
                    <a:pt x="1356" y="1919"/>
                  </a:lnTo>
                  <a:lnTo>
                    <a:pt x="1366" y="1873"/>
                  </a:lnTo>
                  <a:lnTo>
                    <a:pt x="1372" y="1843"/>
                  </a:lnTo>
                  <a:lnTo>
                    <a:pt x="1373" y="1812"/>
                  </a:lnTo>
                  <a:lnTo>
                    <a:pt x="1375" y="1782"/>
                  </a:lnTo>
                  <a:lnTo>
                    <a:pt x="1379" y="1754"/>
                  </a:lnTo>
                  <a:lnTo>
                    <a:pt x="1344" y="1741"/>
                  </a:lnTo>
                  <a:lnTo>
                    <a:pt x="1314" y="1721"/>
                  </a:lnTo>
                  <a:lnTo>
                    <a:pt x="1290" y="1695"/>
                  </a:lnTo>
                  <a:lnTo>
                    <a:pt x="1270" y="1667"/>
                  </a:lnTo>
                  <a:lnTo>
                    <a:pt x="1263" y="1651"/>
                  </a:lnTo>
                  <a:lnTo>
                    <a:pt x="1258" y="1636"/>
                  </a:lnTo>
                  <a:lnTo>
                    <a:pt x="1253" y="1618"/>
                  </a:lnTo>
                  <a:lnTo>
                    <a:pt x="1246" y="1604"/>
                  </a:lnTo>
                  <a:lnTo>
                    <a:pt x="1235" y="1594"/>
                  </a:lnTo>
                  <a:lnTo>
                    <a:pt x="1232" y="1590"/>
                  </a:lnTo>
                  <a:lnTo>
                    <a:pt x="1227" y="1590"/>
                  </a:lnTo>
                  <a:lnTo>
                    <a:pt x="1223" y="1589"/>
                  </a:lnTo>
                  <a:lnTo>
                    <a:pt x="1220" y="1585"/>
                  </a:lnTo>
                  <a:lnTo>
                    <a:pt x="1216" y="1582"/>
                  </a:lnTo>
                  <a:lnTo>
                    <a:pt x="1220" y="1575"/>
                  </a:lnTo>
                  <a:lnTo>
                    <a:pt x="1220" y="1569"/>
                  </a:lnTo>
                  <a:lnTo>
                    <a:pt x="1220" y="1562"/>
                  </a:lnTo>
                  <a:lnTo>
                    <a:pt x="1220" y="1555"/>
                  </a:lnTo>
                  <a:lnTo>
                    <a:pt x="1229" y="1550"/>
                  </a:lnTo>
                  <a:lnTo>
                    <a:pt x="1235" y="1545"/>
                  </a:lnTo>
                  <a:lnTo>
                    <a:pt x="1244" y="1540"/>
                  </a:lnTo>
                  <a:lnTo>
                    <a:pt x="1244" y="1536"/>
                  </a:lnTo>
                  <a:lnTo>
                    <a:pt x="1235" y="1536"/>
                  </a:lnTo>
                  <a:lnTo>
                    <a:pt x="1230" y="1535"/>
                  </a:lnTo>
                  <a:lnTo>
                    <a:pt x="1225" y="1535"/>
                  </a:lnTo>
                  <a:lnTo>
                    <a:pt x="1220" y="1533"/>
                  </a:lnTo>
                  <a:lnTo>
                    <a:pt x="1227" y="1517"/>
                  </a:lnTo>
                  <a:lnTo>
                    <a:pt x="1232" y="1501"/>
                  </a:lnTo>
                  <a:lnTo>
                    <a:pt x="1239" y="1486"/>
                  </a:lnTo>
                  <a:lnTo>
                    <a:pt x="1251" y="1473"/>
                  </a:lnTo>
                  <a:lnTo>
                    <a:pt x="1265" y="1461"/>
                  </a:lnTo>
                  <a:lnTo>
                    <a:pt x="1277" y="1447"/>
                  </a:lnTo>
                  <a:lnTo>
                    <a:pt x="1276" y="1437"/>
                  </a:lnTo>
                  <a:lnTo>
                    <a:pt x="1276" y="1423"/>
                  </a:lnTo>
                  <a:lnTo>
                    <a:pt x="1274" y="1409"/>
                  </a:lnTo>
                  <a:lnTo>
                    <a:pt x="1269" y="1400"/>
                  </a:lnTo>
                  <a:lnTo>
                    <a:pt x="1262" y="1390"/>
                  </a:lnTo>
                  <a:lnTo>
                    <a:pt x="1255" y="1379"/>
                  </a:lnTo>
                  <a:lnTo>
                    <a:pt x="1248" y="1379"/>
                  </a:lnTo>
                  <a:lnTo>
                    <a:pt x="1246" y="1381"/>
                  </a:lnTo>
                  <a:lnTo>
                    <a:pt x="1244" y="1383"/>
                  </a:lnTo>
                  <a:lnTo>
                    <a:pt x="1242" y="1384"/>
                  </a:lnTo>
                  <a:lnTo>
                    <a:pt x="1239" y="1386"/>
                  </a:lnTo>
                  <a:lnTo>
                    <a:pt x="1241" y="1390"/>
                  </a:lnTo>
                  <a:lnTo>
                    <a:pt x="1241" y="1393"/>
                  </a:lnTo>
                  <a:lnTo>
                    <a:pt x="1241" y="1393"/>
                  </a:lnTo>
                  <a:lnTo>
                    <a:pt x="1241" y="1395"/>
                  </a:lnTo>
                  <a:lnTo>
                    <a:pt x="1241" y="1395"/>
                  </a:lnTo>
                  <a:lnTo>
                    <a:pt x="1239" y="1398"/>
                  </a:lnTo>
                  <a:lnTo>
                    <a:pt x="1237" y="1398"/>
                  </a:lnTo>
                  <a:lnTo>
                    <a:pt x="1235" y="1400"/>
                  </a:lnTo>
                  <a:lnTo>
                    <a:pt x="1234" y="1400"/>
                  </a:lnTo>
                  <a:lnTo>
                    <a:pt x="1232" y="1400"/>
                  </a:lnTo>
                  <a:lnTo>
                    <a:pt x="1229" y="1402"/>
                  </a:lnTo>
                  <a:lnTo>
                    <a:pt x="1220" y="1395"/>
                  </a:lnTo>
                  <a:lnTo>
                    <a:pt x="1204" y="1386"/>
                  </a:lnTo>
                  <a:lnTo>
                    <a:pt x="1188" y="1377"/>
                  </a:lnTo>
                  <a:lnTo>
                    <a:pt x="1173" y="1370"/>
                  </a:lnTo>
                  <a:lnTo>
                    <a:pt x="1162" y="1367"/>
                  </a:lnTo>
                  <a:lnTo>
                    <a:pt x="1153" y="1346"/>
                  </a:lnTo>
                  <a:lnTo>
                    <a:pt x="1145" y="1334"/>
                  </a:lnTo>
                  <a:lnTo>
                    <a:pt x="1136" y="1325"/>
                  </a:lnTo>
                  <a:lnTo>
                    <a:pt x="1127" y="1322"/>
                  </a:lnTo>
                  <a:lnTo>
                    <a:pt x="1113" y="1318"/>
                  </a:lnTo>
                  <a:lnTo>
                    <a:pt x="1098" y="1313"/>
                  </a:lnTo>
                  <a:lnTo>
                    <a:pt x="1078" y="1306"/>
                  </a:lnTo>
                  <a:lnTo>
                    <a:pt x="1066" y="1297"/>
                  </a:lnTo>
                  <a:lnTo>
                    <a:pt x="1056" y="1288"/>
                  </a:lnTo>
                  <a:lnTo>
                    <a:pt x="1040" y="1281"/>
                  </a:lnTo>
                  <a:lnTo>
                    <a:pt x="1030" y="1281"/>
                  </a:lnTo>
                  <a:lnTo>
                    <a:pt x="1023" y="1285"/>
                  </a:lnTo>
                  <a:lnTo>
                    <a:pt x="1017" y="1288"/>
                  </a:lnTo>
                  <a:lnTo>
                    <a:pt x="1010" y="1292"/>
                  </a:lnTo>
                  <a:lnTo>
                    <a:pt x="1002" y="1290"/>
                  </a:lnTo>
                  <a:lnTo>
                    <a:pt x="998" y="1288"/>
                  </a:lnTo>
                  <a:lnTo>
                    <a:pt x="995" y="1285"/>
                  </a:lnTo>
                  <a:lnTo>
                    <a:pt x="991" y="1281"/>
                  </a:lnTo>
                  <a:lnTo>
                    <a:pt x="986" y="1276"/>
                  </a:lnTo>
                  <a:lnTo>
                    <a:pt x="982" y="1273"/>
                  </a:lnTo>
                  <a:lnTo>
                    <a:pt x="979" y="1271"/>
                  </a:lnTo>
                  <a:lnTo>
                    <a:pt x="956" y="1267"/>
                  </a:lnTo>
                  <a:lnTo>
                    <a:pt x="953" y="1264"/>
                  </a:lnTo>
                  <a:lnTo>
                    <a:pt x="949" y="1261"/>
                  </a:lnTo>
                  <a:lnTo>
                    <a:pt x="946" y="1257"/>
                  </a:lnTo>
                  <a:lnTo>
                    <a:pt x="942" y="1254"/>
                  </a:lnTo>
                  <a:lnTo>
                    <a:pt x="941" y="1252"/>
                  </a:lnTo>
                  <a:lnTo>
                    <a:pt x="921" y="1255"/>
                  </a:lnTo>
                  <a:lnTo>
                    <a:pt x="918" y="1254"/>
                  </a:lnTo>
                  <a:lnTo>
                    <a:pt x="913" y="1247"/>
                  </a:lnTo>
                  <a:lnTo>
                    <a:pt x="904" y="1240"/>
                  </a:lnTo>
                  <a:lnTo>
                    <a:pt x="897" y="1231"/>
                  </a:lnTo>
                  <a:lnTo>
                    <a:pt x="890" y="1224"/>
                  </a:lnTo>
                  <a:lnTo>
                    <a:pt x="886" y="1220"/>
                  </a:lnTo>
                  <a:lnTo>
                    <a:pt x="893" y="1198"/>
                  </a:lnTo>
                  <a:lnTo>
                    <a:pt x="874" y="1177"/>
                  </a:lnTo>
                  <a:lnTo>
                    <a:pt x="857" y="1154"/>
                  </a:lnTo>
                  <a:lnTo>
                    <a:pt x="839" y="1130"/>
                  </a:lnTo>
                  <a:lnTo>
                    <a:pt x="822" y="1105"/>
                  </a:lnTo>
                  <a:lnTo>
                    <a:pt x="818" y="1103"/>
                  </a:lnTo>
                  <a:lnTo>
                    <a:pt x="813" y="1102"/>
                  </a:lnTo>
                  <a:lnTo>
                    <a:pt x="810" y="1102"/>
                  </a:lnTo>
                  <a:lnTo>
                    <a:pt x="804" y="1100"/>
                  </a:lnTo>
                  <a:lnTo>
                    <a:pt x="803" y="1098"/>
                  </a:lnTo>
                  <a:lnTo>
                    <a:pt x="796" y="1089"/>
                  </a:lnTo>
                  <a:lnTo>
                    <a:pt x="792" y="1079"/>
                  </a:lnTo>
                  <a:lnTo>
                    <a:pt x="789" y="1069"/>
                  </a:lnTo>
                  <a:lnTo>
                    <a:pt x="783" y="1058"/>
                  </a:lnTo>
                  <a:lnTo>
                    <a:pt x="775" y="1053"/>
                  </a:lnTo>
                  <a:lnTo>
                    <a:pt x="771" y="1049"/>
                  </a:lnTo>
                  <a:lnTo>
                    <a:pt x="768" y="1046"/>
                  </a:lnTo>
                  <a:lnTo>
                    <a:pt x="764" y="1044"/>
                  </a:lnTo>
                  <a:lnTo>
                    <a:pt x="764" y="1063"/>
                  </a:lnTo>
                  <a:lnTo>
                    <a:pt x="769" y="1070"/>
                  </a:lnTo>
                  <a:lnTo>
                    <a:pt x="780" y="1082"/>
                  </a:lnTo>
                  <a:lnTo>
                    <a:pt x="790" y="1096"/>
                  </a:lnTo>
                  <a:lnTo>
                    <a:pt x="803" y="1114"/>
                  </a:lnTo>
                  <a:lnTo>
                    <a:pt x="813" y="1131"/>
                  </a:lnTo>
                  <a:lnTo>
                    <a:pt x="824" y="1149"/>
                  </a:lnTo>
                  <a:lnTo>
                    <a:pt x="832" y="1165"/>
                  </a:lnTo>
                  <a:lnTo>
                    <a:pt x="836" y="1175"/>
                  </a:lnTo>
                  <a:lnTo>
                    <a:pt x="836" y="1182"/>
                  </a:lnTo>
                  <a:lnTo>
                    <a:pt x="834" y="1185"/>
                  </a:lnTo>
                  <a:lnTo>
                    <a:pt x="832" y="1187"/>
                  </a:lnTo>
                  <a:lnTo>
                    <a:pt x="832" y="1189"/>
                  </a:lnTo>
                  <a:lnTo>
                    <a:pt x="829" y="1191"/>
                  </a:lnTo>
                  <a:lnTo>
                    <a:pt x="829" y="1184"/>
                  </a:lnTo>
                  <a:lnTo>
                    <a:pt x="827" y="1178"/>
                  </a:lnTo>
                  <a:lnTo>
                    <a:pt x="827" y="1175"/>
                  </a:lnTo>
                  <a:lnTo>
                    <a:pt x="825" y="1171"/>
                  </a:lnTo>
                  <a:lnTo>
                    <a:pt x="822" y="1171"/>
                  </a:lnTo>
                  <a:lnTo>
                    <a:pt x="820" y="1171"/>
                  </a:lnTo>
                  <a:lnTo>
                    <a:pt x="818" y="1171"/>
                  </a:lnTo>
                  <a:lnTo>
                    <a:pt x="817" y="1171"/>
                  </a:lnTo>
                  <a:lnTo>
                    <a:pt x="815" y="1171"/>
                  </a:lnTo>
                  <a:lnTo>
                    <a:pt x="810" y="1171"/>
                  </a:lnTo>
                  <a:lnTo>
                    <a:pt x="806" y="1159"/>
                  </a:lnTo>
                  <a:lnTo>
                    <a:pt x="803" y="1147"/>
                  </a:lnTo>
                  <a:lnTo>
                    <a:pt x="797" y="1137"/>
                  </a:lnTo>
                  <a:lnTo>
                    <a:pt x="789" y="1128"/>
                  </a:lnTo>
                  <a:lnTo>
                    <a:pt x="778" y="1121"/>
                  </a:lnTo>
                  <a:lnTo>
                    <a:pt x="768" y="1114"/>
                  </a:lnTo>
                  <a:lnTo>
                    <a:pt x="759" y="1102"/>
                  </a:lnTo>
                  <a:lnTo>
                    <a:pt x="762" y="1100"/>
                  </a:lnTo>
                  <a:lnTo>
                    <a:pt x="764" y="1100"/>
                  </a:lnTo>
                  <a:lnTo>
                    <a:pt x="764" y="1100"/>
                  </a:lnTo>
                  <a:lnTo>
                    <a:pt x="766" y="1100"/>
                  </a:lnTo>
                  <a:lnTo>
                    <a:pt x="766" y="1098"/>
                  </a:lnTo>
                  <a:lnTo>
                    <a:pt x="766" y="1096"/>
                  </a:lnTo>
                  <a:lnTo>
                    <a:pt x="768" y="1095"/>
                  </a:lnTo>
                  <a:lnTo>
                    <a:pt x="755" y="1086"/>
                  </a:lnTo>
                  <a:lnTo>
                    <a:pt x="749" y="1075"/>
                  </a:lnTo>
                  <a:lnTo>
                    <a:pt x="743" y="1063"/>
                  </a:lnTo>
                  <a:lnTo>
                    <a:pt x="740" y="1049"/>
                  </a:lnTo>
                  <a:lnTo>
                    <a:pt x="733" y="1037"/>
                  </a:lnTo>
                  <a:lnTo>
                    <a:pt x="724" y="1027"/>
                  </a:lnTo>
                  <a:lnTo>
                    <a:pt x="714" y="1021"/>
                  </a:lnTo>
                  <a:lnTo>
                    <a:pt x="701" y="1016"/>
                  </a:lnTo>
                  <a:lnTo>
                    <a:pt x="691" y="1009"/>
                  </a:lnTo>
                  <a:lnTo>
                    <a:pt x="684" y="1000"/>
                  </a:lnTo>
                  <a:lnTo>
                    <a:pt x="680" y="990"/>
                  </a:lnTo>
                  <a:lnTo>
                    <a:pt x="675" y="979"/>
                  </a:lnTo>
                  <a:lnTo>
                    <a:pt x="663" y="962"/>
                  </a:lnTo>
                  <a:lnTo>
                    <a:pt x="653" y="950"/>
                  </a:lnTo>
                  <a:lnTo>
                    <a:pt x="642" y="939"/>
                  </a:lnTo>
                  <a:lnTo>
                    <a:pt x="635" y="927"/>
                  </a:lnTo>
                  <a:lnTo>
                    <a:pt x="630" y="911"/>
                  </a:lnTo>
                  <a:lnTo>
                    <a:pt x="626" y="890"/>
                  </a:lnTo>
                  <a:lnTo>
                    <a:pt x="625" y="861"/>
                  </a:lnTo>
                  <a:lnTo>
                    <a:pt x="625" y="854"/>
                  </a:lnTo>
                  <a:lnTo>
                    <a:pt x="626" y="840"/>
                  </a:lnTo>
                  <a:lnTo>
                    <a:pt x="626" y="821"/>
                  </a:lnTo>
                  <a:lnTo>
                    <a:pt x="626" y="798"/>
                  </a:lnTo>
                  <a:lnTo>
                    <a:pt x="626" y="777"/>
                  </a:lnTo>
                  <a:lnTo>
                    <a:pt x="628" y="760"/>
                  </a:lnTo>
                  <a:lnTo>
                    <a:pt x="630" y="749"/>
                  </a:lnTo>
                  <a:lnTo>
                    <a:pt x="635" y="747"/>
                  </a:lnTo>
                  <a:lnTo>
                    <a:pt x="639" y="747"/>
                  </a:lnTo>
                  <a:lnTo>
                    <a:pt x="642" y="747"/>
                  </a:lnTo>
                  <a:lnTo>
                    <a:pt x="646" y="747"/>
                  </a:lnTo>
                  <a:lnTo>
                    <a:pt x="649" y="749"/>
                  </a:lnTo>
                  <a:lnTo>
                    <a:pt x="651" y="753"/>
                  </a:lnTo>
                  <a:lnTo>
                    <a:pt x="654" y="756"/>
                  </a:lnTo>
                  <a:lnTo>
                    <a:pt x="656" y="760"/>
                  </a:lnTo>
                  <a:lnTo>
                    <a:pt x="656" y="740"/>
                  </a:lnTo>
                  <a:lnTo>
                    <a:pt x="644" y="726"/>
                  </a:lnTo>
                  <a:lnTo>
                    <a:pt x="630" y="712"/>
                  </a:lnTo>
                  <a:lnTo>
                    <a:pt x="614" y="702"/>
                  </a:lnTo>
                  <a:lnTo>
                    <a:pt x="614" y="711"/>
                  </a:lnTo>
                  <a:lnTo>
                    <a:pt x="621" y="716"/>
                  </a:lnTo>
                  <a:lnTo>
                    <a:pt x="628" y="721"/>
                  </a:lnTo>
                  <a:lnTo>
                    <a:pt x="635" y="726"/>
                  </a:lnTo>
                  <a:lnTo>
                    <a:pt x="640" y="733"/>
                  </a:lnTo>
                  <a:lnTo>
                    <a:pt x="640" y="737"/>
                  </a:lnTo>
                  <a:lnTo>
                    <a:pt x="639" y="737"/>
                  </a:lnTo>
                  <a:lnTo>
                    <a:pt x="639" y="739"/>
                  </a:lnTo>
                  <a:lnTo>
                    <a:pt x="639" y="739"/>
                  </a:lnTo>
                  <a:lnTo>
                    <a:pt x="637" y="740"/>
                  </a:lnTo>
                  <a:lnTo>
                    <a:pt x="633" y="742"/>
                  </a:lnTo>
                  <a:lnTo>
                    <a:pt x="632" y="744"/>
                  </a:lnTo>
                  <a:lnTo>
                    <a:pt x="626" y="744"/>
                  </a:lnTo>
                  <a:lnTo>
                    <a:pt x="621" y="744"/>
                  </a:lnTo>
                  <a:lnTo>
                    <a:pt x="619" y="744"/>
                  </a:lnTo>
                  <a:lnTo>
                    <a:pt x="619" y="742"/>
                  </a:lnTo>
                  <a:lnTo>
                    <a:pt x="618" y="742"/>
                  </a:lnTo>
                  <a:lnTo>
                    <a:pt x="618" y="742"/>
                  </a:lnTo>
                  <a:lnTo>
                    <a:pt x="614" y="740"/>
                  </a:lnTo>
                  <a:lnTo>
                    <a:pt x="602" y="725"/>
                  </a:lnTo>
                  <a:lnTo>
                    <a:pt x="591" y="709"/>
                  </a:lnTo>
                  <a:lnTo>
                    <a:pt x="583" y="691"/>
                  </a:lnTo>
                  <a:lnTo>
                    <a:pt x="591" y="691"/>
                  </a:lnTo>
                  <a:lnTo>
                    <a:pt x="595" y="693"/>
                  </a:lnTo>
                  <a:lnTo>
                    <a:pt x="598" y="693"/>
                  </a:lnTo>
                  <a:lnTo>
                    <a:pt x="602" y="693"/>
                  </a:lnTo>
                  <a:lnTo>
                    <a:pt x="605" y="691"/>
                  </a:lnTo>
                  <a:lnTo>
                    <a:pt x="591" y="686"/>
                  </a:lnTo>
                  <a:lnTo>
                    <a:pt x="583" y="678"/>
                  </a:lnTo>
                  <a:lnTo>
                    <a:pt x="576" y="667"/>
                  </a:lnTo>
                  <a:lnTo>
                    <a:pt x="570" y="655"/>
                  </a:lnTo>
                  <a:lnTo>
                    <a:pt x="567" y="643"/>
                  </a:lnTo>
                  <a:lnTo>
                    <a:pt x="562" y="632"/>
                  </a:lnTo>
                  <a:lnTo>
                    <a:pt x="555" y="623"/>
                  </a:lnTo>
                  <a:lnTo>
                    <a:pt x="544" y="618"/>
                  </a:lnTo>
                  <a:lnTo>
                    <a:pt x="548" y="595"/>
                  </a:lnTo>
                  <a:lnTo>
                    <a:pt x="536" y="582"/>
                  </a:lnTo>
                  <a:lnTo>
                    <a:pt x="525" y="566"/>
                  </a:lnTo>
                  <a:lnTo>
                    <a:pt x="516" y="550"/>
                  </a:lnTo>
                  <a:lnTo>
                    <a:pt x="504" y="534"/>
                  </a:lnTo>
                  <a:lnTo>
                    <a:pt x="490" y="522"/>
                  </a:lnTo>
                  <a:lnTo>
                    <a:pt x="471" y="513"/>
                  </a:lnTo>
                  <a:lnTo>
                    <a:pt x="448" y="508"/>
                  </a:lnTo>
                  <a:lnTo>
                    <a:pt x="429" y="499"/>
                  </a:lnTo>
                  <a:lnTo>
                    <a:pt x="415" y="487"/>
                  </a:lnTo>
                  <a:lnTo>
                    <a:pt x="399" y="473"/>
                  </a:lnTo>
                  <a:lnTo>
                    <a:pt x="384" y="465"/>
                  </a:lnTo>
                  <a:lnTo>
                    <a:pt x="352" y="465"/>
                  </a:lnTo>
                  <a:lnTo>
                    <a:pt x="342" y="459"/>
                  </a:lnTo>
                  <a:lnTo>
                    <a:pt x="333" y="452"/>
                  </a:lnTo>
                  <a:lnTo>
                    <a:pt x="323" y="447"/>
                  </a:lnTo>
                  <a:lnTo>
                    <a:pt x="307" y="445"/>
                  </a:lnTo>
                  <a:lnTo>
                    <a:pt x="307" y="468"/>
                  </a:lnTo>
                  <a:lnTo>
                    <a:pt x="289" y="477"/>
                  </a:lnTo>
                  <a:lnTo>
                    <a:pt x="274" y="486"/>
                  </a:lnTo>
                  <a:lnTo>
                    <a:pt x="253" y="491"/>
                  </a:lnTo>
                  <a:lnTo>
                    <a:pt x="258" y="475"/>
                  </a:lnTo>
                  <a:lnTo>
                    <a:pt x="265" y="459"/>
                  </a:lnTo>
                  <a:lnTo>
                    <a:pt x="275" y="445"/>
                  </a:lnTo>
                  <a:lnTo>
                    <a:pt x="284" y="430"/>
                  </a:lnTo>
                  <a:lnTo>
                    <a:pt x="275" y="430"/>
                  </a:lnTo>
                  <a:lnTo>
                    <a:pt x="275" y="433"/>
                  </a:lnTo>
                  <a:lnTo>
                    <a:pt x="262" y="444"/>
                  </a:lnTo>
                  <a:lnTo>
                    <a:pt x="251" y="458"/>
                  </a:lnTo>
                  <a:lnTo>
                    <a:pt x="244" y="473"/>
                  </a:lnTo>
                  <a:lnTo>
                    <a:pt x="239" y="489"/>
                  </a:lnTo>
                  <a:lnTo>
                    <a:pt x="232" y="506"/>
                  </a:lnTo>
                  <a:lnTo>
                    <a:pt x="221" y="522"/>
                  </a:lnTo>
                  <a:lnTo>
                    <a:pt x="214" y="529"/>
                  </a:lnTo>
                  <a:lnTo>
                    <a:pt x="200" y="540"/>
                  </a:lnTo>
                  <a:lnTo>
                    <a:pt x="183" y="550"/>
                  </a:lnTo>
                  <a:lnTo>
                    <a:pt x="162" y="562"/>
                  </a:lnTo>
                  <a:lnTo>
                    <a:pt x="141" y="576"/>
                  </a:lnTo>
                  <a:lnTo>
                    <a:pt x="120" y="589"/>
                  </a:lnTo>
                  <a:lnTo>
                    <a:pt x="99" y="599"/>
                  </a:lnTo>
                  <a:lnTo>
                    <a:pt x="83" y="606"/>
                  </a:lnTo>
                  <a:lnTo>
                    <a:pt x="73" y="609"/>
                  </a:lnTo>
                  <a:lnTo>
                    <a:pt x="73" y="606"/>
                  </a:lnTo>
                  <a:lnTo>
                    <a:pt x="77" y="606"/>
                  </a:lnTo>
                  <a:lnTo>
                    <a:pt x="89" y="594"/>
                  </a:lnTo>
                  <a:lnTo>
                    <a:pt x="104" y="583"/>
                  </a:lnTo>
                  <a:lnTo>
                    <a:pt x="122" y="573"/>
                  </a:lnTo>
                  <a:lnTo>
                    <a:pt x="139" y="562"/>
                  </a:lnTo>
                  <a:lnTo>
                    <a:pt x="155" y="550"/>
                  </a:lnTo>
                  <a:lnTo>
                    <a:pt x="167" y="536"/>
                  </a:lnTo>
                  <a:lnTo>
                    <a:pt x="176" y="520"/>
                  </a:lnTo>
                  <a:lnTo>
                    <a:pt x="179" y="499"/>
                  </a:lnTo>
                  <a:lnTo>
                    <a:pt x="166" y="503"/>
                  </a:lnTo>
                  <a:lnTo>
                    <a:pt x="157" y="506"/>
                  </a:lnTo>
                  <a:lnTo>
                    <a:pt x="145" y="510"/>
                  </a:lnTo>
                  <a:lnTo>
                    <a:pt x="145" y="506"/>
                  </a:lnTo>
                  <a:lnTo>
                    <a:pt x="145" y="503"/>
                  </a:lnTo>
                  <a:lnTo>
                    <a:pt x="145" y="503"/>
                  </a:lnTo>
                  <a:lnTo>
                    <a:pt x="143" y="501"/>
                  </a:lnTo>
                  <a:lnTo>
                    <a:pt x="143" y="501"/>
                  </a:lnTo>
                  <a:lnTo>
                    <a:pt x="141" y="501"/>
                  </a:lnTo>
                  <a:lnTo>
                    <a:pt x="138" y="499"/>
                  </a:lnTo>
                  <a:lnTo>
                    <a:pt x="136" y="501"/>
                  </a:lnTo>
                  <a:lnTo>
                    <a:pt x="134" y="503"/>
                  </a:lnTo>
                  <a:lnTo>
                    <a:pt x="132" y="505"/>
                  </a:lnTo>
                  <a:lnTo>
                    <a:pt x="131" y="505"/>
                  </a:lnTo>
                  <a:lnTo>
                    <a:pt x="127" y="506"/>
                  </a:lnTo>
                  <a:lnTo>
                    <a:pt x="122" y="506"/>
                  </a:lnTo>
                  <a:lnTo>
                    <a:pt x="120" y="496"/>
                  </a:lnTo>
                  <a:lnTo>
                    <a:pt x="115" y="482"/>
                  </a:lnTo>
                  <a:lnTo>
                    <a:pt x="111" y="472"/>
                  </a:lnTo>
                  <a:lnTo>
                    <a:pt x="108" y="475"/>
                  </a:lnTo>
                  <a:lnTo>
                    <a:pt x="106" y="477"/>
                  </a:lnTo>
                  <a:lnTo>
                    <a:pt x="104" y="477"/>
                  </a:lnTo>
                  <a:lnTo>
                    <a:pt x="101" y="477"/>
                  </a:lnTo>
                  <a:lnTo>
                    <a:pt x="99" y="475"/>
                  </a:lnTo>
                  <a:lnTo>
                    <a:pt x="82" y="463"/>
                  </a:lnTo>
                  <a:lnTo>
                    <a:pt x="68" y="445"/>
                  </a:lnTo>
                  <a:lnTo>
                    <a:pt x="57" y="426"/>
                  </a:lnTo>
                  <a:lnTo>
                    <a:pt x="63" y="416"/>
                  </a:lnTo>
                  <a:lnTo>
                    <a:pt x="68" y="403"/>
                  </a:lnTo>
                  <a:lnTo>
                    <a:pt x="73" y="393"/>
                  </a:lnTo>
                  <a:lnTo>
                    <a:pt x="80" y="384"/>
                  </a:lnTo>
                  <a:lnTo>
                    <a:pt x="92" y="377"/>
                  </a:lnTo>
                  <a:lnTo>
                    <a:pt x="103" y="374"/>
                  </a:lnTo>
                  <a:lnTo>
                    <a:pt x="113" y="369"/>
                  </a:lnTo>
                  <a:lnTo>
                    <a:pt x="120" y="362"/>
                  </a:lnTo>
                  <a:lnTo>
                    <a:pt x="125" y="351"/>
                  </a:lnTo>
                  <a:lnTo>
                    <a:pt x="125" y="334"/>
                  </a:lnTo>
                  <a:lnTo>
                    <a:pt x="127" y="332"/>
                  </a:lnTo>
                  <a:lnTo>
                    <a:pt x="129" y="332"/>
                  </a:lnTo>
                  <a:lnTo>
                    <a:pt x="129" y="330"/>
                  </a:lnTo>
                  <a:lnTo>
                    <a:pt x="129" y="328"/>
                  </a:lnTo>
                  <a:lnTo>
                    <a:pt x="131" y="327"/>
                  </a:lnTo>
                  <a:lnTo>
                    <a:pt x="115" y="327"/>
                  </a:lnTo>
                  <a:lnTo>
                    <a:pt x="111" y="330"/>
                  </a:lnTo>
                  <a:lnTo>
                    <a:pt x="110" y="332"/>
                  </a:lnTo>
                  <a:lnTo>
                    <a:pt x="108" y="334"/>
                  </a:lnTo>
                  <a:lnTo>
                    <a:pt x="104" y="335"/>
                  </a:lnTo>
                  <a:lnTo>
                    <a:pt x="101" y="337"/>
                  </a:lnTo>
                  <a:lnTo>
                    <a:pt x="96" y="337"/>
                  </a:lnTo>
                  <a:lnTo>
                    <a:pt x="85" y="334"/>
                  </a:lnTo>
                  <a:lnTo>
                    <a:pt x="70" y="328"/>
                  </a:lnTo>
                  <a:lnTo>
                    <a:pt x="52" y="325"/>
                  </a:lnTo>
                  <a:lnTo>
                    <a:pt x="38" y="318"/>
                  </a:lnTo>
                  <a:lnTo>
                    <a:pt x="35" y="292"/>
                  </a:lnTo>
                  <a:lnTo>
                    <a:pt x="42" y="292"/>
                  </a:lnTo>
                  <a:lnTo>
                    <a:pt x="45" y="290"/>
                  </a:lnTo>
                  <a:lnTo>
                    <a:pt x="50" y="288"/>
                  </a:lnTo>
                  <a:lnTo>
                    <a:pt x="54" y="287"/>
                  </a:lnTo>
                  <a:lnTo>
                    <a:pt x="57" y="287"/>
                  </a:lnTo>
                  <a:lnTo>
                    <a:pt x="61" y="283"/>
                  </a:lnTo>
                  <a:lnTo>
                    <a:pt x="64" y="280"/>
                  </a:lnTo>
                  <a:lnTo>
                    <a:pt x="63" y="278"/>
                  </a:lnTo>
                  <a:lnTo>
                    <a:pt x="63" y="278"/>
                  </a:lnTo>
                  <a:lnTo>
                    <a:pt x="63" y="276"/>
                  </a:lnTo>
                  <a:lnTo>
                    <a:pt x="63" y="276"/>
                  </a:lnTo>
                  <a:lnTo>
                    <a:pt x="61" y="273"/>
                  </a:lnTo>
                  <a:lnTo>
                    <a:pt x="77" y="273"/>
                  </a:lnTo>
                  <a:lnTo>
                    <a:pt x="78" y="271"/>
                  </a:lnTo>
                  <a:lnTo>
                    <a:pt x="80" y="271"/>
                  </a:lnTo>
                  <a:lnTo>
                    <a:pt x="82" y="269"/>
                  </a:lnTo>
                  <a:lnTo>
                    <a:pt x="83" y="269"/>
                  </a:lnTo>
                  <a:lnTo>
                    <a:pt x="87" y="269"/>
                  </a:lnTo>
                  <a:lnTo>
                    <a:pt x="92" y="274"/>
                  </a:lnTo>
                  <a:lnTo>
                    <a:pt x="97" y="278"/>
                  </a:lnTo>
                  <a:lnTo>
                    <a:pt x="103" y="283"/>
                  </a:lnTo>
                  <a:lnTo>
                    <a:pt x="106" y="288"/>
                  </a:lnTo>
                  <a:lnTo>
                    <a:pt x="118" y="283"/>
                  </a:lnTo>
                  <a:lnTo>
                    <a:pt x="118" y="276"/>
                  </a:lnTo>
                  <a:lnTo>
                    <a:pt x="115" y="271"/>
                  </a:lnTo>
                  <a:lnTo>
                    <a:pt x="113" y="266"/>
                  </a:lnTo>
                  <a:lnTo>
                    <a:pt x="111" y="260"/>
                  </a:lnTo>
                  <a:lnTo>
                    <a:pt x="110" y="255"/>
                  </a:lnTo>
                  <a:lnTo>
                    <a:pt x="106" y="250"/>
                  </a:lnTo>
                  <a:lnTo>
                    <a:pt x="94" y="236"/>
                  </a:lnTo>
                  <a:lnTo>
                    <a:pt x="80" y="225"/>
                  </a:lnTo>
                  <a:lnTo>
                    <a:pt x="64" y="215"/>
                  </a:lnTo>
                  <a:lnTo>
                    <a:pt x="50" y="205"/>
                  </a:lnTo>
                  <a:lnTo>
                    <a:pt x="42" y="189"/>
                  </a:lnTo>
                  <a:lnTo>
                    <a:pt x="45" y="184"/>
                  </a:lnTo>
                  <a:lnTo>
                    <a:pt x="47" y="178"/>
                  </a:lnTo>
                  <a:lnTo>
                    <a:pt x="49" y="173"/>
                  </a:lnTo>
                  <a:lnTo>
                    <a:pt x="70" y="175"/>
                  </a:lnTo>
                  <a:lnTo>
                    <a:pt x="90" y="173"/>
                  </a:lnTo>
                  <a:lnTo>
                    <a:pt x="106" y="164"/>
                  </a:lnTo>
                  <a:lnTo>
                    <a:pt x="111" y="152"/>
                  </a:lnTo>
                  <a:lnTo>
                    <a:pt x="115" y="140"/>
                  </a:lnTo>
                  <a:lnTo>
                    <a:pt x="118" y="129"/>
                  </a:lnTo>
                  <a:lnTo>
                    <a:pt x="131" y="119"/>
                  </a:lnTo>
                  <a:lnTo>
                    <a:pt x="148" y="110"/>
                  </a:lnTo>
                  <a:lnTo>
                    <a:pt x="167" y="105"/>
                  </a:lnTo>
                  <a:lnTo>
                    <a:pt x="183" y="98"/>
                  </a:lnTo>
                  <a:lnTo>
                    <a:pt x="199" y="88"/>
                  </a:lnTo>
                  <a:lnTo>
                    <a:pt x="204" y="91"/>
                  </a:lnTo>
                  <a:lnTo>
                    <a:pt x="207" y="93"/>
                  </a:lnTo>
                  <a:lnTo>
                    <a:pt x="207" y="96"/>
                  </a:lnTo>
                  <a:lnTo>
                    <a:pt x="209" y="98"/>
                  </a:lnTo>
                  <a:lnTo>
                    <a:pt x="209" y="102"/>
                  </a:lnTo>
                  <a:lnTo>
                    <a:pt x="211" y="103"/>
                  </a:lnTo>
                  <a:lnTo>
                    <a:pt x="214" y="107"/>
                  </a:lnTo>
                  <a:lnTo>
                    <a:pt x="218" y="110"/>
                  </a:lnTo>
                  <a:lnTo>
                    <a:pt x="223" y="110"/>
                  </a:lnTo>
                  <a:lnTo>
                    <a:pt x="227" y="110"/>
                  </a:lnTo>
                  <a:lnTo>
                    <a:pt x="230" y="109"/>
                  </a:lnTo>
                  <a:lnTo>
                    <a:pt x="234" y="107"/>
                  </a:lnTo>
                  <a:lnTo>
                    <a:pt x="237" y="107"/>
                  </a:lnTo>
                  <a:lnTo>
                    <a:pt x="241" y="107"/>
                  </a:lnTo>
                  <a:lnTo>
                    <a:pt x="244" y="109"/>
                  </a:lnTo>
                  <a:lnTo>
                    <a:pt x="248" y="112"/>
                  </a:lnTo>
                  <a:lnTo>
                    <a:pt x="253" y="117"/>
                  </a:lnTo>
                  <a:lnTo>
                    <a:pt x="256" y="121"/>
                  </a:lnTo>
                  <a:lnTo>
                    <a:pt x="260" y="124"/>
                  </a:lnTo>
                  <a:lnTo>
                    <a:pt x="265" y="126"/>
                  </a:lnTo>
                  <a:lnTo>
                    <a:pt x="270" y="128"/>
                  </a:lnTo>
                  <a:lnTo>
                    <a:pt x="275" y="126"/>
                  </a:lnTo>
                  <a:lnTo>
                    <a:pt x="279" y="126"/>
                  </a:lnTo>
                  <a:lnTo>
                    <a:pt x="282" y="124"/>
                  </a:lnTo>
                  <a:lnTo>
                    <a:pt x="288" y="122"/>
                  </a:lnTo>
                  <a:lnTo>
                    <a:pt x="291" y="122"/>
                  </a:lnTo>
                  <a:lnTo>
                    <a:pt x="302" y="126"/>
                  </a:lnTo>
                  <a:lnTo>
                    <a:pt x="317" y="131"/>
                  </a:lnTo>
                  <a:lnTo>
                    <a:pt x="331" y="138"/>
                  </a:lnTo>
                  <a:lnTo>
                    <a:pt x="345" y="142"/>
                  </a:lnTo>
                  <a:lnTo>
                    <a:pt x="375" y="138"/>
                  </a:lnTo>
                  <a:lnTo>
                    <a:pt x="394" y="147"/>
                  </a:lnTo>
                  <a:lnTo>
                    <a:pt x="412" y="159"/>
                  </a:lnTo>
                  <a:lnTo>
                    <a:pt x="429" y="170"/>
                  </a:lnTo>
                  <a:lnTo>
                    <a:pt x="448" y="180"/>
                  </a:lnTo>
                  <a:lnTo>
                    <a:pt x="471" y="184"/>
                  </a:lnTo>
                  <a:lnTo>
                    <a:pt x="471" y="177"/>
                  </a:lnTo>
                  <a:lnTo>
                    <a:pt x="466" y="171"/>
                  </a:lnTo>
                  <a:lnTo>
                    <a:pt x="461" y="164"/>
                  </a:lnTo>
                  <a:lnTo>
                    <a:pt x="455" y="157"/>
                  </a:lnTo>
                  <a:lnTo>
                    <a:pt x="452" y="149"/>
                  </a:lnTo>
                  <a:lnTo>
                    <a:pt x="473" y="147"/>
                  </a:lnTo>
                  <a:lnTo>
                    <a:pt x="487" y="143"/>
                  </a:lnTo>
                  <a:lnTo>
                    <a:pt x="499" y="136"/>
                  </a:lnTo>
                  <a:lnTo>
                    <a:pt x="509" y="129"/>
                  </a:lnTo>
                  <a:lnTo>
                    <a:pt x="520" y="121"/>
                  </a:lnTo>
                  <a:lnTo>
                    <a:pt x="532" y="115"/>
                  </a:lnTo>
                  <a:lnTo>
                    <a:pt x="548" y="112"/>
                  </a:lnTo>
                  <a:lnTo>
                    <a:pt x="551" y="114"/>
                  </a:lnTo>
                  <a:lnTo>
                    <a:pt x="557" y="115"/>
                  </a:lnTo>
                  <a:lnTo>
                    <a:pt x="560" y="117"/>
                  </a:lnTo>
                  <a:lnTo>
                    <a:pt x="563" y="119"/>
                  </a:lnTo>
                  <a:lnTo>
                    <a:pt x="557" y="119"/>
                  </a:lnTo>
                  <a:lnTo>
                    <a:pt x="539" y="133"/>
                  </a:lnTo>
                  <a:lnTo>
                    <a:pt x="520" y="145"/>
                  </a:lnTo>
                  <a:lnTo>
                    <a:pt x="499" y="154"/>
                  </a:lnTo>
                  <a:lnTo>
                    <a:pt x="499" y="161"/>
                  </a:lnTo>
                  <a:lnTo>
                    <a:pt x="518" y="164"/>
                  </a:lnTo>
                  <a:lnTo>
                    <a:pt x="527" y="154"/>
                  </a:lnTo>
                  <a:lnTo>
                    <a:pt x="536" y="149"/>
                  </a:lnTo>
                  <a:lnTo>
                    <a:pt x="548" y="147"/>
                  </a:lnTo>
                  <a:lnTo>
                    <a:pt x="560" y="147"/>
                  </a:lnTo>
                  <a:lnTo>
                    <a:pt x="576" y="145"/>
                  </a:lnTo>
                  <a:lnTo>
                    <a:pt x="577" y="140"/>
                  </a:lnTo>
                  <a:lnTo>
                    <a:pt x="579" y="135"/>
                  </a:lnTo>
                  <a:lnTo>
                    <a:pt x="583" y="129"/>
                  </a:lnTo>
                  <a:lnTo>
                    <a:pt x="586" y="126"/>
                  </a:lnTo>
                  <a:lnTo>
                    <a:pt x="591" y="138"/>
                  </a:lnTo>
                  <a:lnTo>
                    <a:pt x="597" y="147"/>
                  </a:lnTo>
                  <a:lnTo>
                    <a:pt x="605" y="154"/>
                  </a:lnTo>
                  <a:lnTo>
                    <a:pt x="618" y="157"/>
                  </a:lnTo>
                  <a:lnTo>
                    <a:pt x="621" y="154"/>
                  </a:lnTo>
                  <a:lnTo>
                    <a:pt x="623" y="152"/>
                  </a:lnTo>
                  <a:lnTo>
                    <a:pt x="626" y="150"/>
                  </a:lnTo>
                  <a:lnTo>
                    <a:pt x="628" y="149"/>
                  </a:lnTo>
                  <a:lnTo>
                    <a:pt x="632" y="149"/>
                  </a:lnTo>
                  <a:lnTo>
                    <a:pt x="633" y="149"/>
                  </a:lnTo>
                  <a:lnTo>
                    <a:pt x="637" y="154"/>
                  </a:lnTo>
                  <a:lnTo>
                    <a:pt x="639" y="157"/>
                  </a:lnTo>
                  <a:lnTo>
                    <a:pt x="640" y="161"/>
                  </a:lnTo>
                  <a:lnTo>
                    <a:pt x="646" y="159"/>
                  </a:lnTo>
                  <a:lnTo>
                    <a:pt x="651" y="156"/>
                  </a:lnTo>
                  <a:lnTo>
                    <a:pt x="654" y="152"/>
                  </a:lnTo>
                  <a:lnTo>
                    <a:pt x="659" y="150"/>
                  </a:lnTo>
                  <a:lnTo>
                    <a:pt x="663" y="149"/>
                  </a:lnTo>
                  <a:lnTo>
                    <a:pt x="682" y="154"/>
                  </a:lnTo>
                  <a:lnTo>
                    <a:pt x="698" y="166"/>
                  </a:lnTo>
                  <a:lnTo>
                    <a:pt x="714" y="178"/>
                  </a:lnTo>
                  <a:lnTo>
                    <a:pt x="729" y="189"/>
                  </a:lnTo>
                  <a:lnTo>
                    <a:pt x="735" y="189"/>
                  </a:lnTo>
                  <a:lnTo>
                    <a:pt x="740" y="189"/>
                  </a:lnTo>
                  <a:lnTo>
                    <a:pt x="743" y="187"/>
                  </a:lnTo>
                  <a:lnTo>
                    <a:pt x="749" y="185"/>
                  </a:lnTo>
                  <a:lnTo>
                    <a:pt x="752" y="184"/>
                  </a:lnTo>
                  <a:lnTo>
                    <a:pt x="755" y="184"/>
                  </a:lnTo>
                  <a:lnTo>
                    <a:pt x="759" y="187"/>
                  </a:lnTo>
                  <a:lnTo>
                    <a:pt x="762" y="191"/>
                  </a:lnTo>
                  <a:lnTo>
                    <a:pt x="766" y="196"/>
                  </a:lnTo>
                  <a:lnTo>
                    <a:pt x="769" y="203"/>
                  </a:lnTo>
                  <a:lnTo>
                    <a:pt x="771" y="206"/>
                  </a:lnTo>
                  <a:lnTo>
                    <a:pt x="768" y="208"/>
                  </a:lnTo>
                  <a:lnTo>
                    <a:pt x="764" y="210"/>
                  </a:lnTo>
                  <a:lnTo>
                    <a:pt x="764" y="210"/>
                  </a:lnTo>
                  <a:lnTo>
                    <a:pt x="762" y="211"/>
                  </a:lnTo>
                  <a:lnTo>
                    <a:pt x="762" y="213"/>
                  </a:lnTo>
                  <a:lnTo>
                    <a:pt x="761" y="215"/>
                  </a:lnTo>
                  <a:lnTo>
                    <a:pt x="759" y="218"/>
                  </a:lnTo>
                  <a:lnTo>
                    <a:pt x="771" y="218"/>
                  </a:lnTo>
                  <a:lnTo>
                    <a:pt x="787" y="220"/>
                  </a:lnTo>
                  <a:lnTo>
                    <a:pt x="803" y="220"/>
                  </a:lnTo>
                  <a:lnTo>
                    <a:pt x="817" y="220"/>
                  </a:lnTo>
                  <a:lnTo>
                    <a:pt x="825" y="222"/>
                  </a:lnTo>
                  <a:lnTo>
                    <a:pt x="834" y="232"/>
                  </a:lnTo>
                  <a:lnTo>
                    <a:pt x="843" y="243"/>
                  </a:lnTo>
                  <a:lnTo>
                    <a:pt x="851" y="253"/>
                  </a:lnTo>
                  <a:lnTo>
                    <a:pt x="851" y="218"/>
                  </a:lnTo>
                  <a:lnTo>
                    <a:pt x="860" y="218"/>
                  </a:lnTo>
                  <a:lnTo>
                    <a:pt x="867" y="218"/>
                  </a:lnTo>
                  <a:lnTo>
                    <a:pt x="872" y="217"/>
                  </a:lnTo>
                  <a:lnTo>
                    <a:pt x="879" y="215"/>
                  </a:lnTo>
                  <a:lnTo>
                    <a:pt x="879" y="211"/>
                  </a:lnTo>
                  <a:lnTo>
                    <a:pt x="848" y="211"/>
                  </a:lnTo>
                  <a:lnTo>
                    <a:pt x="846" y="206"/>
                  </a:lnTo>
                  <a:lnTo>
                    <a:pt x="845" y="205"/>
                  </a:lnTo>
                  <a:lnTo>
                    <a:pt x="843" y="201"/>
                  </a:lnTo>
                  <a:lnTo>
                    <a:pt x="841" y="198"/>
                  </a:lnTo>
                  <a:lnTo>
                    <a:pt x="841" y="192"/>
                  </a:lnTo>
                  <a:lnTo>
                    <a:pt x="845" y="192"/>
                  </a:lnTo>
                  <a:lnTo>
                    <a:pt x="845" y="189"/>
                  </a:lnTo>
                  <a:lnTo>
                    <a:pt x="890" y="184"/>
                  </a:lnTo>
                  <a:lnTo>
                    <a:pt x="890" y="196"/>
                  </a:lnTo>
                  <a:lnTo>
                    <a:pt x="895" y="199"/>
                  </a:lnTo>
                  <a:lnTo>
                    <a:pt x="899" y="205"/>
                  </a:lnTo>
                  <a:lnTo>
                    <a:pt x="902" y="208"/>
                  </a:lnTo>
                  <a:lnTo>
                    <a:pt x="906" y="215"/>
                  </a:lnTo>
                  <a:lnTo>
                    <a:pt x="925" y="215"/>
                  </a:lnTo>
                  <a:lnTo>
                    <a:pt x="937" y="218"/>
                  </a:lnTo>
                  <a:lnTo>
                    <a:pt x="949" y="220"/>
                  </a:lnTo>
                  <a:lnTo>
                    <a:pt x="961" y="222"/>
                  </a:lnTo>
                  <a:lnTo>
                    <a:pt x="979" y="222"/>
                  </a:lnTo>
                  <a:lnTo>
                    <a:pt x="981" y="220"/>
                  </a:lnTo>
                  <a:lnTo>
                    <a:pt x="982" y="218"/>
                  </a:lnTo>
                  <a:lnTo>
                    <a:pt x="984" y="217"/>
                  </a:lnTo>
                  <a:lnTo>
                    <a:pt x="986" y="215"/>
                  </a:lnTo>
                  <a:lnTo>
                    <a:pt x="986" y="203"/>
                  </a:lnTo>
                  <a:lnTo>
                    <a:pt x="1009" y="203"/>
                  </a:lnTo>
                  <a:lnTo>
                    <a:pt x="1016" y="218"/>
                  </a:lnTo>
                  <a:lnTo>
                    <a:pt x="1024" y="234"/>
                  </a:lnTo>
                  <a:lnTo>
                    <a:pt x="1026" y="227"/>
                  </a:lnTo>
                  <a:lnTo>
                    <a:pt x="1026" y="224"/>
                  </a:lnTo>
                  <a:lnTo>
                    <a:pt x="1028" y="218"/>
                  </a:lnTo>
                  <a:lnTo>
                    <a:pt x="1028" y="215"/>
                  </a:lnTo>
                  <a:lnTo>
                    <a:pt x="1040" y="215"/>
                  </a:lnTo>
                  <a:lnTo>
                    <a:pt x="1040" y="201"/>
                  </a:lnTo>
                  <a:lnTo>
                    <a:pt x="1040" y="185"/>
                  </a:lnTo>
                  <a:lnTo>
                    <a:pt x="1042" y="171"/>
                  </a:lnTo>
                  <a:lnTo>
                    <a:pt x="1040" y="164"/>
                  </a:lnTo>
                  <a:lnTo>
                    <a:pt x="1028" y="150"/>
                  </a:lnTo>
                  <a:lnTo>
                    <a:pt x="1019" y="135"/>
                  </a:lnTo>
                  <a:lnTo>
                    <a:pt x="1017" y="117"/>
                  </a:lnTo>
                  <a:lnTo>
                    <a:pt x="1021" y="100"/>
                  </a:lnTo>
                  <a:lnTo>
                    <a:pt x="1033" y="81"/>
                  </a:lnTo>
                  <a:lnTo>
                    <a:pt x="1042" y="77"/>
                  </a:lnTo>
                  <a:lnTo>
                    <a:pt x="1052" y="74"/>
                  </a:lnTo>
                  <a:lnTo>
                    <a:pt x="1063" y="72"/>
                  </a:lnTo>
                  <a:close/>
                  <a:moveTo>
                    <a:pt x="851" y="23"/>
                  </a:moveTo>
                  <a:lnTo>
                    <a:pt x="872" y="37"/>
                  </a:lnTo>
                  <a:lnTo>
                    <a:pt x="885" y="54"/>
                  </a:lnTo>
                  <a:lnTo>
                    <a:pt x="892" y="75"/>
                  </a:lnTo>
                  <a:lnTo>
                    <a:pt x="897" y="102"/>
                  </a:lnTo>
                  <a:lnTo>
                    <a:pt x="902" y="129"/>
                  </a:lnTo>
                  <a:lnTo>
                    <a:pt x="918" y="131"/>
                  </a:lnTo>
                  <a:lnTo>
                    <a:pt x="928" y="133"/>
                  </a:lnTo>
                  <a:lnTo>
                    <a:pt x="937" y="140"/>
                  </a:lnTo>
                  <a:lnTo>
                    <a:pt x="942" y="149"/>
                  </a:lnTo>
                  <a:lnTo>
                    <a:pt x="944" y="164"/>
                  </a:lnTo>
                  <a:lnTo>
                    <a:pt x="941" y="164"/>
                  </a:lnTo>
                  <a:lnTo>
                    <a:pt x="939" y="163"/>
                  </a:lnTo>
                  <a:lnTo>
                    <a:pt x="937" y="161"/>
                  </a:lnTo>
                  <a:lnTo>
                    <a:pt x="935" y="159"/>
                  </a:lnTo>
                  <a:lnTo>
                    <a:pt x="932" y="157"/>
                  </a:lnTo>
                  <a:lnTo>
                    <a:pt x="932" y="164"/>
                  </a:lnTo>
                  <a:lnTo>
                    <a:pt x="935" y="168"/>
                  </a:lnTo>
                  <a:lnTo>
                    <a:pt x="937" y="170"/>
                  </a:lnTo>
                  <a:lnTo>
                    <a:pt x="939" y="170"/>
                  </a:lnTo>
                  <a:lnTo>
                    <a:pt x="939" y="173"/>
                  </a:lnTo>
                  <a:lnTo>
                    <a:pt x="939" y="175"/>
                  </a:lnTo>
                  <a:lnTo>
                    <a:pt x="941" y="180"/>
                  </a:lnTo>
                  <a:lnTo>
                    <a:pt x="932" y="182"/>
                  </a:lnTo>
                  <a:lnTo>
                    <a:pt x="923" y="184"/>
                  </a:lnTo>
                  <a:lnTo>
                    <a:pt x="913" y="184"/>
                  </a:lnTo>
                  <a:lnTo>
                    <a:pt x="895" y="177"/>
                  </a:lnTo>
                  <a:lnTo>
                    <a:pt x="878" y="175"/>
                  </a:lnTo>
                  <a:lnTo>
                    <a:pt x="858" y="178"/>
                  </a:lnTo>
                  <a:lnTo>
                    <a:pt x="839" y="184"/>
                  </a:lnTo>
                  <a:lnTo>
                    <a:pt x="820" y="187"/>
                  </a:lnTo>
                  <a:lnTo>
                    <a:pt x="799" y="187"/>
                  </a:lnTo>
                  <a:lnTo>
                    <a:pt x="775" y="180"/>
                  </a:lnTo>
                  <a:lnTo>
                    <a:pt x="762" y="177"/>
                  </a:lnTo>
                  <a:lnTo>
                    <a:pt x="752" y="175"/>
                  </a:lnTo>
                  <a:lnTo>
                    <a:pt x="743" y="173"/>
                  </a:lnTo>
                  <a:lnTo>
                    <a:pt x="735" y="168"/>
                  </a:lnTo>
                  <a:lnTo>
                    <a:pt x="729" y="157"/>
                  </a:lnTo>
                  <a:lnTo>
                    <a:pt x="733" y="157"/>
                  </a:lnTo>
                  <a:lnTo>
                    <a:pt x="742" y="149"/>
                  </a:lnTo>
                  <a:lnTo>
                    <a:pt x="755" y="145"/>
                  </a:lnTo>
                  <a:lnTo>
                    <a:pt x="771" y="143"/>
                  </a:lnTo>
                  <a:lnTo>
                    <a:pt x="787" y="142"/>
                  </a:lnTo>
                  <a:lnTo>
                    <a:pt x="787" y="138"/>
                  </a:lnTo>
                  <a:lnTo>
                    <a:pt x="780" y="133"/>
                  </a:lnTo>
                  <a:lnTo>
                    <a:pt x="775" y="129"/>
                  </a:lnTo>
                  <a:lnTo>
                    <a:pt x="768" y="128"/>
                  </a:lnTo>
                  <a:lnTo>
                    <a:pt x="755" y="126"/>
                  </a:lnTo>
                  <a:lnTo>
                    <a:pt x="749" y="126"/>
                  </a:lnTo>
                  <a:lnTo>
                    <a:pt x="736" y="126"/>
                  </a:lnTo>
                  <a:lnTo>
                    <a:pt x="721" y="126"/>
                  </a:lnTo>
                  <a:lnTo>
                    <a:pt x="719" y="115"/>
                  </a:lnTo>
                  <a:lnTo>
                    <a:pt x="714" y="105"/>
                  </a:lnTo>
                  <a:lnTo>
                    <a:pt x="710" y="96"/>
                  </a:lnTo>
                  <a:lnTo>
                    <a:pt x="707" y="86"/>
                  </a:lnTo>
                  <a:lnTo>
                    <a:pt x="707" y="68"/>
                  </a:lnTo>
                  <a:lnTo>
                    <a:pt x="714" y="58"/>
                  </a:lnTo>
                  <a:lnTo>
                    <a:pt x="721" y="46"/>
                  </a:lnTo>
                  <a:lnTo>
                    <a:pt x="729" y="35"/>
                  </a:lnTo>
                  <a:lnTo>
                    <a:pt x="740" y="28"/>
                  </a:lnTo>
                  <a:lnTo>
                    <a:pt x="752" y="30"/>
                  </a:lnTo>
                  <a:lnTo>
                    <a:pt x="755" y="30"/>
                  </a:lnTo>
                  <a:lnTo>
                    <a:pt x="755" y="33"/>
                  </a:lnTo>
                  <a:lnTo>
                    <a:pt x="755" y="35"/>
                  </a:lnTo>
                  <a:lnTo>
                    <a:pt x="754" y="35"/>
                  </a:lnTo>
                  <a:lnTo>
                    <a:pt x="754" y="37"/>
                  </a:lnTo>
                  <a:lnTo>
                    <a:pt x="754" y="37"/>
                  </a:lnTo>
                  <a:lnTo>
                    <a:pt x="755" y="39"/>
                  </a:lnTo>
                  <a:lnTo>
                    <a:pt x="755" y="42"/>
                  </a:lnTo>
                  <a:lnTo>
                    <a:pt x="764" y="42"/>
                  </a:lnTo>
                  <a:lnTo>
                    <a:pt x="776" y="42"/>
                  </a:lnTo>
                  <a:lnTo>
                    <a:pt x="787" y="42"/>
                  </a:lnTo>
                  <a:lnTo>
                    <a:pt x="794" y="42"/>
                  </a:lnTo>
                  <a:lnTo>
                    <a:pt x="797" y="44"/>
                  </a:lnTo>
                  <a:lnTo>
                    <a:pt x="799" y="46"/>
                  </a:lnTo>
                  <a:lnTo>
                    <a:pt x="801" y="49"/>
                  </a:lnTo>
                  <a:lnTo>
                    <a:pt x="803" y="53"/>
                  </a:lnTo>
                  <a:lnTo>
                    <a:pt x="806" y="54"/>
                  </a:lnTo>
                  <a:lnTo>
                    <a:pt x="810" y="58"/>
                  </a:lnTo>
                  <a:lnTo>
                    <a:pt x="811" y="53"/>
                  </a:lnTo>
                  <a:lnTo>
                    <a:pt x="813" y="51"/>
                  </a:lnTo>
                  <a:lnTo>
                    <a:pt x="817" y="49"/>
                  </a:lnTo>
                  <a:lnTo>
                    <a:pt x="818" y="47"/>
                  </a:lnTo>
                  <a:lnTo>
                    <a:pt x="824" y="47"/>
                  </a:lnTo>
                  <a:lnTo>
                    <a:pt x="829" y="46"/>
                  </a:lnTo>
                  <a:lnTo>
                    <a:pt x="836" y="60"/>
                  </a:lnTo>
                  <a:lnTo>
                    <a:pt x="843" y="70"/>
                  </a:lnTo>
                  <a:lnTo>
                    <a:pt x="848" y="77"/>
                  </a:lnTo>
                  <a:lnTo>
                    <a:pt x="850" y="72"/>
                  </a:lnTo>
                  <a:lnTo>
                    <a:pt x="851" y="67"/>
                  </a:lnTo>
                  <a:lnTo>
                    <a:pt x="851" y="61"/>
                  </a:lnTo>
                  <a:lnTo>
                    <a:pt x="851" y="54"/>
                  </a:lnTo>
                  <a:lnTo>
                    <a:pt x="845" y="44"/>
                  </a:lnTo>
                  <a:lnTo>
                    <a:pt x="846" y="33"/>
                  </a:lnTo>
                  <a:lnTo>
                    <a:pt x="851" y="23"/>
                  </a:lnTo>
                  <a:close/>
                  <a:moveTo>
                    <a:pt x="871" y="7"/>
                  </a:moveTo>
                  <a:lnTo>
                    <a:pt x="879" y="7"/>
                  </a:lnTo>
                  <a:lnTo>
                    <a:pt x="886" y="9"/>
                  </a:lnTo>
                  <a:lnTo>
                    <a:pt x="893" y="11"/>
                  </a:lnTo>
                  <a:lnTo>
                    <a:pt x="899" y="14"/>
                  </a:lnTo>
                  <a:lnTo>
                    <a:pt x="900" y="19"/>
                  </a:lnTo>
                  <a:lnTo>
                    <a:pt x="900" y="23"/>
                  </a:lnTo>
                  <a:lnTo>
                    <a:pt x="902" y="28"/>
                  </a:lnTo>
                  <a:lnTo>
                    <a:pt x="902" y="35"/>
                  </a:lnTo>
                  <a:lnTo>
                    <a:pt x="897" y="35"/>
                  </a:lnTo>
                  <a:lnTo>
                    <a:pt x="893" y="37"/>
                  </a:lnTo>
                  <a:lnTo>
                    <a:pt x="888" y="37"/>
                  </a:lnTo>
                  <a:lnTo>
                    <a:pt x="883" y="39"/>
                  </a:lnTo>
                  <a:lnTo>
                    <a:pt x="874" y="30"/>
                  </a:lnTo>
                  <a:lnTo>
                    <a:pt x="864" y="23"/>
                  </a:lnTo>
                  <a:lnTo>
                    <a:pt x="871" y="7"/>
                  </a:lnTo>
                  <a:close/>
                  <a:moveTo>
                    <a:pt x="4266" y="0"/>
                  </a:moveTo>
                  <a:lnTo>
                    <a:pt x="4285" y="0"/>
                  </a:lnTo>
                  <a:lnTo>
                    <a:pt x="4301" y="4"/>
                  </a:lnTo>
                  <a:lnTo>
                    <a:pt x="4316" y="7"/>
                  </a:lnTo>
                  <a:lnTo>
                    <a:pt x="4320" y="23"/>
                  </a:lnTo>
                  <a:lnTo>
                    <a:pt x="4269" y="23"/>
                  </a:lnTo>
                  <a:lnTo>
                    <a:pt x="4267" y="18"/>
                  </a:lnTo>
                  <a:lnTo>
                    <a:pt x="4267" y="13"/>
                  </a:lnTo>
                  <a:lnTo>
                    <a:pt x="4266" y="7"/>
                  </a:lnTo>
                  <a:lnTo>
                    <a:pt x="4266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0" name="Freeform 10">
              <a:extLst>
                <a:ext uri="{FF2B5EF4-FFF2-40B4-BE49-F238E27FC236}">
                  <a16:creationId xmlns:a16="http://schemas.microsoft.com/office/drawing/2014/main" id="{F81A9828-EEBB-4190-ACEF-A615C2AA114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5438" y="1790700"/>
              <a:ext cx="6908800" cy="3509963"/>
            </a:xfrm>
            <a:custGeom>
              <a:avLst/>
              <a:gdLst>
                <a:gd name="T0" fmla="*/ 660 w 4352"/>
                <a:gd name="T1" fmla="*/ 268 h 2211"/>
                <a:gd name="T2" fmla="*/ 761 w 4352"/>
                <a:gd name="T3" fmla="*/ 293 h 2211"/>
                <a:gd name="T4" fmla="*/ 891 w 4352"/>
                <a:gd name="T5" fmla="*/ 513 h 2211"/>
                <a:gd name="T6" fmla="*/ 763 w 4352"/>
                <a:gd name="T7" fmla="*/ 572 h 2211"/>
                <a:gd name="T8" fmla="*/ 541 w 4352"/>
                <a:gd name="T9" fmla="*/ 326 h 2211"/>
                <a:gd name="T10" fmla="*/ 381 w 4352"/>
                <a:gd name="T11" fmla="*/ 211 h 2211"/>
                <a:gd name="T12" fmla="*/ 442 w 4352"/>
                <a:gd name="T13" fmla="*/ 265 h 2211"/>
                <a:gd name="T14" fmla="*/ 20 w 4352"/>
                <a:gd name="T15" fmla="*/ 288 h 2211"/>
                <a:gd name="T16" fmla="*/ 452 w 4352"/>
                <a:gd name="T17" fmla="*/ 157 h 2211"/>
                <a:gd name="T18" fmla="*/ 3751 w 4352"/>
                <a:gd name="T19" fmla="*/ 141 h 2211"/>
                <a:gd name="T20" fmla="*/ 320 w 4352"/>
                <a:gd name="T21" fmla="*/ 123 h 2211"/>
                <a:gd name="T22" fmla="*/ 299 w 4352"/>
                <a:gd name="T23" fmla="*/ 143 h 2211"/>
                <a:gd name="T24" fmla="*/ 163 w 4352"/>
                <a:gd name="T25" fmla="*/ 127 h 2211"/>
                <a:gd name="T26" fmla="*/ 140 w 4352"/>
                <a:gd name="T27" fmla="*/ 101 h 2211"/>
                <a:gd name="T28" fmla="*/ 3675 w 4352"/>
                <a:gd name="T29" fmla="*/ 153 h 2211"/>
                <a:gd name="T30" fmla="*/ 639 w 4352"/>
                <a:gd name="T31" fmla="*/ 162 h 2211"/>
                <a:gd name="T32" fmla="*/ 508 w 4352"/>
                <a:gd name="T33" fmla="*/ 150 h 2211"/>
                <a:gd name="T34" fmla="*/ 404 w 4352"/>
                <a:gd name="T35" fmla="*/ 89 h 2211"/>
                <a:gd name="T36" fmla="*/ 180 w 4352"/>
                <a:gd name="T37" fmla="*/ 82 h 2211"/>
                <a:gd name="T38" fmla="*/ 2683 w 4352"/>
                <a:gd name="T39" fmla="*/ 75 h 2211"/>
                <a:gd name="T40" fmla="*/ 2475 w 4352"/>
                <a:gd name="T41" fmla="*/ 199 h 2211"/>
                <a:gd name="T42" fmla="*/ 407 w 4352"/>
                <a:gd name="T43" fmla="*/ 52 h 2211"/>
                <a:gd name="T44" fmla="*/ 3303 w 4352"/>
                <a:gd name="T45" fmla="*/ 117 h 2211"/>
                <a:gd name="T46" fmla="*/ 3357 w 4352"/>
                <a:gd name="T47" fmla="*/ 195 h 2211"/>
                <a:gd name="T48" fmla="*/ 3540 w 4352"/>
                <a:gd name="T49" fmla="*/ 305 h 2211"/>
                <a:gd name="T50" fmla="*/ 3767 w 4352"/>
                <a:gd name="T51" fmla="*/ 261 h 2211"/>
                <a:gd name="T52" fmla="*/ 4073 w 4352"/>
                <a:gd name="T53" fmla="*/ 364 h 2211"/>
                <a:gd name="T54" fmla="*/ 4312 w 4352"/>
                <a:gd name="T55" fmla="*/ 511 h 2211"/>
                <a:gd name="T56" fmla="*/ 4193 w 4352"/>
                <a:gd name="T57" fmla="*/ 539 h 2211"/>
                <a:gd name="T58" fmla="*/ 4015 w 4352"/>
                <a:gd name="T59" fmla="*/ 677 h 2211"/>
                <a:gd name="T60" fmla="*/ 3874 w 4352"/>
                <a:gd name="T61" fmla="*/ 780 h 2211"/>
                <a:gd name="T62" fmla="*/ 3928 w 4352"/>
                <a:gd name="T63" fmla="*/ 640 h 2211"/>
                <a:gd name="T64" fmla="*/ 3622 w 4352"/>
                <a:gd name="T65" fmla="*/ 768 h 2211"/>
                <a:gd name="T66" fmla="*/ 3591 w 4352"/>
                <a:gd name="T67" fmla="*/ 1045 h 2211"/>
                <a:gd name="T68" fmla="*/ 3456 w 4352"/>
                <a:gd name="T69" fmla="*/ 1122 h 2211"/>
                <a:gd name="T70" fmla="*/ 3402 w 4352"/>
                <a:gd name="T71" fmla="*/ 1218 h 2211"/>
                <a:gd name="T72" fmla="*/ 3245 w 4352"/>
                <a:gd name="T73" fmla="*/ 1413 h 2211"/>
                <a:gd name="T74" fmla="*/ 3168 w 4352"/>
                <a:gd name="T75" fmla="*/ 1686 h 2211"/>
                <a:gd name="T76" fmla="*/ 2987 w 4352"/>
                <a:gd name="T77" fmla="*/ 1387 h 2211"/>
                <a:gd name="T78" fmla="*/ 2720 w 4352"/>
                <a:gd name="T79" fmla="*/ 1406 h 2211"/>
                <a:gd name="T80" fmla="*/ 2434 w 4352"/>
                <a:gd name="T81" fmla="*/ 1335 h 2211"/>
                <a:gd name="T82" fmla="*/ 2339 w 4352"/>
                <a:gd name="T83" fmla="*/ 1523 h 2211"/>
                <a:gd name="T84" fmla="*/ 2231 w 4352"/>
                <a:gd name="T85" fmla="*/ 1378 h 2211"/>
                <a:gd name="T86" fmla="*/ 2310 w 4352"/>
                <a:gd name="T87" fmla="*/ 1714 h 2211"/>
                <a:gd name="T88" fmla="*/ 2001 w 4352"/>
                <a:gd name="T89" fmla="*/ 2208 h 2211"/>
                <a:gd name="T90" fmla="*/ 1920 w 4352"/>
                <a:gd name="T91" fmla="*/ 1862 h 2211"/>
                <a:gd name="T92" fmla="*/ 1625 w 4352"/>
                <a:gd name="T93" fmla="*/ 1644 h 2211"/>
                <a:gd name="T94" fmla="*/ 1636 w 4352"/>
                <a:gd name="T95" fmla="*/ 1195 h 2211"/>
                <a:gd name="T96" fmla="*/ 1709 w 4352"/>
                <a:gd name="T97" fmla="*/ 1028 h 2211"/>
                <a:gd name="T98" fmla="*/ 1793 w 4352"/>
                <a:gd name="T99" fmla="*/ 865 h 2211"/>
                <a:gd name="T100" fmla="*/ 1973 w 4352"/>
                <a:gd name="T101" fmla="*/ 801 h 2211"/>
                <a:gd name="T102" fmla="*/ 2118 w 4352"/>
                <a:gd name="T103" fmla="*/ 659 h 2211"/>
                <a:gd name="T104" fmla="*/ 1997 w 4352"/>
                <a:gd name="T105" fmla="*/ 686 h 2211"/>
                <a:gd name="T106" fmla="*/ 1831 w 4352"/>
                <a:gd name="T107" fmla="*/ 577 h 2211"/>
                <a:gd name="T108" fmla="*/ 2041 w 4352"/>
                <a:gd name="T109" fmla="*/ 342 h 2211"/>
                <a:gd name="T110" fmla="*/ 2259 w 4352"/>
                <a:gd name="T111" fmla="*/ 391 h 2211"/>
                <a:gd name="T112" fmla="*/ 2278 w 4352"/>
                <a:gd name="T113" fmla="*/ 499 h 2211"/>
                <a:gd name="T114" fmla="*/ 2439 w 4352"/>
                <a:gd name="T115" fmla="*/ 387 h 2211"/>
                <a:gd name="T116" fmla="*/ 2566 w 4352"/>
                <a:gd name="T117" fmla="*/ 382 h 2211"/>
                <a:gd name="T118" fmla="*/ 2667 w 4352"/>
                <a:gd name="T119" fmla="*/ 261 h 2211"/>
                <a:gd name="T120" fmla="*/ 2737 w 4352"/>
                <a:gd name="T121" fmla="*/ 467 h 2211"/>
                <a:gd name="T122" fmla="*/ 2861 w 4352"/>
                <a:gd name="T123" fmla="*/ 275 h 2211"/>
                <a:gd name="T124" fmla="*/ 3161 w 4352"/>
                <a:gd name="T125" fmla="*/ 17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52" h="2211">
                  <a:moveTo>
                    <a:pt x="2697" y="200"/>
                  </a:moveTo>
                  <a:lnTo>
                    <a:pt x="2708" y="204"/>
                  </a:lnTo>
                  <a:lnTo>
                    <a:pt x="2708" y="211"/>
                  </a:lnTo>
                  <a:lnTo>
                    <a:pt x="2704" y="211"/>
                  </a:lnTo>
                  <a:lnTo>
                    <a:pt x="2702" y="213"/>
                  </a:lnTo>
                  <a:lnTo>
                    <a:pt x="2701" y="214"/>
                  </a:lnTo>
                  <a:lnTo>
                    <a:pt x="2699" y="214"/>
                  </a:lnTo>
                  <a:lnTo>
                    <a:pt x="2697" y="214"/>
                  </a:lnTo>
                  <a:lnTo>
                    <a:pt x="2694" y="214"/>
                  </a:lnTo>
                  <a:lnTo>
                    <a:pt x="2694" y="209"/>
                  </a:lnTo>
                  <a:lnTo>
                    <a:pt x="2694" y="206"/>
                  </a:lnTo>
                  <a:lnTo>
                    <a:pt x="2695" y="204"/>
                  </a:lnTo>
                  <a:lnTo>
                    <a:pt x="2697" y="200"/>
                  </a:lnTo>
                  <a:close/>
                  <a:moveTo>
                    <a:pt x="562" y="192"/>
                  </a:moveTo>
                  <a:lnTo>
                    <a:pt x="562" y="195"/>
                  </a:lnTo>
                  <a:lnTo>
                    <a:pt x="566" y="195"/>
                  </a:lnTo>
                  <a:lnTo>
                    <a:pt x="564" y="213"/>
                  </a:lnTo>
                  <a:lnTo>
                    <a:pt x="566" y="228"/>
                  </a:lnTo>
                  <a:lnTo>
                    <a:pt x="573" y="242"/>
                  </a:lnTo>
                  <a:lnTo>
                    <a:pt x="576" y="244"/>
                  </a:lnTo>
                  <a:lnTo>
                    <a:pt x="580" y="244"/>
                  </a:lnTo>
                  <a:lnTo>
                    <a:pt x="583" y="246"/>
                  </a:lnTo>
                  <a:lnTo>
                    <a:pt x="589" y="246"/>
                  </a:lnTo>
                  <a:lnTo>
                    <a:pt x="589" y="204"/>
                  </a:lnTo>
                  <a:lnTo>
                    <a:pt x="615" y="204"/>
                  </a:lnTo>
                  <a:lnTo>
                    <a:pt x="620" y="216"/>
                  </a:lnTo>
                  <a:lnTo>
                    <a:pt x="627" y="228"/>
                  </a:lnTo>
                  <a:lnTo>
                    <a:pt x="634" y="239"/>
                  </a:lnTo>
                  <a:lnTo>
                    <a:pt x="646" y="242"/>
                  </a:lnTo>
                  <a:lnTo>
                    <a:pt x="646" y="247"/>
                  </a:lnTo>
                  <a:lnTo>
                    <a:pt x="648" y="258"/>
                  </a:lnTo>
                  <a:lnTo>
                    <a:pt x="650" y="270"/>
                  </a:lnTo>
                  <a:lnTo>
                    <a:pt x="650" y="277"/>
                  </a:lnTo>
                  <a:lnTo>
                    <a:pt x="653" y="275"/>
                  </a:lnTo>
                  <a:lnTo>
                    <a:pt x="655" y="275"/>
                  </a:lnTo>
                  <a:lnTo>
                    <a:pt x="655" y="275"/>
                  </a:lnTo>
                  <a:lnTo>
                    <a:pt x="657" y="274"/>
                  </a:lnTo>
                  <a:lnTo>
                    <a:pt x="658" y="272"/>
                  </a:lnTo>
                  <a:lnTo>
                    <a:pt x="660" y="268"/>
                  </a:lnTo>
                  <a:lnTo>
                    <a:pt x="662" y="263"/>
                  </a:lnTo>
                  <a:lnTo>
                    <a:pt x="664" y="258"/>
                  </a:lnTo>
                  <a:lnTo>
                    <a:pt x="665" y="254"/>
                  </a:lnTo>
                  <a:lnTo>
                    <a:pt x="669" y="251"/>
                  </a:lnTo>
                  <a:lnTo>
                    <a:pt x="672" y="249"/>
                  </a:lnTo>
                  <a:lnTo>
                    <a:pt x="678" y="247"/>
                  </a:lnTo>
                  <a:lnTo>
                    <a:pt x="681" y="244"/>
                  </a:lnTo>
                  <a:lnTo>
                    <a:pt x="685" y="242"/>
                  </a:lnTo>
                  <a:lnTo>
                    <a:pt x="681" y="242"/>
                  </a:lnTo>
                  <a:lnTo>
                    <a:pt x="681" y="239"/>
                  </a:lnTo>
                  <a:lnTo>
                    <a:pt x="672" y="242"/>
                  </a:lnTo>
                  <a:lnTo>
                    <a:pt x="667" y="246"/>
                  </a:lnTo>
                  <a:lnTo>
                    <a:pt x="660" y="251"/>
                  </a:lnTo>
                  <a:lnTo>
                    <a:pt x="650" y="254"/>
                  </a:lnTo>
                  <a:lnTo>
                    <a:pt x="648" y="239"/>
                  </a:lnTo>
                  <a:lnTo>
                    <a:pt x="646" y="228"/>
                  </a:lnTo>
                  <a:lnTo>
                    <a:pt x="643" y="219"/>
                  </a:lnTo>
                  <a:lnTo>
                    <a:pt x="639" y="207"/>
                  </a:lnTo>
                  <a:lnTo>
                    <a:pt x="643" y="206"/>
                  </a:lnTo>
                  <a:lnTo>
                    <a:pt x="644" y="206"/>
                  </a:lnTo>
                  <a:lnTo>
                    <a:pt x="648" y="204"/>
                  </a:lnTo>
                  <a:lnTo>
                    <a:pt x="653" y="204"/>
                  </a:lnTo>
                  <a:lnTo>
                    <a:pt x="658" y="207"/>
                  </a:lnTo>
                  <a:lnTo>
                    <a:pt x="662" y="209"/>
                  </a:lnTo>
                  <a:lnTo>
                    <a:pt x="667" y="211"/>
                  </a:lnTo>
                  <a:lnTo>
                    <a:pt x="672" y="213"/>
                  </a:lnTo>
                  <a:lnTo>
                    <a:pt x="678" y="214"/>
                  </a:lnTo>
                  <a:lnTo>
                    <a:pt x="685" y="226"/>
                  </a:lnTo>
                  <a:lnTo>
                    <a:pt x="692" y="240"/>
                  </a:lnTo>
                  <a:lnTo>
                    <a:pt x="697" y="253"/>
                  </a:lnTo>
                  <a:lnTo>
                    <a:pt x="704" y="261"/>
                  </a:lnTo>
                  <a:lnTo>
                    <a:pt x="707" y="263"/>
                  </a:lnTo>
                  <a:lnTo>
                    <a:pt x="713" y="263"/>
                  </a:lnTo>
                  <a:lnTo>
                    <a:pt x="718" y="263"/>
                  </a:lnTo>
                  <a:lnTo>
                    <a:pt x="723" y="263"/>
                  </a:lnTo>
                  <a:lnTo>
                    <a:pt x="726" y="263"/>
                  </a:lnTo>
                  <a:lnTo>
                    <a:pt x="730" y="265"/>
                  </a:lnTo>
                  <a:lnTo>
                    <a:pt x="747" y="277"/>
                  </a:lnTo>
                  <a:lnTo>
                    <a:pt x="761" y="293"/>
                  </a:lnTo>
                  <a:lnTo>
                    <a:pt x="777" y="307"/>
                  </a:lnTo>
                  <a:lnTo>
                    <a:pt x="777" y="319"/>
                  </a:lnTo>
                  <a:lnTo>
                    <a:pt x="791" y="324"/>
                  </a:lnTo>
                  <a:lnTo>
                    <a:pt x="803" y="331"/>
                  </a:lnTo>
                  <a:lnTo>
                    <a:pt x="810" y="342"/>
                  </a:lnTo>
                  <a:lnTo>
                    <a:pt x="819" y="354"/>
                  </a:lnTo>
                  <a:lnTo>
                    <a:pt x="826" y="366"/>
                  </a:lnTo>
                  <a:lnTo>
                    <a:pt x="835" y="377"/>
                  </a:lnTo>
                  <a:lnTo>
                    <a:pt x="829" y="384"/>
                  </a:lnTo>
                  <a:lnTo>
                    <a:pt x="826" y="387"/>
                  </a:lnTo>
                  <a:lnTo>
                    <a:pt x="824" y="392"/>
                  </a:lnTo>
                  <a:lnTo>
                    <a:pt x="822" y="396"/>
                  </a:lnTo>
                  <a:lnTo>
                    <a:pt x="829" y="408"/>
                  </a:lnTo>
                  <a:lnTo>
                    <a:pt x="840" y="417"/>
                  </a:lnTo>
                  <a:lnTo>
                    <a:pt x="854" y="422"/>
                  </a:lnTo>
                  <a:lnTo>
                    <a:pt x="854" y="427"/>
                  </a:lnTo>
                  <a:lnTo>
                    <a:pt x="854" y="429"/>
                  </a:lnTo>
                  <a:lnTo>
                    <a:pt x="856" y="431"/>
                  </a:lnTo>
                  <a:lnTo>
                    <a:pt x="856" y="432"/>
                  </a:lnTo>
                  <a:lnTo>
                    <a:pt x="857" y="434"/>
                  </a:lnTo>
                  <a:lnTo>
                    <a:pt x="861" y="436"/>
                  </a:lnTo>
                  <a:lnTo>
                    <a:pt x="864" y="439"/>
                  </a:lnTo>
                  <a:lnTo>
                    <a:pt x="870" y="441"/>
                  </a:lnTo>
                  <a:lnTo>
                    <a:pt x="873" y="443"/>
                  </a:lnTo>
                  <a:lnTo>
                    <a:pt x="877" y="446"/>
                  </a:lnTo>
                  <a:lnTo>
                    <a:pt x="878" y="448"/>
                  </a:lnTo>
                  <a:lnTo>
                    <a:pt x="880" y="452"/>
                  </a:lnTo>
                  <a:lnTo>
                    <a:pt x="878" y="453"/>
                  </a:lnTo>
                  <a:lnTo>
                    <a:pt x="878" y="455"/>
                  </a:lnTo>
                  <a:lnTo>
                    <a:pt x="878" y="455"/>
                  </a:lnTo>
                  <a:lnTo>
                    <a:pt x="878" y="457"/>
                  </a:lnTo>
                  <a:lnTo>
                    <a:pt x="880" y="459"/>
                  </a:lnTo>
                  <a:lnTo>
                    <a:pt x="884" y="460"/>
                  </a:lnTo>
                  <a:lnTo>
                    <a:pt x="889" y="462"/>
                  </a:lnTo>
                  <a:lnTo>
                    <a:pt x="892" y="464"/>
                  </a:lnTo>
                  <a:lnTo>
                    <a:pt x="898" y="464"/>
                  </a:lnTo>
                  <a:lnTo>
                    <a:pt x="903" y="464"/>
                  </a:lnTo>
                  <a:lnTo>
                    <a:pt x="896" y="511"/>
                  </a:lnTo>
                  <a:lnTo>
                    <a:pt x="891" y="513"/>
                  </a:lnTo>
                  <a:lnTo>
                    <a:pt x="885" y="513"/>
                  </a:lnTo>
                  <a:lnTo>
                    <a:pt x="880" y="514"/>
                  </a:lnTo>
                  <a:lnTo>
                    <a:pt x="873" y="514"/>
                  </a:lnTo>
                  <a:lnTo>
                    <a:pt x="866" y="506"/>
                  </a:lnTo>
                  <a:lnTo>
                    <a:pt x="857" y="497"/>
                  </a:lnTo>
                  <a:lnTo>
                    <a:pt x="850" y="488"/>
                  </a:lnTo>
                  <a:lnTo>
                    <a:pt x="845" y="476"/>
                  </a:lnTo>
                  <a:lnTo>
                    <a:pt x="838" y="476"/>
                  </a:lnTo>
                  <a:lnTo>
                    <a:pt x="833" y="478"/>
                  </a:lnTo>
                  <a:lnTo>
                    <a:pt x="828" y="478"/>
                  </a:lnTo>
                  <a:lnTo>
                    <a:pt x="822" y="480"/>
                  </a:lnTo>
                  <a:lnTo>
                    <a:pt x="831" y="507"/>
                  </a:lnTo>
                  <a:lnTo>
                    <a:pt x="838" y="537"/>
                  </a:lnTo>
                  <a:lnTo>
                    <a:pt x="850" y="537"/>
                  </a:lnTo>
                  <a:lnTo>
                    <a:pt x="857" y="551"/>
                  </a:lnTo>
                  <a:lnTo>
                    <a:pt x="863" y="565"/>
                  </a:lnTo>
                  <a:lnTo>
                    <a:pt x="864" y="584"/>
                  </a:lnTo>
                  <a:lnTo>
                    <a:pt x="863" y="586"/>
                  </a:lnTo>
                  <a:lnTo>
                    <a:pt x="861" y="588"/>
                  </a:lnTo>
                  <a:lnTo>
                    <a:pt x="861" y="590"/>
                  </a:lnTo>
                  <a:lnTo>
                    <a:pt x="859" y="591"/>
                  </a:lnTo>
                  <a:lnTo>
                    <a:pt x="857" y="593"/>
                  </a:lnTo>
                  <a:lnTo>
                    <a:pt x="854" y="595"/>
                  </a:lnTo>
                  <a:lnTo>
                    <a:pt x="847" y="591"/>
                  </a:lnTo>
                  <a:lnTo>
                    <a:pt x="838" y="586"/>
                  </a:lnTo>
                  <a:lnTo>
                    <a:pt x="829" y="581"/>
                  </a:lnTo>
                  <a:lnTo>
                    <a:pt x="822" y="577"/>
                  </a:lnTo>
                  <a:lnTo>
                    <a:pt x="819" y="576"/>
                  </a:lnTo>
                  <a:lnTo>
                    <a:pt x="816" y="576"/>
                  </a:lnTo>
                  <a:lnTo>
                    <a:pt x="826" y="590"/>
                  </a:lnTo>
                  <a:lnTo>
                    <a:pt x="835" y="602"/>
                  </a:lnTo>
                  <a:lnTo>
                    <a:pt x="842" y="617"/>
                  </a:lnTo>
                  <a:lnTo>
                    <a:pt x="838" y="617"/>
                  </a:lnTo>
                  <a:lnTo>
                    <a:pt x="826" y="612"/>
                  </a:lnTo>
                  <a:lnTo>
                    <a:pt x="810" y="609"/>
                  </a:lnTo>
                  <a:lnTo>
                    <a:pt x="793" y="605"/>
                  </a:lnTo>
                  <a:lnTo>
                    <a:pt x="781" y="598"/>
                  </a:lnTo>
                  <a:lnTo>
                    <a:pt x="770" y="588"/>
                  </a:lnTo>
                  <a:lnTo>
                    <a:pt x="763" y="572"/>
                  </a:lnTo>
                  <a:lnTo>
                    <a:pt x="756" y="558"/>
                  </a:lnTo>
                  <a:lnTo>
                    <a:pt x="746" y="544"/>
                  </a:lnTo>
                  <a:lnTo>
                    <a:pt x="735" y="534"/>
                  </a:lnTo>
                  <a:lnTo>
                    <a:pt x="720" y="542"/>
                  </a:lnTo>
                  <a:lnTo>
                    <a:pt x="702" y="548"/>
                  </a:lnTo>
                  <a:lnTo>
                    <a:pt x="681" y="549"/>
                  </a:lnTo>
                  <a:lnTo>
                    <a:pt x="679" y="544"/>
                  </a:lnTo>
                  <a:lnTo>
                    <a:pt x="678" y="539"/>
                  </a:lnTo>
                  <a:lnTo>
                    <a:pt x="678" y="534"/>
                  </a:lnTo>
                  <a:lnTo>
                    <a:pt x="678" y="527"/>
                  </a:lnTo>
                  <a:lnTo>
                    <a:pt x="693" y="521"/>
                  </a:lnTo>
                  <a:lnTo>
                    <a:pt x="713" y="516"/>
                  </a:lnTo>
                  <a:lnTo>
                    <a:pt x="730" y="511"/>
                  </a:lnTo>
                  <a:lnTo>
                    <a:pt x="735" y="501"/>
                  </a:lnTo>
                  <a:lnTo>
                    <a:pt x="740" y="487"/>
                  </a:lnTo>
                  <a:lnTo>
                    <a:pt x="746" y="471"/>
                  </a:lnTo>
                  <a:lnTo>
                    <a:pt x="749" y="455"/>
                  </a:lnTo>
                  <a:lnTo>
                    <a:pt x="751" y="443"/>
                  </a:lnTo>
                  <a:lnTo>
                    <a:pt x="749" y="434"/>
                  </a:lnTo>
                  <a:lnTo>
                    <a:pt x="742" y="422"/>
                  </a:lnTo>
                  <a:lnTo>
                    <a:pt x="733" y="415"/>
                  </a:lnTo>
                  <a:lnTo>
                    <a:pt x="723" y="408"/>
                  </a:lnTo>
                  <a:lnTo>
                    <a:pt x="716" y="399"/>
                  </a:lnTo>
                  <a:lnTo>
                    <a:pt x="707" y="357"/>
                  </a:lnTo>
                  <a:lnTo>
                    <a:pt x="693" y="354"/>
                  </a:lnTo>
                  <a:lnTo>
                    <a:pt x="683" y="347"/>
                  </a:lnTo>
                  <a:lnTo>
                    <a:pt x="674" y="340"/>
                  </a:lnTo>
                  <a:lnTo>
                    <a:pt x="665" y="338"/>
                  </a:lnTo>
                  <a:lnTo>
                    <a:pt x="657" y="342"/>
                  </a:lnTo>
                  <a:lnTo>
                    <a:pt x="651" y="347"/>
                  </a:lnTo>
                  <a:lnTo>
                    <a:pt x="646" y="352"/>
                  </a:lnTo>
                  <a:lnTo>
                    <a:pt x="639" y="357"/>
                  </a:lnTo>
                  <a:lnTo>
                    <a:pt x="627" y="361"/>
                  </a:lnTo>
                  <a:lnTo>
                    <a:pt x="615" y="354"/>
                  </a:lnTo>
                  <a:lnTo>
                    <a:pt x="599" y="349"/>
                  </a:lnTo>
                  <a:lnTo>
                    <a:pt x="582" y="345"/>
                  </a:lnTo>
                  <a:lnTo>
                    <a:pt x="566" y="340"/>
                  </a:lnTo>
                  <a:lnTo>
                    <a:pt x="552" y="335"/>
                  </a:lnTo>
                  <a:lnTo>
                    <a:pt x="541" y="326"/>
                  </a:lnTo>
                  <a:lnTo>
                    <a:pt x="534" y="312"/>
                  </a:lnTo>
                  <a:lnTo>
                    <a:pt x="536" y="310"/>
                  </a:lnTo>
                  <a:lnTo>
                    <a:pt x="536" y="309"/>
                  </a:lnTo>
                  <a:lnTo>
                    <a:pt x="538" y="309"/>
                  </a:lnTo>
                  <a:lnTo>
                    <a:pt x="538" y="307"/>
                  </a:lnTo>
                  <a:lnTo>
                    <a:pt x="538" y="303"/>
                  </a:lnTo>
                  <a:lnTo>
                    <a:pt x="531" y="302"/>
                  </a:lnTo>
                  <a:lnTo>
                    <a:pt x="524" y="300"/>
                  </a:lnTo>
                  <a:lnTo>
                    <a:pt x="519" y="296"/>
                  </a:lnTo>
                  <a:lnTo>
                    <a:pt x="515" y="291"/>
                  </a:lnTo>
                  <a:lnTo>
                    <a:pt x="512" y="284"/>
                  </a:lnTo>
                  <a:lnTo>
                    <a:pt x="521" y="267"/>
                  </a:lnTo>
                  <a:lnTo>
                    <a:pt x="528" y="244"/>
                  </a:lnTo>
                  <a:lnTo>
                    <a:pt x="531" y="219"/>
                  </a:lnTo>
                  <a:lnTo>
                    <a:pt x="534" y="195"/>
                  </a:lnTo>
                  <a:lnTo>
                    <a:pt x="562" y="192"/>
                  </a:lnTo>
                  <a:close/>
                  <a:moveTo>
                    <a:pt x="400" y="188"/>
                  </a:moveTo>
                  <a:lnTo>
                    <a:pt x="416" y="188"/>
                  </a:lnTo>
                  <a:lnTo>
                    <a:pt x="425" y="223"/>
                  </a:lnTo>
                  <a:lnTo>
                    <a:pt x="432" y="261"/>
                  </a:lnTo>
                  <a:lnTo>
                    <a:pt x="428" y="261"/>
                  </a:lnTo>
                  <a:lnTo>
                    <a:pt x="423" y="268"/>
                  </a:lnTo>
                  <a:lnTo>
                    <a:pt x="412" y="265"/>
                  </a:lnTo>
                  <a:lnTo>
                    <a:pt x="409" y="268"/>
                  </a:lnTo>
                  <a:lnTo>
                    <a:pt x="409" y="272"/>
                  </a:lnTo>
                  <a:lnTo>
                    <a:pt x="409" y="275"/>
                  </a:lnTo>
                  <a:lnTo>
                    <a:pt x="409" y="277"/>
                  </a:lnTo>
                  <a:lnTo>
                    <a:pt x="407" y="279"/>
                  </a:lnTo>
                  <a:lnTo>
                    <a:pt x="405" y="282"/>
                  </a:lnTo>
                  <a:lnTo>
                    <a:pt x="400" y="284"/>
                  </a:lnTo>
                  <a:lnTo>
                    <a:pt x="395" y="281"/>
                  </a:lnTo>
                  <a:lnTo>
                    <a:pt x="388" y="275"/>
                  </a:lnTo>
                  <a:lnTo>
                    <a:pt x="381" y="272"/>
                  </a:lnTo>
                  <a:lnTo>
                    <a:pt x="381" y="261"/>
                  </a:lnTo>
                  <a:lnTo>
                    <a:pt x="358" y="258"/>
                  </a:lnTo>
                  <a:lnTo>
                    <a:pt x="362" y="226"/>
                  </a:lnTo>
                  <a:lnTo>
                    <a:pt x="369" y="223"/>
                  </a:lnTo>
                  <a:lnTo>
                    <a:pt x="376" y="218"/>
                  </a:lnTo>
                  <a:lnTo>
                    <a:pt x="381" y="211"/>
                  </a:lnTo>
                  <a:lnTo>
                    <a:pt x="376" y="209"/>
                  </a:lnTo>
                  <a:lnTo>
                    <a:pt x="372" y="207"/>
                  </a:lnTo>
                  <a:lnTo>
                    <a:pt x="369" y="206"/>
                  </a:lnTo>
                  <a:lnTo>
                    <a:pt x="365" y="202"/>
                  </a:lnTo>
                  <a:lnTo>
                    <a:pt x="363" y="199"/>
                  </a:lnTo>
                  <a:lnTo>
                    <a:pt x="362" y="192"/>
                  </a:lnTo>
                  <a:lnTo>
                    <a:pt x="381" y="190"/>
                  </a:lnTo>
                  <a:lnTo>
                    <a:pt x="400" y="188"/>
                  </a:lnTo>
                  <a:close/>
                  <a:moveTo>
                    <a:pt x="3661" y="172"/>
                  </a:moveTo>
                  <a:lnTo>
                    <a:pt x="3673" y="178"/>
                  </a:lnTo>
                  <a:lnTo>
                    <a:pt x="3673" y="185"/>
                  </a:lnTo>
                  <a:lnTo>
                    <a:pt x="3657" y="185"/>
                  </a:lnTo>
                  <a:lnTo>
                    <a:pt x="3661" y="172"/>
                  </a:lnTo>
                  <a:close/>
                  <a:moveTo>
                    <a:pt x="438" y="172"/>
                  </a:moveTo>
                  <a:lnTo>
                    <a:pt x="451" y="174"/>
                  </a:lnTo>
                  <a:lnTo>
                    <a:pt x="465" y="176"/>
                  </a:lnTo>
                  <a:lnTo>
                    <a:pt x="477" y="178"/>
                  </a:lnTo>
                  <a:lnTo>
                    <a:pt x="486" y="181"/>
                  </a:lnTo>
                  <a:lnTo>
                    <a:pt x="487" y="185"/>
                  </a:lnTo>
                  <a:lnTo>
                    <a:pt x="487" y="190"/>
                  </a:lnTo>
                  <a:lnTo>
                    <a:pt x="489" y="197"/>
                  </a:lnTo>
                  <a:lnTo>
                    <a:pt x="489" y="204"/>
                  </a:lnTo>
                  <a:lnTo>
                    <a:pt x="487" y="207"/>
                  </a:lnTo>
                  <a:lnTo>
                    <a:pt x="486" y="211"/>
                  </a:lnTo>
                  <a:lnTo>
                    <a:pt x="484" y="216"/>
                  </a:lnTo>
                  <a:lnTo>
                    <a:pt x="480" y="219"/>
                  </a:lnTo>
                  <a:lnTo>
                    <a:pt x="477" y="221"/>
                  </a:lnTo>
                  <a:lnTo>
                    <a:pt x="473" y="223"/>
                  </a:lnTo>
                  <a:lnTo>
                    <a:pt x="472" y="225"/>
                  </a:lnTo>
                  <a:lnTo>
                    <a:pt x="468" y="226"/>
                  </a:lnTo>
                  <a:lnTo>
                    <a:pt x="466" y="230"/>
                  </a:lnTo>
                  <a:lnTo>
                    <a:pt x="468" y="239"/>
                  </a:lnTo>
                  <a:lnTo>
                    <a:pt x="466" y="249"/>
                  </a:lnTo>
                  <a:lnTo>
                    <a:pt x="465" y="256"/>
                  </a:lnTo>
                  <a:lnTo>
                    <a:pt x="461" y="261"/>
                  </a:lnTo>
                  <a:lnTo>
                    <a:pt x="458" y="263"/>
                  </a:lnTo>
                  <a:lnTo>
                    <a:pt x="454" y="265"/>
                  </a:lnTo>
                  <a:lnTo>
                    <a:pt x="449" y="265"/>
                  </a:lnTo>
                  <a:lnTo>
                    <a:pt x="442" y="265"/>
                  </a:lnTo>
                  <a:lnTo>
                    <a:pt x="438" y="254"/>
                  </a:lnTo>
                  <a:lnTo>
                    <a:pt x="442" y="244"/>
                  </a:lnTo>
                  <a:lnTo>
                    <a:pt x="442" y="232"/>
                  </a:lnTo>
                  <a:lnTo>
                    <a:pt x="438" y="218"/>
                  </a:lnTo>
                  <a:lnTo>
                    <a:pt x="437" y="202"/>
                  </a:lnTo>
                  <a:lnTo>
                    <a:pt x="435" y="188"/>
                  </a:lnTo>
                  <a:lnTo>
                    <a:pt x="438" y="172"/>
                  </a:lnTo>
                  <a:close/>
                  <a:moveTo>
                    <a:pt x="60" y="171"/>
                  </a:moveTo>
                  <a:lnTo>
                    <a:pt x="74" y="172"/>
                  </a:lnTo>
                  <a:lnTo>
                    <a:pt x="74" y="185"/>
                  </a:lnTo>
                  <a:lnTo>
                    <a:pt x="91" y="185"/>
                  </a:lnTo>
                  <a:lnTo>
                    <a:pt x="105" y="185"/>
                  </a:lnTo>
                  <a:lnTo>
                    <a:pt x="121" y="185"/>
                  </a:lnTo>
                  <a:lnTo>
                    <a:pt x="124" y="192"/>
                  </a:lnTo>
                  <a:lnTo>
                    <a:pt x="128" y="200"/>
                  </a:lnTo>
                  <a:lnTo>
                    <a:pt x="131" y="209"/>
                  </a:lnTo>
                  <a:lnTo>
                    <a:pt x="135" y="216"/>
                  </a:lnTo>
                  <a:lnTo>
                    <a:pt x="135" y="219"/>
                  </a:lnTo>
                  <a:lnTo>
                    <a:pt x="124" y="232"/>
                  </a:lnTo>
                  <a:lnTo>
                    <a:pt x="110" y="237"/>
                  </a:lnTo>
                  <a:lnTo>
                    <a:pt x="96" y="242"/>
                  </a:lnTo>
                  <a:lnTo>
                    <a:pt x="88" y="258"/>
                  </a:lnTo>
                  <a:lnTo>
                    <a:pt x="81" y="272"/>
                  </a:lnTo>
                  <a:lnTo>
                    <a:pt x="79" y="288"/>
                  </a:lnTo>
                  <a:lnTo>
                    <a:pt x="82" y="303"/>
                  </a:lnTo>
                  <a:lnTo>
                    <a:pt x="67" y="305"/>
                  </a:lnTo>
                  <a:lnTo>
                    <a:pt x="53" y="310"/>
                  </a:lnTo>
                  <a:lnTo>
                    <a:pt x="35" y="315"/>
                  </a:lnTo>
                  <a:lnTo>
                    <a:pt x="34" y="312"/>
                  </a:lnTo>
                  <a:lnTo>
                    <a:pt x="32" y="309"/>
                  </a:lnTo>
                  <a:lnTo>
                    <a:pt x="30" y="307"/>
                  </a:lnTo>
                  <a:lnTo>
                    <a:pt x="30" y="303"/>
                  </a:lnTo>
                  <a:lnTo>
                    <a:pt x="28" y="300"/>
                  </a:lnTo>
                  <a:lnTo>
                    <a:pt x="30" y="298"/>
                  </a:lnTo>
                  <a:lnTo>
                    <a:pt x="30" y="296"/>
                  </a:lnTo>
                  <a:lnTo>
                    <a:pt x="30" y="295"/>
                  </a:lnTo>
                  <a:lnTo>
                    <a:pt x="32" y="291"/>
                  </a:lnTo>
                  <a:lnTo>
                    <a:pt x="32" y="288"/>
                  </a:lnTo>
                  <a:lnTo>
                    <a:pt x="20" y="288"/>
                  </a:lnTo>
                  <a:lnTo>
                    <a:pt x="20" y="282"/>
                  </a:lnTo>
                  <a:lnTo>
                    <a:pt x="20" y="281"/>
                  </a:lnTo>
                  <a:lnTo>
                    <a:pt x="18" y="279"/>
                  </a:lnTo>
                  <a:lnTo>
                    <a:pt x="18" y="277"/>
                  </a:lnTo>
                  <a:lnTo>
                    <a:pt x="16" y="275"/>
                  </a:lnTo>
                  <a:lnTo>
                    <a:pt x="13" y="272"/>
                  </a:lnTo>
                  <a:lnTo>
                    <a:pt x="11" y="272"/>
                  </a:lnTo>
                  <a:lnTo>
                    <a:pt x="9" y="272"/>
                  </a:lnTo>
                  <a:lnTo>
                    <a:pt x="9" y="272"/>
                  </a:lnTo>
                  <a:lnTo>
                    <a:pt x="7" y="272"/>
                  </a:lnTo>
                  <a:lnTo>
                    <a:pt x="6" y="272"/>
                  </a:lnTo>
                  <a:lnTo>
                    <a:pt x="0" y="272"/>
                  </a:lnTo>
                  <a:lnTo>
                    <a:pt x="0" y="261"/>
                  </a:lnTo>
                  <a:lnTo>
                    <a:pt x="13" y="247"/>
                  </a:lnTo>
                  <a:lnTo>
                    <a:pt x="21" y="228"/>
                  </a:lnTo>
                  <a:lnTo>
                    <a:pt x="28" y="207"/>
                  </a:lnTo>
                  <a:lnTo>
                    <a:pt x="23" y="204"/>
                  </a:lnTo>
                  <a:lnTo>
                    <a:pt x="21" y="199"/>
                  </a:lnTo>
                  <a:lnTo>
                    <a:pt x="20" y="195"/>
                  </a:lnTo>
                  <a:lnTo>
                    <a:pt x="18" y="188"/>
                  </a:lnTo>
                  <a:lnTo>
                    <a:pt x="16" y="181"/>
                  </a:lnTo>
                  <a:lnTo>
                    <a:pt x="30" y="178"/>
                  </a:lnTo>
                  <a:lnTo>
                    <a:pt x="41" y="176"/>
                  </a:lnTo>
                  <a:lnTo>
                    <a:pt x="49" y="172"/>
                  </a:lnTo>
                  <a:lnTo>
                    <a:pt x="60" y="171"/>
                  </a:lnTo>
                  <a:close/>
                  <a:moveTo>
                    <a:pt x="1556" y="130"/>
                  </a:moveTo>
                  <a:lnTo>
                    <a:pt x="1571" y="130"/>
                  </a:lnTo>
                  <a:lnTo>
                    <a:pt x="1571" y="134"/>
                  </a:lnTo>
                  <a:lnTo>
                    <a:pt x="1568" y="134"/>
                  </a:lnTo>
                  <a:lnTo>
                    <a:pt x="1564" y="136"/>
                  </a:lnTo>
                  <a:lnTo>
                    <a:pt x="1563" y="136"/>
                  </a:lnTo>
                  <a:lnTo>
                    <a:pt x="1563" y="136"/>
                  </a:lnTo>
                  <a:lnTo>
                    <a:pt x="1561" y="136"/>
                  </a:lnTo>
                  <a:lnTo>
                    <a:pt x="1561" y="136"/>
                  </a:lnTo>
                  <a:lnTo>
                    <a:pt x="1559" y="134"/>
                  </a:lnTo>
                  <a:lnTo>
                    <a:pt x="1556" y="130"/>
                  </a:lnTo>
                  <a:close/>
                  <a:moveTo>
                    <a:pt x="454" y="130"/>
                  </a:moveTo>
                  <a:lnTo>
                    <a:pt x="458" y="153"/>
                  </a:lnTo>
                  <a:lnTo>
                    <a:pt x="452" y="157"/>
                  </a:lnTo>
                  <a:lnTo>
                    <a:pt x="449" y="158"/>
                  </a:lnTo>
                  <a:lnTo>
                    <a:pt x="445" y="160"/>
                  </a:lnTo>
                  <a:lnTo>
                    <a:pt x="440" y="164"/>
                  </a:lnTo>
                  <a:lnTo>
                    <a:pt x="435" y="165"/>
                  </a:lnTo>
                  <a:lnTo>
                    <a:pt x="433" y="164"/>
                  </a:lnTo>
                  <a:lnTo>
                    <a:pt x="432" y="164"/>
                  </a:lnTo>
                  <a:lnTo>
                    <a:pt x="430" y="162"/>
                  </a:lnTo>
                  <a:lnTo>
                    <a:pt x="428" y="162"/>
                  </a:lnTo>
                  <a:lnTo>
                    <a:pt x="423" y="162"/>
                  </a:lnTo>
                  <a:lnTo>
                    <a:pt x="423" y="158"/>
                  </a:lnTo>
                  <a:lnTo>
                    <a:pt x="423" y="157"/>
                  </a:lnTo>
                  <a:lnTo>
                    <a:pt x="421" y="157"/>
                  </a:lnTo>
                  <a:lnTo>
                    <a:pt x="421" y="155"/>
                  </a:lnTo>
                  <a:lnTo>
                    <a:pt x="419" y="153"/>
                  </a:lnTo>
                  <a:lnTo>
                    <a:pt x="419" y="146"/>
                  </a:lnTo>
                  <a:lnTo>
                    <a:pt x="428" y="141"/>
                  </a:lnTo>
                  <a:lnTo>
                    <a:pt x="435" y="136"/>
                  </a:lnTo>
                  <a:lnTo>
                    <a:pt x="442" y="132"/>
                  </a:lnTo>
                  <a:lnTo>
                    <a:pt x="454" y="130"/>
                  </a:lnTo>
                  <a:close/>
                  <a:moveTo>
                    <a:pt x="109" y="127"/>
                  </a:moveTo>
                  <a:lnTo>
                    <a:pt x="112" y="127"/>
                  </a:lnTo>
                  <a:lnTo>
                    <a:pt x="116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9" y="130"/>
                  </a:lnTo>
                  <a:lnTo>
                    <a:pt x="121" y="134"/>
                  </a:lnTo>
                  <a:lnTo>
                    <a:pt x="109" y="134"/>
                  </a:lnTo>
                  <a:lnTo>
                    <a:pt x="109" y="127"/>
                  </a:lnTo>
                  <a:close/>
                  <a:moveTo>
                    <a:pt x="3744" y="115"/>
                  </a:moveTo>
                  <a:lnTo>
                    <a:pt x="3760" y="117"/>
                  </a:lnTo>
                  <a:lnTo>
                    <a:pt x="3776" y="120"/>
                  </a:lnTo>
                  <a:lnTo>
                    <a:pt x="3790" y="125"/>
                  </a:lnTo>
                  <a:lnTo>
                    <a:pt x="3800" y="134"/>
                  </a:lnTo>
                  <a:lnTo>
                    <a:pt x="3807" y="146"/>
                  </a:lnTo>
                  <a:lnTo>
                    <a:pt x="3811" y="162"/>
                  </a:lnTo>
                  <a:lnTo>
                    <a:pt x="3788" y="158"/>
                  </a:lnTo>
                  <a:lnTo>
                    <a:pt x="3767" y="151"/>
                  </a:lnTo>
                  <a:lnTo>
                    <a:pt x="3751" y="141"/>
                  </a:lnTo>
                  <a:lnTo>
                    <a:pt x="3741" y="127"/>
                  </a:lnTo>
                  <a:lnTo>
                    <a:pt x="3743" y="125"/>
                  </a:lnTo>
                  <a:lnTo>
                    <a:pt x="3743" y="123"/>
                  </a:lnTo>
                  <a:lnTo>
                    <a:pt x="3744" y="122"/>
                  </a:lnTo>
                  <a:lnTo>
                    <a:pt x="3744" y="118"/>
                  </a:lnTo>
                  <a:lnTo>
                    <a:pt x="3744" y="115"/>
                  </a:lnTo>
                  <a:close/>
                  <a:moveTo>
                    <a:pt x="384" y="104"/>
                  </a:moveTo>
                  <a:lnTo>
                    <a:pt x="390" y="104"/>
                  </a:lnTo>
                  <a:lnTo>
                    <a:pt x="391" y="104"/>
                  </a:lnTo>
                  <a:lnTo>
                    <a:pt x="393" y="106"/>
                  </a:lnTo>
                  <a:lnTo>
                    <a:pt x="395" y="106"/>
                  </a:lnTo>
                  <a:lnTo>
                    <a:pt x="397" y="108"/>
                  </a:lnTo>
                  <a:lnTo>
                    <a:pt x="398" y="111"/>
                  </a:lnTo>
                  <a:lnTo>
                    <a:pt x="400" y="113"/>
                  </a:lnTo>
                  <a:lnTo>
                    <a:pt x="400" y="118"/>
                  </a:lnTo>
                  <a:lnTo>
                    <a:pt x="400" y="123"/>
                  </a:lnTo>
                  <a:lnTo>
                    <a:pt x="397" y="134"/>
                  </a:lnTo>
                  <a:lnTo>
                    <a:pt x="395" y="150"/>
                  </a:lnTo>
                  <a:lnTo>
                    <a:pt x="393" y="162"/>
                  </a:lnTo>
                  <a:lnTo>
                    <a:pt x="388" y="164"/>
                  </a:lnTo>
                  <a:lnTo>
                    <a:pt x="384" y="165"/>
                  </a:lnTo>
                  <a:lnTo>
                    <a:pt x="381" y="169"/>
                  </a:lnTo>
                  <a:lnTo>
                    <a:pt x="377" y="169"/>
                  </a:lnTo>
                  <a:lnTo>
                    <a:pt x="377" y="167"/>
                  </a:lnTo>
                  <a:lnTo>
                    <a:pt x="376" y="167"/>
                  </a:lnTo>
                  <a:lnTo>
                    <a:pt x="376" y="167"/>
                  </a:lnTo>
                  <a:lnTo>
                    <a:pt x="374" y="165"/>
                  </a:lnTo>
                  <a:lnTo>
                    <a:pt x="370" y="162"/>
                  </a:lnTo>
                  <a:lnTo>
                    <a:pt x="369" y="158"/>
                  </a:lnTo>
                  <a:lnTo>
                    <a:pt x="369" y="153"/>
                  </a:lnTo>
                  <a:lnTo>
                    <a:pt x="369" y="150"/>
                  </a:lnTo>
                  <a:lnTo>
                    <a:pt x="365" y="146"/>
                  </a:lnTo>
                  <a:lnTo>
                    <a:pt x="358" y="141"/>
                  </a:lnTo>
                  <a:lnTo>
                    <a:pt x="349" y="139"/>
                  </a:lnTo>
                  <a:lnTo>
                    <a:pt x="341" y="141"/>
                  </a:lnTo>
                  <a:lnTo>
                    <a:pt x="332" y="139"/>
                  </a:lnTo>
                  <a:lnTo>
                    <a:pt x="323" y="134"/>
                  </a:lnTo>
                  <a:lnTo>
                    <a:pt x="316" y="123"/>
                  </a:lnTo>
                  <a:lnTo>
                    <a:pt x="320" y="123"/>
                  </a:lnTo>
                  <a:lnTo>
                    <a:pt x="322" y="120"/>
                  </a:lnTo>
                  <a:lnTo>
                    <a:pt x="323" y="118"/>
                  </a:lnTo>
                  <a:lnTo>
                    <a:pt x="323" y="117"/>
                  </a:lnTo>
                  <a:lnTo>
                    <a:pt x="325" y="117"/>
                  </a:lnTo>
                  <a:lnTo>
                    <a:pt x="327" y="117"/>
                  </a:lnTo>
                  <a:lnTo>
                    <a:pt x="330" y="117"/>
                  </a:lnTo>
                  <a:lnTo>
                    <a:pt x="336" y="115"/>
                  </a:lnTo>
                  <a:lnTo>
                    <a:pt x="346" y="118"/>
                  </a:lnTo>
                  <a:lnTo>
                    <a:pt x="358" y="117"/>
                  </a:lnTo>
                  <a:lnTo>
                    <a:pt x="372" y="115"/>
                  </a:lnTo>
                  <a:lnTo>
                    <a:pt x="384" y="115"/>
                  </a:lnTo>
                  <a:lnTo>
                    <a:pt x="384" y="104"/>
                  </a:lnTo>
                  <a:close/>
                  <a:moveTo>
                    <a:pt x="255" y="101"/>
                  </a:moveTo>
                  <a:lnTo>
                    <a:pt x="257" y="104"/>
                  </a:lnTo>
                  <a:lnTo>
                    <a:pt x="259" y="106"/>
                  </a:lnTo>
                  <a:lnTo>
                    <a:pt x="260" y="110"/>
                  </a:lnTo>
                  <a:lnTo>
                    <a:pt x="260" y="113"/>
                  </a:lnTo>
                  <a:lnTo>
                    <a:pt x="262" y="117"/>
                  </a:lnTo>
                  <a:lnTo>
                    <a:pt x="262" y="123"/>
                  </a:lnTo>
                  <a:lnTo>
                    <a:pt x="259" y="123"/>
                  </a:lnTo>
                  <a:lnTo>
                    <a:pt x="259" y="127"/>
                  </a:lnTo>
                  <a:lnTo>
                    <a:pt x="262" y="127"/>
                  </a:lnTo>
                  <a:lnTo>
                    <a:pt x="267" y="129"/>
                  </a:lnTo>
                  <a:lnTo>
                    <a:pt x="273" y="130"/>
                  </a:lnTo>
                  <a:lnTo>
                    <a:pt x="278" y="130"/>
                  </a:lnTo>
                  <a:lnTo>
                    <a:pt x="285" y="130"/>
                  </a:lnTo>
                  <a:lnTo>
                    <a:pt x="288" y="127"/>
                  </a:lnTo>
                  <a:lnTo>
                    <a:pt x="290" y="125"/>
                  </a:lnTo>
                  <a:lnTo>
                    <a:pt x="290" y="125"/>
                  </a:lnTo>
                  <a:lnTo>
                    <a:pt x="292" y="125"/>
                  </a:lnTo>
                  <a:lnTo>
                    <a:pt x="294" y="125"/>
                  </a:lnTo>
                  <a:lnTo>
                    <a:pt x="297" y="127"/>
                  </a:lnTo>
                  <a:lnTo>
                    <a:pt x="299" y="129"/>
                  </a:lnTo>
                  <a:lnTo>
                    <a:pt x="299" y="130"/>
                  </a:lnTo>
                  <a:lnTo>
                    <a:pt x="299" y="132"/>
                  </a:lnTo>
                  <a:lnTo>
                    <a:pt x="301" y="134"/>
                  </a:lnTo>
                  <a:lnTo>
                    <a:pt x="301" y="137"/>
                  </a:lnTo>
                  <a:lnTo>
                    <a:pt x="299" y="141"/>
                  </a:lnTo>
                  <a:lnTo>
                    <a:pt x="299" y="143"/>
                  </a:lnTo>
                  <a:lnTo>
                    <a:pt x="299" y="143"/>
                  </a:lnTo>
                  <a:lnTo>
                    <a:pt x="299" y="144"/>
                  </a:lnTo>
                  <a:lnTo>
                    <a:pt x="299" y="146"/>
                  </a:lnTo>
                  <a:lnTo>
                    <a:pt x="297" y="150"/>
                  </a:lnTo>
                  <a:lnTo>
                    <a:pt x="287" y="155"/>
                  </a:lnTo>
                  <a:lnTo>
                    <a:pt x="274" y="155"/>
                  </a:lnTo>
                  <a:lnTo>
                    <a:pt x="260" y="155"/>
                  </a:lnTo>
                  <a:lnTo>
                    <a:pt x="246" y="158"/>
                  </a:lnTo>
                  <a:lnTo>
                    <a:pt x="236" y="165"/>
                  </a:lnTo>
                  <a:lnTo>
                    <a:pt x="224" y="174"/>
                  </a:lnTo>
                  <a:lnTo>
                    <a:pt x="213" y="183"/>
                  </a:lnTo>
                  <a:lnTo>
                    <a:pt x="198" y="188"/>
                  </a:lnTo>
                  <a:lnTo>
                    <a:pt x="196" y="185"/>
                  </a:lnTo>
                  <a:lnTo>
                    <a:pt x="194" y="181"/>
                  </a:lnTo>
                  <a:lnTo>
                    <a:pt x="194" y="178"/>
                  </a:lnTo>
                  <a:lnTo>
                    <a:pt x="192" y="172"/>
                  </a:lnTo>
                  <a:lnTo>
                    <a:pt x="198" y="169"/>
                  </a:lnTo>
                  <a:lnTo>
                    <a:pt x="203" y="165"/>
                  </a:lnTo>
                  <a:lnTo>
                    <a:pt x="206" y="160"/>
                  </a:lnTo>
                  <a:lnTo>
                    <a:pt x="210" y="155"/>
                  </a:lnTo>
                  <a:lnTo>
                    <a:pt x="212" y="150"/>
                  </a:lnTo>
                  <a:lnTo>
                    <a:pt x="192" y="150"/>
                  </a:lnTo>
                  <a:lnTo>
                    <a:pt x="180" y="155"/>
                  </a:lnTo>
                  <a:lnTo>
                    <a:pt x="166" y="157"/>
                  </a:lnTo>
                  <a:lnTo>
                    <a:pt x="150" y="155"/>
                  </a:lnTo>
                  <a:lnTo>
                    <a:pt x="140" y="150"/>
                  </a:lnTo>
                  <a:lnTo>
                    <a:pt x="135" y="150"/>
                  </a:lnTo>
                  <a:lnTo>
                    <a:pt x="135" y="146"/>
                  </a:lnTo>
                  <a:lnTo>
                    <a:pt x="140" y="144"/>
                  </a:lnTo>
                  <a:lnTo>
                    <a:pt x="144" y="143"/>
                  </a:lnTo>
                  <a:lnTo>
                    <a:pt x="145" y="141"/>
                  </a:lnTo>
                  <a:lnTo>
                    <a:pt x="149" y="139"/>
                  </a:lnTo>
                  <a:lnTo>
                    <a:pt x="150" y="134"/>
                  </a:lnTo>
                  <a:lnTo>
                    <a:pt x="147" y="134"/>
                  </a:lnTo>
                  <a:lnTo>
                    <a:pt x="147" y="130"/>
                  </a:lnTo>
                  <a:lnTo>
                    <a:pt x="152" y="130"/>
                  </a:lnTo>
                  <a:lnTo>
                    <a:pt x="156" y="129"/>
                  </a:lnTo>
                  <a:lnTo>
                    <a:pt x="159" y="129"/>
                  </a:lnTo>
                  <a:lnTo>
                    <a:pt x="163" y="127"/>
                  </a:lnTo>
                  <a:lnTo>
                    <a:pt x="161" y="125"/>
                  </a:lnTo>
                  <a:lnTo>
                    <a:pt x="159" y="123"/>
                  </a:lnTo>
                  <a:lnTo>
                    <a:pt x="157" y="122"/>
                  </a:lnTo>
                  <a:lnTo>
                    <a:pt x="157" y="120"/>
                  </a:lnTo>
                  <a:lnTo>
                    <a:pt x="156" y="118"/>
                  </a:lnTo>
                  <a:lnTo>
                    <a:pt x="154" y="115"/>
                  </a:lnTo>
                  <a:lnTo>
                    <a:pt x="157" y="115"/>
                  </a:lnTo>
                  <a:lnTo>
                    <a:pt x="159" y="113"/>
                  </a:lnTo>
                  <a:lnTo>
                    <a:pt x="159" y="113"/>
                  </a:lnTo>
                  <a:lnTo>
                    <a:pt x="161" y="113"/>
                  </a:lnTo>
                  <a:lnTo>
                    <a:pt x="163" y="111"/>
                  </a:lnTo>
                  <a:lnTo>
                    <a:pt x="182" y="117"/>
                  </a:lnTo>
                  <a:lnTo>
                    <a:pt x="198" y="123"/>
                  </a:lnTo>
                  <a:lnTo>
                    <a:pt x="212" y="130"/>
                  </a:lnTo>
                  <a:lnTo>
                    <a:pt x="227" y="136"/>
                  </a:lnTo>
                  <a:lnTo>
                    <a:pt x="246" y="137"/>
                  </a:lnTo>
                  <a:lnTo>
                    <a:pt x="243" y="129"/>
                  </a:lnTo>
                  <a:lnTo>
                    <a:pt x="240" y="122"/>
                  </a:lnTo>
                  <a:lnTo>
                    <a:pt x="238" y="117"/>
                  </a:lnTo>
                  <a:lnTo>
                    <a:pt x="236" y="104"/>
                  </a:lnTo>
                  <a:lnTo>
                    <a:pt x="240" y="103"/>
                  </a:lnTo>
                  <a:lnTo>
                    <a:pt x="243" y="101"/>
                  </a:lnTo>
                  <a:lnTo>
                    <a:pt x="248" y="101"/>
                  </a:lnTo>
                  <a:lnTo>
                    <a:pt x="255" y="101"/>
                  </a:lnTo>
                  <a:close/>
                  <a:moveTo>
                    <a:pt x="742" y="80"/>
                  </a:moveTo>
                  <a:lnTo>
                    <a:pt x="754" y="85"/>
                  </a:lnTo>
                  <a:lnTo>
                    <a:pt x="754" y="89"/>
                  </a:lnTo>
                  <a:lnTo>
                    <a:pt x="749" y="89"/>
                  </a:lnTo>
                  <a:lnTo>
                    <a:pt x="746" y="89"/>
                  </a:lnTo>
                  <a:lnTo>
                    <a:pt x="744" y="89"/>
                  </a:lnTo>
                  <a:lnTo>
                    <a:pt x="742" y="87"/>
                  </a:lnTo>
                  <a:lnTo>
                    <a:pt x="742" y="87"/>
                  </a:lnTo>
                  <a:lnTo>
                    <a:pt x="742" y="85"/>
                  </a:lnTo>
                  <a:lnTo>
                    <a:pt x="742" y="80"/>
                  </a:lnTo>
                  <a:close/>
                  <a:moveTo>
                    <a:pt x="140" y="80"/>
                  </a:moveTo>
                  <a:lnTo>
                    <a:pt x="140" y="87"/>
                  </a:lnTo>
                  <a:lnTo>
                    <a:pt x="140" y="92"/>
                  </a:lnTo>
                  <a:lnTo>
                    <a:pt x="142" y="97"/>
                  </a:lnTo>
                  <a:lnTo>
                    <a:pt x="140" y="101"/>
                  </a:lnTo>
                  <a:lnTo>
                    <a:pt x="140" y="104"/>
                  </a:lnTo>
                  <a:lnTo>
                    <a:pt x="135" y="108"/>
                  </a:lnTo>
                  <a:lnTo>
                    <a:pt x="130" y="111"/>
                  </a:lnTo>
                  <a:lnTo>
                    <a:pt x="124" y="115"/>
                  </a:lnTo>
                  <a:lnTo>
                    <a:pt x="121" y="120"/>
                  </a:lnTo>
                  <a:lnTo>
                    <a:pt x="114" y="117"/>
                  </a:lnTo>
                  <a:lnTo>
                    <a:pt x="110" y="115"/>
                  </a:lnTo>
                  <a:lnTo>
                    <a:pt x="107" y="113"/>
                  </a:lnTo>
                  <a:lnTo>
                    <a:pt x="105" y="111"/>
                  </a:lnTo>
                  <a:lnTo>
                    <a:pt x="102" y="108"/>
                  </a:lnTo>
                  <a:lnTo>
                    <a:pt x="100" y="125"/>
                  </a:lnTo>
                  <a:lnTo>
                    <a:pt x="95" y="134"/>
                  </a:lnTo>
                  <a:lnTo>
                    <a:pt x="82" y="137"/>
                  </a:lnTo>
                  <a:lnTo>
                    <a:pt x="72" y="137"/>
                  </a:lnTo>
                  <a:lnTo>
                    <a:pt x="61" y="137"/>
                  </a:lnTo>
                  <a:lnTo>
                    <a:pt x="48" y="137"/>
                  </a:lnTo>
                  <a:lnTo>
                    <a:pt x="48" y="123"/>
                  </a:lnTo>
                  <a:lnTo>
                    <a:pt x="67" y="110"/>
                  </a:lnTo>
                  <a:lnTo>
                    <a:pt x="88" y="97"/>
                  </a:lnTo>
                  <a:lnTo>
                    <a:pt x="112" y="87"/>
                  </a:lnTo>
                  <a:lnTo>
                    <a:pt x="140" y="80"/>
                  </a:lnTo>
                  <a:close/>
                  <a:moveTo>
                    <a:pt x="3671" y="80"/>
                  </a:moveTo>
                  <a:lnTo>
                    <a:pt x="3680" y="80"/>
                  </a:lnTo>
                  <a:lnTo>
                    <a:pt x="3683" y="89"/>
                  </a:lnTo>
                  <a:lnTo>
                    <a:pt x="3683" y="99"/>
                  </a:lnTo>
                  <a:lnTo>
                    <a:pt x="3683" y="111"/>
                  </a:lnTo>
                  <a:lnTo>
                    <a:pt x="3699" y="106"/>
                  </a:lnTo>
                  <a:lnTo>
                    <a:pt x="3711" y="99"/>
                  </a:lnTo>
                  <a:lnTo>
                    <a:pt x="3725" y="92"/>
                  </a:lnTo>
                  <a:lnTo>
                    <a:pt x="3725" y="146"/>
                  </a:lnTo>
                  <a:lnTo>
                    <a:pt x="3725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2" y="150"/>
                  </a:lnTo>
                  <a:lnTo>
                    <a:pt x="3709" y="150"/>
                  </a:lnTo>
                  <a:lnTo>
                    <a:pt x="3692" y="151"/>
                  </a:lnTo>
                  <a:lnTo>
                    <a:pt x="3675" y="153"/>
                  </a:lnTo>
                  <a:lnTo>
                    <a:pt x="3661" y="155"/>
                  </a:lnTo>
                  <a:lnTo>
                    <a:pt x="3650" y="157"/>
                  </a:lnTo>
                  <a:lnTo>
                    <a:pt x="3645" y="158"/>
                  </a:lnTo>
                  <a:lnTo>
                    <a:pt x="3633" y="148"/>
                  </a:lnTo>
                  <a:lnTo>
                    <a:pt x="3624" y="134"/>
                  </a:lnTo>
                  <a:lnTo>
                    <a:pt x="3619" y="115"/>
                  </a:lnTo>
                  <a:lnTo>
                    <a:pt x="3620" y="110"/>
                  </a:lnTo>
                  <a:lnTo>
                    <a:pt x="3622" y="106"/>
                  </a:lnTo>
                  <a:lnTo>
                    <a:pt x="3624" y="103"/>
                  </a:lnTo>
                  <a:lnTo>
                    <a:pt x="3626" y="99"/>
                  </a:lnTo>
                  <a:lnTo>
                    <a:pt x="3627" y="96"/>
                  </a:lnTo>
                  <a:lnTo>
                    <a:pt x="3634" y="92"/>
                  </a:lnTo>
                  <a:lnTo>
                    <a:pt x="3643" y="87"/>
                  </a:lnTo>
                  <a:lnTo>
                    <a:pt x="3657" y="82"/>
                  </a:lnTo>
                  <a:lnTo>
                    <a:pt x="3671" y="80"/>
                  </a:lnTo>
                  <a:close/>
                  <a:moveTo>
                    <a:pt x="458" y="73"/>
                  </a:moveTo>
                  <a:lnTo>
                    <a:pt x="461" y="83"/>
                  </a:lnTo>
                  <a:lnTo>
                    <a:pt x="468" y="87"/>
                  </a:lnTo>
                  <a:lnTo>
                    <a:pt x="479" y="87"/>
                  </a:lnTo>
                  <a:lnTo>
                    <a:pt x="496" y="85"/>
                  </a:lnTo>
                  <a:lnTo>
                    <a:pt x="496" y="89"/>
                  </a:lnTo>
                  <a:lnTo>
                    <a:pt x="498" y="94"/>
                  </a:lnTo>
                  <a:lnTo>
                    <a:pt x="500" y="99"/>
                  </a:lnTo>
                  <a:lnTo>
                    <a:pt x="500" y="103"/>
                  </a:lnTo>
                  <a:lnTo>
                    <a:pt x="500" y="108"/>
                  </a:lnTo>
                  <a:lnTo>
                    <a:pt x="500" y="111"/>
                  </a:lnTo>
                  <a:lnTo>
                    <a:pt x="519" y="122"/>
                  </a:lnTo>
                  <a:lnTo>
                    <a:pt x="541" y="127"/>
                  </a:lnTo>
                  <a:lnTo>
                    <a:pt x="566" y="127"/>
                  </a:lnTo>
                  <a:lnTo>
                    <a:pt x="590" y="127"/>
                  </a:lnTo>
                  <a:lnTo>
                    <a:pt x="617" y="125"/>
                  </a:lnTo>
                  <a:lnTo>
                    <a:pt x="639" y="127"/>
                  </a:lnTo>
                  <a:lnTo>
                    <a:pt x="639" y="132"/>
                  </a:lnTo>
                  <a:lnTo>
                    <a:pt x="641" y="137"/>
                  </a:lnTo>
                  <a:lnTo>
                    <a:pt x="643" y="141"/>
                  </a:lnTo>
                  <a:lnTo>
                    <a:pt x="643" y="143"/>
                  </a:lnTo>
                  <a:lnTo>
                    <a:pt x="643" y="146"/>
                  </a:lnTo>
                  <a:lnTo>
                    <a:pt x="643" y="150"/>
                  </a:lnTo>
                  <a:lnTo>
                    <a:pt x="639" y="162"/>
                  </a:lnTo>
                  <a:lnTo>
                    <a:pt x="629" y="162"/>
                  </a:lnTo>
                  <a:lnTo>
                    <a:pt x="617" y="160"/>
                  </a:lnTo>
                  <a:lnTo>
                    <a:pt x="608" y="158"/>
                  </a:lnTo>
                  <a:lnTo>
                    <a:pt x="604" y="158"/>
                  </a:lnTo>
                  <a:lnTo>
                    <a:pt x="601" y="160"/>
                  </a:lnTo>
                  <a:lnTo>
                    <a:pt x="599" y="164"/>
                  </a:lnTo>
                  <a:lnTo>
                    <a:pt x="597" y="165"/>
                  </a:lnTo>
                  <a:lnTo>
                    <a:pt x="594" y="165"/>
                  </a:lnTo>
                  <a:lnTo>
                    <a:pt x="592" y="167"/>
                  </a:lnTo>
                  <a:lnTo>
                    <a:pt x="587" y="169"/>
                  </a:lnTo>
                  <a:lnTo>
                    <a:pt x="582" y="169"/>
                  </a:lnTo>
                  <a:lnTo>
                    <a:pt x="576" y="171"/>
                  </a:lnTo>
                  <a:lnTo>
                    <a:pt x="573" y="172"/>
                  </a:lnTo>
                  <a:lnTo>
                    <a:pt x="568" y="172"/>
                  </a:lnTo>
                  <a:lnTo>
                    <a:pt x="562" y="172"/>
                  </a:lnTo>
                  <a:lnTo>
                    <a:pt x="559" y="167"/>
                  </a:lnTo>
                  <a:lnTo>
                    <a:pt x="557" y="162"/>
                  </a:lnTo>
                  <a:lnTo>
                    <a:pt x="554" y="158"/>
                  </a:lnTo>
                  <a:lnTo>
                    <a:pt x="554" y="162"/>
                  </a:lnTo>
                  <a:lnTo>
                    <a:pt x="550" y="165"/>
                  </a:lnTo>
                  <a:lnTo>
                    <a:pt x="548" y="169"/>
                  </a:lnTo>
                  <a:lnTo>
                    <a:pt x="547" y="172"/>
                  </a:lnTo>
                  <a:lnTo>
                    <a:pt x="538" y="172"/>
                  </a:lnTo>
                  <a:lnTo>
                    <a:pt x="534" y="167"/>
                  </a:lnTo>
                  <a:lnTo>
                    <a:pt x="531" y="160"/>
                  </a:lnTo>
                  <a:lnTo>
                    <a:pt x="528" y="153"/>
                  </a:lnTo>
                  <a:lnTo>
                    <a:pt x="526" y="158"/>
                  </a:lnTo>
                  <a:lnTo>
                    <a:pt x="524" y="162"/>
                  </a:lnTo>
                  <a:lnTo>
                    <a:pt x="522" y="164"/>
                  </a:lnTo>
                  <a:lnTo>
                    <a:pt x="522" y="164"/>
                  </a:lnTo>
                  <a:lnTo>
                    <a:pt x="519" y="164"/>
                  </a:lnTo>
                  <a:lnTo>
                    <a:pt x="515" y="162"/>
                  </a:lnTo>
                  <a:lnTo>
                    <a:pt x="512" y="160"/>
                  </a:lnTo>
                  <a:lnTo>
                    <a:pt x="510" y="158"/>
                  </a:lnTo>
                  <a:lnTo>
                    <a:pt x="510" y="157"/>
                  </a:lnTo>
                  <a:lnTo>
                    <a:pt x="510" y="155"/>
                  </a:lnTo>
                  <a:lnTo>
                    <a:pt x="510" y="153"/>
                  </a:lnTo>
                  <a:lnTo>
                    <a:pt x="510" y="151"/>
                  </a:lnTo>
                  <a:lnTo>
                    <a:pt x="508" y="150"/>
                  </a:lnTo>
                  <a:lnTo>
                    <a:pt x="507" y="150"/>
                  </a:lnTo>
                  <a:lnTo>
                    <a:pt x="505" y="151"/>
                  </a:lnTo>
                  <a:lnTo>
                    <a:pt x="501" y="151"/>
                  </a:lnTo>
                  <a:lnTo>
                    <a:pt x="496" y="153"/>
                  </a:lnTo>
                  <a:lnTo>
                    <a:pt x="493" y="153"/>
                  </a:lnTo>
                  <a:lnTo>
                    <a:pt x="487" y="155"/>
                  </a:lnTo>
                  <a:lnTo>
                    <a:pt x="486" y="153"/>
                  </a:lnTo>
                  <a:lnTo>
                    <a:pt x="484" y="153"/>
                  </a:lnTo>
                  <a:lnTo>
                    <a:pt x="480" y="151"/>
                  </a:lnTo>
                  <a:lnTo>
                    <a:pt x="479" y="150"/>
                  </a:lnTo>
                  <a:lnTo>
                    <a:pt x="475" y="148"/>
                  </a:lnTo>
                  <a:lnTo>
                    <a:pt x="473" y="146"/>
                  </a:lnTo>
                  <a:lnTo>
                    <a:pt x="475" y="136"/>
                  </a:lnTo>
                  <a:lnTo>
                    <a:pt x="473" y="129"/>
                  </a:lnTo>
                  <a:lnTo>
                    <a:pt x="470" y="123"/>
                  </a:lnTo>
                  <a:lnTo>
                    <a:pt x="466" y="115"/>
                  </a:lnTo>
                  <a:lnTo>
                    <a:pt x="466" y="104"/>
                  </a:lnTo>
                  <a:lnTo>
                    <a:pt x="449" y="103"/>
                  </a:lnTo>
                  <a:lnTo>
                    <a:pt x="433" y="97"/>
                  </a:lnTo>
                  <a:lnTo>
                    <a:pt x="419" y="92"/>
                  </a:lnTo>
                  <a:lnTo>
                    <a:pt x="418" y="90"/>
                  </a:lnTo>
                  <a:lnTo>
                    <a:pt x="418" y="89"/>
                  </a:lnTo>
                  <a:lnTo>
                    <a:pt x="418" y="87"/>
                  </a:lnTo>
                  <a:lnTo>
                    <a:pt x="416" y="85"/>
                  </a:lnTo>
                  <a:lnTo>
                    <a:pt x="416" y="80"/>
                  </a:lnTo>
                  <a:lnTo>
                    <a:pt x="423" y="78"/>
                  </a:lnTo>
                  <a:lnTo>
                    <a:pt x="432" y="78"/>
                  </a:lnTo>
                  <a:lnTo>
                    <a:pt x="442" y="76"/>
                  </a:lnTo>
                  <a:lnTo>
                    <a:pt x="445" y="75"/>
                  </a:lnTo>
                  <a:lnTo>
                    <a:pt x="449" y="75"/>
                  </a:lnTo>
                  <a:lnTo>
                    <a:pt x="452" y="73"/>
                  </a:lnTo>
                  <a:lnTo>
                    <a:pt x="458" y="73"/>
                  </a:lnTo>
                  <a:close/>
                  <a:moveTo>
                    <a:pt x="377" y="73"/>
                  </a:moveTo>
                  <a:lnTo>
                    <a:pt x="409" y="73"/>
                  </a:lnTo>
                  <a:lnTo>
                    <a:pt x="409" y="76"/>
                  </a:lnTo>
                  <a:lnTo>
                    <a:pt x="411" y="80"/>
                  </a:lnTo>
                  <a:lnTo>
                    <a:pt x="411" y="83"/>
                  </a:lnTo>
                  <a:lnTo>
                    <a:pt x="412" y="89"/>
                  </a:lnTo>
                  <a:lnTo>
                    <a:pt x="404" y="89"/>
                  </a:lnTo>
                  <a:lnTo>
                    <a:pt x="400" y="89"/>
                  </a:lnTo>
                  <a:lnTo>
                    <a:pt x="397" y="89"/>
                  </a:lnTo>
                  <a:lnTo>
                    <a:pt x="390" y="87"/>
                  </a:lnTo>
                  <a:lnTo>
                    <a:pt x="384" y="87"/>
                  </a:lnTo>
                  <a:lnTo>
                    <a:pt x="377" y="85"/>
                  </a:lnTo>
                  <a:lnTo>
                    <a:pt x="377" y="73"/>
                  </a:lnTo>
                  <a:close/>
                  <a:moveTo>
                    <a:pt x="301" y="69"/>
                  </a:moveTo>
                  <a:lnTo>
                    <a:pt x="308" y="73"/>
                  </a:lnTo>
                  <a:lnTo>
                    <a:pt x="315" y="76"/>
                  </a:lnTo>
                  <a:lnTo>
                    <a:pt x="318" y="82"/>
                  </a:lnTo>
                  <a:lnTo>
                    <a:pt x="322" y="89"/>
                  </a:lnTo>
                  <a:lnTo>
                    <a:pt x="323" y="96"/>
                  </a:lnTo>
                  <a:lnTo>
                    <a:pt x="313" y="96"/>
                  </a:lnTo>
                  <a:lnTo>
                    <a:pt x="313" y="92"/>
                  </a:lnTo>
                  <a:lnTo>
                    <a:pt x="308" y="89"/>
                  </a:lnTo>
                  <a:lnTo>
                    <a:pt x="306" y="85"/>
                  </a:lnTo>
                  <a:lnTo>
                    <a:pt x="304" y="82"/>
                  </a:lnTo>
                  <a:lnTo>
                    <a:pt x="302" y="76"/>
                  </a:lnTo>
                  <a:lnTo>
                    <a:pt x="301" y="69"/>
                  </a:lnTo>
                  <a:close/>
                  <a:moveTo>
                    <a:pt x="489" y="61"/>
                  </a:moveTo>
                  <a:lnTo>
                    <a:pt x="505" y="61"/>
                  </a:lnTo>
                  <a:lnTo>
                    <a:pt x="505" y="69"/>
                  </a:lnTo>
                  <a:lnTo>
                    <a:pt x="489" y="69"/>
                  </a:lnTo>
                  <a:lnTo>
                    <a:pt x="489" y="61"/>
                  </a:lnTo>
                  <a:close/>
                  <a:moveTo>
                    <a:pt x="192" y="61"/>
                  </a:moveTo>
                  <a:lnTo>
                    <a:pt x="201" y="62"/>
                  </a:lnTo>
                  <a:lnTo>
                    <a:pt x="208" y="62"/>
                  </a:lnTo>
                  <a:lnTo>
                    <a:pt x="215" y="64"/>
                  </a:lnTo>
                  <a:lnTo>
                    <a:pt x="220" y="66"/>
                  </a:lnTo>
                  <a:lnTo>
                    <a:pt x="217" y="71"/>
                  </a:lnTo>
                  <a:lnTo>
                    <a:pt x="213" y="76"/>
                  </a:lnTo>
                  <a:lnTo>
                    <a:pt x="210" y="80"/>
                  </a:lnTo>
                  <a:lnTo>
                    <a:pt x="205" y="85"/>
                  </a:lnTo>
                  <a:lnTo>
                    <a:pt x="199" y="89"/>
                  </a:lnTo>
                  <a:lnTo>
                    <a:pt x="194" y="90"/>
                  </a:lnTo>
                  <a:lnTo>
                    <a:pt x="191" y="90"/>
                  </a:lnTo>
                  <a:lnTo>
                    <a:pt x="185" y="89"/>
                  </a:lnTo>
                  <a:lnTo>
                    <a:pt x="182" y="85"/>
                  </a:lnTo>
                  <a:lnTo>
                    <a:pt x="180" y="82"/>
                  </a:lnTo>
                  <a:lnTo>
                    <a:pt x="178" y="78"/>
                  </a:lnTo>
                  <a:lnTo>
                    <a:pt x="178" y="73"/>
                  </a:lnTo>
                  <a:lnTo>
                    <a:pt x="185" y="68"/>
                  </a:lnTo>
                  <a:lnTo>
                    <a:pt x="192" y="61"/>
                  </a:lnTo>
                  <a:close/>
                  <a:moveTo>
                    <a:pt x="435" y="54"/>
                  </a:moveTo>
                  <a:lnTo>
                    <a:pt x="440" y="54"/>
                  </a:lnTo>
                  <a:lnTo>
                    <a:pt x="444" y="54"/>
                  </a:lnTo>
                  <a:lnTo>
                    <a:pt x="447" y="54"/>
                  </a:lnTo>
                  <a:lnTo>
                    <a:pt x="449" y="54"/>
                  </a:lnTo>
                  <a:lnTo>
                    <a:pt x="452" y="54"/>
                  </a:lnTo>
                  <a:lnTo>
                    <a:pt x="456" y="54"/>
                  </a:lnTo>
                  <a:lnTo>
                    <a:pt x="461" y="54"/>
                  </a:lnTo>
                  <a:lnTo>
                    <a:pt x="461" y="61"/>
                  </a:lnTo>
                  <a:lnTo>
                    <a:pt x="438" y="66"/>
                  </a:lnTo>
                  <a:lnTo>
                    <a:pt x="435" y="54"/>
                  </a:lnTo>
                  <a:close/>
                  <a:moveTo>
                    <a:pt x="220" y="43"/>
                  </a:moveTo>
                  <a:lnTo>
                    <a:pt x="227" y="45"/>
                  </a:lnTo>
                  <a:lnTo>
                    <a:pt x="234" y="47"/>
                  </a:lnTo>
                  <a:lnTo>
                    <a:pt x="240" y="50"/>
                  </a:lnTo>
                  <a:lnTo>
                    <a:pt x="236" y="50"/>
                  </a:lnTo>
                  <a:lnTo>
                    <a:pt x="227" y="54"/>
                  </a:lnTo>
                  <a:lnTo>
                    <a:pt x="217" y="54"/>
                  </a:lnTo>
                  <a:lnTo>
                    <a:pt x="205" y="54"/>
                  </a:lnTo>
                  <a:lnTo>
                    <a:pt x="205" y="50"/>
                  </a:lnTo>
                  <a:lnTo>
                    <a:pt x="208" y="50"/>
                  </a:lnTo>
                  <a:lnTo>
                    <a:pt x="212" y="47"/>
                  </a:lnTo>
                  <a:lnTo>
                    <a:pt x="217" y="45"/>
                  </a:lnTo>
                  <a:lnTo>
                    <a:pt x="220" y="43"/>
                  </a:lnTo>
                  <a:close/>
                  <a:moveTo>
                    <a:pt x="2671" y="41"/>
                  </a:moveTo>
                  <a:lnTo>
                    <a:pt x="2688" y="43"/>
                  </a:lnTo>
                  <a:lnTo>
                    <a:pt x="2692" y="47"/>
                  </a:lnTo>
                  <a:lnTo>
                    <a:pt x="2694" y="50"/>
                  </a:lnTo>
                  <a:lnTo>
                    <a:pt x="2697" y="54"/>
                  </a:lnTo>
                  <a:lnTo>
                    <a:pt x="2695" y="57"/>
                  </a:lnTo>
                  <a:lnTo>
                    <a:pt x="2695" y="59"/>
                  </a:lnTo>
                  <a:lnTo>
                    <a:pt x="2695" y="59"/>
                  </a:lnTo>
                  <a:lnTo>
                    <a:pt x="2694" y="61"/>
                  </a:lnTo>
                  <a:lnTo>
                    <a:pt x="2694" y="61"/>
                  </a:lnTo>
                  <a:lnTo>
                    <a:pt x="2683" y="75"/>
                  </a:lnTo>
                  <a:lnTo>
                    <a:pt x="2669" y="85"/>
                  </a:lnTo>
                  <a:lnTo>
                    <a:pt x="2653" y="94"/>
                  </a:lnTo>
                  <a:lnTo>
                    <a:pt x="2634" y="101"/>
                  </a:lnTo>
                  <a:lnTo>
                    <a:pt x="2617" y="108"/>
                  </a:lnTo>
                  <a:lnTo>
                    <a:pt x="2601" y="115"/>
                  </a:lnTo>
                  <a:lnTo>
                    <a:pt x="2584" y="129"/>
                  </a:lnTo>
                  <a:lnTo>
                    <a:pt x="2564" y="150"/>
                  </a:lnTo>
                  <a:lnTo>
                    <a:pt x="2544" y="174"/>
                  </a:lnTo>
                  <a:lnTo>
                    <a:pt x="2524" y="202"/>
                  </a:lnTo>
                  <a:lnTo>
                    <a:pt x="2509" y="230"/>
                  </a:lnTo>
                  <a:lnTo>
                    <a:pt x="2498" y="258"/>
                  </a:lnTo>
                  <a:lnTo>
                    <a:pt x="2493" y="284"/>
                  </a:lnTo>
                  <a:lnTo>
                    <a:pt x="2495" y="293"/>
                  </a:lnTo>
                  <a:lnTo>
                    <a:pt x="2502" y="303"/>
                  </a:lnTo>
                  <a:lnTo>
                    <a:pt x="2510" y="314"/>
                  </a:lnTo>
                  <a:lnTo>
                    <a:pt x="2521" y="322"/>
                  </a:lnTo>
                  <a:lnTo>
                    <a:pt x="2521" y="326"/>
                  </a:lnTo>
                  <a:lnTo>
                    <a:pt x="2516" y="326"/>
                  </a:lnTo>
                  <a:lnTo>
                    <a:pt x="2512" y="335"/>
                  </a:lnTo>
                  <a:lnTo>
                    <a:pt x="2498" y="329"/>
                  </a:lnTo>
                  <a:lnTo>
                    <a:pt x="2482" y="326"/>
                  </a:lnTo>
                  <a:lnTo>
                    <a:pt x="2477" y="312"/>
                  </a:lnTo>
                  <a:lnTo>
                    <a:pt x="2468" y="300"/>
                  </a:lnTo>
                  <a:lnTo>
                    <a:pt x="2460" y="291"/>
                  </a:lnTo>
                  <a:lnTo>
                    <a:pt x="2451" y="282"/>
                  </a:lnTo>
                  <a:lnTo>
                    <a:pt x="2444" y="268"/>
                  </a:lnTo>
                  <a:lnTo>
                    <a:pt x="2454" y="261"/>
                  </a:lnTo>
                  <a:lnTo>
                    <a:pt x="2460" y="258"/>
                  </a:lnTo>
                  <a:lnTo>
                    <a:pt x="2460" y="253"/>
                  </a:lnTo>
                  <a:lnTo>
                    <a:pt x="2458" y="249"/>
                  </a:lnTo>
                  <a:lnTo>
                    <a:pt x="2456" y="242"/>
                  </a:lnTo>
                  <a:lnTo>
                    <a:pt x="2458" y="235"/>
                  </a:lnTo>
                  <a:lnTo>
                    <a:pt x="2463" y="226"/>
                  </a:lnTo>
                  <a:lnTo>
                    <a:pt x="2470" y="221"/>
                  </a:lnTo>
                  <a:lnTo>
                    <a:pt x="2477" y="214"/>
                  </a:lnTo>
                  <a:lnTo>
                    <a:pt x="2482" y="204"/>
                  </a:lnTo>
                  <a:lnTo>
                    <a:pt x="2479" y="202"/>
                  </a:lnTo>
                  <a:lnTo>
                    <a:pt x="2475" y="200"/>
                  </a:lnTo>
                  <a:lnTo>
                    <a:pt x="2475" y="199"/>
                  </a:lnTo>
                  <a:lnTo>
                    <a:pt x="2474" y="199"/>
                  </a:lnTo>
                  <a:lnTo>
                    <a:pt x="2474" y="197"/>
                  </a:lnTo>
                  <a:lnTo>
                    <a:pt x="2474" y="195"/>
                  </a:lnTo>
                  <a:lnTo>
                    <a:pt x="2482" y="186"/>
                  </a:lnTo>
                  <a:lnTo>
                    <a:pt x="2491" y="178"/>
                  </a:lnTo>
                  <a:lnTo>
                    <a:pt x="2496" y="165"/>
                  </a:lnTo>
                  <a:lnTo>
                    <a:pt x="2498" y="162"/>
                  </a:lnTo>
                  <a:lnTo>
                    <a:pt x="2496" y="157"/>
                  </a:lnTo>
                  <a:lnTo>
                    <a:pt x="2496" y="153"/>
                  </a:lnTo>
                  <a:lnTo>
                    <a:pt x="2495" y="151"/>
                  </a:lnTo>
                  <a:lnTo>
                    <a:pt x="2495" y="146"/>
                  </a:lnTo>
                  <a:lnTo>
                    <a:pt x="2495" y="143"/>
                  </a:lnTo>
                  <a:lnTo>
                    <a:pt x="2496" y="137"/>
                  </a:lnTo>
                  <a:lnTo>
                    <a:pt x="2510" y="122"/>
                  </a:lnTo>
                  <a:lnTo>
                    <a:pt x="2528" y="106"/>
                  </a:lnTo>
                  <a:lnTo>
                    <a:pt x="2550" y="90"/>
                  </a:lnTo>
                  <a:lnTo>
                    <a:pt x="2573" y="78"/>
                  </a:lnTo>
                  <a:lnTo>
                    <a:pt x="2592" y="69"/>
                  </a:lnTo>
                  <a:lnTo>
                    <a:pt x="2624" y="69"/>
                  </a:lnTo>
                  <a:lnTo>
                    <a:pt x="2634" y="64"/>
                  </a:lnTo>
                  <a:lnTo>
                    <a:pt x="2641" y="59"/>
                  </a:lnTo>
                  <a:lnTo>
                    <a:pt x="2646" y="52"/>
                  </a:lnTo>
                  <a:lnTo>
                    <a:pt x="2652" y="48"/>
                  </a:lnTo>
                  <a:lnTo>
                    <a:pt x="2659" y="45"/>
                  </a:lnTo>
                  <a:lnTo>
                    <a:pt x="2671" y="41"/>
                  </a:lnTo>
                  <a:close/>
                  <a:moveTo>
                    <a:pt x="400" y="15"/>
                  </a:moveTo>
                  <a:lnTo>
                    <a:pt x="416" y="15"/>
                  </a:lnTo>
                  <a:lnTo>
                    <a:pt x="421" y="22"/>
                  </a:lnTo>
                  <a:lnTo>
                    <a:pt x="428" y="29"/>
                  </a:lnTo>
                  <a:lnTo>
                    <a:pt x="435" y="34"/>
                  </a:lnTo>
                  <a:lnTo>
                    <a:pt x="432" y="38"/>
                  </a:lnTo>
                  <a:lnTo>
                    <a:pt x="430" y="40"/>
                  </a:lnTo>
                  <a:lnTo>
                    <a:pt x="428" y="41"/>
                  </a:lnTo>
                  <a:lnTo>
                    <a:pt x="426" y="45"/>
                  </a:lnTo>
                  <a:lnTo>
                    <a:pt x="425" y="48"/>
                  </a:lnTo>
                  <a:lnTo>
                    <a:pt x="423" y="54"/>
                  </a:lnTo>
                  <a:lnTo>
                    <a:pt x="418" y="54"/>
                  </a:lnTo>
                  <a:lnTo>
                    <a:pt x="411" y="54"/>
                  </a:lnTo>
                  <a:lnTo>
                    <a:pt x="407" y="52"/>
                  </a:lnTo>
                  <a:lnTo>
                    <a:pt x="402" y="52"/>
                  </a:lnTo>
                  <a:lnTo>
                    <a:pt x="397" y="50"/>
                  </a:lnTo>
                  <a:lnTo>
                    <a:pt x="397" y="43"/>
                  </a:lnTo>
                  <a:lnTo>
                    <a:pt x="398" y="38"/>
                  </a:lnTo>
                  <a:lnTo>
                    <a:pt x="400" y="31"/>
                  </a:lnTo>
                  <a:lnTo>
                    <a:pt x="400" y="24"/>
                  </a:lnTo>
                  <a:lnTo>
                    <a:pt x="400" y="15"/>
                  </a:lnTo>
                  <a:close/>
                  <a:moveTo>
                    <a:pt x="3165" y="0"/>
                  </a:moveTo>
                  <a:lnTo>
                    <a:pt x="3184" y="0"/>
                  </a:lnTo>
                  <a:lnTo>
                    <a:pt x="3188" y="5"/>
                  </a:lnTo>
                  <a:lnTo>
                    <a:pt x="3189" y="7"/>
                  </a:lnTo>
                  <a:lnTo>
                    <a:pt x="3191" y="10"/>
                  </a:lnTo>
                  <a:lnTo>
                    <a:pt x="3195" y="14"/>
                  </a:lnTo>
                  <a:lnTo>
                    <a:pt x="3196" y="19"/>
                  </a:lnTo>
                  <a:lnTo>
                    <a:pt x="3191" y="21"/>
                  </a:lnTo>
                  <a:lnTo>
                    <a:pt x="3189" y="22"/>
                  </a:lnTo>
                  <a:lnTo>
                    <a:pt x="3186" y="24"/>
                  </a:lnTo>
                  <a:lnTo>
                    <a:pt x="3184" y="27"/>
                  </a:lnTo>
                  <a:lnTo>
                    <a:pt x="3182" y="29"/>
                  </a:lnTo>
                  <a:lnTo>
                    <a:pt x="3181" y="34"/>
                  </a:lnTo>
                  <a:lnTo>
                    <a:pt x="3195" y="38"/>
                  </a:lnTo>
                  <a:lnTo>
                    <a:pt x="3202" y="41"/>
                  </a:lnTo>
                  <a:lnTo>
                    <a:pt x="3209" y="48"/>
                  </a:lnTo>
                  <a:lnTo>
                    <a:pt x="3216" y="57"/>
                  </a:lnTo>
                  <a:lnTo>
                    <a:pt x="3228" y="52"/>
                  </a:lnTo>
                  <a:lnTo>
                    <a:pt x="3240" y="50"/>
                  </a:lnTo>
                  <a:lnTo>
                    <a:pt x="3254" y="48"/>
                  </a:lnTo>
                  <a:lnTo>
                    <a:pt x="3270" y="43"/>
                  </a:lnTo>
                  <a:lnTo>
                    <a:pt x="3271" y="41"/>
                  </a:lnTo>
                  <a:lnTo>
                    <a:pt x="3271" y="41"/>
                  </a:lnTo>
                  <a:lnTo>
                    <a:pt x="3273" y="43"/>
                  </a:lnTo>
                  <a:lnTo>
                    <a:pt x="3273" y="45"/>
                  </a:lnTo>
                  <a:lnTo>
                    <a:pt x="3273" y="47"/>
                  </a:lnTo>
                  <a:lnTo>
                    <a:pt x="3287" y="54"/>
                  </a:lnTo>
                  <a:lnTo>
                    <a:pt x="3298" y="62"/>
                  </a:lnTo>
                  <a:lnTo>
                    <a:pt x="3306" y="73"/>
                  </a:lnTo>
                  <a:lnTo>
                    <a:pt x="3315" y="85"/>
                  </a:lnTo>
                  <a:lnTo>
                    <a:pt x="3315" y="108"/>
                  </a:lnTo>
                  <a:lnTo>
                    <a:pt x="3303" y="117"/>
                  </a:lnTo>
                  <a:lnTo>
                    <a:pt x="3298" y="125"/>
                  </a:lnTo>
                  <a:lnTo>
                    <a:pt x="3294" y="134"/>
                  </a:lnTo>
                  <a:lnTo>
                    <a:pt x="3289" y="143"/>
                  </a:lnTo>
                  <a:lnTo>
                    <a:pt x="3275" y="151"/>
                  </a:lnTo>
                  <a:lnTo>
                    <a:pt x="3259" y="160"/>
                  </a:lnTo>
                  <a:lnTo>
                    <a:pt x="3243" y="171"/>
                  </a:lnTo>
                  <a:lnTo>
                    <a:pt x="3231" y="185"/>
                  </a:lnTo>
                  <a:lnTo>
                    <a:pt x="3235" y="185"/>
                  </a:lnTo>
                  <a:lnTo>
                    <a:pt x="3247" y="178"/>
                  </a:lnTo>
                  <a:lnTo>
                    <a:pt x="3261" y="176"/>
                  </a:lnTo>
                  <a:lnTo>
                    <a:pt x="3277" y="178"/>
                  </a:lnTo>
                  <a:lnTo>
                    <a:pt x="3277" y="181"/>
                  </a:lnTo>
                  <a:lnTo>
                    <a:pt x="3275" y="185"/>
                  </a:lnTo>
                  <a:lnTo>
                    <a:pt x="3275" y="186"/>
                  </a:lnTo>
                  <a:lnTo>
                    <a:pt x="3275" y="188"/>
                  </a:lnTo>
                  <a:lnTo>
                    <a:pt x="3275" y="188"/>
                  </a:lnTo>
                  <a:lnTo>
                    <a:pt x="3275" y="190"/>
                  </a:lnTo>
                  <a:lnTo>
                    <a:pt x="3277" y="190"/>
                  </a:lnTo>
                  <a:lnTo>
                    <a:pt x="3280" y="192"/>
                  </a:lnTo>
                  <a:lnTo>
                    <a:pt x="3285" y="186"/>
                  </a:lnTo>
                  <a:lnTo>
                    <a:pt x="3292" y="181"/>
                  </a:lnTo>
                  <a:lnTo>
                    <a:pt x="3299" y="176"/>
                  </a:lnTo>
                  <a:lnTo>
                    <a:pt x="3308" y="172"/>
                  </a:lnTo>
                  <a:lnTo>
                    <a:pt x="3308" y="178"/>
                  </a:lnTo>
                  <a:lnTo>
                    <a:pt x="3305" y="183"/>
                  </a:lnTo>
                  <a:lnTo>
                    <a:pt x="3303" y="188"/>
                  </a:lnTo>
                  <a:lnTo>
                    <a:pt x="3301" y="195"/>
                  </a:lnTo>
                  <a:lnTo>
                    <a:pt x="3299" y="204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3" y="206"/>
                  </a:lnTo>
                  <a:lnTo>
                    <a:pt x="3303" y="207"/>
                  </a:lnTo>
                  <a:lnTo>
                    <a:pt x="3312" y="207"/>
                  </a:lnTo>
                  <a:lnTo>
                    <a:pt x="3312" y="195"/>
                  </a:lnTo>
                  <a:lnTo>
                    <a:pt x="3329" y="193"/>
                  </a:lnTo>
                  <a:lnTo>
                    <a:pt x="3345" y="193"/>
                  </a:lnTo>
                  <a:lnTo>
                    <a:pt x="3357" y="195"/>
                  </a:lnTo>
                  <a:lnTo>
                    <a:pt x="3369" y="204"/>
                  </a:lnTo>
                  <a:lnTo>
                    <a:pt x="3369" y="206"/>
                  </a:lnTo>
                  <a:lnTo>
                    <a:pt x="3369" y="211"/>
                  </a:lnTo>
                  <a:lnTo>
                    <a:pt x="3371" y="216"/>
                  </a:lnTo>
                  <a:lnTo>
                    <a:pt x="3371" y="221"/>
                  </a:lnTo>
                  <a:lnTo>
                    <a:pt x="3373" y="226"/>
                  </a:lnTo>
                  <a:lnTo>
                    <a:pt x="3423" y="230"/>
                  </a:lnTo>
                  <a:lnTo>
                    <a:pt x="3427" y="219"/>
                  </a:lnTo>
                  <a:lnTo>
                    <a:pt x="3427" y="216"/>
                  </a:lnTo>
                  <a:lnTo>
                    <a:pt x="3427" y="214"/>
                  </a:lnTo>
                  <a:lnTo>
                    <a:pt x="3427" y="211"/>
                  </a:lnTo>
                  <a:lnTo>
                    <a:pt x="3427" y="206"/>
                  </a:lnTo>
                  <a:lnTo>
                    <a:pt x="3427" y="200"/>
                  </a:lnTo>
                  <a:lnTo>
                    <a:pt x="3430" y="199"/>
                  </a:lnTo>
                  <a:lnTo>
                    <a:pt x="3430" y="199"/>
                  </a:lnTo>
                  <a:lnTo>
                    <a:pt x="3432" y="199"/>
                  </a:lnTo>
                  <a:lnTo>
                    <a:pt x="3432" y="197"/>
                  </a:lnTo>
                  <a:lnTo>
                    <a:pt x="3434" y="195"/>
                  </a:lnTo>
                  <a:lnTo>
                    <a:pt x="3444" y="200"/>
                  </a:lnTo>
                  <a:lnTo>
                    <a:pt x="3455" y="206"/>
                  </a:lnTo>
                  <a:lnTo>
                    <a:pt x="3465" y="211"/>
                  </a:lnTo>
                  <a:lnTo>
                    <a:pt x="3476" y="202"/>
                  </a:lnTo>
                  <a:lnTo>
                    <a:pt x="3488" y="197"/>
                  </a:lnTo>
                  <a:lnTo>
                    <a:pt x="3507" y="195"/>
                  </a:lnTo>
                  <a:lnTo>
                    <a:pt x="3507" y="200"/>
                  </a:lnTo>
                  <a:lnTo>
                    <a:pt x="3510" y="200"/>
                  </a:lnTo>
                  <a:lnTo>
                    <a:pt x="3519" y="235"/>
                  </a:lnTo>
                  <a:lnTo>
                    <a:pt x="3507" y="247"/>
                  </a:lnTo>
                  <a:lnTo>
                    <a:pt x="3500" y="265"/>
                  </a:lnTo>
                  <a:lnTo>
                    <a:pt x="3502" y="268"/>
                  </a:lnTo>
                  <a:lnTo>
                    <a:pt x="3504" y="272"/>
                  </a:lnTo>
                  <a:lnTo>
                    <a:pt x="3504" y="275"/>
                  </a:lnTo>
                  <a:lnTo>
                    <a:pt x="3505" y="279"/>
                  </a:lnTo>
                  <a:lnTo>
                    <a:pt x="3507" y="284"/>
                  </a:lnTo>
                  <a:lnTo>
                    <a:pt x="3516" y="293"/>
                  </a:lnTo>
                  <a:lnTo>
                    <a:pt x="3528" y="300"/>
                  </a:lnTo>
                  <a:lnTo>
                    <a:pt x="3538" y="307"/>
                  </a:lnTo>
                  <a:lnTo>
                    <a:pt x="3538" y="307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2" y="303"/>
                  </a:lnTo>
                  <a:lnTo>
                    <a:pt x="3547" y="295"/>
                  </a:lnTo>
                  <a:lnTo>
                    <a:pt x="3551" y="284"/>
                  </a:lnTo>
                  <a:lnTo>
                    <a:pt x="3554" y="274"/>
                  </a:lnTo>
                  <a:lnTo>
                    <a:pt x="3561" y="265"/>
                  </a:lnTo>
                  <a:lnTo>
                    <a:pt x="3561" y="274"/>
                  </a:lnTo>
                  <a:lnTo>
                    <a:pt x="3563" y="281"/>
                  </a:lnTo>
                  <a:lnTo>
                    <a:pt x="3566" y="286"/>
                  </a:lnTo>
                  <a:lnTo>
                    <a:pt x="3572" y="289"/>
                  </a:lnTo>
                  <a:lnTo>
                    <a:pt x="3579" y="291"/>
                  </a:lnTo>
                  <a:lnTo>
                    <a:pt x="3587" y="293"/>
                  </a:lnTo>
                  <a:lnTo>
                    <a:pt x="3600" y="272"/>
                  </a:lnTo>
                  <a:lnTo>
                    <a:pt x="3605" y="277"/>
                  </a:lnTo>
                  <a:lnTo>
                    <a:pt x="3610" y="281"/>
                  </a:lnTo>
                  <a:lnTo>
                    <a:pt x="3613" y="286"/>
                  </a:lnTo>
                  <a:lnTo>
                    <a:pt x="3619" y="289"/>
                  </a:lnTo>
                  <a:lnTo>
                    <a:pt x="3626" y="293"/>
                  </a:lnTo>
                  <a:lnTo>
                    <a:pt x="3629" y="289"/>
                  </a:lnTo>
                  <a:lnTo>
                    <a:pt x="3633" y="286"/>
                  </a:lnTo>
                  <a:lnTo>
                    <a:pt x="3636" y="286"/>
                  </a:lnTo>
                  <a:lnTo>
                    <a:pt x="3638" y="286"/>
                  </a:lnTo>
                  <a:lnTo>
                    <a:pt x="3643" y="286"/>
                  </a:lnTo>
                  <a:lnTo>
                    <a:pt x="3647" y="288"/>
                  </a:lnTo>
                  <a:lnTo>
                    <a:pt x="3654" y="288"/>
                  </a:lnTo>
                  <a:lnTo>
                    <a:pt x="3652" y="270"/>
                  </a:lnTo>
                  <a:lnTo>
                    <a:pt x="3648" y="258"/>
                  </a:lnTo>
                  <a:lnTo>
                    <a:pt x="3645" y="242"/>
                  </a:lnTo>
                  <a:lnTo>
                    <a:pt x="3657" y="239"/>
                  </a:lnTo>
                  <a:lnTo>
                    <a:pt x="3668" y="235"/>
                  </a:lnTo>
                  <a:lnTo>
                    <a:pt x="3685" y="235"/>
                  </a:lnTo>
                  <a:lnTo>
                    <a:pt x="3704" y="237"/>
                  </a:lnTo>
                  <a:lnTo>
                    <a:pt x="3723" y="242"/>
                  </a:lnTo>
                  <a:lnTo>
                    <a:pt x="3741" y="247"/>
                  </a:lnTo>
                  <a:lnTo>
                    <a:pt x="3757" y="253"/>
                  </a:lnTo>
                  <a:lnTo>
                    <a:pt x="3764" y="258"/>
                  </a:lnTo>
                  <a:lnTo>
                    <a:pt x="3767" y="261"/>
                  </a:lnTo>
                  <a:lnTo>
                    <a:pt x="3769" y="267"/>
                  </a:lnTo>
                  <a:lnTo>
                    <a:pt x="3769" y="270"/>
                  </a:lnTo>
                  <a:lnTo>
                    <a:pt x="3771" y="272"/>
                  </a:lnTo>
                  <a:lnTo>
                    <a:pt x="3771" y="275"/>
                  </a:lnTo>
                  <a:lnTo>
                    <a:pt x="3774" y="277"/>
                  </a:lnTo>
                  <a:lnTo>
                    <a:pt x="3778" y="279"/>
                  </a:lnTo>
                  <a:lnTo>
                    <a:pt x="3783" y="281"/>
                  </a:lnTo>
                  <a:lnTo>
                    <a:pt x="3793" y="277"/>
                  </a:lnTo>
                  <a:lnTo>
                    <a:pt x="3805" y="277"/>
                  </a:lnTo>
                  <a:lnTo>
                    <a:pt x="3818" y="277"/>
                  </a:lnTo>
                  <a:lnTo>
                    <a:pt x="3823" y="288"/>
                  </a:lnTo>
                  <a:lnTo>
                    <a:pt x="3830" y="298"/>
                  </a:lnTo>
                  <a:lnTo>
                    <a:pt x="3840" y="307"/>
                  </a:lnTo>
                  <a:lnTo>
                    <a:pt x="3853" y="312"/>
                  </a:lnTo>
                  <a:lnTo>
                    <a:pt x="3865" y="307"/>
                  </a:lnTo>
                  <a:lnTo>
                    <a:pt x="3882" y="307"/>
                  </a:lnTo>
                  <a:lnTo>
                    <a:pt x="3898" y="309"/>
                  </a:lnTo>
                  <a:lnTo>
                    <a:pt x="3914" y="312"/>
                  </a:lnTo>
                  <a:lnTo>
                    <a:pt x="3926" y="315"/>
                  </a:lnTo>
                  <a:lnTo>
                    <a:pt x="3931" y="331"/>
                  </a:lnTo>
                  <a:lnTo>
                    <a:pt x="3933" y="345"/>
                  </a:lnTo>
                  <a:lnTo>
                    <a:pt x="3936" y="357"/>
                  </a:lnTo>
                  <a:lnTo>
                    <a:pt x="3940" y="359"/>
                  </a:lnTo>
                  <a:lnTo>
                    <a:pt x="3942" y="363"/>
                  </a:lnTo>
                  <a:lnTo>
                    <a:pt x="3945" y="364"/>
                  </a:lnTo>
                  <a:lnTo>
                    <a:pt x="3978" y="361"/>
                  </a:lnTo>
                  <a:lnTo>
                    <a:pt x="4011" y="361"/>
                  </a:lnTo>
                  <a:lnTo>
                    <a:pt x="4045" y="361"/>
                  </a:lnTo>
                  <a:lnTo>
                    <a:pt x="4048" y="368"/>
                  </a:lnTo>
                  <a:lnTo>
                    <a:pt x="4053" y="373"/>
                  </a:lnTo>
                  <a:lnTo>
                    <a:pt x="4059" y="380"/>
                  </a:lnTo>
                  <a:lnTo>
                    <a:pt x="4064" y="384"/>
                  </a:lnTo>
                  <a:lnTo>
                    <a:pt x="4071" y="389"/>
                  </a:lnTo>
                  <a:lnTo>
                    <a:pt x="4071" y="384"/>
                  </a:lnTo>
                  <a:lnTo>
                    <a:pt x="4073" y="382"/>
                  </a:lnTo>
                  <a:lnTo>
                    <a:pt x="4074" y="378"/>
                  </a:lnTo>
                  <a:lnTo>
                    <a:pt x="4074" y="375"/>
                  </a:lnTo>
                  <a:lnTo>
                    <a:pt x="4076" y="370"/>
                  </a:lnTo>
                  <a:lnTo>
                    <a:pt x="4073" y="364"/>
                  </a:lnTo>
                  <a:lnTo>
                    <a:pt x="4071" y="361"/>
                  </a:lnTo>
                  <a:lnTo>
                    <a:pt x="4069" y="359"/>
                  </a:lnTo>
                  <a:lnTo>
                    <a:pt x="4069" y="356"/>
                  </a:lnTo>
                  <a:lnTo>
                    <a:pt x="4071" y="352"/>
                  </a:lnTo>
                  <a:lnTo>
                    <a:pt x="4071" y="347"/>
                  </a:lnTo>
                  <a:lnTo>
                    <a:pt x="4071" y="342"/>
                  </a:lnTo>
                  <a:lnTo>
                    <a:pt x="4088" y="345"/>
                  </a:lnTo>
                  <a:lnTo>
                    <a:pt x="4100" y="352"/>
                  </a:lnTo>
                  <a:lnTo>
                    <a:pt x="4114" y="357"/>
                  </a:lnTo>
                  <a:lnTo>
                    <a:pt x="4120" y="357"/>
                  </a:lnTo>
                  <a:lnTo>
                    <a:pt x="4125" y="357"/>
                  </a:lnTo>
                  <a:lnTo>
                    <a:pt x="4130" y="356"/>
                  </a:lnTo>
                  <a:lnTo>
                    <a:pt x="4134" y="352"/>
                  </a:lnTo>
                  <a:lnTo>
                    <a:pt x="4137" y="350"/>
                  </a:lnTo>
                  <a:lnTo>
                    <a:pt x="4141" y="349"/>
                  </a:lnTo>
                  <a:lnTo>
                    <a:pt x="4198" y="373"/>
                  </a:lnTo>
                  <a:lnTo>
                    <a:pt x="4230" y="406"/>
                  </a:lnTo>
                  <a:lnTo>
                    <a:pt x="4235" y="410"/>
                  </a:lnTo>
                  <a:lnTo>
                    <a:pt x="4240" y="410"/>
                  </a:lnTo>
                  <a:lnTo>
                    <a:pt x="4245" y="411"/>
                  </a:lnTo>
                  <a:lnTo>
                    <a:pt x="4251" y="411"/>
                  </a:lnTo>
                  <a:lnTo>
                    <a:pt x="4256" y="415"/>
                  </a:lnTo>
                  <a:lnTo>
                    <a:pt x="4266" y="424"/>
                  </a:lnTo>
                  <a:lnTo>
                    <a:pt x="4273" y="434"/>
                  </a:lnTo>
                  <a:lnTo>
                    <a:pt x="4280" y="443"/>
                  </a:lnTo>
                  <a:lnTo>
                    <a:pt x="4289" y="450"/>
                  </a:lnTo>
                  <a:lnTo>
                    <a:pt x="4306" y="453"/>
                  </a:lnTo>
                  <a:lnTo>
                    <a:pt x="4308" y="452"/>
                  </a:lnTo>
                  <a:lnTo>
                    <a:pt x="4310" y="452"/>
                  </a:lnTo>
                  <a:lnTo>
                    <a:pt x="4312" y="450"/>
                  </a:lnTo>
                  <a:lnTo>
                    <a:pt x="4313" y="450"/>
                  </a:lnTo>
                  <a:lnTo>
                    <a:pt x="4317" y="450"/>
                  </a:lnTo>
                  <a:lnTo>
                    <a:pt x="4327" y="462"/>
                  </a:lnTo>
                  <a:lnTo>
                    <a:pt x="4338" y="474"/>
                  </a:lnTo>
                  <a:lnTo>
                    <a:pt x="4347" y="487"/>
                  </a:lnTo>
                  <a:lnTo>
                    <a:pt x="4352" y="504"/>
                  </a:lnTo>
                  <a:lnTo>
                    <a:pt x="4317" y="504"/>
                  </a:lnTo>
                  <a:lnTo>
                    <a:pt x="4315" y="507"/>
                  </a:lnTo>
                  <a:lnTo>
                    <a:pt x="4312" y="511"/>
                  </a:lnTo>
                  <a:lnTo>
                    <a:pt x="4310" y="513"/>
                  </a:lnTo>
                  <a:lnTo>
                    <a:pt x="4308" y="518"/>
                  </a:lnTo>
                  <a:lnTo>
                    <a:pt x="4306" y="523"/>
                  </a:lnTo>
                  <a:lnTo>
                    <a:pt x="4310" y="525"/>
                  </a:lnTo>
                  <a:lnTo>
                    <a:pt x="4312" y="527"/>
                  </a:lnTo>
                  <a:lnTo>
                    <a:pt x="4313" y="528"/>
                  </a:lnTo>
                  <a:lnTo>
                    <a:pt x="4315" y="532"/>
                  </a:lnTo>
                  <a:lnTo>
                    <a:pt x="4315" y="534"/>
                  </a:lnTo>
                  <a:lnTo>
                    <a:pt x="4313" y="537"/>
                  </a:lnTo>
                  <a:lnTo>
                    <a:pt x="4310" y="542"/>
                  </a:lnTo>
                  <a:lnTo>
                    <a:pt x="4308" y="544"/>
                  </a:lnTo>
                  <a:lnTo>
                    <a:pt x="4305" y="546"/>
                  </a:lnTo>
                  <a:lnTo>
                    <a:pt x="4301" y="546"/>
                  </a:lnTo>
                  <a:lnTo>
                    <a:pt x="4298" y="546"/>
                  </a:lnTo>
                  <a:lnTo>
                    <a:pt x="4291" y="546"/>
                  </a:lnTo>
                  <a:lnTo>
                    <a:pt x="4284" y="535"/>
                  </a:lnTo>
                  <a:lnTo>
                    <a:pt x="4273" y="530"/>
                  </a:lnTo>
                  <a:lnTo>
                    <a:pt x="4259" y="527"/>
                  </a:lnTo>
                  <a:lnTo>
                    <a:pt x="4259" y="514"/>
                  </a:lnTo>
                  <a:lnTo>
                    <a:pt x="4256" y="513"/>
                  </a:lnTo>
                  <a:lnTo>
                    <a:pt x="4252" y="511"/>
                  </a:lnTo>
                  <a:lnTo>
                    <a:pt x="4251" y="509"/>
                  </a:lnTo>
                  <a:lnTo>
                    <a:pt x="4247" y="507"/>
                  </a:lnTo>
                  <a:lnTo>
                    <a:pt x="4240" y="507"/>
                  </a:lnTo>
                  <a:lnTo>
                    <a:pt x="4238" y="507"/>
                  </a:lnTo>
                  <a:lnTo>
                    <a:pt x="4237" y="509"/>
                  </a:lnTo>
                  <a:lnTo>
                    <a:pt x="4235" y="509"/>
                  </a:lnTo>
                  <a:lnTo>
                    <a:pt x="4233" y="509"/>
                  </a:lnTo>
                  <a:lnTo>
                    <a:pt x="4230" y="511"/>
                  </a:lnTo>
                  <a:lnTo>
                    <a:pt x="4226" y="504"/>
                  </a:lnTo>
                  <a:lnTo>
                    <a:pt x="4221" y="497"/>
                  </a:lnTo>
                  <a:lnTo>
                    <a:pt x="4217" y="492"/>
                  </a:lnTo>
                  <a:lnTo>
                    <a:pt x="4217" y="504"/>
                  </a:lnTo>
                  <a:lnTo>
                    <a:pt x="4214" y="518"/>
                  </a:lnTo>
                  <a:lnTo>
                    <a:pt x="4210" y="530"/>
                  </a:lnTo>
                  <a:lnTo>
                    <a:pt x="4202" y="537"/>
                  </a:lnTo>
                  <a:lnTo>
                    <a:pt x="4198" y="539"/>
                  </a:lnTo>
                  <a:lnTo>
                    <a:pt x="4195" y="539"/>
                  </a:lnTo>
                  <a:lnTo>
                    <a:pt x="4193" y="539"/>
                  </a:lnTo>
                  <a:lnTo>
                    <a:pt x="4191" y="539"/>
                  </a:lnTo>
                  <a:lnTo>
                    <a:pt x="4189" y="537"/>
                  </a:lnTo>
                  <a:lnTo>
                    <a:pt x="4188" y="537"/>
                  </a:lnTo>
                  <a:lnTo>
                    <a:pt x="4186" y="537"/>
                  </a:lnTo>
                  <a:lnTo>
                    <a:pt x="4184" y="539"/>
                  </a:lnTo>
                  <a:lnTo>
                    <a:pt x="4182" y="541"/>
                  </a:lnTo>
                  <a:lnTo>
                    <a:pt x="4179" y="546"/>
                  </a:lnTo>
                  <a:lnTo>
                    <a:pt x="4189" y="558"/>
                  </a:lnTo>
                  <a:lnTo>
                    <a:pt x="4200" y="579"/>
                  </a:lnTo>
                  <a:lnTo>
                    <a:pt x="4205" y="603"/>
                  </a:lnTo>
                  <a:lnTo>
                    <a:pt x="4202" y="603"/>
                  </a:lnTo>
                  <a:lnTo>
                    <a:pt x="4200" y="605"/>
                  </a:lnTo>
                  <a:lnTo>
                    <a:pt x="4196" y="605"/>
                  </a:lnTo>
                  <a:lnTo>
                    <a:pt x="4191" y="607"/>
                  </a:lnTo>
                  <a:lnTo>
                    <a:pt x="4184" y="602"/>
                  </a:lnTo>
                  <a:lnTo>
                    <a:pt x="4179" y="598"/>
                  </a:lnTo>
                  <a:lnTo>
                    <a:pt x="4172" y="597"/>
                  </a:lnTo>
                  <a:lnTo>
                    <a:pt x="4163" y="595"/>
                  </a:lnTo>
                  <a:lnTo>
                    <a:pt x="4158" y="609"/>
                  </a:lnTo>
                  <a:lnTo>
                    <a:pt x="4148" y="616"/>
                  </a:lnTo>
                  <a:lnTo>
                    <a:pt x="4135" y="621"/>
                  </a:lnTo>
                  <a:lnTo>
                    <a:pt x="4121" y="626"/>
                  </a:lnTo>
                  <a:lnTo>
                    <a:pt x="4120" y="640"/>
                  </a:lnTo>
                  <a:lnTo>
                    <a:pt x="4116" y="651"/>
                  </a:lnTo>
                  <a:lnTo>
                    <a:pt x="4109" y="661"/>
                  </a:lnTo>
                  <a:lnTo>
                    <a:pt x="4095" y="663"/>
                  </a:lnTo>
                  <a:lnTo>
                    <a:pt x="4085" y="666"/>
                  </a:lnTo>
                  <a:lnTo>
                    <a:pt x="4078" y="670"/>
                  </a:lnTo>
                  <a:lnTo>
                    <a:pt x="4071" y="672"/>
                  </a:lnTo>
                  <a:lnTo>
                    <a:pt x="4066" y="668"/>
                  </a:lnTo>
                  <a:lnTo>
                    <a:pt x="4060" y="663"/>
                  </a:lnTo>
                  <a:lnTo>
                    <a:pt x="4057" y="658"/>
                  </a:lnTo>
                  <a:lnTo>
                    <a:pt x="4050" y="659"/>
                  </a:lnTo>
                  <a:lnTo>
                    <a:pt x="4041" y="661"/>
                  </a:lnTo>
                  <a:lnTo>
                    <a:pt x="4034" y="665"/>
                  </a:lnTo>
                  <a:lnTo>
                    <a:pt x="4029" y="668"/>
                  </a:lnTo>
                  <a:lnTo>
                    <a:pt x="4029" y="675"/>
                  </a:lnTo>
                  <a:lnTo>
                    <a:pt x="4024" y="677"/>
                  </a:lnTo>
                  <a:lnTo>
                    <a:pt x="4015" y="677"/>
                  </a:lnTo>
                  <a:lnTo>
                    <a:pt x="4003" y="677"/>
                  </a:lnTo>
                  <a:lnTo>
                    <a:pt x="3992" y="679"/>
                  </a:lnTo>
                  <a:lnTo>
                    <a:pt x="3987" y="680"/>
                  </a:lnTo>
                  <a:lnTo>
                    <a:pt x="3978" y="701"/>
                  </a:lnTo>
                  <a:lnTo>
                    <a:pt x="3977" y="724"/>
                  </a:lnTo>
                  <a:lnTo>
                    <a:pt x="3977" y="750"/>
                  </a:lnTo>
                  <a:lnTo>
                    <a:pt x="3980" y="773"/>
                  </a:lnTo>
                  <a:lnTo>
                    <a:pt x="3975" y="773"/>
                  </a:lnTo>
                  <a:lnTo>
                    <a:pt x="3973" y="773"/>
                  </a:lnTo>
                  <a:lnTo>
                    <a:pt x="3971" y="773"/>
                  </a:lnTo>
                  <a:lnTo>
                    <a:pt x="3970" y="775"/>
                  </a:lnTo>
                  <a:lnTo>
                    <a:pt x="3968" y="776"/>
                  </a:lnTo>
                  <a:lnTo>
                    <a:pt x="3966" y="782"/>
                  </a:lnTo>
                  <a:lnTo>
                    <a:pt x="3964" y="787"/>
                  </a:lnTo>
                  <a:lnTo>
                    <a:pt x="3964" y="794"/>
                  </a:lnTo>
                  <a:lnTo>
                    <a:pt x="3964" y="802"/>
                  </a:lnTo>
                  <a:lnTo>
                    <a:pt x="3952" y="802"/>
                  </a:lnTo>
                  <a:lnTo>
                    <a:pt x="3945" y="813"/>
                  </a:lnTo>
                  <a:lnTo>
                    <a:pt x="3940" y="820"/>
                  </a:lnTo>
                  <a:lnTo>
                    <a:pt x="3938" y="827"/>
                  </a:lnTo>
                  <a:lnTo>
                    <a:pt x="3936" y="841"/>
                  </a:lnTo>
                  <a:lnTo>
                    <a:pt x="3933" y="841"/>
                  </a:lnTo>
                  <a:lnTo>
                    <a:pt x="3929" y="841"/>
                  </a:lnTo>
                  <a:lnTo>
                    <a:pt x="3928" y="841"/>
                  </a:lnTo>
                  <a:lnTo>
                    <a:pt x="3928" y="841"/>
                  </a:lnTo>
                  <a:lnTo>
                    <a:pt x="3926" y="841"/>
                  </a:lnTo>
                  <a:lnTo>
                    <a:pt x="3922" y="841"/>
                  </a:lnTo>
                  <a:lnTo>
                    <a:pt x="3915" y="855"/>
                  </a:lnTo>
                  <a:lnTo>
                    <a:pt x="3910" y="872"/>
                  </a:lnTo>
                  <a:lnTo>
                    <a:pt x="3898" y="872"/>
                  </a:lnTo>
                  <a:lnTo>
                    <a:pt x="3894" y="891"/>
                  </a:lnTo>
                  <a:lnTo>
                    <a:pt x="3888" y="891"/>
                  </a:lnTo>
                  <a:lnTo>
                    <a:pt x="3888" y="886"/>
                  </a:lnTo>
                  <a:lnTo>
                    <a:pt x="3874" y="867"/>
                  </a:lnTo>
                  <a:lnTo>
                    <a:pt x="3865" y="844"/>
                  </a:lnTo>
                  <a:lnTo>
                    <a:pt x="3863" y="818"/>
                  </a:lnTo>
                  <a:lnTo>
                    <a:pt x="3865" y="787"/>
                  </a:lnTo>
                  <a:lnTo>
                    <a:pt x="3870" y="783"/>
                  </a:lnTo>
                  <a:lnTo>
                    <a:pt x="3874" y="780"/>
                  </a:lnTo>
                  <a:lnTo>
                    <a:pt x="3879" y="776"/>
                  </a:lnTo>
                  <a:lnTo>
                    <a:pt x="3881" y="771"/>
                  </a:lnTo>
                  <a:lnTo>
                    <a:pt x="3884" y="764"/>
                  </a:lnTo>
                  <a:lnTo>
                    <a:pt x="3879" y="755"/>
                  </a:lnTo>
                  <a:lnTo>
                    <a:pt x="3877" y="743"/>
                  </a:lnTo>
                  <a:lnTo>
                    <a:pt x="3884" y="729"/>
                  </a:lnTo>
                  <a:lnTo>
                    <a:pt x="3891" y="724"/>
                  </a:lnTo>
                  <a:lnTo>
                    <a:pt x="3900" y="720"/>
                  </a:lnTo>
                  <a:lnTo>
                    <a:pt x="3910" y="717"/>
                  </a:lnTo>
                  <a:lnTo>
                    <a:pt x="3917" y="710"/>
                  </a:lnTo>
                  <a:lnTo>
                    <a:pt x="3931" y="689"/>
                  </a:lnTo>
                  <a:lnTo>
                    <a:pt x="3945" y="668"/>
                  </a:lnTo>
                  <a:lnTo>
                    <a:pt x="3956" y="659"/>
                  </a:lnTo>
                  <a:lnTo>
                    <a:pt x="3968" y="651"/>
                  </a:lnTo>
                  <a:lnTo>
                    <a:pt x="3980" y="642"/>
                  </a:lnTo>
                  <a:lnTo>
                    <a:pt x="3985" y="630"/>
                  </a:lnTo>
                  <a:lnTo>
                    <a:pt x="3989" y="616"/>
                  </a:lnTo>
                  <a:lnTo>
                    <a:pt x="3994" y="603"/>
                  </a:lnTo>
                  <a:lnTo>
                    <a:pt x="3994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0"/>
                  </a:lnTo>
                  <a:lnTo>
                    <a:pt x="3990" y="598"/>
                  </a:lnTo>
                  <a:lnTo>
                    <a:pt x="3987" y="600"/>
                  </a:lnTo>
                  <a:lnTo>
                    <a:pt x="3987" y="600"/>
                  </a:lnTo>
                  <a:lnTo>
                    <a:pt x="3985" y="602"/>
                  </a:lnTo>
                  <a:lnTo>
                    <a:pt x="3985" y="602"/>
                  </a:lnTo>
                  <a:lnTo>
                    <a:pt x="3984" y="603"/>
                  </a:lnTo>
                  <a:lnTo>
                    <a:pt x="3975" y="616"/>
                  </a:lnTo>
                  <a:lnTo>
                    <a:pt x="3966" y="630"/>
                  </a:lnTo>
                  <a:lnTo>
                    <a:pt x="3957" y="642"/>
                  </a:lnTo>
                  <a:lnTo>
                    <a:pt x="3945" y="651"/>
                  </a:lnTo>
                  <a:lnTo>
                    <a:pt x="3929" y="658"/>
                  </a:lnTo>
                  <a:lnTo>
                    <a:pt x="3928" y="652"/>
                  </a:lnTo>
                  <a:lnTo>
                    <a:pt x="3928" y="651"/>
                  </a:lnTo>
                  <a:lnTo>
                    <a:pt x="3926" y="647"/>
                  </a:lnTo>
                  <a:lnTo>
                    <a:pt x="3926" y="642"/>
                  </a:lnTo>
                  <a:lnTo>
                    <a:pt x="3928" y="640"/>
                  </a:lnTo>
                  <a:lnTo>
                    <a:pt x="3928" y="638"/>
                  </a:lnTo>
                  <a:lnTo>
                    <a:pt x="3928" y="637"/>
                  </a:lnTo>
                  <a:lnTo>
                    <a:pt x="3929" y="633"/>
                  </a:lnTo>
                  <a:lnTo>
                    <a:pt x="3929" y="630"/>
                  </a:lnTo>
                  <a:lnTo>
                    <a:pt x="3924" y="626"/>
                  </a:lnTo>
                  <a:lnTo>
                    <a:pt x="3919" y="624"/>
                  </a:lnTo>
                  <a:lnTo>
                    <a:pt x="3915" y="623"/>
                  </a:lnTo>
                  <a:lnTo>
                    <a:pt x="3910" y="621"/>
                  </a:lnTo>
                  <a:lnTo>
                    <a:pt x="3907" y="623"/>
                  </a:lnTo>
                  <a:lnTo>
                    <a:pt x="3898" y="628"/>
                  </a:lnTo>
                  <a:lnTo>
                    <a:pt x="3886" y="638"/>
                  </a:lnTo>
                  <a:lnTo>
                    <a:pt x="3875" y="651"/>
                  </a:lnTo>
                  <a:lnTo>
                    <a:pt x="3865" y="663"/>
                  </a:lnTo>
                  <a:lnTo>
                    <a:pt x="3860" y="672"/>
                  </a:lnTo>
                  <a:lnTo>
                    <a:pt x="3860" y="675"/>
                  </a:lnTo>
                  <a:lnTo>
                    <a:pt x="3860" y="679"/>
                  </a:lnTo>
                  <a:lnTo>
                    <a:pt x="3861" y="682"/>
                  </a:lnTo>
                  <a:lnTo>
                    <a:pt x="3863" y="687"/>
                  </a:lnTo>
                  <a:lnTo>
                    <a:pt x="3865" y="691"/>
                  </a:lnTo>
                  <a:lnTo>
                    <a:pt x="3865" y="694"/>
                  </a:lnTo>
                  <a:lnTo>
                    <a:pt x="3854" y="699"/>
                  </a:lnTo>
                  <a:lnTo>
                    <a:pt x="3842" y="701"/>
                  </a:lnTo>
                  <a:lnTo>
                    <a:pt x="3826" y="703"/>
                  </a:lnTo>
                  <a:lnTo>
                    <a:pt x="3811" y="703"/>
                  </a:lnTo>
                  <a:lnTo>
                    <a:pt x="3811" y="684"/>
                  </a:lnTo>
                  <a:lnTo>
                    <a:pt x="3795" y="687"/>
                  </a:lnTo>
                  <a:lnTo>
                    <a:pt x="3781" y="693"/>
                  </a:lnTo>
                  <a:lnTo>
                    <a:pt x="3769" y="691"/>
                  </a:lnTo>
                  <a:lnTo>
                    <a:pt x="3760" y="680"/>
                  </a:lnTo>
                  <a:lnTo>
                    <a:pt x="3725" y="675"/>
                  </a:lnTo>
                  <a:lnTo>
                    <a:pt x="3713" y="687"/>
                  </a:lnTo>
                  <a:lnTo>
                    <a:pt x="3699" y="696"/>
                  </a:lnTo>
                  <a:lnTo>
                    <a:pt x="3687" y="706"/>
                  </a:lnTo>
                  <a:lnTo>
                    <a:pt x="3680" y="719"/>
                  </a:lnTo>
                  <a:lnTo>
                    <a:pt x="3673" y="731"/>
                  </a:lnTo>
                  <a:lnTo>
                    <a:pt x="3666" y="743"/>
                  </a:lnTo>
                  <a:lnTo>
                    <a:pt x="3657" y="752"/>
                  </a:lnTo>
                  <a:lnTo>
                    <a:pt x="3629" y="761"/>
                  </a:lnTo>
                  <a:lnTo>
                    <a:pt x="3622" y="768"/>
                  </a:lnTo>
                  <a:lnTo>
                    <a:pt x="3617" y="776"/>
                  </a:lnTo>
                  <a:lnTo>
                    <a:pt x="3612" y="783"/>
                  </a:lnTo>
                  <a:lnTo>
                    <a:pt x="3600" y="792"/>
                  </a:lnTo>
                  <a:lnTo>
                    <a:pt x="3600" y="802"/>
                  </a:lnTo>
                  <a:lnTo>
                    <a:pt x="3615" y="802"/>
                  </a:lnTo>
                  <a:lnTo>
                    <a:pt x="3617" y="808"/>
                  </a:lnTo>
                  <a:lnTo>
                    <a:pt x="3619" y="811"/>
                  </a:lnTo>
                  <a:lnTo>
                    <a:pt x="3620" y="815"/>
                  </a:lnTo>
                  <a:lnTo>
                    <a:pt x="3624" y="818"/>
                  </a:lnTo>
                  <a:lnTo>
                    <a:pt x="3627" y="820"/>
                  </a:lnTo>
                  <a:lnTo>
                    <a:pt x="3634" y="822"/>
                  </a:lnTo>
                  <a:lnTo>
                    <a:pt x="3638" y="818"/>
                  </a:lnTo>
                  <a:lnTo>
                    <a:pt x="3641" y="816"/>
                  </a:lnTo>
                  <a:lnTo>
                    <a:pt x="3647" y="815"/>
                  </a:lnTo>
                  <a:lnTo>
                    <a:pt x="3652" y="815"/>
                  </a:lnTo>
                  <a:lnTo>
                    <a:pt x="3661" y="815"/>
                  </a:lnTo>
                  <a:lnTo>
                    <a:pt x="3668" y="823"/>
                  </a:lnTo>
                  <a:lnTo>
                    <a:pt x="3673" y="830"/>
                  </a:lnTo>
                  <a:lnTo>
                    <a:pt x="3676" y="839"/>
                  </a:lnTo>
                  <a:lnTo>
                    <a:pt x="3680" y="853"/>
                  </a:lnTo>
                  <a:lnTo>
                    <a:pt x="3682" y="862"/>
                  </a:lnTo>
                  <a:lnTo>
                    <a:pt x="3680" y="867"/>
                  </a:lnTo>
                  <a:lnTo>
                    <a:pt x="3675" y="872"/>
                  </a:lnTo>
                  <a:lnTo>
                    <a:pt x="3673" y="881"/>
                  </a:lnTo>
                  <a:lnTo>
                    <a:pt x="3673" y="891"/>
                  </a:lnTo>
                  <a:lnTo>
                    <a:pt x="3676" y="900"/>
                  </a:lnTo>
                  <a:lnTo>
                    <a:pt x="3680" y="909"/>
                  </a:lnTo>
                  <a:lnTo>
                    <a:pt x="3683" y="921"/>
                  </a:lnTo>
                  <a:lnTo>
                    <a:pt x="3673" y="932"/>
                  </a:lnTo>
                  <a:lnTo>
                    <a:pt x="3666" y="944"/>
                  </a:lnTo>
                  <a:lnTo>
                    <a:pt x="3661" y="956"/>
                  </a:lnTo>
                  <a:lnTo>
                    <a:pt x="3654" y="972"/>
                  </a:lnTo>
                  <a:lnTo>
                    <a:pt x="3650" y="975"/>
                  </a:lnTo>
                  <a:lnTo>
                    <a:pt x="3641" y="986"/>
                  </a:lnTo>
                  <a:lnTo>
                    <a:pt x="3631" y="998"/>
                  </a:lnTo>
                  <a:lnTo>
                    <a:pt x="3620" y="1012"/>
                  </a:lnTo>
                  <a:lnTo>
                    <a:pt x="3608" y="1024"/>
                  </a:lnTo>
                  <a:lnTo>
                    <a:pt x="3598" y="1036"/>
                  </a:lnTo>
                  <a:lnTo>
                    <a:pt x="3591" y="1045"/>
                  </a:lnTo>
                  <a:lnTo>
                    <a:pt x="3587" y="1049"/>
                  </a:lnTo>
                  <a:lnTo>
                    <a:pt x="3575" y="1052"/>
                  </a:lnTo>
                  <a:lnTo>
                    <a:pt x="3563" y="1050"/>
                  </a:lnTo>
                  <a:lnTo>
                    <a:pt x="3552" y="1050"/>
                  </a:lnTo>
                  <a:lnTo>
                    <a:pt x="3542" y="1052"/>
                  </a:lnTo>
                  <a:lnTo>
                    <a:pt x="3533" y="1061"/>
                  </a:lnTo>
                  <a:lnTo>
                    <a:pt x="3526" y="1071"/>
                  </a:lnTo>
                  <a:lnTo>
                    <a:pt x="3521" y="1082"/>
                  </a:lnTo>
                  <a:lnTo>
                    <a:pt x="3514" y="1092"/>
                  </a:lnTo>
                  <a:lnTo>
                    <a:pt x="3504" y="1099"/>
                  </a:lnTo>
                  <a:lnTo>
                    <a:pt x="3502" y="1099"/>
                  </a:lnTo>
                  <a:lnTo>
                    <a:pt x="3500" y="1101"/>
                  </a:lnTo>
                  <a:lnTo>
                    <a:pt x="3498" y="1101"/>
                  </a:lnTo>
                  <a:lnTo>
                    <a:pt x="3495" y="1101"/>
                  </a:lnTo>
                  <a:lnTo>
                    <a:pt x="3491" y="1103"/>
                  </a:lnTo>
                  <a:lnTo>
                    <a:pt x="3495" y="1113"/>
                  </a:lnTo>
                  <a:lnTo>
                    <a:pt x="3502" y="1124"/>
                  </a:lnTo>
                  <a:lnTo>
                    <a:pt x="3507" y="1136"/>
                  </a:lnTo>
                  <a:lnTo>
                    <a:pt x="3514" y="1148"/>
                  </a:lnTo>
                  <a:lnTo>
                    <a:pt x="3517" y="1159"/>
                  </a:lnTo>
                  <a:lnTo>
                    <a:pt x="3519" y="1171"/>
                  </a:lnTo>
                  <a:lnTo>
                    <a:pt x="3516" y="1179"/>
                  </a:lnTo>
                  <a:lnTo>
                    <a:pt x="3509" y="1186"/>
                  </a:lnTo>
                  <a:lnTo>
                    <a:pt x="3495" y="1192"/>
                  </a:lnTo>
                  <a:lnTo>
                    <a:pt x="3472" y="1195"/>
                  </a:lnTo>
                  <a:lnTo>
                    <a:pt x="3472" y="1186"/>
                  </a:lnTo>
                  <a:lnTo>
                    <a:pt x="3470" y="1178"/>
                  </a:lnTo>
                  <a:lnTo>
                    <a:pt x="3470" y="1166"/>
                  </a:lnTo>
                  <a:lnTo>
                    <a:pt x="3472" y="1152"/>
                  </a:lnTo>
                  <a:lnTo>
                    <a:pt x="3472" y="1141"/>
                  </a:lnTo>
                  <a:lnTo>
                    <a:pt x="3467" y="1141"/>
                  </a:lnTo>
                  <a:lnTo>
                    <a:pt x="3463" y="1141"/>
                  </a:lnTo>
                  <a:lnTo>
                    <a:pt x="3460" y="1141"/>
                  </a:lnTo>
                  <a:lnTo>
                    <a:pt x="3458" y="1141"/>
                  </a:lnTo>
                  <a:lnTo>
                    <a:pt x="3456" y="1139"/>
                  </a:lnTo>
                  <a:lnTo>
                    <a:pt x="3453" y="1138"/>
                  </a:lnTo>
                  <a:lnTo>
                    <a:pt x="3449" y="1132"/>
                  </a:lnTo>
                  <a:lnTo>
                    <a:pt x="3453" y="1127"/>
                  </a:lnTo>
                  <a:lnTo>
                    <a:pt x="3456" y="1122"/>
                  </a:lnTo>
                  <a:lnTo>
                    <a:pt x="3458" y="1117"/>
                  </a:lnTo>
                  <a:lnTo>
                    <a:pt x="3462" y="1110"/>
                  </a:lnTo>
                  <a:lnTo>
                    <a:pt x="3453" y="1110"/>
                  </a:lnTo>
                  <a:lnTo>
                    <a:pt x="3442" y="1108"/>
                  </a:lnTo>
                  <a:lnTo>
                    <a:pt x="3430" y="1111"/>
                  </a:lnTo>
                  <a:lnTo>
                    <a:pt x="3416" y="1117"/>
                  </a:lnTo>
                  <a:lnTo>
                    <a:pt x="3404" y="1122"/>
                  </a:lnTo>
                  <a:lnTo>
                    <a:pt x="3404" y="1118"/>
                  </a:lnTo>
                  <a:lnTo>
                    <a:pt x="3406" y="1113"/>
                  </a:lnTo>
                  <a:lnTo>
                    <a:pt x="3408" y="1110"/>
                  </a:lnTo>
                  <a:lnTo>
                    <a:pt x="3409" y="1104"/>
                  </a:lnTo>
                  <a:lnTo>
                    <a:pt x="3411" y="1101"/>
                  </a:lnTo>
                  <a:lnTo>
                    <a:pt x="3414" y="1094"/>
                  </a:lnTo>
                  <a:lnTo>
                    <a:pt x="3411" y="1094"/>
                  </a:lnTo>
                  <a:lnTo>
                    <a:pt x="3408" y="1092"/>
                  </a:lnTo>
                  <a:lnTo>
                    <a:pt x="3404" y="1092"/>
                  </a:lnTo>
                  <a:lnTo>
                    <a:pt x="3399" y="1090"/>
                  </a:lnTo>
                  <a:lnTo>
                    <a:pt x="3388" y="1101"/>
                  </a:lnTo>
                  <a:lnTo>
                    <a:pt x="3376" y="1110"/>
                  </a:lnTo>
                  <a:lnTo>
                    <a:pt x="3364" y="1120"/>
                  </a:lnTo>
                  <a:lnTo>
                    <a:pt x="3357" y="1132"/>
                  </a:lnTo>
                  <a:lnTo>
                    <a:pt x="3364" y="1136"/>
                  </a:lnTo>
                  <a:lnTo>
                    <a:pt x="3369" y="1139"/>
                  </a:lnTo>
                  <a:lnTo>
                    <a:pt x="3373" y="1143"/>
                  </a:lnTo>
                  <a:lnTo>
                    <a:pt x="3376" y="1146"/>
                  </a:lnTo>
                  <a:lnTo>
                    <a:pt x="3380" y="1152"/>
                  </a:lnTo>
                  <a:lnTo>
                    <a:pt x="3390" y="1146"/>
                  </a:lnTo>
                  <a:lnTo>
                    <a:pt x="3399" y="1143"/>
                  </a:lnTo>
                  <a:lnTo>
                    <a:pt x="3408" y="1143"/>
                  </a:lnTo>
                  <a:lnTo>
                    <a:pt x="3418" y="1148"/>
                  </a:lnTo>
                  <a:lnTo>
                    <a:pt x="3423" y="1148"/>
                  </a:lnTo>
                  <a:lnTo>
                    <a:pt x="3423" y="1160"/>
                  </a:lnTo>
                  <a:lnTo>
                    <a:pt x="3404" y="1160"/>
                  </a:lnTo>
                  <a:lnTo>
                    <a:pt x="3397" y="1169"/>
                  </a:lnTo>
                  <a:lnTo>
                    <a:pt x="3390" y="1176"/>
                  </a:lnTo>
                  <a:lnTo>
                    <a:pt x="3385" y="1183"/>
                  </a:lnTo>
                  <a:lnTo>
                    <a:pt x="3380" y="1195"/>
                  </a:lnTo>
                  <a:lnTo>
                    <a:pt x="3394" y="1204"/>
                  </a:lnTo>
                  <a:lnTo>
                    <a:pt x="3402" y="1218"/>
                  </a:lnTo>
                  <a:lnTo>
                    <a:pt x="3409" y="1237"/>
                  </a:lnTo>
                  <a:lnTo>
                    <a:pt x="3413" y="1256"/>
                  </a:lnTo>
                  <a:lnTo>
                    <a:pt x="3414" y="1277"/>
                  </a:lnTo>
                  <a:lnTo>
                    <a:pt x="3414" y="1295"/>
                  </a:lnTo>
                  <a:lnTo>
                    <a:pt x="3402" y="1303"/>
                  </a:lnTo>
                  <a:lnTo>
                    <a:pt x="3395" y="1317"/>
                  </a:lnTo>
                  <a:lnTo>
                    <a:pt x="3388" y="1330"/>
                  </a:lnTo>
                  <a:lnTo>
                    <a:pt x="3380" y="1344"/>
                  </a:lnTo>
                  <a:lnTo>
                    <a:pt x="3362" y="1363"/>
                  </a:lnTo>
                  <a:lnTo>
                    <a:pt x="3339" y="1377"/>
                  </a:lnTo>
                  <a:lnTo>
                    <a:pt x="3315" y="1387"/>
                  </a:lnTo>
                  <a:lnTo>
                    <a:pt x="3287" y="1396"/>
                  </a:lnTo>
                  <a:lnTo>
                    <a:pt x="3261" y="1401"/>
                  </a:lnTo>
                  <a:lnTo>
                    <a:pt x="3261" y="1408"/>
                  </a:lnTo>
                  <a:lnTo>
                    <a:pt x="3261" y="1412"/>
                  </a:lnTo>
                  <a:lnTo>
                    <a:pt x="3261" y="1415"/>
                  </a:lnTo>
                  <a:lnTo>
                    <a:pt x="3261" y="1417"/>
                  </a:lnTo>
                  <a:lnTo>
                    <a:pt x="3263" y="1419"/>
                  </a:lnTo>
                  <a:lnTo>
                    <a:pt x="3263" y="1424"/>
                  </a:lnTo>
                  <a:lnTo>
                    <a:pt x="3264" y="1429"/>
                  </a:lnTo>
                  <a:lnTo>
                    <a:pt x="3261" y="1433"/>
                  </a:lnTo>
                  <a:lnTo>
                    <a:pt x="3257" y="1436"/>
                  </a:lnTo>
                  <a:lnTo>
                    <a:pt x="3256" y="1438"/>
                  </a:lnTo>
                  <a:lnTo>
                    <a:pt x="3252" y="1441"/>
                  </a:lnTo>
                  <a:lnTo>
                    <a:pt x="3245" y="1445"/>
                  </a:lnTo>
                  <a:lnTo>
                    <a:pt x="3243" y="1445"/>
                  </a:lnTo>
                  <a:lnTo>
                    <a:pt x="3242" y="1447"/>
                  </a:lnTo>
                  <a:lnTo>
                    <a:pt x="3240" y="1447"/>
                  </a:lnTo>
                  <a:lnTo>
                    <a:pt x="3238" y="1447"/>
                  </a:lnTo>
                  <a:lnTo>
                    <a:pt x="3235" y="1448"/>
                  </a:lnTo>
                  <a:lnTo>
                    <a:pt x="3233" y="1443"/>
                  </a:lnTo>
                  <a:lnTo>
                    <a:pt x="3231" y="1438"/>
                  </a:lnTo>
                  <a:lnTo>
                    <a:pt x="3231" y="1433"/>
                  </a:lnTo>
                  <a:lnTo>
                    <a:pt x="3231" y="1424"/>
                  </a:lnTo>
                  <a:lnTo>
                    <a:pt x="3235" y="1422"/>
                  </a:lnTo>
                  <a:lnTo>
                    <a:pt x="3238" y="1422"/>
                  </a:lnTo>
                  <a:lnTo>
                    <a:pt x="3242" y="1420"/>
                  </a:lnTo>
                  <a:lnTo>
                    <a:pt x="3243" y="1417"/>
                  </a:lnTo>
                  <a:lnTo>
                    <a:pt x="3245" y="1413"/>
                  </a:lnTo>
                  <a:lnTo>
                    <a:pt x="3243" y="1410"/>
                  </a:lnTo>
                  <a:lnTo>
                    <a:pt x="3240" y="1405"/>
                  </a:lnTo>
                  <a:lnTo>
                    <a:pt x="3238" y="1401"/>
                  </a:lnTo>
                  <a:lnTo>
                    <a:pt x="3235" y="1399"/>
                  </a:lnTo>
                  <a:lnTo>
                    <a:pt x="3233" y="1399"/>
                  </a:lnTo>
                  <a:lnTo>
                    <a:pt x="3228" y="1398"/>
                  </a:lnTo>
                  <a:lnTo>
                    <a:pt x="3222" y="1398"/>
                  </a:lnTo>
                  <a:lnTo>
                    <a:pt x="3216" y="1406"/>
                  </a:lnTo>
                  <a:lnTo>
                    <a:pt x="3209" y="1412"/>
                  </a:lnTo>
                  <a:lnTo>
                    <a:pt x="3203" y="1417"/>
                  </a:lnTo>
                  <a:lnTo>
                    <a:pt x="3198" y="1426"/>
                  </a:lnTo>
                  <a:lnTo>
                    <a:pt x="3196" y="1440"/>
                  </a:lnTo>
                  <a:lnTo>
                    <a:pt x="3212" y="1455"/>
                  </a:lnTo>
                  <a:lnTo>
                    <a:pt x="3224" y="1471"/>
                  </a:lnTo>
                  <a:lnTo>
                    <a:pt x="3235" y="1488"/>
                  </a:lnTo>
                  <a:lnTo>
                    <a:pt x="3240" y="1511"/>
                  </a:lnTo>
                  <a:lnTo>
                    <a:pt x="3242" y="1539"/>
                  </a:lnTo>
                  <a:lnTo>
                    <a:pt x="3184" y="1586"/>
                  </a:lnTo>
                  <a:lnTo>
                    <a:pt x="3177" y="1586"/>
                  </a:lnTo>
                  <a:lnTo>
                    <a:pt x="3172" y="1567"/>
                  </a:lnTo>
                  <a:lnTo>
                    <a:pt x="3161" y="1553"/>
                  </a:lnTo>
                  <a:lnTo>
                    <a:pt x="3147" y="1541"/>
                  </a:lnTo>
                  <a:lnTo>
                    <a:pt x="3132" y="1529"/>
                  </a:lnTo>
                  <a:lnTo>
                    <a:pt x="3116" y="1516"/>
                  </a:lnTo>
                  <a:lnTo>
                    <a:pt x="3109" y="1544"/>
                  </a:lnTo>
                  <a:lnTo>
                    <a:pt x="3100" y="1567"/>
                  </a:lnTo>
                  <a:lnTo>
                    <a:pt x="3109" y="1572"/>
                  </a:lnTo>
                  <a:lnTo>
                    <a:pt x="3113" y="1579"/>
                  </a:lnTo>
                  <a:lnTo>
                    <a:pt x="3114" y="1588"/>
                  </a:lnTo>
                  <a:lnTo>
                    <a:pt x="3120" y="1598"/>
                  </a:lnTo>
                  <a:lnTo>
                    <a:pt x="3121" y="1600"/>
                  </a:lnTo>
                  <a:lnTo>
                    <a:pt x="3125" y="1600"/>
                  </a:lnTo>
                  <a:lnTo>
                    <a:pt x="3128" y="1600"/>
                  </a:lnTo>
                  <a:lnTo>
                    <a:pt x="3132" y="1600"/>
                  </a:lnTo>
                  <a:lnTo>
                    <a:pt x="3135" y="1602"/>
                  </a:lnTo>
                  <a:lnTo>
                    <a:pt x="3149" y="1616"/>
                  </a:lnTo>
                  <a:lnTo>
                    <a:pt x="3160" y="1637"/>
                  </a:lnTo>
                  <a:lnTo>
                    <a:pt x="3167" y="1661"/>
                  </a:lnTo>
                  <a:lnTo>
                    <a:pt x="3168" y="1686"/>
                  </a:lnTo>
                  <a:lnTo>
                    <a:pt x="3158" y="1686"/>
                  </a:lnTo>
                  <a:lnTo>
                    <a:pt x="3147" y="1677"/>
                  </a:lnTo>
                  <a:lnTo>
                    <a:pt x="3137" y="1672"/>
                  </a:lnTo>
                  <a:lnTo>
                    <a:pt x="3135" y="1670"/>
                  </a:lnTo>
                  <a:lnTo>
                    <a:pt x="3126" y="1663"/>
                  </a:lnTo>
                  <a:lnTo>
                    <a:pt x="3120" y="1649"/>
                  </a:lnTo>
                  <a:lnTo>
                    <a:pt x="3116" y="1633"/>
                  </a:lnTo>
                  <a:lnTo>
                    <a:pt x="3111" y="1619"/>
                  </a:lnTo>
                  <a:lnTo>
                    <a:pt x="3106" y="1605"/>
                  </a:lnTo>
                  <a:lnTo>
                    <a:pt x="3097" y="1593"/>
                  </a:lnTo>
                  <a:lnTo>
                    <a:pt x="3097" y="1590"/>
                  </a:lnTo>
                  <a:lnTo>
                    <a:pt x="3088" y="1593"/>
                  </a:lnTo>
                  <a:lnTo>
                    <a:pt x="3088" y="1590"/>
                  </a:lnTo>
                  <a:lnTo>
                    <a:pt x="3085" y="1576"/>
                  </a:lnTo>
                  <a:lnTo>
                    <a:pt x="3085" y="1558"/>
                  </a:lnTo>
                  <a:lnTo>
                    <a:pt x="3085" y="1539"/>
                  </a:lnTo>
                  <a:lnTo>
                    <a:pt x="3085" y="1518"/>
                  </a:lnTo>
                  <a:lnTo>
                    <a:pt x="3083" y="1499"/>
                  </a:lnTo>
                  <a:lnTo>
                    <a:pt x="3076" y="1483"/>
                  </a:lnTo>
                  <a:lnTo>
                    <a:pt x="3065" y="1471"/>
                  </a:lnTo>
                  <a:lnTo>
                    <a:pt x="3062" y="1474"/>
                  </a:lnTo>
                  <a:lnTo>
                    <a:pt x="3057" y="1478"/>
                  </a:lnTo>
                  <a:lnTo>
                    <a:pt x="3053" y="1480"/>
                  </a:lnTo>
                  <a:lnTo>
                    <a:pt x="3046" y="1481"/>
                  </a:lnTo>
                  <a:lnTo>
                    <a:pt x="3039" y="1481"/>
                  </a:lnTo>
                  <a:lnTo>
                    <a:pt x="3037" y="1481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6" y="1480"/>
                  </a:lnTo>
                  <a:lnTo>
                    <a:pt x="3034" y="1478"/>
                  </a:lnTo>
                  <a:lnTo>
                    <a:pt x="3034" y="1457"/>
                  </a:lnTo>
                  <a:lnTo>
                    <a:pt x="3029" y="1440"/>
                  </a:lnTo>
                  <a:lnTo>
                    <a:pt x="3022" y="1426"/>
                  </a:lnTo>
                  <a:lnTo>
                    <a:pt x="3011" y="1413"/>
                  </a:lnTo>
                  <a:lnTo>
                    <a:pt x="3003" y="1399"/>
                  </a:lnTo>
                  <a:lnTo>
                    <a:pt x="2992" y="1382"/>
                  </a:lnTo>
                  <a:lnTo>
                    <a:pt x="2989" y="1385"/>
                  </a:lnTo>
                  <a:lnTo>
                    <a:pt x="2987" y="1387"/>
                  </a:lnTo>
                  <a:lnTo>
                    <a:pt x="2985" y="1391"/>
                  </a:lnTo>
                  <a:lnTo>
                    <a:pt x="2983" y="1392"/>
                  </a:lnTo>
                  <a:lnTo>
                    <a:pt x="2982" y="1394"/>
                  </a:lnTo>
                  <a:lnTo>
                    <a:pt x="2966" y="1396"/>
                  </a:lnTo>
                  <a:lnTo>
                    <a:pt x="2952" y="1394"/>
                  </a:lnTo>
                  <a:lnTo>
                    <a:pt x="2938" y="1394"/>
                  </a:lnTo>
                  <a:lnTo>
                    <a:pt x="2934" y="1408"/>
                  </a:lnTo>
                  <a:lnTo>
                    <a:pt x="2929" y="1415"/>
                  </a:lnTo>
                  <a:lnTo>
                    <a:pt x="2926" y="1417"/>
                  </a:lnTo>
                  <a:lnTo>
                    <a:pt x="2919" y="1417"/>
                  </a:lnTo>
                  <a:lnTo>
                    <a:pt x="2912" y="1419"/>
                  </a:lnTo>
                  <a:lnTo>
                    <a:pt x="2905" y="1424"/>
                  </a:lnTo>
                  <a:lnTo>
                    <a:pt x="2893" y="1455"/>
                  </a:lnTo>
                  <a:lnTo>
                    <a:pt x="2877" y="1455"/>
                  </a:lnTo>
                  <a:lnTo>
                    <a:pt x="2868" y="1462"/>
                  </a:lnTo>
                  <a:lnTo>
                    <a:pt x="2859" y="1471"/>
                  </a:lnTo>
                  <a:lnTo>
                    <a:pt x="2847" y="1478"/>
                  </a:lnTo>
                  <a:lnTo>
                    <a:pt x="2844" y="1513"/>
                  </a:lnTo>
                  <a:lnTo>
                    <a:pt x="2835" y="1543"/>
                  </a:lnTo>
                  <a:lnTo>
                    <a:pt x="2823" y="1567"/>
                  </a:lnTo>
                  <a:lnTo>
                    <a:pt x="2804" y="1590"/>
                  </a:lnTo>
                  <a:lnTo>
                    <a:pt x="2802" y="1590"/>
                  </a:lnTo>
                  <a:lnTo>
                    <a:pt x="2800" y="1588"/>
                  </a:lnTo>
                  <a:lnTo>
                    <a:pt x="2798" y="1588"/>
                  </a:lnTo>
                  <a:lnTo>
                    <a:pt x="2798" y="1588"/>
                  </a:lnTo>
                  <a:lnTo>
                    <a:pt x="2797" y="1586"/>
                  </a:lnTo>
                  <a:lnTo>
                    <a:pt x="2786" y="1574"/>
                  </a:lnTo>
                  <a:lnTo>
                    <a:pt x="2776" y="1555"/>
                  </a:lnTo>
                  <a:lnTo>
                    <a:pt x="2770" y="1539"/>
                  </a:lnTo>
                  <a:lnTo>
                    <a:pt x="2769" y="1536"/>
                  </a:lnTo>
                  <a:lnTo>
                    <a:pt x="2770" y="1532"/>
                  </a:lnTo>
                  <a:lnTo>
                    <a:pt x="2772" y="1529"/>
                  </a:lnTo>
                  <a:lnTo>
                    <a:pt x="2774" y="1527"/>
                  </a:lnTo>
                  <a:lnTo>
                    <a:pt x="2774" y="1525"/>
                  </a:lnTo>
                  <a:lnTo>
                    <a:pt x="2756" y="1499"/>
                  </a:lnTo>
                  <a:lnTo>
                    <a:pt x="2744" y="1471"/>
                  </a:lnTo>
                  <a:lnTo>
                    <a:pt x="2736" y="1441"/>
                  </a:lnTo>
                  <a:lnTo>
                    <a:pt x="2732" y="1405"/>
                  </a:lnTo>
                  <a:lnTo>
                    <a:pt x="2720" y="1406"/>
                  </a:lnTo>
                  <a:lnTo>
                    <a:pt x="2711" y="1406"/>
                  </a:lnTo>
                  <a:lnTo>
                    <a:pt x="2701" y="1405"/>
                  </a:lnTo>
                  <a:lnTo>
                    <a:pt x="2697" y="1401"/>
                  </a:lnTo>
                  <a:lnTo>
                    <a:pt x="2692" y="1398"/>
                  </a:lnTo>
                  <a:lnTo>
                    <a:pt x="2688" y="1394"/>
                  </a:lnTo>
                  <a:lnTo>
                    <a:pt x="2685" y="1391"/>
                  </a:lnTo>
                  <a:lnTo>
                    <a:pt x="2688" y="1378"/>
                  </a:lnTo>
                  <a:lnTo>
                    <a:pt x="2681" y="1368"/>
                  </a:lnTo>
                  <a:lnTo>
                    <a:pt x="2669" y="1359"/>
                  </a:lnTo>
                  <a:lnTo>
                    <a:pt x="2657" y="1351"/>
                  </a:lnTo>
                  <a:lnTo>
                    <a:pt x="2646" y="1340"/>
                  </a:lnTo>
                  <a:lnTo>
                    <a:pt x="2617" y="1344"/>
                  </a:lnTo>
                  <a:lnTo>
                    <a:pt x="2587" y="1344"/>
                  </a:lnTo>
                  <a:lnTo>
                    <a:pt x="2557" y="1342"/>
                  </a:lnTo>
                  <a:lnTo>
                    <a:pt x="2528" y="1340"/>
                  </a:lnTo>
                  <a:lnTo>
                    <a:pt x="2523" y="1330"/>
                  </a:lnTo>
                  <a:lnTo>
                    <a:pt x="2516" y="1317"/>
                  </a:lnTo>
                  <a:lnTo>
                    <a:pt x="2505" y="1321"/>
                  </a:lnTo>
                  <a:lnTo>
                    <a:pt x="2498" y="1323"/>
                  </a:lnTo>
                  <a:lnTo>
                    <a:pt x="2489" y="1324"/>
                  </a:lnTo>
                  <a:lnTo>
                    <a:pt x="2477" y="1324"/>
                  </a:lnTo>
                  <a:lnTo>
                    <a:pt x="2467" y="1317"/>
                  </a:lnTo>
                  <a:lnTo>
                    <a:pt x="2456" y="1312"/>
                  </a:lnTo>
                  <a:lnTo>
                    <a:pt x="2444" y="1305"/>
                  </a:lnTo>
                  <a:lnTo>
                    <a:pt x="2435" y="1298"/>
                  </a:lnTo>
                  <a:lnTo>
                    <a:pt x="2432" y="1288"/>
                  </a:lnTo>
                  <a:lnTo>
                    <a:pt x="2427" y="1279"/>
                  </a:lnTo>
                  <a:lnTo>
                    <a:pt x="2416" y="1270"/>
                  </a:lnTo>
                  <a:lnTo>
                    <a:pt x="2414" y="1270"/>
                  </a:lnTo>
                  <a:lnTo>
                    <a:pt x="2413" y="1270"/>
                  </a:lnTo>
                  <a:lnTo>
                    <a:pt x="2411" y="1270"/>
                  </a:lnTo>
                  <a:lnTo>
                    <a:pt x="2407" y="1270"/>
                  </a:lnTo>
                  <a:lnTo>
                    <a:pt x="2400" y="1270"/>
                  </a:lnTo>
                  <a:lnTo>
                    <a:pt x="2404" y="1284"/>
                  </a:lnTo>
                  <a:lnTo>
                    <a:pt x="2409" y="1300"/>
                  </a:lnTo>
                  <a:lnTo>
                    <a:pt x="2418" y="1316"/>
                  </a:lnTo>
                  <a:lnTo>
                    <a:pt x="2425" y="1330"/>
                  </a:lnTo>
                  <a:lnTo>
                    <a:pt x="2432" y="1340"/>
                  </a:lnTo>
                  <a:lnTo>
                    <a:pt x="2434" y="1335"/>
                  </a:lnTo>
                  <a:lnTo>
                    <a:pt x="2435" y="1333"/>
                  </a:lnTo>
                  <a:lnTo>
                    <a:pt x="2435" y="1331"/>
                  </a:lnTo>
                  <a:lnTo>
                    <a:pt x="2437" y="1331"/>
                  </a:lnTo>
                  <a:lnTo>
                    <a:pt x="2439" y="1331"/>
                  </a:lnTo>
                  <a:lnTo>
                    <a:pt x="2444" y="1333"/>
                  </a:lnTo>
                  <a:lnTo>
                    <a:pt x="2446" y="1338"/>
                  </a:lnTo>
                  <a:lnTo>
                    <a:pt x="2448" y="1344"/>
                  </a:lnTo>
                  <a:lnTo>
                    <a:pt x="2448" y="1349"/>
                  </a:lnTo>
                  <a:lnTo>
                    <a:pt x="2449" y="1354"/>
                  </a:lnTo>
                  <a:lnTo>
                    <a:pt x="2451" y="1359"/>
                  </a:lnTo>
                  <a:lnTo>
                    <a:pt x="2458" y="1358"/>
                  </a:lnTo>
                  <a:lnTo>
                    <a:pt x="2467" y="1356"/>
                  </a:lnTo>
                  <a:lnTo>
                    <a:pt x="2477" y="1356"/>
                  </a:lnTo>
                  <a:lnTo>
                    <a:pt x="2493" y="1338"/>
                  </a:lnTo>
                  <a:lnTo>
                    <a:pt x="2512" y="1324"/>
                  </a:lnTo>
                  <a:lnTo>
                    <a:pt x="2514" y="1342"/>
                  </a:lnTo>
                  <a:lnTo>
                    <a:pt x="2516" y="1356"/>
                  </a:lnTo>
                  <a:lnTo>
                    <a:pt x="2542" y="1370"/>
                  </a:lnTo>
                  <a:lnTo>
                    <a:pt x="2563" y="1387"/>
                  </a:lnTo>
                  <a:lnTo>
                    <a:pt x="2556" y="1396"/>
                  </a:lnTo>
                  <a:lnTo>
                    <a:pt x="2550" y="1405"/>
                  </a:lnTo>
                  <a:lnTo>
                    <a:pt x="2544" y="1412"/>
                  </a:lnTo>
                  <a:lnTo>
                    <a:pt x="2531" y="1417"/>
                  </a:lnTo>
                  <a:lnTo>
                    <a:pt x="2531" y="1436"/>
                  </a:lnTo>
                  <a:lnTo>
                    <a:pt x="2514" y="1447"/>
                  </a:lnTo>
                  <a:lnTo>
                    <a:pt x="2496" y="1459"/>
                  </a:lnTo>
                  <a:lnTo>
                    <a:pt x="2496" y="1467"/>
                  </a:lnTo>
                  <a:lnTo>
                    <a:pt x="2474" y="1467"/>
                  </a:lnTo>
                  <a:lnTo>
                    <a:pt x="2461" y="1474"/>
                  </a:lnTo>
                  <a:lnTo>
                    <a:pt x="2451" y="1485"/>
                  </a:lnTo>
                  <a:lnTo>
                    <a:pt x="2439" y="1494"/>
                  </a:lnTo>
                  <a:lnTo>
                    <a:pt x="2423" y="1501"/>
                  </a:lnTo>
                  <a:lnTo>
                    <a:pt x="2407" y="1504"/>
                  </a:lnTo>
                  <a:lnTo>
                    <a:pt x="2390" y="1509"/>
                  </a:lnTo>
                  <a:lnTo>
                    <a:pt x="2376" y="1515"/>
                  </a:lnTo>
                  <a:lnTo>
                    <a:pt x="2364" y="1522"/>
                  </a:lnTo>
                  <a:lnTo>
                    <a:pt x="2352" y="1525"/>
                  </a:lnTo>
                  <a:lnTo>
                    <a:pt x="2343" y="1525"/>
                  </a:lnTo>
                  <a:lnTo>
                    <a:pt x="2339" y="1523"/>
                  </a:lnTo>
                  <a:lnTo>
                    <a:pt x="2338" y="1523"/>
                  </a:lnTo>
                  <a:lnTo>
                    <a:pt x="2336" y="1522"/>
                  </a:lnTo>
                  <a:lnTo>
                    <a:pt x="2336" y="1522"/>
                  </a:lnTo>
                  <a:lnTo>
                    <a:pt x="2334" y="1520"/>
                  </a:lnTo>
                  <a:lnTo>
                    <a:pt x="2332" y="1516"/>
                  </a:lnTo>
                  <a:lnTo>
                    <a:pt x="2327" y="1506"/>
                  </a:lnTo>
                  <a:lnTo>
                    <a:pt x="2325" y="1495"/>
                  </a:lnTo>
                  <a:lnTo>
                    <a:pt x="2325" y="1485"/>
                  </a:lnTo>
                  <a:lnTo>
                    <a:pt x="2324" y="1474"/>
                  </a:lnTo>
                  <a:lnTo>
                    <a:pt x="2315" y="1457"/>
                  </a:lnTo>
                  <a:lnTo>
                    <a:pt x="2303" y="1441"/>
                  </a:lnTo>
                  <a:lnTo>
                    <a:pt x="2290" y="1427"/>
                  </a:lnTo>
                  <a:lnTo>
                    <a:pt x="2278" y="1413"/>
                  </a:lnTo>
                  <a:lnTo>
                    <a:pt x="2275" y="1403"/>
                  </a:lnTo>
                  <a:lnTo>
                    <a:pt x="2273" y="1391"/>
                  </a:lnTo>
                  <a:lnTo>
                    <a:pt x="2271" y="1378"/>
                  </a:lnTo>
                  <a:lnTo>
                    <a:pt x="2266" y="1368"/>
                  </a:lnTo>
                  <a:lnTo>
                    <a:pt x="2247" y="1356"/>
                  </a:lnTo>
                  <a:lnTo>
                    <a:pt x="2242" y="1344"/>
                  </a:lnTo>
                  <a:lnTo>
                    <a:pt x="2236" y="1331"/>
                  </a:lnTo>
                  <a:lnTo>
                    <a:pt x="2231" y="1319"/>
                  </a:lnTo>
                  <a:lnTo>
                    <a:pt x="2224" y="1309"/>
                  </a:lnTo>
                  <a:lnTo>
                    <a:pt x="2214" y="1302"/>
                  </a:lnTo>
                  <a:lnTo>
                    <a:pt x="2208" y="1300"/>
                  </a:lnTo>
                  <a:lnTo>
                    <a:pt x="2207" y="1296"/>
                  </a:lnTo>
                  <a:lnTo>
                    <a:pt x="2203" y="1295"/>
                  </a:lnTo>
                  <a:lnTo>
                    <a:pt x="2200" y="1293"/>
                  </a:lnTo>
                  <a:lnTo>
                    <a:pt x="2196" y="1291"/>
                  </a:lnTo>
                  <a:lnTo>
                    <a:pt x="2193" y="1288"/>
                  </a:lnTo>
                  <a:lnTo>
                    <a:pt x="2189" y="1282"/>
                  </a:lnTo>
                  <a:lnTo>
                    <a:pt x="2186" y="1275"/>
                  </a:lnTo>
                  <a:lnTo>
                    <a:pt x="2182" y="1275"/>
                  </a:lnTo>
                  <a:lnTo>
                    <a:pt x="2182" y="1282"/>
                  </a:lnTo>
                  <a:lnTo>
                    <a:pt x="2194" y="1298"/>
                  </a:lnTo>
                  <a:lnTo>
                    <a:pt x="2205" y="1316"/>
                  </a:lnTo>
                  <a:lnTo>
                    <a:pt x="2212" y="1337"/>
                  </a:lnTo>
                  <a:lnTo>
                    <a:pt x="2219" y="1356"/>
                  </a:lnTo>
                  <a:lnTo>
                    <a:pt x="2228" y="1375"/>
                  </a:lnTo>
                  <a:lnTo>
                    <a:pt x="2231" y="1378"/>
                  </a:lnTo>
                  <a:lnTo>
                    <a:pt x="2236" y="1382"/>
                  </a:lnTo>
                  <a:lnTo>
                    <a:pt x="2240" y="1385"/>
                  </a:lnTo>
                  <a:lnTo>
                    <a:pt x="2245" y="1389"/>
                  </a:lnTo>
                  <a:lnTo>
                    <a:pt x="2247" y="1394"/>
                  </a:lnTo>
                  <a:lnTo>
                    <a:pt x="2247" y="1429"/>
                  </a:lnTo>
                  <a:lnTo>
                    <a:pt x="2250" y="1433"/>
                  </a:lnTo>
                  <a:lnTo>
                    <a:pt x="2254" y="1438"/>
                  </a:lnTo>
                  <a:lnTo>
                    <a:pt x="2259" y="1441"/>
                  </a:lnTo>
                  <a:lnTo>
                    <a:pt x="2264" y="1445"/>
                  </a:lnTo>
                  <a:lnTo>
                    <a:pt x="2266" y="1448"/>
                  </a:lnTo>
                  <a:lnTo>
                    <a:pt x="2269" y="1459"/>
                  </a:lnTo>
                  <a:lnTo>
                    <a:pt x="2271" y="1467"/>
                  </a:lnTo>
                  <a:lnTo>
                    <a:pt x="2275" y="1478"/>
                  </a:lnTo>
                  <a:lnTo>
                    <a:pt x="2285" y="1490"/>
                  </a:lnTo>
                  <a:lnTo>
                    <a:pt x="2301" y="1501"/>
                  </a:lnTo>
                  <a:lnTo>
                    <a:pt x="2318" y="1511"/>
                  </a:lnTo>
                  <a:lnTo>
                    <a:pt x="2332" y="1522"/>
                  </a:lnTo>
                  <a:lnTo>
                    <a:pt x="2336" y="1527"/>
                  </a:lnTo>
                  <a:lnTo>
                    <a:pt x="2336" y="1534"/>
                  </a:lnTo>
                  <a:lnTo>
                    <a:pt x="2336" y="1539"/>
                  </a:lnTo>
                  <a:lnTo>
                    <a:pt x="2338" y="1544"/>
                  </a:lnTo>
                  <a:lnTo>
                    <a:pt x="2343" y="1550"/>
                  </a:lnTo>
                  <a:lnTo>
                    <a:pt x="2358" y="1551"/>
                  </a:lnTo>
                  <a:lnTo>
                    <a:pt x="2376" y="1543"/>
                  </a:lnTo>
                  <a:lnTo>
                    <a:pt x="2400" y="1537"/>
                  </a:lnTo>
                  <a:lnTo>
                    <a:pt x="2423" y="1532"/>
                  </a:lnTo>
                  <a:lnTo>
                    <a:pt x="2444" y="1529"/>
                  </a:lnTo>
                  <a:lnTo>
                    <a:pt x="2444" y="1532"/>
                  </a:lnTo>
                  <a:lnTo>
                    <a:pt x="2439" y="1541"/>
                  </a:lnTo>
                  <a:lnTo>
                    <a:pt x="2439" y="1551"/>
                  </a:lnTo>
                  <a:lnTo>
                    <a:pt x="2435" y="1563"/>
                  </a:lnTo>
                  <a:lnTo>
                    <a:pt x="2428" y="1581"/>
                  </a:lnTo>
                  <a:lnTo>
                    <a:pt x="2418" y="1602"/>
                  </a:lnTo>
                  <a:lnTo>
                    <a:pt x="2406" y="1623"/>
                  </a:lnTo>
                  <a:lnTo>
                    <a:pt x="2393" y="1640"/>
                  </a:lnTo>
                  <a:lnTo>
                    <a:pt x="2374" y="1659"/>
                  </a:lnTo>
                  <a:lnTo>
                    <a:pt x="2353" y="1677"/>
                  </a:lnTo>
                  <a:lnTo>
                    <a:pt x="2331" y="1694"/>
                  </a:lnTo>
                  <a:lnTo>
                    <a:pt x="2310" y="1714"/>
                  </a:lnTo>
                  <a:lnTo>
                    <a:pt x="2292" y="1735"/>
                  </a:lnTo>
                  <a:lnTo>
                    <a:pt x="2278" y="1759"/>
                  </a:lnTo>
                  <a:lnTo>
                    <a:pt x="2273" y="1782"/>
                  </a:lnTo>
                  <a:lnTo>
                    <a:pt x="2276" y="1803"/>
                  </a:lnTo>
                  <a:lnTo>
                    <a:pt x="2283" y="1824"/>
                  </a:lnTo>
                  <a:lnTo>
                    <a:pt x="2290" y="1843"/>
                  </a:lnTo>
                  <a:lnTo>
                    <a:pt x="2297" y="1864"/>
                  </a:lnTo>
                  <a:lnTo>
                    <a:pt x="2303" y="1885"/>
                  </a:lnTo>
                  <a:lnTo>
                    <a:pt x="2301" y="1906"/>
                  </a:lnTo>
                  <a:lnTo>
                    <a:pt x="2290" y="1928"/>
                  </a:lnTo>
                  <a:lnTo>
                    <a:pt x="2275" y="1939"/>
                  </a:lnTo>
                  <a:lnTo>
                    <a:pt x="2257" y="1947"/>
                  </a:lnTo>
                  <a:lnTo>
                    <a:pt x="2240" y="1956"/>
                  </a:lnTo>
                  <a:lnTo>
                    <a:pt x="2226" y="1968"/>
                  </a:lnTo>
                  <a:lnTo>
                    <a:pt x="2217" y="1986"/>
                  </a:lnTo>
                  <a:lnTo>
                    <a:pt x="2226" y="1996"/>
                  </a:lnTo>
                  <a:lnTo>
                    <a:pt x="2233" y="2012"/>
                  </a:lnTo>
                  <a:lnTo>
                    <a:pt x="2236" y="2031"/>
                  </a:lnTo>
                  <a:lnTo>
                    <a:pt x="2231" y="2035"/>
                  </a:lnTo>
                  <a:lnTo>
                    <a:pt x="2228" y="2038"/>
                  </a:lnTo>
                  <a:lnTo>
                    <a:pt x="2226" y="2040"/>
                  </a:lnTo>
                  <a:lnTo>
                    <a:pt x="2222" y="2043"/>
                  </a:lnTo>
                  <a:lnTo>
                    <a:pt x="2221" y="2047"/>
                  </a:lnTo>
                  <a:lnTo>
                    <a:pt x="2217" y="2050"/>
                  </a:lnTo>
                  <a:lnTo>
                    <a:pt x="2198" y="2054"/>
                  </a:lnTo>
                  <a:lnTo>
                    <a:pt x="2193" y="2066"/>
                  </a:lnTo>
                  <a:lnTo>
                    <a:pt x="2191" y="2080"/>
                  </a:lnTo>
                  <a:lnTo>
                    <a:pt x="2189" y="2094"/>
                  </a:lnTo>
                  <a:lnTo>
                    <a:pt x="2186" y="2108"/>
                  </a:lnTo>
                  <a:lnTo>
                    <a:pt x="2163" y="2127"/>
                  </a:lnTo>
                  <a:lnTo>
                    <a:pt x="2156" y="2143"/>
                  </a:lnTo>
                  <a:lnTo>
                    <a:pt x="2147" y="2159"/>
                  </a:lnTo>
                  <a:lnTo>
                    <a:pt x="2130" y="2174"/>
                  </a:lnTo>
                  <a:lnTo>
                    <a:pt x="2109" y="2187"/>
                  </a:lnTo>
                  <a:lnTo>
                    <a:pt x="2083" y="2194"/>
                  </a:lnTo>
                  <a:lnTo>
                    <a:pt x="2057" y="2201"/>
                  </a:lnTo>
                  <a:lnTo>
                    <a:pt x="2030" y="2206"/>
                  </a:lnTo>
                  <a:lnTo>
                    <a:pt x="2006" y="2211"/>
                  </a:lnTo>
                  <a:lnTo>
                    <a:pt x="2001" y="2208"/>
                  </a:lnTo>
                  <a:lnTo>
                    <a:pt x="1997" y="2204"/>
                  </a:lnTo>
                  <a:lnTo>
                    <a:pt x="1994" y="2202"/>
                  </a:lnTo>
                  <a:lnTo>
                    <a:pt x="1990" y="2197"/>
                  </a:lnTo>
                  <a:lnTo>
                    <a:pt x="1987" y="2194"/>
                  </a:lnTo>
                  <a:lnTo>
                    <a:pt x="1985" y="2185"/>
                  </a:lnTo>
                  <a:lnTo>
                    <a:pt x="1985" y="2174"/>
                  </a:lnTo>
                  <a:lnTo>
                    <a:pt x="1985" y="2162"/>
                  </a:lnTo>
                  <a:lnTo>
                    <a:pt x="1983" y="2150"/>
                  </a:lnTo>
                  <a:lnTo>
                    <a:pt x="1973" y="2133"/>
                  </a:lnTo>
                  <a:lnTo>
                    <a:pt x="1959" y="2117"/>
                  </a:lnTo>
                  <a:lnTo>
                    <a:pt x="1945" y="2099"/>
                  </a:lnTo>
                  <a:lnTo>
                    <a:pt x="1936" y="2082"/>
                  </a:lnTo>
                  <a:lnTo>
                    <a:pt x="1940" y="2070"/>
                  </a:lnTo>
                  <a:lnTo>
                    <a:pt x="1940" y="2068"/>
                  </a:lnTo>
                  <a:lnTo>
                    <a:pt x="1936" y="2064"/>
                  </a:lnTo>
                  <a:lnTo>
                    <a:pt x="1933" y="2063"/>
                  </a:lnTo>
                  <a:lnTo>
                    <a:pt x="1931" y="2059"/>
                  </a:lnTo>
                  <a:lnTo>
                    <a:pt x="1929" y="2059"/>
                  </a:lnTo>
                  <a:lnTo>
                    <a:pt x="1927" y="2054"/>
                  </a:lnTo>
                  <a:lnTo>
                    <a:pt x="1929" y="2049"/>
                  </a:lnTo>
                  <a:lnTo>
                    <a:pt x="1929" y="2045"/>
                  </a:lnTo>
                  <a:lnTo>
                    <a:pt x="1931" y="2042"/>
                  </a:lnTo>
                  <a:lnTo>
                    <a:pt x="1933" y="2038"/>
                  </a:lnTo>
                  <a:lnTo>
                    <a:pt x="1926" y="2035"/>
                  </a:lnTo>
                  <a:lnTo>
                    <a:pt x="1926" y="2031"/>
                  </a:lnTo>
                  <a:lnTo>
                    <a:pt x="1926" y="2028"/>
                  </a:lnTo>
                  <a:lnTo>
                    <a:pt x="1927" y="2023"/>
                  </a:lnTo>
                  <a:lnTo>
                    <a:pt x="1929" y="2019"/>
                  </a:lnTo>
                  <a:lnTo>
                    <a:pt x="1929" y="2014"/>
                  </a:lnTo>
                  <a:lnTo>
                    <a:pt x="1929" y="2009"/>
                  </a:lnTo>
                  <a:lnTo>
                    <a:pt x="1922" y="1995"/>
                  </a:lnTo>
                  <a:lnTo>
                    <a:pt x="1912" y="1979"/>
                  </a:lnTo>
                  <a:lnTo>
                    <a:pt x="1901" y="1965"/>
                  </a:lnTo>
                  <a:lnTo>
                    <a:pt x="1894" y="1951"/>
                  </a:lnTo>
                  <a:lnTo>
                    <a:pt x="1892" y="1934"/>
                  </a:lnTo>
                  <a:lnTo>
                    <a:pt x="1896" y="1914"/>
                  </a:lnTo>
                  <a:lnTo>
                    <a:pt x="1903" y="1897"/>
                  </a:lnTo>
                  <a:lnTo>
                    <a:pt x="1913" y="1878"/>
                  </a:lnTo>
                  <a:lnTo>
                    <a:pt x="1920" y="1862"/>
                  </a:lnTo>
                  <a:lnTo>
                    <a:pt x="1926" y="1848"/>
                  </a:lnTo>
                  <a:lnTo>
                    <a:pt x="1919" y="1834"/>
                  </a:lnTo>
                  <a:lnTo>
                    <a:pt x="1917" y="1822"/>
                  </a:lnTo>
                  <a:lnTo>
                    <a:pt x="1917" y="1810"/>
                  </a:lnTo>
                  <a:lnTo>
                    <a:pt x="1913" y="1794"/>
                  </a:lnTo>
                  <a:lnTo>
                    <a:pt x="1903" y="1773"/>
                  </a:lnTo>
                  <a:lnTo>
                    <a:pt x="1887" y="1752"/>
                  </a:lnTo>
                  <a:lnTo>
                    <a:pt x="1872" y="1733"/>
                  </a:lnTo>
                  <a:lnTo>
                    <a:pt x="1856" y="1717"/>
                  </a:lnTo>
                  <a:lnTo>
                    <a:pt x="1861" y="1696"/>
                  </a:lnTo>
                  <a:lnTo>
                    <a:pt x="1866" y="1677"/>
                  </a:lnTo>
                  <a:lnTo>
                    <a:pt x="1872" y="1656"/>
                  </a:lnTo>
                  <a:lnTo>
                    <a:pt x="1866" y="1653"/>
                  </a:lnTo>
                  <a:lnTo>
                    <a:pt x="1863" y="1651"/>
                  </a:lnTo>
                  <a:lnTo>
                    <a:pt x="1859" y="1647"/>
                  </a:lnTo>
                  <a:lnTo>
                    <a:pt x="1856" y="1646"/>
                  </a:lnTo>
                  <a:lnTo>
                    <a:pt x="1851" y="1646"/>
                  </a:lnTo>
                  <a:lnTo>
                    <a:pt x="1844" y="1644"/>
                  </a:lnTo>
                  <a:lnTo>
                    <a:pt x="1840" y="1647"/>
                  </a:lnTo>
                  <a:lnTo>
                    <a:pt x="1838" y="1649"/>
                  </a:lnTo>
                  <a:lnTo>
                    <a:pt x="1833" y="1651"/>
                  </a:lnTo>
                  <a:lnTo>
                    <a:pt x="1828" y="1651"/>
                  </a:lnTo>
                  <a:lnTo>
                    <a:pt x="1821" y="1651"/>
                  </a:lnTo>
                  <a:lnTo>
                    <a:pt x="1802" y="1621"/>
                  </a:lnTo>
                  <a:lnTo>
                    <a:pt x="1789" y="1619"/>
                  </a:lnTo>
                  <a:lnTo>
                    <a:pt x="1777" y="1618"/>
                  </a:lnTo>
                  <a:lnTo>
                    <a:pt x="1763" y="1616"/>
                  </a:lnTo>
                  <a:lnTo>
                    <a:pt x="1746" y="1623"/>
                  </a:lnTo>
                  <a:lnTo>
                    <a:pt x="1728" y="1630"/>
                  </a:lnTo>
                  <a:lnTo>
                    <a:pt x="1714" y="1635"/>
                  </a:lnTo>
                  <a:lnTo>
                    <a:pt x="1680" y="1628"/>
                  </a:lnTo>
                  <a:lnTo>
                    <a:pt x="1676" y="1640"/>
                  </a:lnTo>
                  <a:lnTo>
                    <a:pt x="1664" y="1640"/>
                  </a:lnTo>
                  <a:lnTo>
                    <a:pt x="1653" y="1637"/>
                  </a:lnTo>
                  <a:lnTo>
                    <a:pt x="1645" y="1635"/>
                  </a:lnTo>
                  <a:lnTo>
                    <a:pt x="1641" y="1637"/>
                  </a:lnTo>
                  <a:lnTo>
                    <a:pt x="1638" y="1640"/>
                  </a:lnTo>
                  <a:lnTo>
                    <a:pt x="1632" y="1642"/>
                  </a:lnTo>
                  <a:lnTo>
                    <a:pt x="1625" y="1644"/>
                  </a:lnTo>
                  <a:lnTo>
                    <a:pt x="1615" y="1632"/>
                  </a:lnTo>
                  <a:lnTo>
                    <a:pt x="1601" y="1625"/>
                  </a:lnTo>
                  <a:lnTo>
                    <a:pt x="1587" y="1618"/>
                  </a:lnTo>
                  <a:lnTo>
                    <a:pt x="1573" y="1611"/>
                  </a:lnTo>
                  <a:lnTo>
                    <a:pt x="1561" y="1602"/>
                  </a:lnTo>
                  <a:lnTo>
                    <a:pt x="1552" y="1579"/>
                  </a:lnTo>
                  <a:lnTo>
                    <a:pt x="1542" y="1567"/>
                  </a:lnTo>
                  <a:lnTo>
                    <a:pt x="1526" y="1555"/>
                  </a:lnTo>
                  <a:lnTo>
                    <a:pt x="1512" y="1543"/>
                  </a:lnTo>
                  <a:lnTo>
                    <a:pt x="1503" y="1532"/>
                  </a:lnTo>
                  <a:lnTo>
                    <a:pt x="1503" y="1509"/>
                  </a:lnTo>
                  <a:lnTo>
                    <a:pt x="1500" y="1499"/>
                  </a:lnTo>
                  <a:lnTo>
                    <a:pt x="1501" y="1483"/>
                  </a:lnTo>
                  <a:lnTo>
                    <a:pt x="1505" y="1469"/>
                  </a:lnTo>
                  <a:lnTo>
                    <a:pt x="1508" y="1457"/>
                  </a:lnTo>
                  <a:lnTo>
                    <a:pt x="1510" y="1448"/>
                  </a:lnTo>
                  <a:lnTo>
                    <a:pt x="1510" y="1434"/>
                  </a:lnTo>
                  <a:lnTo>
                    <a:pt x="1507" y="1426"/>
                  </a:lnTo>
                  <a:lnTo>
                    <a:pt x="1501" y="1417"/>
                  </a:lnTo>
                  <a:lnTo>
                    <a:pt x="1498" y="1410"/>
                  </a:lnTo>
                  <a:lnTo>
                    <a:pt x="1498" y="1399"/>
                  </a:lnTo>
                  <a:lnTo>
                    <a:pt x="1501" y="1385"/>
                  </a:lnTo>
                  <a:lnTo>
                    <a:pt x="1508" y="1370"/>
                  </a:lnTo>
                  <a:lnTo>
                    <a:pt x="1515" y="1352"/>
                  </a:lnTo>
                  <a:lnTo>
                    <a:pt x="1522" y="1337"/>
                  </a:lnTo>
                  <a:lnTo>
                    <a:pt x="1529" y="1324"/>
                  </a:lnTo>
                  <a:lnTo>
                    <a:pt x="1533" y="1317"/>
                  </a:lnTo>
                  <a:lnTo>
                    <a:pt x="1545" y="1307"/>
                  </a:lnTo>
                  <a:lnTo>
                    <a:pt x="1559" y="1298"/>
                  </a:lnTo>
                  <a:lnTo>
                    <a:pt x="1573" y="1291"/>
                  </a:lnTo>
                  <a:lnTo>
                    <a:pt x="1587" y="1282"/>
                  </a:lnTo>
                  <a:lnTo>
                    <a:pt x="1590" y="1274"/>
                  </a:lnTo>
                  <a:lnTo>
                    <a:pt x="1590" y="1263"/>
                  </a:lnTo>
                  <a:lnTo>
                    <a:pt x="1589" y="1251"/>
                  </a:lnTo>
                  <a:lnTo>
                    <a:pt x="1590" y="1241"/>
                  </a:lnTo>
                  <a:lnTo>
                    <a:pt x="1599" y="1227"/>
                  </a:lnTo>
                  <a:lnTo>
                    <a:pt x="1611" y="1216"/>
                  </a:lnTo>
                  <a:lnTo>
                    <a:pt x="1624" y="1206"/>
                  </a:lnTo>
                  <a:lnTo>
                    <a:pt x="1636" y="1195"/>
                  </a:lnTo>
                  <a:lnTo>
                    <a:pt x="1646" y="1183"/>
                  </a:lnTo>
                  <a:lnTo>
                    <a:pt x="1652" y="1167"/>
                  </a:lnTo>
                  <a:lnTo>
                    <a:pt x="1652" y="1166"/>
                  </a:lnTo>
                  <a:lnTo>
                    <a:pt x="1650" y="1166"/>
                  </a:lnTo>
                  <a:lnTo>
                    <a:pt x="1650" y="1164"/>
                  </a:lnTo>
                  <a:lnTo>
                    <a:pt x="1650" y="1162"/>
                  </a:lnTo>
                  <a:lnTo>
                    <a:pt x="1648" y="1160"/>
                  </a:lnTo>
                  <a:lnTo>
                    <a:pt x="1645" y="1159"/>
                  </a:lnTo>
                  <a:lnTo>
                    <a:pt x="1641" y="1157"/>
                  </a:lnTo>
                  <a:lnTo>
                    <a:pt x="1638" y="1157"/>
                  </a:lnTo>
                  <a:lnTo>
                    <a:pt x="1632" y="1155"/>
                  </a:lnTo>
                  <a:lnTo>
                    <a:pt x="1629" y="1159"/>
                  </a:lnTo>
                  <a:lnTo>
                    <a:pt x="1625" y="1159"/>
                  </a:lnTo>
                  <a:lnTo>
                    <a:pt x="1620" y="1160"/>
                  </a:lnTo>
                  <a:lnTo>
                    <a:pt x="1613" y="1160"/>
                  </a:lnTo>
                  <a:lnTo>
                    <a:pt x="1613" y="1155"/>
                  </a:lnTo>
                  <a:lnTo>
                    <a:pt x="1610" y="1155"/>
                  </a:lnTo>
                  <a:lnTo>
                    <a:pt x="1610" y="1141"/>
                  </a:lnTo>
                  <a:lnTo>
                    <a:pt x="1608" y="1122"/>
                  </a:lnTo>
                  <a:lnTo>
                    <a:pt x="1606" y="1099"/>
                  </a:lnTo>
                  <a:lnTo>
                    <a:pt x="1606" y="1077"/>
                  </a:lnTo>
                  <a:lnTo>
                    <a:pt x="1606" y="1057"/>
                  </a:lnTo>
                  <a:lnTo>
                    <a:pt x="1610" y="1045"/>
                  </a:lnTo>
                  <a:lnTo>
                    <a:pt x="1611" y="1040"/>
                  </a:lnTo>
                  <a:lnTo>
                    <a:pt x="1613" y="1036"/>
                  </a:lnTo>
                  <a:lnTo>
                    <a:pt x="1615" y="1035"/>
                  </a:lnTo>
                  <a:lnTo>
                    <a:pt x="1617" y="1035"/>
                  </a:lnTo>
                  <a:lnTo>
                    <a:pt x="1620" y="1035"/>
                  </a:lnTo>
                  <a:lnTo>
                    <a:pt x="1624" y="1033"/>
                  </a:lnTo>
                  <a:lnTo>
                    <a:pt x="1629" y="1033"/>
                  </a:lnTo>
                  <a:lnTo>
                    <a:pt x="1643" y="1038"/>
                  </a:lnTo>
                  <a:lnTo>
                    <a:pt x="1659" y="1042"/>
                  </a:lnTo>
                  <a:lnTo>
                    <a:pt x="1676" y="1042"/>
                  </a:lnTo>
                  <a:lnTo>
                    <a:pt x="1693" y="1038"/>
                  </a:lnTo>
                  <a:lnTo>
                    <a:pt x="1706" y="1033"/>
                  </a:lnTo>
                  <a:lnTo>
                    <a:pt x="1707" y="1031"/>
                  </a:lnTo>
                  <a:lnTo>
                    <a:pt x="1707" y="1029"/>
                  </a:lnTo>
                  <a:lnTo>
                    <a:pt x="1709" y="1029"/>
                  </a:lnTo>
                  <a:lnTo>
                    <a:pt x="1709" y="1028"/>
                  </a:lnTo>
                  <a:lnTo>
                    <a:pt x="1709" y="1026"/>
                  </a:lnTo>
                  <a:lnTo>
                    <a:pt x="1713" y="1012"/>
                  </a:lnTo>
                  <a:lnTo>
                    <a:pt x="1713" y="996"/>
                  </a:lnTo>
                  <a:lnTo>
                    <a:pt x="1711" y="981"/>
                  </a:lnTo>
                  <a:lnTo>
                    <a:pt x="1709" y="963"/>
                  </a:lnTo>
                  <a:lnTo>
                    <a:pt x="1697" y="960"/>
                  </a:lnTo>
                  <a:lnTo>
                    <a:pt x="1685" y="956"/>
                  </a:lnTo>
                  <a:lnTo>
                    <a:pt x="1673" y="949"/>
                  </a:lnTo>
                  <a:lnTo>
                    <a:pt x="1664" y="940"/>
                  </a:lnTo>
                  <a:lnTo>
                    <a:pt x="1667" y="939"/>
                  </a:lnTo>
                  <a:lnTo>
                    <a:pt x="1671" y="937"/>
                  </a:lnTo>
                  <a:lnTo>
                    <a:pt x="1673" y="935"/>
                  </a:lnTo>
                  <a:lnTo>
                    <a:pt x="1676" y="935"/>
                  </a:lnTo>
                  <a:lnTo>
                    <a:pt x="1680" y="933"/>
                  </a:lnTo>
                  <a:lnTo>
                    <a:pt x="1686" y="933"/>
                  </a:lnTo>
                  <a:lnTo>
                    <a:pt x="1690" y="932"/>
                  </a:lnTo>
                  <a:lnTo>
                    <a:pt x="1695" y="930"/>
                  </a:lnTo>
                  <a:lnTo>
                    <a:pt x="1700" y="930"/>
                  </a:lnTo>
                  <a:lnTo>
                    <a:pt x="1706" y="930"/>
                  </a:lnTo>
                  <a:lnTo>
                    <a:pt x="1706" y="911"/>
                  </a:lnTo>
                  <a:lnTo>
                    <a:pt x="1711" y="911"/>
                  </a:lnTo>
                  <a:lnTo>
                    <a:pt x="1716" y="912"/>
                  </a:lnTo>
                  <a:lnTo>
                    <a:pt x="1718" y="914"/>
                  </a:lnTo>
                  <a:lnTo>
                    <a:pt x="1721" y="914"/>
                  </a:lnTo>
                  <a:lnTo>
                    <a:pt x="1725" y="916"/>
                  </a:lnTo>
                  <a:lnTo>
                    <a:pt x="1728" y="918"/>
                  </a:lnTo>
                  <a:lnTo>
                    <a:pt x="1732" y="914"/>
                  </a:lnTo>
                  <a:lnTo>
                    <a:pt x="1737" y="912"/>
                  </a:lnTo>
                  <a:lnTo>
                    <a:pt x="1741" y="911"/>
                  </a:lnTo>
                  <a:lnTo>
                    <a:pt x="1746" y="909"/>
                  </a:lnTo>
                  <a:lnTo>
                    <a:pt x="1748" y="907"/>
                  </a:lnTo>
                  <a:lnTo>
                    <a:pt x="1749" y="904"/>
                  </a:lnTo>
                  <a:lnTo>
                    <a:pt x="1749" y="900"/>
                  </a:lnTo>
                  <a:lnTo>
                    <a:pt x="1749" y="897"/>
                  </a:lnTo>
                  <a:lnTo>
                    <a:pt x="1749" y="893"/>
                  </a:lnTo>
                  <a:lnTo>
                    <a:pt x="1751" y="890"/>
                  </a:lnTo>
                  <a:lnTo>
                    <a:pt x="1753" y="886"/>
                  </a:lnTo>
                  <a:lnTo>
                    <a:pt x="1786" y="876"/>
                  </a:lnTo>
                  <a:lnTo>
                    <a:pt x="1793" y="865"/>
                  </a:lnTo>
                  <a:lnTo>
                    <a:pt x="1795" y="855"/>
                  </a:lnTo>
                  <a:lnTo>
                    <a:pt x="1800" y="844"/>
                  </a:lnTo>
                  <a:lnTo>
                    <a:pt x="1810" y="837"/>
                  </a:lnTo>
                  <a:lnTo>
                    <a:pt x="1823" y="832"/>
                  </a:lnTo>
                  <a:lnTo>
                    <a:pt x="1838" y="827"/>
                  </a:lnTo>
                  <a:lnTo>
                    <a:pt x="1852" y="822"/>
                  </a:lnTo>
                  <a:lnTo>
                    <a:pt x="1854" y="820"/>
                  </a:lnTo>
                  <a:lnTo>
                    <a:pt x="1854" y="820"/>
                  </a:lnTo>
                  <a:lnTo>
                    <a:pt x="1854" y="818"/>
                  </a:lnTo>
                  <a:lnTo>
                    <a:pt x="1854" y="816"/>
                  </a:lnTo>
                  <a:lnTo>
                    <a:pt x="1856" y="815"/>
                  </a:lnTo>
                  <a:lnTo>
                    <a:pt x="1849" y="797"/>
                  </a:lnTo>
                  <a:lnTo>
                    <a:pt x="1845" y="776"/>
                  </a:lnTo>
                  <a:lnTo>
                    <a:pt x="1845" y="757"/>
                  </a:lnTo>
                  <a:lnTo>
                    <a:pt x="1844" y="741"/>
                  </a:lnTo>
                  <a:lnTo>
                    <a:pt x="1859" y="740"/>
                  </a:lnTo>
                  <a:lnTo>
                    <a:pt x="1870" y="736"/>
                  </a:lnTo>
                  <a:lnTo>
                    <a:pt x="1882" y="733"/>
                  </a:lnTo>
                  <a:lnTo>
                    <a:pt x="1882" y="741"/>
                  </a:lnTo>
                  <a:lnTo>
                    <a:pt x="1880" y="748"/>
                  </a:lnTo>
                  <a:lnTo>
                    <a:pt x="1878" y="761"/>
                  </a:lnTo>
                  <a:lnTo>
                    <a:pt x="1877" y="778"/>
                  </a:lnTo>
                  <a:lnTo>
                    <a:pt x="1875" y="794"/>
                  </a:lnTo>
                  <a:lnTo>
                    <a:pt x="1875" y="806"/>
                  </a:lnTo>
                  <a:lnTo>
                    <a:pt x="1880" y="809"/>
                  </a:lnTo>
                  <a:lnTo>
                    <a:pt x="1884" y="811"/>
                  </a:lnTo>
                  <a:lnTo>
                    <a:pt x="1885" y="813"/>
                  </a:lnTo>
                  <a:lnTo>
                    <a:pt x="1889" y="815"/>
                  </a:lnTo>
                  <a:lnTo>
                    <a:pt x="1894" y="818"/>
                  </a:lnTo>
                  <a:lnTo>
                    <a:pt x="1905" y="813"/>
                  </a:lnTo>
                  <a:lnTo>
                    <a:pt x="1912" y="813"/>
                  </a:lnTo>
                  <a:lnTo>
                    <a:pt x="1917" y="816"/>
                  </a:lnTo>
                  <a:lnTo>
                    <a:pt x="1924" y="822"/>
                  </a:lnTo>
                  <a:lnTo>
                    <a:pt x="1933" y="822"/>
                  </a:lnTo>
                  <a:lnTo>
                    <a:pt x="1943" y="818"/>
                  </a:lnTo>
                  <a:lnTo>
                    <a:pt x="1952" y="813"/>
                  </a:lnTo>
                  <a:lnTo>
                    <a:pt x="1957" y="808"/>
                  </a:lnTo>
                  <a:lnTo>
                    <a:pt x="1964" y="804"/>
                  </a:lnTo>
                  <a:lnTo>
                    <a:pt x="1973" y="801"/>
                  </a:lnTo>
                  <a:lnTo>
                    <a:pt x="1987" y="802"/>
                  </a:lnTo>
                  <a:lnTo>
                    <a:pt x="2006" y="806"/>
                  </a:lnTo>
                  <a:lnTo>
                    <a:pt x="2008" y="801"/>
                  </a:lnTo>
                  <a:lnTo>
                    <a:pt x="2009" y="799"/>
                  </a:lnTo>
                  <a:lnTo>
                    <a:pt x="2013" y="795"/>
                  </a:lnTo>
                  <a:lnTo>
                    <a:pt x="2016" y="794"/>
                  </a:lnTo>
                  <a:lnTo>
                    <a:pt x="2020" y="794"/>
                  </a:lnTo>
                  <a:lnTo>
                    <a:pt x="2025" y="792"/>
                  </a:lnTo>
                  <a:lnTo>
                    <a:pt x="2025" y="762"/>
                  </a:lnTo>
                  <a:lnTo>
                    <a:pt x="2029" y="738"/>
                  </a:lnTo>
                  <a:lnTo>
                    <a:pt x="2032" y="734"/>
                  </a:lnTo>
                  <a:lnTo>
                    <a:pt x="2036" y="733"/>
                  </a:lnTo>
                  <a:lnTo>
                    <a:pt x="2039" y="729"/>
                  </a:lnTo>
                  <a:lnTo>
                    <a:pt x="2043" y="727"/>
                  </a:lnTo>
                  <a:lnTo>
                    <a:pt x="2048" y="726"/>
                  </a:lnTo>
                  <a:lnTo>
                    <a:pt x="2048" y="729"/>
                  </a:lnTo>
                  <a:lnTo>
                    <a:pt x="2051" y="733"/>
                  </a:lnTo>
                  <a:lnTo>
                    <a:pt x="2053" y="736"/>
                  </a:lnTo>
                  <a:lnTo>
                    <a:pt x="2055" y="740"/>
                  </a:lnTo>
                  <a:lnTo>
                    <a:pt x="2057" y="741"/>
                  </a:lnTo>
                  <a:lnTo>
                    <a:pt x="2062" y="743"/>
                  </a:lnTo>
                  <a:lnTo>
                    <a:pt x="2067" y="745"/>
                  </a:lnTo>
                  <a:lnTo>
                    <a:pt x="2065" y="729"/>
                  </a:lnTo>
                  <a:lnTo>
                    <a:pt x="2064" y="719"/>
                  </a:lnTo>
                  <a:lnTo>
                    <a:pt x="2060" y="712"/>
                  </a:lnTo>
                  <a:lnTo>
                    <a:pt x="2058" y="703"/>
                  </a:lnTo>
                  <a:lnTo>
                    <a:pt x="2055" y="687"/>
                  </a:lnTo>
                  <a:lnTo>
                    <a:pt x="2064" y="686"/>
                  </a:lnTo>
                  <a:lnTo>
                    <a:pt x="2070" y="682"/>
                  </a:lnTo>
                  <a:lnTo>
                    <a:pt x="2076" y="679"/>
                  </a:lnTo>
                  <a:lnTo>
                    <a:pt x="2083" y="675"/>
                  </a:lnTo>
                  <a:lnTo>
                    <a:pt x="2095" y="675"/>
                  </a:lnTo>
                  <a:lnTo>
                    <a:pt x="2107" y="677"/>
                  </a:lnTo>
                  <a:lnTo>
                    <a:pt x="2116" y="679"/>
                  </a:lnTo>
                  <a:lnTo>
                    <a:pt x="2125" y="675"/>
                  </a:lnTo>
                  <a:lnTo>
                    <a:pt x="2132" y="665"/>
                  </a:lnTo>
                  <a:lnTo>
                    <a:pt x="2126" y="663"/>
                  </a:lnTo>
                  <a:lnTo>
                    <a:pt x="2121" y="661"/>
                  </a:lnTo>
                  <a:lnTo>
                    <a:pt x="2118" y="659"/>
                  </a:lnTo>
                  <a:lnTo>
                    <a:pt x="2112" y="658"/>
                  </a:lnTo>
                  <a:lnTo>
                    <a:pt x="2105" y="658"/>
                  </a:lnTo>
                  <a:lnTo>
                    <a:pt x="2088" y="666"/>
                  </a:lnTo>
                  <a:lnTo>
                    <a:pt x="2069" y="672"/>
                  </a:lnTo>
                  <a:lnTo>
                    <a:pt x="2048" y="675"/>
                  </a:lnTo>
                  <a:lnTo>
                    <a:pt x="2044" y="666"/>
                  </a:lnTo>
                  <a:lnTo>
                    <a:pt x="2039" y="659"/>
                  </a:lnTo>
                  <a:lnTo>
                    <a:pt x="2034" y="652"/>
                  </a:lnTo>
                  <a:lnTo>
                    <a:pt x="2030" y="644"/>
                  </a:lnTo>
                  <a:lnTo>
                    <a:pt x="2029" y="630"/>
                  </a:lnTo>
                  <a:lnTo>
                    <a:pt x="2030" y="619"/>
                  </a:lnTo>
                  <a:lnTo>
                    <a:pt x="2029" y="607"/>
                  </a:lnTo>
                  <a:lnTo>
                    <a:pt x="2027" y="593"/>
                  </a:lnTo>
                  <a:lnTo>
                    <a:pt x="2029" y="581"/>
                  </a:lnTo>
                  <a:lnTo>
                    <a:pt x="2037" y="563"/>
                  </a:lnTo>
                  <a:lnTo>
                    <a:pt x="2051" y="551"/>
                  </a:lnTo>
                  <a:lnTo>
                    <a:pt x="2065" y="537"/>
                  </a:lnTo>
                  <a:lnTo>
                    <a:pt x="2077" y="523"/>
                  </a:lnTo>
                  <a:lnTo>
                    <a:pt x="2086" y="507"/>
                  </a:lnTo>
                  <a:lnTo>
                    <a:pt x="2081" y="502"/>
                  </a:lnTo>
                  <a:lnTo>
                    <a:pt x="2076" y="497"/>
                  </a:lnTo>
                  <a:lnTo>
                    <a:pt x="2070" y="492"/>
                  </a:lnTo>
                  <a:lnTo>
                    <a:pt x="2057" y="494"/>
                  </a:lnTo>
                  <a:lnTo>
                    <a:pt x="2041" y="495"/>
                  </a:lnTo>
                  <a:lnTo>
                    <a:pt x="2036" y="520"/>
                  </a:lnTo>
                  <a:lnTo>
                    <a:pt x="2027" y="539"/>
                  </a:lnTo>
                  <a:lnTo>
                    <a:pt x="2015" y="555"/>
                  </a:lnTo>
                  <a:lnTo>
                    <a:pt x="2001" y="570"/>
                  </a:lnTo>
                  <a:lnTo>
                    <a:pt x="1988" y="588"/>
                  </a:lnTo>
                  <a:lnTo>
                    <a:pt x="1980" y="609"/>
                  </a:lnTo>
                  <a:lnTo>
                    <a:pt x="1974" y="633"/>
                  </a:lnTo>
                  <a:lnTo>
                    <a:pt x="1985" y="642"/>
                  </a:lnTo>
                  <a:lnTo>
                    <a:pt x="1995" y="652"/>
                  </a:lnTo>
                  <a:lnTo>
                    <a:pt x="2002" y="665"/>
                  </a:lnTo>
                  <a:lnTo>
                    <a:pt x="2006" y="680"/>
                  </a:lnTo>
                  <a:lnTo>
                    <a:pt x="2001" y="682"/>
                  </a:lnTo>
                  <a:lnTo>
                    <a:pt x="1999" y="684"/>
                  </a:lnTo>
                  <a:lnTo>
                    <a:pt x="1997" y="686"/>
                  </a:lnTo>
                  <a:lnTo>
                    <a:pt x="1997" y="686"/>
                  </a:lnTo>
                  <a:lnTo>
                    <a:pt x="1997" y="687"/>
                  </a:lnTo>
                  <a:lnTo>
                    <a:pt x="1995" y="689"/>
                  </a:lnTo>
                  <a:lnTo>
                    <a:pt x="1995" y="693"/>
                  </a:lnTo>
                  <a:lnTo>
                    <a:pt x="1994" y="694"/>
                  </a:lnTo>
                  <a:lnTo>
                    <a:pt x="1971" y="703"/>
                  </a:lnTo>
                  <a:lnTo>
                    <a:pt x="1968" y="724"/>
                  </a:lnTo>
                  <a:lnTo>
                    <a:pt x="1961" y="740"/>
                  </a:lnTo>
                  <a:lnTo>
                    <a:pt x="1954" y="752"/>
                  </a:lnTo>
                  <a:lnTo>
                    <a:pt x="1943" y="762"/>
                  </a:lnTo>
                  <a:lnTo>
                    <a:pt x="1934" y="773"/>
                  </a:lnTo>
                  <a:lnTo>
                    <a:pt x="1926" y="787"/>
                  </a:lnTo>
                  <a:lnTo>
                    <a:pt x="1920" y="787"/>
                  </a:lnTo>
                  <a:lnTo>
                    <a:pt x="1920" y="783"/>
                  </a:lnTo>
                  <a:lnTo>
                    <a:pt x="1906" y="764"/>
                  </a:lnTo>
                  <a:lnTo>
                    <a:pt x="1898" y="743"/>
                  </a:lnTo>
                  <a:lnTo>
                    <a:pt x="1892" y="720"/>
                  </a:lnTo>
                  <a:lnTo>
                    <a:pt x="1882" y="694"/>
                  </a:lnTo>
                  <a:lnTo>
                    <a:pt x="1868" y="701"/>
                  </a:lnTo>
                  <a:lnTo>
                    <a:pt x="1859" y="710"/>
                  </a:lnTo>
                  <a:lnTo>
                    <a:pt x="1849" y="717"/>
                  </a:lnTo>
                  <a:lnTo>
                    <a:pt x="1838" y="722"/>
                  </a:lnTo>
                  <a:lnTo>
                    <a:pt x="1821" y="726"/>
                  </a:lnTo>
                  <a:lnTo>
                    <a:pt x="1819" y="724"/>
                  </a:lnTo>
                  <a:lnTo>
                    <a:pt x="1817" y="724"/>
                  </a:lnTo>
                  <a:lnTo>
                    <a:pt x="1816" y="724"/>
                  </a:lnTo>
                  <a:lnTo>
                    <a:pt x="1814" y="722"/>
                  </a:lnTo>
                  <a:lnTo>
                    <a:pt x="1810" y="722"/>
                  </a:lnTo>
                  <a:lnTo>
                    <a:pt x="1809" y="701"/>
                  </a:lnTo>
                  <a:lnTo>
                    <a:pt x="1807" y="684"/>
                  </a:lnTo>
                  <a:lnTo>
                    <a:pt x="1803" y="670"/>
                  </a:lnTo>
                  <a:lnTo>
                    <a:pt x="1800" y="654"/>
                  </a:lnTo>
                  <a:lnTo>
                    <a:pt x="1798" y="633"/>
                  </a:lnTo>
                  <a:lnTo>
                    <a:pt x="1807" y="624"/>
                  </a:lnTo>
                  <a:lnTo>
                    <a:pt x="1810" y="616"/>
                  </a:lnTo>
                  <a:lnTo>
                    <a:pt x="1812" y="605"/>
                  </a:lnTo>
                  <a:lnTo>
                    <a:pt x="1817" y="591"/>
                  </a:lnTo>
                  <a:lnTo>
                    <a:pt x="1821" y="588"/>
                  </a:lnTo>
                  <a:lnTo>
                    <a:pt x="1826" y="583"/>
                  </a:lnTo>
                  <a:lnTo>
                    <a:pt x="1831" y="577"/>
                  </a:lnTo>
                  <a:lnTo>
                    <a:pt x="1837" y="572"/>
                  </a:lnTo>
                  <a:lnTo>
                    <a:pt x="1840" y="574"/>
                  </a:lnTo>
                  <a:lnTo>
                    <a:pt x="1842" y="576"/>
                  </a:lnTo>
                  <a:lnTo>
                    <a:pt x="1844" y="577"/>
                  </a:lnTo>
                  <a:lnTo>
                    <a:pt x="1845" y="579"/>
                  </a:lnTo>
                  <a:lnTo>
                    <a:pt x="1845" y="579"/>
                  </a:lnTo>
                  <a:lnTo>
                    <a:pt x="1849" y="576"/>
                  </a:lnTo>
                  <a:lnTo>
                    <a:pt x="1851" y="572"/>
                  </a:lnTo>
                  <a:lnTo>
                    <a:pt x="1852" y="569"/>
                  </a:lnTo>
                  <a:lnTo>
                    <a:pt x="1854" y="563"/>
                  </a:lnTo>
                  <a:lnTo>
                    <a:pt x="1856" y="560"/>
                  </a:lnTo>
                  <a:lnTo>
                    <a:pt x="1868" y="553"/>
                  </a:lnTo>
                  <a:lnTo>
                    <a:pt x="1878" y="549"/>
                  </a:lnTo>
                  <a:lnTo>
                    <a:pt x="1887" y="541"/>
                  </a:lnTo>
                  <a:lnTo>
                    <a:pt x="1884" y="539"/>
                  </a:lnTo>
                  <a:lnTo>
                    <a:pt x="1882" y="539"/>
                  </a:lnTo>
                  <a:lnTo>
                    <a:pt x="1880" y="539"/>
                  </a:lnTo>
                  <a:lnTo>
                    <a:pt x="1880" y="537"/>
                  </a:lnTo>
                  <a:lnTo>
                    <a:pt x="1880" y="537"/>
                  </a:lnTo>
                  <a:lnTo>
                    <a:pt x="1880" y="534"/>
                  </a:lnTo>
                  <a:lnTo>
                    <a:pt x="1878" y="530"/>
                  </a:lnTo>
                  <a:lnTo>
                    <a:pt x="1891" y="514"/>
                  </a:lnTo>
                  <a:lnTo>
                    <a:pt x="1903" y="495"/>
                  </a:lnTo>
                  <a:lnTo>
                    <a:pt x="1913" y="473"/>
                  </a:lnTo>
                  <a:lnTo>
                    <a:pt x="1924" y="450"/>
                  </a:lnTo>
                  <a:lnTo>
                    <a:pt x="1934" y="427"/>
                  </a:lnTo>
                  <a:lnTo>
                    <a:pt x="1947" y="406"/>
                  </a:lnTo>
                  <a:lnTo>
                    <a:pt x="1959" y="392"/>
                  </a:lnTo>
                  <a:lnTo>
                    <a:pt x="1974" y="384"/>
                  </a:lnTo>
                  <a:lnTo>
                    <a:pt x="1974" y="370"/>
                  </a:lnTo>
                  <a:lnTo>
                    <a:pt x="1990" y="370"/>
                  </a:lnTo>
                  <a:lnTo>
                    <a:pt x="1999" y="354"/>
                  </a:lnTo>
                  <a:lnTo>
                    <a:pt x="2013" y="343"/>
                  </a:lnTo>
                  <a:lnTo>
                    <a:pt x="2032" y="338"/>
                  </a:lnTo>
                  <a:lnTo>
                    <a:pt x="2034" y="340"/>
                  </a:lnTo>
                  <a:lnTo>
                    <a:pt x="2036" y="340"/>
                  </a:lnTo>
                  <a:lnTo>
                    <a:pt x="2036" y="340"/>
                  </a:lnTo>
                  <a:lnTo>
                    <a:pt x="2037" y="340"/>
                  </a:lnTo>
                  <a:lnTo>
                    <a:pt x="2041" y="342"/>
                  </a:lnTo>
                  <a:lnTo>
                    <a:pt x="2041" y="329"/>
                  </a:lnTo>
                  <a:lnTo>
                    <a:pt x="2046" y="329"/>
                  </a:lnTo>
                  <a:lnTo>
                    <a:pt x="2050" y="329"/>
                  </a:lnTo>
                  <a:lnTo>
                    <a:pt x="2053" y="329"/>
                  </a:lnTo>
                  <a:lnTo>
                    <a:pt x="2055" y="329"/>
                  </a:lnTo>
                  <a:lnTo>
                    <a:pt x="2057" y="331"/>
                  </a:lnTo>
                  <a:lnTo>
                    <a:pt x="2058" y="331"/>
                  </a:lnTo>
                  <a:lnTo>
                    <a:pt x="2064" y="335"/>
                  </a:lnTo>
                  <a:lnTo>
                    <a:pt x="2070" y="321"/>
                  </a:lnTo>
                  <a:lnTo>
                    <a:pt x="2081" y="312"/>
                  </a:lnTo>
                  <a:lnTo>
                    <a:pt x="2093" y="309"/>
                  </a:lnTo>
                  <a:lnTo>
                    <a:pt x="2109" y="305"/>
                  </a:lnTo>
                  <a:lnTo>
                    <a:pt x="2125" y="303"/>
                  </a:lnTo>
                  <a:lnTo>
                    <a:pt x="2132" y="310"/>
                  </a:lnTo>
                  <a:lnTo>
                    <a:pt x="2140" y="314"/>
                  </a:lnTo>
                  <a:lnTo>
                    <a:pt x="2147" y="315"/>
                  </a:lnTo>
                  <a:lnTo>
                    <a:pt x="2154" y="317"/>
                  </a:lnTo>
                  <a:lnTo>
                    <a:pt x="2160" y="324"/>
                  </a:lnTo>
                  <a:lnTo>
                    <a:pt x="2163" y="338"/>
                  </a:lnTo>
                  <a:lnTo>
                    <a:pt x="2161" y="340"/>
                  </a:lnTo>
                  <a:lnTo>
                    <a:pt x="2160" y="342"/>
                  </a:lnTo>
                  <a:lnTo>
                    <a:pt x="2158" y="342"/>
                  </a:lnTo>
                  <a:lnTo>
                    <a:pt x="2158" y="343"/>
                  </a:lnTo>
                  <a:lnTo>
                    <a:pt x="2156" y="345"/>
                  </a:lnTo>
                  <a:lnTo>
                    <a:pt x="2156" y="349"/>
                  </a:lnTo>
                  <a:lnTo>
                    <a:pt x="2158" y="352"/>
                  </a:lnTo>
                  <a:lnTo>
                    <a:pt x="2160" y="352"/>
                  </a:lnTo>
                  <a:lnTo>
                    <a:pt x="2161" y="354"/>
                  </a:lnTo>
                  <a:lnTo>
                    <a:pt x="2163" y="357"/>
                  </a:lnTo>
                  <a:lnTo>
                    <a:pt x="2175" y="352"/>
                  </a:lnTo>
                  <a:lnTo>
                    <a:pt x="2182" y="350"/>
                  </a:lnTo>
                  <a:lnTo>
                    <a:pt x="2187" y="350"/>
                  </a:lnTo>
                  <a:lnTo>
                    <a:pt x="2189" y="354"/>
                  </a:lnTo>
                  <a:lnTo>
                    <a:pt x="2191" y="359"/>
                  </a:lnTo>
                  <a:lnTo>
                    <a:pt x="2196" y="364"/>
                  </a:lnTo>
                  <a:lnTo>
                    <a:pt x="2201" y="370"/>
                  </a:lnTo>
                  <a:lnTo>
                    <a:pt x="2233" y="373"/>
                  </a:lnTo>
                  <a:lnTo>
                    <a:pt x="2245" y="380"/>
                  </a:lnTo>
                  <a:lnTo>
                    <a:pt x="2259" y="391"/>
                  </a:lnTo>
                  <a:lnTo>
                    <a:pt x="2273" y="405"/>
                  </a:lnTo>
                  <a:lnTo>
                    <a:pt x="2285" y="420"/>
                  </a:lnTo>
                  <a:lnTo>
                    <a:pt x="2296" y="436"/>
                  </a:lnTo>
                  <a:lnTo>
                    <a:pt x="2299" y="452"/>
                  </a:lnTo>
                  <a:lnTo>
                    <a:pt x="2297" y="467"/>
                  </a:lnTo>
                  <a:lnTo>
                    <a:pt x="2285" y="480"/>
                  </a:lnTo>
                  <a:lnTo>
                    <a:pt x="2269" y="488"/>
                  </a:lnTo>
                  <a:lnTo>
                    <a:pt x="2252" y="488"/>
                  </a:lnTo>
                  <a:lnTo>
                    <a:pt x="2236" y="481"/>
                  </a:lnTo>
                  <a:lnTo>
                    <a:pt x="2222" y="474"/>
                  </a:lnTo>
                  <a:lnTo>
                    <a:pt x="2208" y="469"/>
                  </a:lnTo>
                  <a:lnTo>
                    <a:pt x="2210" y="481"/>
                  </a:lnTo>
                  <a:lnTo>
                    <a:pt x="2212" y="497"/>
                  </a:lnTo>
                  <a:lnTo>
                    <a:pt x="2214" y="514"/>
                  </a:lnTo>
                  <a:lnTo>
                    <a:pt x="2217" y="528"/>
                  </a:lnTo>
                  <a:lnTo>
                    <a:pt x="2221" y="537"/>
                  </a:lnTo>
                  <a:lnTo>
                    <a:pt x="2224" y="542"/>
                  </a:lnTo>
                  <a:lnTo>
                    <a:pt x="2229" y="544"/>
                  </a:lnTo>
                  <a:lnTo>
                    <a:pt x="2233" y="548"/>
                  </a:lnTo>
                  <a:lnTo>
                    <a:pt x="2240" y="549"/>
                  </a:lnTo>
                  <a:lnTo>
                    <a:pt x="2238" y="537"/>
                  </a:lnTo>
                  <a:lnTo>
                    <a:pt x="2236" y="528"/>
                  </a:lnTo>
                  <a:lnTo>
                    <a:pt x="2236" y="518"/>
                  </a:lnTo>
                  <a:lnTo>
                    <a:pt x="2240" y="518"/>
                  </a:lnTo>
                  <a:lnTo>
                    <a:pt x="2240" y="514"/>
                  </a:lnTo>
                  <a:lnTo>
                    <a:pt x="2252" y="521"/>
                  </a:lnTo>
                  <a:lnTo>
                    <a:pt x="2264" y="528"/>
                  </a:lnTo>
                  <a:lnTo>
                    <a:pt x="2278" y="534"/>
                  </a:lnTo>
                  <a:lnTo>
                    <a:pt x="2280" y="530"/>
                  </a:lnTo>
                  <a:lnTo>
                    <a:pt x="2282" y="527"/>
                  </a:lnTo>
                  <a:lnTo>
                    <a:pt x="2283" y="525"/>
                  </a:lnTo>
                  <a:lnTo>
                    <a:pt x="2285" y="520"/>
                  </a:lnTo>
                  <a:lnTo>
                    <a:pt x="2285" y="514"/>
                  </a:lnTo>
                  <a:lnTo>
                    <a:pt x="2283" y="513"/>
                  </a:lnTo>
                  <a:lnTo>
                    <a:pt x="2282" y="511"/>
                  </a:lnTo>
                  <a:lnTo>
                    <a:pt x="2280" y="509"/>
                  </a:lnTo>
                  <a:lnTo>
                    <a:pt x="2280" y="507"/>
                  </a:lnTo>
                  <a:lnTo>
                    <a:pt x="2280" y="504"/>
                  </a:lnTo>
                  <a:lnTo>
                    <a:pt x="2278" y="499"/>
                  </a:lnTo>
                  <a:lnTo>
                    <a:pt x="2294" y="492"/>
                  </a:lnTo>
                  <a:lnTo>
                    <a:pt x="2304" y="481"/>
                  </a:lnTo>
                  <a:lnTo>
                    <a:pt x="2313" y="469"/>
                  </a:lnTo>
                  <a:lnTo>
                    <a:pt x="2318" y="471"/>
                  </a:lnTo>
                  <a:lnTo>
                    <a:pt x="2325" y="473"/>
                  </a:lnTo>
                  <a:lnTo>
                    <a:pt x="2332" y="474"/>
                  </a:lnTo>
                  <a:lnTo>
                    <a:pt x="2339" y="476"/>
                  </a:lnTo>
                  <a:lnTo>
                    <a:pt x="2336" y="438"/>
                  </a:lnTo>
                  <a:lnTo>
                    <a:pt x="2329" y="396"/>
                  </a:lnTo>
                  <a:lnTo>
                    <a:pt x="2358" y="396"/>
                  </a:lnTo>
                  <a:lnTo>
                    <a:pt x="2365" y="403"/>
                  </a:lnTo>
                  <a:lnTo>
                    <a:pt x="2372" y="413"/>
                  </a:lnTo>
                  <a:lnTo>
                    <a:pt x="2378" y="422"/>
                  </a:lnTo>
                  <a:lnTo>
                    <a:pt x="2378" y="431"/>
                  </a:lnTo>
                  <a:lnTo>
                    <a:pt x="2374" y="432"/>
                  </a:lnTo>
                  <a:lnTo>
                    <a:pt x="2372" y="432"/>
                  </a:lnTo>
                  <a:lnTo>
                    <a:pt x="2369" y="434"/>
                  </a:lnTo>
                  <a:lnTo>
                    <a:pt x="2362" y="434"/>
                  </a:lnTo>
                  <a:lnTo>
                    <a:pt x="2362" y="453"/>
                  </a:lnTo>
                  <a:lnTo>
                    <a:pt x="2367" y="455"/>
                  </a:lnTo>
                  <a:lnTo>
                    <a:pt x="2369" y="457"/>
                  </a:lnTo>
                  <a:lnTo>
                    <a:pt x="2372" y="459"/>
                  </a:lnTo>
                  <a:lnTo>
                    <a:pt x="2376" y="460"/>
                  </a:lnTo>
                  <a:lnTo>
                    <a:pt x="2381" y="460"/>
                  </a:lnTo>
                  <a:lnTo>
                    <a:pt x="2383" y="460"/>
                  </a:lnTo>
                  <a:lnTo>
                    <a:pt x="2385" y="459"/>
                  </a:lnTo>
                  <a:lnTo>
                    <a:pt x="2385" y="459"/>
                  </a:lnTo>
                  <a:lnTo>
                    <a:pt x="2386" y="459"/>
                  </a:lnTo>
                  <a:lnTo>
                    <a:pt x="2390" y="457"/>
                  </a:lnTo>
                  <a:lnTo>
                    <a:pt x="2392" y="452"/>
                  </a:lnTo>
                  <a:lnTo>
                    <a:pt x="2392" y="448"/>
                  </a:lnTo>
                  <a:lnTo>
                    <a:pt x="2392" y="443"/>
                  </a:lnTo>
                  <a:lnTo>
                    <a:pt x="2392" y="439"/>
                  </a:lnTo>
                  <a:lnTo>
                    <a:pt x="2390" y="434"/>
                  </a:lnTo>
                  <a:lnTo>
                    <a:pt x="2402" y="418"/>
                  </a:lnTo>
                  <a:lnTo>
                    <a:pt x="2416" y="405"/>
                  </a:lnTo>
                  <a:lnTo>
                    <a:pt x="2428" y="389"/>
                  </a:lnTo>
                  <a:lnTo>
                    <a:pt x="2434" y="387"/>
                  </a:lnTo>
                  <a:lnTo>
                    <a:pt x="2439" y="387"/>
                  </a:lnTo>
                  <a:lnTo>
                    <a:pt x="2441" y="385"/>
                  </a:lnTo>
                  <a:lnTo>
                    <a:pt x="2444" y="387"/>
                  </a:lnTo>
                  <a:lnTo>
                    <a:pt x="2448" y="389"/>
                  </a:lnTo>
                  <a:lnTo>
                    <a:pt x="2449" y="392"/>
                  </a:lnTo>
                  <a:lnTo>
                    <a:pt x="2451" y="396"/>
                  </a:lnTo>
                  <a:lnTo>
                    <a:pt x="2453" y="398"/>
                  </a:lnTo>
                  <a:lnTo>
                    <a:pt x="2454" y="401"/>
                  </a:lnTo>
                  <a:lnTo>
                    <a:pt x="2458" y="403"/>
                  </a:lnTo>
                  <a:lnTo>
                    <a:pt x="2458" y="399"/>
                  </a:lnTo>
                  <a:lnTo>
                    <a:pt x="2461" y="396"/>
                  </a:lnTo>
                  <a:lnTo>
                    <a:pt x="2463" y="392"/>
                  </a:lnTo>
                  <a:lnTo>
                    <a:pt x="2465" y="389"/>
                  </a:lnTo>
                  <a:lnTo>
                    <a:pt x="2465" y="384"/>
                  </a:lnTo>
                  <a:lnTo>
                    <a:pt x="2467" y="377"/>
                  </a:lnTo>
                  <a:lnTo>
                    <a:pt x="2482" y="377"/>
                  </a:lnTo>
                  <a:lnTo>
                    <a:pt x="2496" y="380"/>
                  </a:lnTo>
                  <a:lnTo>
                    <a:pt x="2509" y="384"/>
                  </a:lnTo>
                  <a:lnTo>
                    <a:pt x="2500" y="391"/>
                  </a:lnTo>
                  <a:lnTo>
                    <a:pt x="2491" y="396"/>
                  </a:lnTo>
                  <a:lnTo>
                    <a:pt x="2484" y="401"/>
                  </a:lnTo>
                  <a:lnTo>
                    <a:pt x="2477" y="411"/>
                  </a:lnTo>
                  <a:lnTo>
                    <a:pt x="2486" y="411"/>
                  </a:lnTo>
                  <a:lnTo>
                    <a:pt x="2491" y="406"/>
                  </a:lnTo>
                  <a:lnTo>
                    <a:pt x="2503" y="401"/>
                  </a:lnTo>
                  <a:lnTo>
                    <a:pt x="2516" y="396"/>
                  </a:lnTo>
                  <a:lnTo>
                    <a:pt x="2526" y="392"/>
                  </a:lnTo>
                  <a:lnTo>
                    <a:pt x="2537" y="389"/>
                  </a:lnTo>
                  <a:lnTo>
                    <a:pt x="2540" y="389"/>
                  </a:lnTo>
                  <a:lnTo>
                    <a:pt x="2542" y="391"/>
                  </a:lnTo>
                  <a:lnTo>
                    <a:pt x="2545" y="394"/>
                  </a:lnTo>
                  <a:lnTo>
                    <a:pt x="2547" y="396"/>
                  </a:lnTo>
                  <a:lnTo>
                    <a:pt x="2549" y="398"/>
                  </a:lnTo>
                  <a:lnTo>
                    <a:pt x="2552" y="398"/>
                  </a:lnTo>
                  <a:lnTo>
                    <a:pt x="2559" y="399"/>
                  </a:lnTo>
                  <a:lnTo>
                    <a:pt x="2561" y="396"/>
                  </a:lnTo>
                  <a:lnTo>
                    <a:pt x="2563" y="392"/>
                  </a:lnTo>
                  <a:lnTo>
                    <a:pt x="2564" y="391"/>
                  </a:lnTo>
                  <a:lnTo>
                    <a:pt x="2564" y="387"/>
                  </a:lnTo>
                  <a:lnTo>
                    <a:pt x="2566" y="382"/>
                  </a:lnTo>
                  <a:lnTo>
                    <a:pt x="2566" y="377"/>
                  </a:lnTo>
                  <a:lnTo>
                    <a:pt x="2563" y="373"/>
                  </a:lnTo>
                  <a:lnTo>
                    <a:pt x="2561" y="370"/>
                  </a:lnTo>
                  <a:lnTo>
                    <a:pt x="2559" y="366"/>
                  </a:lnTo>
                  <a:lnTo>
                    <a:pt x="2559" y="361"/>
                  </a:lnTo>
                  <a:lnTo>
                    <a:pt x="2559" y="354"/>
                  </a:lnTo>
                  <a:lnTo>
                    <a:pt x="2564" y="350"/>
                  </a:lnTo>
                  <a:lnTo>
                    <a:pt x="2568" y="347"/>
                  </a:lnTo>
                  <a:lnTo>
                    <a:pt x="2571" y="345"/>
                  </a:lnTo>
                  <a:lnTo>
                    <a:pt x="2578" y="342"/>
                  </a:lnTo>
                  <a:lnTo>
                    <a:pt x="2582" y="343"/>
                  </a:lnTo>
                  <a:lnTo>
                    <a:pt x="2587" y="345"/>
                  </a:lnTo>
                  <a:lnTo>
                    <a:pt x="2594" y="345"/>
                  </a:lnTo>
                  <a:lnTo>
                    <a:pt x="2601" y="345"/>
                  </a:lnTo>
                  <a:lnTo>
                    <a:pt x="2610" y="356"/>
                  </a:lnTo>
                  <a:lnTo>
                    <a:pt x="2622" y="368"/>
                  </a:lnTo>
                  <a:lnTo>
                    <a:pt x="2640" y="380"/>
                  </a:lnTo>
                  <a:lnTo>
                    <a:pt x="2655" y="392"/>
                  </a:lnTo>
                  <a:lnTo>
                    <a:pt x="2669" y="399"/>
                  </a:lnTo>
                  <a:lnTo>
                    <a:pt x="2678" y="403"/>
                  </a:lnTo>
                  <a:lnTo>
                    <a:pt x="2680" y="401"/>
                  </a:lnTo>
                  <a:lnTo>
                    <a:pt x="2680" y="401"/>
                  </a:lnTo>
                  <a:lnTo>
                    <a:pt x="2680" y="399"/>
                  </a:lnTo>
                  <a:lnTo>
                    <a:pt x="2680" y="399"/>
                  </a:lnTo>
                  <a:lnTo>
                    <a:pt x="2681" y="396"/>
                  </a:lnTo>
                  <a:lnTo>
                    <a:pt x="2676" y="391"/>
                  </a:lnTo>
                  <a:lnTo>
                    <a:pt x="2673" y="387"/>
                  </a:lnTo>
                  <a:lnTo>
                    <a:pt x="2671" y="382"/>
                  </a:lnTo>
                  <a:lnTo>
                    <a:pt x="2667" y="377"/>
                  </a:lnTo>
                  <a:lnTo>
                    <a:pt x="2666" y="370"/>
                  </a:lnTo>
                  <a:lnTo>
                    <a:pt x="2650" y="370"/>
                  </a:lnTo>
                  <a:lnTo>
                    <a:pt x="2652" y="349"/>
                  </a:lnTo>
                  <a:lnTo>
                    <a:pt x="2648" y="333"/>
                  </a:lnTo>
                  <a:lnTo>
                    <a:pt x="2646" y="319"/>
                  </a:lnTo>
                  <a:lnTo>
                    <a:pt x="2643" y="300"/>
                  </a:lnTo>
                  <a:lnTo>
                    <a:pt x="2653" y="293"/>
                  </a:lnTo>
                  <a:lnTo>
                    <a:pt x="2660" y="284"/>
                  </a:lnTo>
                  <a:lnTo>
                    <a:pt x="2664" y="274"/>
                  </a:lnTo>
                  <a:lnTo>
                    <a:pt x="2667" y="261"/>
                  </a:lnTo>
                  <a:lnTo>
                    <a:pt x="2671" y="251"/>
                  </a:lnTo>
                  <a:lnTo>
                    <a:pt x="2676" y="240"/>
                  </a:lnTo>
                  <a:lnTo>
                    <a:pt x="2683" y="232"/>
                  </a:lnTo>
                  <a:lnTo>
                    <a:pt x="2692" y="226"/>
                  </a:lnTo>
                  <a:lnTo>
                    <a:pt x="2708" y="225"/>
                  </a:lnTo>
                  <a:lnTo>
                    <a:pt x="2727" y="226"/>
                  </a:lnTo>
                  <a:lnTo>
                    <a:pt x="2732" y="235"/>
                  </a:lnTo>
                  <a:lnTo>
                    <a:pt x="2739" y="242"/>
                  </a:lnTo>
                  <a:lnTo>
                    <a:pt x="2737" y="256"/>
                  </a:lnTo>
                  <a:lnTo>
                    <a:pt x="2734" y="270"/>
                  </a:lnTo>
                  <a:lnTo>
                    <a:pt x="2730" y="282"/>
                  </a:lnTo>
                  <a:lnTo>
                    <a:pt x="2729" y="293"/>
                  </a:lnTo>
                  <a:lnTo>
                    <a:pt x="2727" y="300"/>
                  </a:lnTo>
                  <a:lnTo>
                    <a:pt x="2730" y="309"/>
                  </a:lnTo>
                  <a:lnTo>
                    <a:pt x="2736" y="321"/>
                  </a:lnTo>
                  <a:lnTo>
                    <a:pt x="2739" y="335"/>
                  </a:lnTo>
                  <a:lnTo>
                    <a:pt x="2742" y="345"/>
                  </a:lnTo>
                  <a:lnTo>
                    <a:pt x="2742" y="357"/>
                  </a:lnTo>
                  <a:lnTo>
                    <a:pt x="2739" y="368"/>
                  </a:lnTo>
                  <a:lnTo>
                    <a:pt x="2736" y="377"/>
                  </a:lnTo>
                  <a:lnTo>
                    <a:pt x="2736" y="384"/>
                  </a:lnTo>
                  <a:lnTo>
                    <a:pt x="2737" y="389"/>
                  </a:lnTo>
                  <a:lnTo>
                    <a:pt x="2739" y="392"/>
                  </a:lnTo>
                  <a:lnTo>
                    <a:pt x="2742" y="396"/>
                  </a:lnTo>
                  <a:lnTo>
                    <a:pt x="2746" y="399"/>
                  </a:lnTo>
                  <a:lnTo>
                    <a:pt x="2748" y="405"/>
                  </a:lnTo>
                  <a:lnTo>
                    <a:pt x="2751" y="411"/>
                  </a:lnTo>
                  <a:lnTo>
                    <a:pt x="2746" y="422"/>
                  </a:lnTo>
                  <a:lnTo>
                    <a:pt x="2742" y="434"/>
                  </a:lnTo>
                  <a:lnTo>
                    <a:pt x="2742" y="450"/>
                  </a:lnTo>
                  <a:lnTo>
                    <a:pt x="2737" y="453"/>
                  </a:lnTo>
                  <a:lnTo>
                    <a:pt x="2734" y="457"/>
                  </a:lnTo>
                  <a:lnTo>
                    <a:pt x="2729" y="459"/>
                  </a:lnTo>
                  <a:lnTo>
                    <a:pt x="2723" y="462"/>
                  </a:lnTo>
                  <a:lnTo>
                    <a:pt x="2716" y="464"/>
                  </a:lnTo>
                  <a:lnTo>
                    <a:pt x="2716" y="469"/>
                  </a:lnTo>
                  <a:lnTo>
                    <a:pt x="2736" y="469"/>
                  </a:lnTo>
                  <a:lnTo>
                    <a:pt x="2737" y="467"/>
                  </a:lnTo>
                  <a:lnTo>
                    <a:pt x="2737" y="467"/>
                  </a:lnTo>
                  <a:lnTo>
                    <a:pt x="2739" y="466"/>
                  </a:lnTo>
                  <a:lnTo>
                    <a:pt x="2739" y="466"/>
                  </a:lnTo>
                  <a:lnTo>
                    <a:pt x="2742" y="464"/>
                  </a:lnTo>
                  <a:lnTo>
                    <a:pt x="2749" y="452"/>
                  </a:lnTo>
                  <a:lnTo>
                    <a:pt x="2756" y="438"/>
                  </a:lnTo>
                  <a:lnTo>
                    <a:pt x="2762" y="427"/>
                  </a:lnTo>
                  <a:lnTo>
                    <a:pt x="2765" y="410"/>
                  </a:lnTo>
                  <a:lnTo>
                    <a:pt x="2762" y="394"/>
                  </a:lnTo>
                  <a:lnTo>
                    <a:pt x="2760" y="378"/>
                  </a:lnTo>
                  <a:lnTo>
                    <a:pt x="2758" y="364"/>
                  </a:lnTo>
                  <a:lnTo>
                    <a:pt x="2777" y="364"/>
                  </a:lnTo>
                  <a:lnTo>
                    <a:pt x="2795" y="364"/>
                  </a:lnTo>
                  <a:lnTo>
                    <a:pt x="2812" y="370"/>
                  </a:lnTo>
                  <a:lnTo>
                    <a:pt x="2812" y="364"/>
                  </a:lnTo>
                  <a:lnTo>
                    <a:pt x="2795" y="357"/>
                  </a:lnTo>
                  <a:lnTo>
                    <a:pt x="2774" y="349"/>
                  </a:lnTo>
                  <a:lnTo>
                    <a:pt x="2755" y="342"/>
                  </a:lnTo>
                  <a:lnTo>
                    <a:pt x="2751" y="324"/>
                  </a:lnTo>
                  <a:lnTo>
                    <a:pt x="2746" y="312"/>
                  </a:lnTo>
                  <a:lnTo>
                    <a:pt x="2741" y="302"/>
                  </a:lnTo>
                  <a:lnTo>
                    <a:pt x="2736" y="288"/>
                  </a:lnTo>
                  <a:lnTo>
                    <a:pt x="2758" y="268"/>
                  </a:lnTo>
                  <a:lnTo>
                    <a:pt x="2758" y="235"/>
                  </a:lnTo>
                  <a:lnTo>
                    <a:pt x="2762" y="235"/>
                  </a:lnTo>
                  <a:lnTo>
                    <a:pt x="2765" y="235"/>
                  </a:lnTo>
                  <a:lnTo>
                    <a:pt x="2767" y="235"/>
                  </a:lnTo>
                  <a:lnTo>
                    <a:pt x="2767" y="237"/>
                  </a:lnTo>
                  <a:lnTo>
                    <a:pt x="2770" y="239"/>
                  </a:lnTo>
                  <a:lnTo>
                    <a:pt x="2774" y="249"/>
                  </a:lnTo>
                  <a:lnTo>
                    <a:pt x="2777" y="260"/>
                  </a:lnTo>
                  <a:lnTo>
                    <a:pt x="2784" y="268"/>
                  </a:lnTo>
                  <a:lnTo>
                    <a:pt x="2797" y="261"/>
                  </a:lnTo>
                  <a:lnTo>
                    <a:pt x="2812" y="258"/>
                  </a:lnTo>
                  <a:lnTo>
                    <a:pt x="2832" y="258"/>
                  </a:lnTo>
                  <a:lnTo>
                    <a:pt x="2842" y="272"/>
                  </a:lnTo>
                  <a:lnTo>
                    <a:pt x="2858" y="286"/>
                  </a:lnTo>
                  <a:lnTo>
                    <a:pt x="2873" y="296"/>
                  </a:lnTo>
                  <a:lnTo>
                    <a:pt x="2873" y="288"/>
                  </a:lnTo>
                  <a:lnTo>
                    <a:pt x="2861" y="275"/>
                  </a:lnTo>
                  <a:lnTo>
                    <a:pt x="2852" y="260"/>
                  </a:lnTo>
                  <a:lnTo>
                    <a:pt x="2847" y="240"/>
                  </a:lnTo>
                  <a:lnTo>
                    <a:pt x="2842" y="221"/>
                  </a:lnTo>
                  <a:lnTo>
                    <a:pt x="2838" y="200"/>
                  </a:lnTo>
                  <a:lnTo>
                    <a:pt x="2861" y="193"/>
                  </a:lnTo>
                  <a:lnTo>
                    <a:pt x="2886" y="188"/>
                  </a:lnTo>
                  <a:lnTo>
                    <a:pt x="2893" y="204"/>
                  </a:lnTo>
                  <a:lnTo>
                    <a:pt x="2896" y="204"/>
                  </a:lnTo>
                  <a:lnTo>
                    <a:pt x="2900" y="188"/>
                  </a:lnTo>
                  <a:lnTo>
                    <a:pt x="2903" y="171"/>
                  </a:lnTo>
                  <a:lnTo>
                    <a:pt x="2908" y="153"/>
                  </a:lnTo>
                  <a:lnTo>
                    <a:pt x="2924" y="144"/>
                  </a:lnTo>
                  <a:lnTo>
                    <a:pt x="2936" y="134"/>
                  </a:lnTo>
                  <a:lnTo>
                    <a:pt x="2950" y="123"/>
                  </a:lnTo>
                  <a:lnTo>
                    <a:pt x="2964" y="117"/>
                  </a:lnTo>
                  <a:lnTo>
                    <a:pt x="2980" y="111"/>
                  </a:lnTo>
                  <a:lnTo>
                    <a:pt x="3001" y="111"/>
                  </a:lnTo>
                  <a:lnTo>
                    <a:pt x="3003" y="104"/>
                  </a:lnTo>
                  <a:lnTo>
                    <a:pt x="3006" y="99"/>
                  </a:lnTo>
                  <a:lnTo>
                    <a:pt x="3008" y="94"/>
                  </a:lnTo>
                  <a:lnTo>
                    <a:pt x="3011" y="89"/>
                  </a:lnTo>
                  <a:lnTo>
                    <a:pt x="3022" y="89"/>
                  </a:lnTo>
                  <a:lnTo>
                    <a:pt x="3036" y="89"/>
                  </a:lnTo>
                  <a:lnTo>
                    <a:pt x="3050" y="89"/>
                  </a:lnTo>
                  <a:lnTo>
                    <a:pt x="3060" y="89"/>
                  </a:lnTo>
                  <a:lnTo>
                    <a:pt x="3065" y="89"/>
                  </a:lnTo>
                  <a:lnTo>
                    <a:pt x="3072" y="83"/>
                  </a:lnTo>
                  <a:lnTo>
                    <a:pt x="3079" y="78"/>
                  </a:lnTo>
                  <a:lnTo>
                    <a:pt x="3086" y="71"/>
                  </a:lnTo>
                  <a:lnTo>
                    <a:pt x="3092" y="66"/>
                  </a:lnTo>
                  <a:lnTo>
                    <a:pt x="3097" y="68"/>
                  </a:lnTo>
                  <a:lnTo>
                    <a:pt x="3100" y="68"/>
                  </a:lnTo>
                  <a:lnTo>
                    <a:pt x="3106" y="69"/>
                  </a:lnTo>
                  <a:lnTo>
                    <a:pt x="3111" y="69"/>
                  </a:lnTo>
                  <a:lnTo>
                    <a:pt x="3111" y="50"/>
                  </a:lnTo>
                  <a:lnTo>
                    <a:pt x="3126" y="43"/>
                  </a:lnTo>
                  <a:lnTo>
                    <a:pt x="3139" y="36"/>
                  </a:lnTo>
                  <a:lnTo>
                    <a:pt x="3151" y="27"/>
                  </a:lnTo>
                  <a:lnTo>
                    <a:pt x="3161" y="17"/>
                  </a:lnTo>
                  <a:lnTo>
                    <a:pt x="3165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1" name="Freeform 11">
              <a:extLst>
                <a:ext uri="{FF2B5EF4-FFF2-40B4-BE49-F238E27FC236}">
                  <a16:creationId xmlns:a16="http://schemas.microsoft.com/office/drawing/2014/main" id="{1B109A11-57A9-49CC-A1B3-E01B9846F4E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7088" y="1382713"/>
              <a:ext cx="4552950" cy="1549400"/>
            </a:xfrm>
            <a:custGeom>
              <a:avLst/>
              <a:gdLst>
                <a:gd name="T0" fmla="*/ 0 w 2868"/>
                <a:gd name="T1" fmla="*/ 276 h 976"/>
                <a:gd name="T2" fmla="*/ 1210 w 2868"/>
                <a:gd name="T3" fmla="*/ 237 h 976"/>
                <a:gd name="T4" fmla="*/ 1742 w 2868"/>
                <a:gd name="T5" fmla="*/ 276 h 976"/>
                <a:gd name="T6" fmla="*/ 2863 w 2868"/>
                <a:gd name="T7" fmla="*/ 190 h 976"/>
                <a:gd name="T8" fmla="*/ 2804 w 2868"/>
                <a:gd name="T9" fmla="*/ 223 h 976"/>
                <a:gd name="T10" fmla="*/ 194 w 2868"/>
                <a:gd name="T11" fmla="*/ 279 h 976"/>
                <a:gd name="T12" fmla="*/ 98 w 2868"/>
                <a:gd name="T13" fmla="*/ 202 h 976"/>
                <a:gd name="T14" fmla="*/ 138 w 2868"/>
                <a:gd name="T15" fmla="*/ 150 h 976"/>
                <a:gd name="T16" fmla="*/ 1685 w 2868"/>
                <a:gd name="T17" fmla="*/ 166 h 976"/>
                <a:gd name="T18" fmla="*/ 1631 w 2868"/>
                <a:gd name="T19" fmla="*/ 295 h 976"/>
                <a:gd name="T20" fmla="*/ 1620 w 2868"/>
                <a:gd name="T21" fmla="*/ 218 h 976"/>
                <a:gd name="T22" fmla="*/ 1569 w 2868"/>
                <a:gd name="T23" fmla="*/ 159 h 976"/>
                <a:gd name="T24" fmla="*/ 1632 w 2868"/>
                <a:gd name="T25" fmla="*/ 157 h 976"/>
                <a:gd name="T26" fmla="*/ 2615 w 2868"/>
                <a:gd name="T27" fmla="*/ 120 h 976"/>
                <a:gd name="T28" fmla="*/ 2090 w 2868"/>
                <a:gd name="T29" fmla="*/ 120 h 976"/>
                <a:gd name="T30" fmla="*/ 2739 w 2868"/>
                <a:gd name="T31" fmla="*/ 87 h 976"/>
                <a:gd name="T32" fmla="*/ 2765 w 2868"/>
                <a:gd name="T33" fmla="*/ 195 h 976"/>
                <a:gd name="T34" fmla="*/ 2704 w 2868"/>
                <a:gd name="T35" fmla="*/ 92 h 976"/>
                <a:gd name="T36" fmla="*/ 2158 w 2868"/>
                <a:gd name="T37" fmla="*/ 99 h 976"/>
                <a:gd name="T38" fmla="*/ 1786 w 2868"/>
                <a:gd name="T39" fmla="*/ 89 h 976"/>
                <a:gd name="T40" fmla="*/ 1681 w 2868"/>
                <a:gd name="T41" fmla="*/ 89 h 976"/>
                <a:gd name="T42" fmla="*/ 2186 w 2868"/>
                <a:gd name="T43" fmla="*/ 45 h 976"/>
                <a:gd name="T44" fmla="*/ 596 w 2868"/>
                <a:gd name="T45" fmla="*/ 92 h 976"/>
                <a:gd name="T46" fmla="*/ 384 w 2868"/>
                <a:gd name="T47" fmla="*/ 253 h 976"/>
                <a:gd name="T48" fmla="*/ 330 w 2868"/>
                <a:gd name="T49" fmla="*/ 316 h 976"/>
                <a:gd name="T50" fmla="*/ 321 w 2868"/>
                <a:gd name="T51" fmla="*/ 361 h 976"/>
                <a:gd name="T52" fmla="*/ 205 w 2868"/>
                <a:gd name="T53" fmla="*/ 335 h 976"/>
                <a:gd name="T54" fmla="*/ 253 w 2868"/>
                <a:gd name="T55" fmla="*/ 248 h 976"/>
                <a:gd name="T56" fmla="*/ 304 w 2868"/>
                <a:gd name="T57" fmla="*/ 197 h 976"/>
                <a:gd name="T58" fmla="*/ 311 w 2868"/>
                <a:gd name="T59" fmla="*/ 188 h 976"/>
                <a:gd name="T60" fmla="*/ 192 w 2868"/>
                <a:gd name="T61" fmla="*/ 168 h 976"/>
                <a:gd name="T62" fmla="*/ 161 w 2868"/>
                <a:gd name="T63" fmla="*/ 131 h 976"/>
                <a:gd name="T64" fmla="*/ 253 w 2868"/>
                <a:gd name="T65" fmla="*/ 92 h 976"/>
                <a:gd name="T66" fmla="*/ 323 w 2868"/>
                <a:gd name="T67" fmla="*/ 77 h 976"/>
                <a:gd name="T68" fmla="*/ 2107 w 2868"/>
                <a:gd name="T69" fmla="*/ 80 h 976"/>
                <a:gd name="T70" fmla="*/ 2090 w 2868"/>
                <a:gd name="T71" fmla="*/ 59 h 976"/>
                <a:gd name="T72" fmla="*/ 2147 w 2868"/>
                <a:gd name="T73" fmla="*/ 30 h 976"/>
                <a:gd name="T74" fmla="*/ 1048 w 2868"/>
                <a:gd name="T75" fmla="*/ 73 h 976"/>
                <a:gd name="T76" fmla="*/ 1076 w 2868"/>
                <a:gd name="T77" fmla="*/ 131 h 976"/>
                <a:gd name="T78" fmla="*/ 1294 w 2868"/>
                <a:gd name="T79" fmla="*/ 147 h 976"/>
                <a:gd name="T80" fmla="*/ 1196 w 2868"/>
                <a:gd name="T81" fmla="*/ 243 h 976"/>
                <a:gd name="T82" fmla="*/ 1224 w 2868"/>
                <a:gd name="T83" fmla="*/ 353 h 976"/>
                <a:gd name="T84" fmla="*/ 1198 w 2868"/>
                <a:gd name="T85" fmla="*/ 415 h 976"/>
                <a:gd name="T86" fmla="*/ 1192 w 2868"/>
                <a:gd name="T87" fmla="*/ 490 h 976"/>
                <a:gd name="T88" fmla="*/ 1140 w 2868"/>
                <a:gd name="T89" fmla="*/ 538 h 976"/>
                <a:gd name="T90" fmla="*/ 1091 w 2868"/>
                <a:gd name="T91" fmla="*/ 602 h 976"/>
                <a:gd name="T92" fmla="*/ 1048 w 2868"/>
                <a:gd name="T93" fmla="*/ 696 h 976"/>
                <a:gd name="T94" fmla="*/ 911 w 2868"/>
                <a:gd name="T95" fmla="*/ 784 h 976"/>
                <a:gd name="T96" fmla="*/ 861 w 2868"/>
                <a:gd name="T97" fmla="*/ 932 h 976"/>
                <a:gd name="T98" fmla="*/ 740 w 2868"/>
                <a:gd name="T99" fmla="*/ 862 h 976"/>
                <a:gd name="T100" fmla="*/ 714 w 2868"/>
                <a:gd name="T101" fmla="*/ 806 h 976"/>
                <a:gd name="T102" fmla="*/ 718 w 2868"/>
                <a:gd name="T103" fmla="*/ 641 h 976"/>
                <a:gd name="T104" fmla="*/ 672 w 2868"/>
                <a:gd name="T105" fmla="*/ 576 h 976"/>
                <a:gd name="T106" fmla="*/ 466 w 2868"/>
                <a:gd name="T107" fmla="*/ 374 h 976"/>
                <a:gd name="T108" fmla="*/ 447 w 2868"/>
                <a:gd name="T109" fmla="*/ 290 h 976"/>
                <a:gd name="T110" fmla="*/ 592 w 2868"/>
                <a:gd name="T111" fmla="*/ 140 h 976"/>
                <a:gd name="T112" fmla="*/ 711 w 2868"/>
                <a:gd name="T113" fmla="*/ 112 h 976"/>
                <a:gd name="T114" fmla="*/ 833 w 2868"/>
                <a:gd name="T115" fmla="*/ 80 h 976"/>
                <a:gd name="T116" fmla="*/ 896 w 2868"/>
                <a:gd name="T117" fmla="*/ 44 h 976"/>
                <a:gd name="T118" fmla="*/ 2706 w 2868"/>
                <a:gd name="T119" fmla="*/ 31 h 976"/>
                <a:gd name="T120" fmla="*/ 2641 w 2868"/>
                <a:gd name="T121" fmla="*/ 8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68" h="976">
                  <a:moveTo>
                    <a:pt x="7" y="243"/>
                  </a:moveTo>
                  <a:lnTo>
                    <a:pt x="25" y="248"/>
                  </a:lnTo>
                  <a:lnTo>
                    <a:pt x="37" y="257"/>
                  </a:lnTo>
                  <a:lnTo>
                    <a:pt x="47" y="265"/>
                  </a:lnTo>
                  <a:lnTo>
                    <a:pt x="58" y="276"/>
                  </a:lnTo>
                  <a:lnTo>
                    <a:pt x="68" y="284"/>
                  </a:lnTo>
                  <a:lnTo>
                    <a:pt x="68" y="281"/>
                  </a:lnTo>
                  <a:lnTo>
                    <a:pt x="74" y="281"/>
                  </a:lnTo>
                  <a:lnTo>
                    <a:pt x="74" y="284"/>
                  </a:lnTo>
                  <a:lnTo>
                    <a:pt x="75" y="288"/>
                  </a:lnTo>
                  <a:lnTo>
                    <a:pt x="79" y="293"/>
                  </a:lnTo>
                  <a:lnTo>
                    <a:pt x="81" y="300"/>
                  </a:lnTo>
                  <a:lnTo>
                    <a:pt x="74" y="300"/>
                  </a:lnTo>
                  <a:lnTo>
                    <a:pt x="70" y="300"/>
                  </a:lnTo>
                  <a:lnTo>
                    <a:pt x="70" y="302"/>
                  </a:lnTo>
                  <a:lnTo>
                    <a:pt x="68" y="302"/>
                  </a:lnTo>
                  <a:lnTo>
                    <a:pt x="65" y="302"/>
                  </a:lnTo>
                  <a:lnTo>
                    <a:pt x="61" y="304"/>
                  </a:lnTo>
                  <a:lnTo>
                    <a:pt x="47" y="293"/>
                  </a:lnTo>
                  <a:lnTo>
                    <a:pt x="33" y="288"/>
                  </a:lnTo>
                  <a:lnTo>
                    <a:pt x="16" y="284"/>
                  </a:lnTo>
                  <a:lnTo>
                    <a:pt x="0" y="276"/>
                  </a:lnTo>
                  <a:lnTo>
                    <a:pt x="6" y="271"/>
                  </a:lnTo>
                  <a:lnTo>
                    <a:pt x="7" y="265"/>
                  </a:lnTo>
                  <a:lnTo>
                    <a:pt x="6" y="260"/>
                  </a:lnTo>
                  <a:lnTo>
                    <a:pt x="6" y="253"/>
                  </a:lnTo>
                  <a:lnTo>
                    <a:pt x="7" y="243"/>
                  </a:lnTo>
                  <a:close/>
                  <a:moveTo>
                    <a:pt x="1222" y="236"/>
                  </a:moveTo>
                  <a:lnTo>
                    <a:pt x="1226" y="236"/>
                  </a:lnTo>
                  <a:lnTo>
                    <a:pt x="1229" y="237"/>
                  </a:lnTo>
                  <a:lnTo>
                    <a:pt x="1231" y="239"/>
                  </a:lnTo>
                  <a:lnTo>
                    <a:pt x="1233" y="241"/>
                  </a:lnTo>
                  <a:lnTo>
                    <a:pt x="1234" y="243"/>
                  </a:lnTo>
                  <a:lnTo>
                    <a:pt x="1234" y="244"/>
                  </a:lnTo>
                  <a:lnTo>
                    <a:pt x="1234" y="246"/>
                  </a:lnTo>
                  <a:lnTo>
                    <a:pt x="1236" y="250"/>
                  </a:lnTo>
                  <a:lnTo>
                    <a:pt x="1229" y="250"/>
                  </a:lnTo>
                  <a:lnTo>
                    <a:pt x="1226" y="251"/>
                  </a:lnTo>
                  <a:lnTo>
                    <a:pt x="1222" y="251"/>
                  </a:lnTo>
                  <a:lnTo>
                    <a:pt x="1219" y="253"/>
                  </a:lnTo>
                  <a:lnTo>
                    <a:pt x="1213" y="253"/>
                  </a:lnTo>
                  <a:lnTo>
                    <a:pt x="1213" y="250"/>
                  </a:lnTo>
                  <a:lnTo>
                    <a:pt x="1210" y="250"/>
                  </a:lnTo>
                  <a:lnTo>
                    <a:pt x="1210" y="237"/>
                  </a:lnTo>
                  <a:lnTo>
                    <a:pt x="1215" y="237"/>
                  </a:lnTo>
                  <a:lnTo>
                    <a:pt x="1220" y="236"/>
                  </a:lnTo>
                  <a:lnTo>
                    <a:pt x="1222" y="236"/>
                  </a:lnTo>
                  <a:close/>
                  <a:moveTo>
                    <a:pt x="61" y="227"/>
                  </a:moveTo>
                  <a:lnTo>
                    <a:pt x="77" y="227"/>
                  </a:lnTo>
                  <a:lnTo>
                    <a:pt x="77" y="230"/>
                  </a:lnTo>
                  <a:lnTo>
                    <a:pt x="74" y="230"/>
                  </a:lnTo>
                  <a:lnTo>
                    <a:pt x="70" y="230"/>
                  </a:lnTo>
                  <a:lnTo>
                    <a:pt x="68" y="232"/>
                  </a:lnTo>
                  <a:lnTo>
                    <a:pt x="67" y="232"/>
                  </a:lnTo>
                  <a:lnTo>
                    <a:pt x="67" y="232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1" y="227"/>
                  </a:lnTo>
                  <a:close/>
                  <a:moveTo>
                    <a:pt x="1716" y="202"/>
                  </a:moveTo>
                  <a:lnTo>
                    <a:pt x="1728" y="202"/>
                  </a:lnTo>
                  <a:lnTo>
                    <a:pt x="1732" y="216"/>
                  </a:lnTo>
                  <a:lnTo>
                    <a:pt x="1735" y="225"/>
                  </a:lnTo>
                  <a:lnTo>
                    <a:pt x="1742" y="229"/>
                  </a:lnTo>
                  <a:lnTo>
                    <a:pt x="1754" y="234"/>
                  </a:lnTo>
                  <a:lnTo>
                    <a:pt x="1749" y="255"/>
                  </a:lnTo>
                  <a:lnTo>
                    <a:pt x="1742" y="276"/>
                  </a:lnTo>
                  <a:lnTo>
                    <a:pt x="1732" y="291"/>
                  </a:lnTo>
                  <a:lnTo>
                    <a:pt x="1732" y="272"/>
                  </a:lnTo>
                  <a:lnTo>
                    <a:pt x="1709" y="272"/>
                  </a:lnTo>
                  <a:lnTo>
                    <a:pt x="1711" y="250"/>
                  </a:lnTo>
                  <a:lnTo>
                    <a:pt x="1713" y="229"/>
                  </a:lnTo>
                  <a:lnTo>
                    <a:pt x="1716" y="202"/>
                  </a:lnTo>
                  <a:close/>
                  <a:moveTo>
                    <a:pt x="2819" y="157"/>
                  </a:moveTo>
                  <a:lnTo>
                    <a:pt x="2823" y="157"/>
                  </a:lnTo>
                  <a:lnTo>
                    <a:pt x="2823" y="161"/>
                  </a:lnTo>
                  <a:lnTo>
                    <a:pt x="2824" y="166"/>
                  </a:lnTo>
                  <a:lnTo>
                    <a:pt x="2826" y="168"/>
                  </a:lnTo>
                  <a:lnTo>
                    <a:pt x="2828" y="171"/>
                  </a:lnTo>
                  <a:lnTo>
                    <a:pt x="2830" y="173"/>
                  </a:lnTo>
                  <a:lnTo>
                    <a:pt x="2833" y="176"/>
                  </a:lnTo>
                  <a:lnTo>
                    <a:pt x="2837" y="173"/>
                  </a:lnTo>
                  <a:lnTo>
                    <a:pt x="2838" y="169"/>
                  </a:lnTo>
                  <a:lnTo>
                    <a:pt x="2840" y="168"/>
                  </a:lnTo>
                  <a:lnTo>
                    <a:pt x="2844" y="168"/>
                  </a:lnTo>
                  <a:lnTo>
                    <a:pt x="2849" y="166"/>
                  </a:lnTo>
                  <a:lnTo>
                    <a:pt x="2852" y="176"/>
                  </a:lnTo>
                  <a:lnTo>
                    <a:pt x="2858" y="183"/>
                  </a:lnTo>
                  <a:lnTo>
                    <a:pt x="2863" y="190"/>
                  </a:lnTo>
                  <a:lnTo>
                    <a:pt x="2866" y="199"/>
                  </a:lnTo>
                  <a:lnTo>
                    <a:pt x="2868" y="211"/>
                  </a:lnTo>
                  <a:lnTo>
                    <a:pt x="2868" y="213"/>
                  </a:lnTo>
                  <a:lnTo>
                    <a:pt x="2866" y="215"/>
                  </a:lnTo>
                  <a:lnTo>
                    <a:pt x="2866" y="216"/>
                  </a:lnTo>
                  <a:lnTo>
                    <a:pt x="2866" y="218"/>
                  </a:lnTo>
                  <a:lnTo>
                    <a:pt x="2866" y="220"/>
                  </a:lnTo>
                  <a:lnTo>
                    <a:pt x="2865" y="223"/>
                  </a:lnTo>
                  <a:lnTo>
                    <a:pt x="2854" y="230"/>
                  </a:lnTo>
                  <a:lnTo>
                    <a:pt x="2838" y="237"/>
                  </a:lnTo>
                  <a:lnTo>
                    <a:pt x="2819" y="241"/>
                  </a:lnTo>
                  <a:lnTo>
                    <a:pt x="2800" y="244"/>
                  </a:lnTo>
                  <a:lnTo>
                    <a:pt x="2784" y="246"/>
                  </a:lnTo>
                  <a:lnTo>
                    <a:pt x="2786" y="237"/>
                  </a:lnTo>
                  <a:lnTo>
                    <a:pt x="2788" y="234"/>
                  </a:lnTo>
                  <a:lnTo>
                    <a:pt x="2790" y="230"/>
                  </a:lnTo>
                  <a:lnTo>
                    <a:pt x="2791" y="229"/>
                  </a:lnTo>
                  <a:lnTo>
                    <a:pt x="2793" y="229"/>
                  </a:lnTo>
                  <a:lnTo>
                    <a:pt x="2797" y="227"/>
                  </a:lnTo>
                  <a:lnTo>
                    <a:pt x="2798" y="227"/>
                  </a:lnTo>
                  <a:lnTo>
                    <a:pt x="2800" y="225"/>
                  </a:lnTo>
                  <a:lnTo>
                    <a:pt x="2804" y="223"/>
                  </a:lnTo>
                  <a:lnTo>
                    <a:pt x="2809" y="209"/>
                  </a:lnTo>
                  <a:lnTo>
                    <a:pt x="2809" y="195"/>
                  </a:lnTo>
                  <a:lnTo>
                    <a:pt x="2807" y="182"/>
                  </a:lnTo>
                  <a:lnTo>
                    <a:pt x="2810" y="171"/>
                  </a:lnTo>
                  <a:lnTo>
                    <a:pt x="2819" y="161"/>
                  </a:lnTo>
                  <a:lnTo>
                    <a:pt x="2819" y="157"/>
                  </a:lnTo>
                  <a:close/>
                  <a:moveTo>
                    <a:pt x="142" y="150"/>
                  </a:moveTo>
                  <a:lnTo>
                    <a:pt x="161" y="171"/>
                  </a:lnTo>
                  <a:lnTo>
                    <a:pt x="185" y="187"/>
                  </a:lnTo>
                  <a:lnTo>
                    <a:pt x="215" y="199"/>
                  </a:lnTo>
                  <a:lnTo>
                    <a:pt x="217" y="216"/>
                  </a:lnTo>
                  <a:lnTo>
                    <a:pt x="222" y="229"/>
                  </a:lnTo>
                  <a:lnTo>
                    <a:pt x="227" y="236"/>
                  </a:lnTo>
                  <a:lnTo>
                    <a:pt x="234" y="243"/>
                  </a:lnTo>
                  <a:lnTo>
                    <a:pt x="241" y="253"/>
                  </a:lnTo>
                  <a:lnTo>
                    <a:pt x="229" y="255"/>
                  </a:lnTo>
                  <a:lnTo>
                    <a:pt x="217" y="257"/>
                  </a:lnTo>
                  <a:lnTo>
                    <a:pt x="206" y="262"/>
                  </a:lnTo>
                  <a:lnTo>
                    <a:pt x="199" y="269"/>
                  </a:lnTo>
                  <a:lnTo>
                    <a:pt x="198" y="272"/>
                  </a:lnTo>
                  <a:lnTo>
                    <a:pt x="196" y="276"/>
                  </a:lnTo>
                  <a:lnTo>
                    <a:pt x="194" y="279"/>
                  </a:lnTo>
                  <a:lnTo>
                    <a:pt x="192" y="281"/>
                  </a:lnTo>
                  <a:lnTo>
                    <a:pt x="189" y="284"/>
                  </a:lnTo>
                  <a:lnTo>
                    <a:pt x="178" y="286"/>
                  </a:lnTo>
                  <a:lnTo>
                    <a:pt x="163" y="288"/>
                  </a:lnTo>
                  <a:lnTo>
                    <a:pt x="145" y="286"/>
                  </a:lnTo>
                  <a:lnTo>
                    <a:pt x="131" y="284"/>
                  </a:lnTo>
                  <a:lnTo>
                    <a:pt x="128" y="274"/>
                  </a:lnTo>
                  <a:lnTo>
                    <a:pt x="126" y="267"/>
                  </a:lnTo>
                  <a:lnTo>
                    <a:pt x="124" y="262"/>
                  </a:lnTo>
                  <a:lnTo>
                    <a:pt x="119" y="253"/>
                  </a:lnTo>
                  <a:lnTo>
                    <a:pt x="142" y="246"/>
                  </a:lnTo>
                  <a:lnTo>
                    <a:pt x="142" y="243"/>
                  </a:lnTo>
                  <a:lnTo>
                    <a:pt x="124" y="241"/>
                  </a:lnTo>
                  <a:lnTo>
                    <a:pt x="112" y="237"/>
                  </a:lnTo>
                  <a:lnTo>
                    <a:pt x="103" y="230"/>
                  </a:lnTo>
                  <a:lnTo>
                    <a:pt x="102" y="225"/>
                  </a:lnTo>
                  <a:lnTo>
                    <a:pt x="98" y="220"/>
                  </a:lnTo>
                  <a:lnTo>
                    <a:pt x="96" y="215"/>
                  </a:lnTo>
                  <a:lnTo>
                    <a:pt x="96" y="209"/>
                  </a:lnTo>
                  <a:lnTo>
                    <a:pt x="96" y="206"/>
                  </a:lnTo>
                  <a:lnTo>
                    <a:pt x="96" y="202"/>
                  </a:lnTo>
                  <a:lnTo>
                    <a:pt x="98" y="202"/>
                  </a:lnTo>
                  <a:lnTo>
                    <a:pt x="100" y="201"/>
                  </a:lnTo>
                  <a:lnTo>
                    <a:pt x="102" y="201"/>
                  </a:lnTo>
                  <a:lnTo>
                    <a:pt x="103" y="201"/>
                  </a:lnTo>
                  <a:lnTo>
                    <a:pt x="107" y="199"/>
                  </a:lnTo>
                  <a:lnTo>
                    <a:pt x="109" y="194"/>
                  </a:lnTo>
                  <a:lnTo>
                    <a:pt x="109" y="188"/>
                  </a:lnTo>
                  <a:lnTo>
                    <a:pt x="109" y="185"/>
                  </a:lnTo>
                  <a:lnTo>
                    <a:pt x="110" y="183"/>
                  </a:lnTo>
                  <a:lnTo>
                    <a:pt x="112" y="180"/>
                  </a:lnTo>
                  <a:lnTo>
                    <a:pt x="114" y="180"/>
                  </a:lnTo>
                  <a:lnTo>
                    <a:pt x="116" y="178"/>
                  </a:lnTo>
                  <a:lnTo>
                    <a:pt x="117" y="178"/>
                  </a:lnTo>
                  <a:lnTo>
                    <a:pt x="119" y="178"/>
                  </a:lnTo>
                  <a:lnTo>
                    <a:pt x="122" y="176"/>
                  </a:lnTo>
                  <a:lnTo>
                    <a:pt x="124" y="169"/>
                  </a:lnTo>
                  <a:lnTo>
                    <a:pt x="126" y="164"/>
                  </a:lnTo>
                  <a:lnTo>
                    <a:pt x="128" y="159"/>
                  </a:lnTo>
                  <a:lnTo>
                    <a:pt x="131" y="154"/>
                  </a:lnTo>
                  <a:lnTo>
                    <a:pt x="133" y="152"/>
                  </a:lnTo>
                  <a:lnTo>
                    <a:pt x="135" y="152"/>
                  </a:lnTo>
                  <a:lnTo>
                    <a:pt x="136" y="150"/>
                  </a:lnTo>
                  <a:lnTo>
                    <a:pt x="138" y="150"/>
                  </a:lnTo>
                  <a:lnTo>
                    <a:pt x="142" y="150"/>
                  </a:lnTo>
                  <a:close/>
                  <a:moveTo>
                    <a:pt x="1172" y="131"/>
                  </a:moveTo>
                  <a:lnTo>
                    <a:pt x="1177" y="133"/>
                  </a:lnTo>
                  <a:lnTo>
                    <a:pt x="1182" y="134"/>
                  </a:lnTo>
                  <a:lnTo>
                    <a:pt x="1185" y="136"/>
                  </a:lnTo>
                  <a:lnTo>
                    <a:pt x="1191" y="138"/>
                  </a:lnTo>
                  <a:lnTo>
                    <a:pt x="1191" y="143"/>
                  </a:lnTo>
                  <a:lnTo>
                    <a:pt x="1192" y="147"/>
                  </a:lnTo>
                  <a:lnTo>
                    <a:pt x="1192" y="150"/>
                  </a:lnTo>
                  <a:lnTo>
                    <a:pt x="1194" y="154"/>
                  </a:lnTo>
                  <a:lnTo>
                    <a:pt x="1182" y="154"/>
                  </a:lnTo>
                  <a:lnTo>
                    <a:pt x="1180" y="150"/>
                  </a:lnTo>
                  <a:lnTo>
                    <a:pt x="1178" y="147"/>
                  </a:lnTo>
                  <a:lnTo>
                    <a:pt x="1175" y="143"/>
                  </a:lnTo>
                  <a:lnTo>
                    <a:pt x="1173" y="141"/>
                  </a:lnTo>
                  <a:lnTo>
                    <a:pt x="1173" y="136"/>
                  </a:lnTo>
                  <a:lnTo>
                    <a:pt x="1172" y="131"/>
                  </a:lnTo>
                  <a:close/>
                  <a:moveTo>
                    <a:pt x="1658" y="108"/>
                  </a:moveTo>
                  <a:lnTo>
                    <a:pt x="1664" y="117"/>
                  </a:lnTo>
                  <a:lnTo>
                    <a:pt x="1669" y="134"/>
                  </a:lnTo>
                  <a:lnTo>
                    <a:pt x="1676" y="150"/>
                  </a:lnTo>
                  <a:lnTo>
                    <a:pt x="1685" y="166"/>
                  </a:lnTo>
                  <a:lnTo>
                    <a:pt x="1690" y="173"/>
                  </a:lnTo>
                  <a:lnTo>
                    <a:pt x="1693" y="169"/>
                  </a:lnTo>
                  <a:lnTo>
                    <a:pt x="1695" y="168"/>
                  </a:lnTo>
                  <a:lnTo>
                    <a:pt x="1699" y="168"/>
                  </a:lnTo>
                  <a:lnTo>
                    <a:pt x="1702" y="166"/>
                  </a:lnTo>
                  <a:lnTo>
                    <a:pt x="1709" y="166"/>
                  </a:lnTo>
                  <a:lnTo>
                    <a:pt x="1709" y="169"/>
                  </a:lnTo>
                  <a:lnTo>
                    <a:pt x="1713" y="169"/>
                  </a:lnTo>
                  <a:lnTo>
                    <a:pt x="1713" y="180"/>
                  </a:lnTo>
                  <a:lnTo>
                    <a:pt x="1686" y="183"/>
                  </a:lnTo>
                  <a:lnTo>
                    <a:pt x="1683" y="211"/>
                  </a:lnTo>
                  <a:lnTo>
                    <a:pt x="1674" y="234"/>
                  </a:lnTo>
                  <a:lnTo>
                    <a:pt x="1667" y="257"/>
                  </a:lnTo>
                  <a:lnTo>
                    <a:pt x="1664" y="276"/>
                  </a:lnTo>
                  <a:lnTo>
                    <a:pt x="1662" y="295"/>
                  </a:lnTo>
                  <a:lnTo>
                    <a:pt x="1662" y="311"/>
                  </a:lnTo>
                  <a:lnTo>
                    <a:pt x="1658" y="326"/>
                  </a:lnTo>
                  <a:lnTo>
                    <a:pt x="1655" y="326"/>
                  </a:lnTo>
                  <a:lnTo>
                    <a:pt x="1655" y="323"/>
                  </a:lnTo>
                  <a:lnTo>
                    <a:pt x="1650" y="316"/>
                  </a:lnTo>
                  <a:lnTo>
                    <a:pt x="1641" y="307"/>
                  </a:lnTo>
                  <a:lnTo>
                    <a:pt x="1631" y="295"/>
                  </a:lnTo>
                  <a:lnTo>
                    <a:pt x="1622" y="283"/>
                  </a:lnTo>
                  <a:lnTo>
                    <a:pt x="1615" y="271"/>
                  </a:lnTo>
                  <a:lnTo>
                    <a:pt x="1611" y="260"/>
                  </a:lnTo>
                  <a:lnTo>
                    <a:pt x="1613" y="253"/>
                  </a:lnTo>
                  <a:lnTo>
                    <a:pt x="1617" y="251"/>
                  </a:lnTo>
                  <a:lnTo>
                    <a:pt x="1620" y="251"/>
                  </a:lnTo>
                  <a:lnTo>
                    <a:pt x="1622" y="251"/>
                  </a:lnTo>
                  <a:lnTo>
                    <a:pt x="1624" y="251"/>
                  </a:lnTo>
                  <a:lnTo>
                    <a:pt x="1625" y="251"/>
                  </a:lnTo>
                  <a:lnTo>
                    <a:pt x="1627" y="251"/>
                  </a:lnTo>
                  <a:lnTo>
                    <a:pt x="1629" y="250"/>
                  </a:lnTo>
                  <a:lnTo>
                    <a:pt x="1632" y="246"/>
                  </a:lnTo>
                  <a:lnTo>
                    <a:pt x="1629" y="246"/>
                  </a:lnTo>
                  <a:lnTo>
                    <a:pt x="1629" y="243"/>
                  </a:lnTo>
                  <a:lnTo>
                    <a:pt x="1613" y="241"/>
                  </a:lnTo>
                  <a:lnTo>
                    <a:pt x="1604" y="236"/>
                  </a:lnTo>
                  <a:lnTo>
                    <a:pt x="1597" y="227"/>
                  </a:lnTo>
                  <a:lnTo>
                    <a:pt x="1604" y="225"/>
                  </a:lnTo>
                  <a:lnTo>
                    <a:pt x="1610" y="223"/>
                  </a:lnTo>
                  <a:lnTo>
                    <a:pt x="1613" y="222"/>
                  </a:lnTo>
                  <a:lnTo>
                    <a:pt x="1617" y="220"/>
                  </a:lnTo>
                  <a:lnTo>
                    <a:pt x="1620" y="218"/>
                  </a:lnTo>
                  <a:lnTo>
                    <a:pt x="1624" y="215"/>
                  </a:lnTo>
                  <a:lnTo>
                    <a:pt x="1624" y="211"/>
                  </a:lnTo>
                  <a:lnTo>
                    <a:pt x="1610" y="211"/>
                  </a:lnTo>
                  <a:lnTo>
                    <a:pt x="1606" y="213"/>
                  </a:lnTo>
                  <a:lnTo>
                    <a:pt x="1603" y="213"/>
                  </a:lnTo>
                  <a:lnTo>
                    <a:pt x="1599" y="215"/>
                  </a:lnTo>
                  <a:lnTo>
                    <a:pt x="1594" y="215"/>
                  </a:lnTo>
                  <a:lnTo>
                    <a:pt x="1585" y="199"/>
                  </a:lnTo>
                  <a:lnTo>
                    <a:pt x="1575" y="183"/>
                  </a:lnTo>
                  <a:lnTo>
                    <a:pt x="1576" y="178"/>
                  </a:lnTo>
                  <a:lnTo>
                    <a:pt x="1576" y="175"/>
                  </a:lnTo>
                  <a:lnTo>
                    <a:pt x="1578" y="173"/>
                  </a:lnTo>
                  <a:lnTo>
                    <a:pt x="1580" y="169"/>
                  </a:lnTo>
                  <a:lnTo>
                    <a:pt x="1580" y="166"/>
                  </a:lnTo>
                  <a:lnTo>
                    <a:pt x="1582" y="161"/>
                  </a:lnTo>
                  <a:lnTo>
                    <a:pt x="1578" y="161"/>
                  </a:lnTo>
                  <a:lnTo>
                    <a:pt x="1578" y="157"/>
                  </a:lnTo>
                  <a:lnTo>
                    <a:pt x="1575" y="159"/>
                  </a:lnTo>
                  <a:lnTo>
                    <a:pt x="1573" y="159"/>
                  </a:lnTo>
                  <a:lnTo>
                    <a:pt x="1571" y="159"/>
                  </a:lnTo>
                  <a:lnTo>
                    <a:pt x="1571" y="159"/>
                  </a:lnTo>
                  <a:lnTo>
                    <a:pt x="1569" y="159"/>
                  </a:lnTo>
                  <a:lnTo>
                    <a:pt x="1569" y="157"/>
                  </a:lnTo>
                  <a:lnTo>
                    <a:pt x="1566" y="154"/>
                  </a:lnTo>
                  <a:lnTo>
                    <a:pt x="1564" y="150"/>
                  </a:lnTo>
                  <a:lnTo>
                    <a:pt x="1562" y="147"/>
                  </a:lnTo>
                  <a:lnTo>
                    <a:pt x="1561" y="145"/>
                  </a:lnTo>
                  <a:lnTo>
                    <a:pt x="1561" y="140"/>
                  </a:lnTo>
                  <a:lnTo>
                    <a:pt x="1559" y="134"/>
                  </a:lnTo>
                  <a:lnTo>
                    <a:pt x="1578" y="122"/>
                  </a:lnTo>
                  <a:lnTo>
                    <a:pt x="1597" y="112"/>
                  </a:lnTo>
                  <a:lnTo>
                    <a:pt x="1599" y="117"/>
                  </a:lnTo>
                  <a:lnTo>
                    <a:pt x="1601" y="122"/>
                  </a:lnTo>
                  <a:lnTo>
                    <a:pt x="1603" y="124"/>
                  </a:lnTo>
                  <a:lnTo>
                    <a:pt x="1606" y="126"/>
                  </a:lnTo>
                  <a:lnTo>
                    <a:pt x="1608" y="126"/>
                  </a:lnTo>
                  <a:lnTo>
                    <a:pt x="1610" y="127"/>
                  </a:lnTo>
                  <a:lnTo>
                    <a:pt x="1613" y="129"/>
                  </a:lnTo>
                  <a:lnTo>
                    <a:pt x="1617" y="131"/>
                  </a:lnTo>
                  <a:lnTo>
                    <a:pt x="1620" y="141"/>
                  </a:lnTo>
                  <a:lnTo>
                    <a:pt x="1622" y="154"/>
                  </a:lnTo>
                  <a:lnTo>
                    <a:pt x="1624" y="166"/>
                  </a:lnTo>
                  <a:lnTo>
                    <a:pt x="1632" y="166"/>
                  </a:lnTo>
                  <a:lnTo>
                    <a:pt x="1632" y="157"/>
                  </a:lnTo>
                  <a:lnTo>
                    <a:pt x="1629" y="147"/>
                  </a:lnTo>
                  <a:lnTo>
                    <a:pt x="1629" y="134"/>
                  </a:lnTo>
                  <a:lnTo>
                    <a:pt x="1632" y="122"/>
                  </a:lnTo>
                  <a:lnTo>
                    <a:pt x="1636" y="112"/>
                  </a:lnTo>
                  <a:lnTo>
                    <a:pt x="1658" y="108"/>
                  </a:lnTo>
                  <a:close/>
                  <a:moveTo>
                    <a:pt x="2641" y="99"/>
                  </a:moveTo>
                  <a:lnTo>
                    <a:pt x="2646" y="103"/>
                  </a:lnTo>
                  <a:lnTo>
                    <a:pt x="2650" y="106"/>
                  </a:lnTo>
                  <a:lnTo>
                    <a:pt x="2655" y="106"/>
                  </a:lnTo>
                  <a:lnTo>
                    <a:pt x="2660" y="106"/>
                  </a:lnTo>
                  <a:lnTo>
                    <a:pt x="2669" y="108"/>
                  </a:lnTo>
                  <a:lnTo>
                    <a:pt x="2667" y="112"/>
                  </a:lnTo>
                  <a:lnTo>
                    <a:pt x="2667" y="113"/>
                  </a:lnTo>
                  <a:lnTo>
                    <a:pt x="2667" y="115"/>
                  </a:lnTo>
                  <a:lnTo>
                    <a:pt x="2666" y="117"/>
                  </a:lnTo>
                  <a:lnTo>
                    <a:pt x="2666" y="119"/>
                  </a:lnTo>
                  <a:lnTo>
                    <a:pt x="2653" y="126"/>
                  </a:lnTo>
                  <a:lnTo>
                    <a:pt x="2636" y="129"/>
                  </a:lnTo>
                  <a:lnTo>
                    <a:pt x="2618" y="131"/>
                  </a:lnTo>
                  <a:lnTo>
                    <a:pt x="2617" y="127"/>
                  </a:lnTo>
                  <a:lnTo>
                    <a:pt x="2617" y="124"/>
                  </a:lnTo>
                  <a:lnTo>
                    <a:pt x="2615" y="120"/>
                  </a:lnTo>
                  <a:lnTo>
                    <a:pt x="2615" y="115"/>
                  </a:lnTo>
                  <a:lnTo>
                    <a:pt x="2620" y="112"/>
                  </a:lnTo>
                  <a:lnTo>
                    <a:pt x="2624" y="108"/>
                  </a:lnTo>
                  <a:lnTo>
                    <a:pt x="2627" y="106"/>
                  </a:lnTo>
                  <a:lnTo>
                    <a:pt x="2631" y="103"/>
                  </a:lnTo>
                  <a:lnTo>
                    <a:pt x="2634" y="101"/>
                  </a:lnTo>
                  <a:lnTo>
                    <a:pt x="2641" y="99"/>
                  </a:lnTo>
                  <a:close/>
                  <a:moveTo>
                    <a:pt x="2104" y="99"/>
                  </a:moveTo>
                  <a:lnTo>
                    <a:pt x="2118" y="101"/>
                  </a:lnTo>
                  <a:lnTo>
                    <a:pt x="2128" y="106"/>
                  </a:lnTo>
                  <a:lnTo>
                    <a:pt x="2138" y="112"/>
                  </a:lnTo>
                  <a:lnTo>
                    <a:pt x="2135" y="115"/>
                  </a:lnTo>
                  <a:lnTo>
                    <a:pt x="2133" y="120"/>
                  </a:lnTo>
                  <a:lnTo>
                    <a:pt x="2130" y="122"/>
                  </a:lnTo>
                  <a:lnTo>
                    <a:pt x="2125" y="124"/>
                  </a:lnTo>
                  <a:lnTo>
                    <a:pt x="2119" y="126"/>
                  </a:lnTo>
                  <a:lnTo>
                    <a:pt x="2112" y="126"/>
                  </a:lnTo>
                  <a:lnTo>
                    <a:pt x="2107" y="129"/>
                  </a:lnTo>
                  <a:lnTo>
                    <a:pt x="2102" y="129"/>
                  </a:lnTo>
                  <a:lnTo>
                    <a:pt x="2097" y="131"/>
                  </a:lnTo>
                  <a:lnTo>
                    <a:pt x="2090" y="131"/>
                  </a:lnTo>
                  <a:lnTo>
                    <a:pt x="2090" y="120"/>
                  </a:lnTo>
                  <a:lnTo>
                    <a:pt x="2091" y="113"/>
                  </a:lnTo>
                  <a:lnTo>
                    <a:pt x="2098" y="108"/>
                  </a:lnTo>
                  <a:lnTo>
                    <a:pt x="2104" y="99"/>
                  </a:lnTo>
                  <a:close/>
                  <a:moveTo>
                    <a:pt x="765" y="99"/>
                  </a:moveTo>
                  <a:lnTo>
                    <a:pt x="779" y="99"/>
                  </a:lnTo>
                  <a:lnTo>
                    <a:pt x="782" y="108"/>
                  </a:lnTo>
                  <a:lnTo>
                    <a:pt x="786" y="113"/>
                  </a:lnTo>
                  <a:lnTo>
                    <a:pt x="789" y="120"/>
                  </a:lnTo>
                  <a:lnTo>
                    <a:pt x="791" y="131"/>
                  </a:lnTo>
                  <a:lnTo>
                    <a:pt x="788" y="131"/>
                  </a:lnTo>
                  <a:lnTo>
                    <a:pt x="777" y="124"/>
                  </a:lnTo>
                  <a:lnTo>
                    <a:pt x="770" y="117"/>
                  </a:lnTo>
                  <a:lnTo>
                    <a:pt x="765" y="110"/>
                  </a:lnTo>
                  <a:lnTo>
                    <a:pt x="765" y="99"/>
                  </a:lnTo>
                  <a:close/>
                  <a:moveTo>
                    <a:pt x="2734" y="77"/>
                  </a:moveTo>
                  <a:lnTo>
                    <a:pt x="2737" y="77"/>
                  </a:lnTo>
                  <a:lnTo>
                    <a:pt x="2741" y="79"/>
                  </a:lnTo>
                  <a:lnTo>
                    <a:pt x="2742" y="79"/>
                  </a:lnTo>
                  <a:lnTo>
                    <a:pt x="2744" y="79"/>
                  </a:lnTo>
                  <a:lnTo>
                    <a:pt x="2746" y="80"/>
                  </a:lnTo>
                  <a:lnTo>
                    <a:pt x="2742" y="84"/>
                  </a:lnTo>
                  <a:lnTo>
                    <a:pt x="2739" y="87"/>
                  </a:lnTo>
                  <a:lnTo>
                    <a:pt x="2737" y="92"/>
                  </a:lnTo>
                  <a:lnTo>
                    <a:pt x="2735" y="96"/>
                  </a:lnTo>
                  <a:lnTo>
                    <a:pt x="2734" y="103"/>
                  </a:lnTo>
                  <a:lnTo>
                    <a:pt x="2737" y="103"/>
                  </a:lnTo>
                  <a:lnTo>
                    <a:pt x="2741" y="98"/>
                  </a:lnTo>
                  <a:lnTo>
                    <a:pt x="2744" y="94"/>
                  </a:lnTo>
                  <a:lnTo>
                    <a:pt x="2748" y="91"/>
                  </a:lnTo>
                  <a:lnTo>
                    <a:pt x="2753" y="89"/>
                  </a:lnTo>
                  <a:lnTo>
                    <a:pt x="2763" y="99"/>
                  </a:lnTo>
                  <a:lnTo>
                    <a:pt x="2776" y="108"/>
                  </a:lnTo>
                  <a:lnTo>
                    <a:pt x="2784" y="115"/>
                  </a:lnTo>
                  <a:lnTo>
                    <a:pt x="2784" y="138"/>
                  </a:lnTo>
                  <a:lnTo>
                    <a:pt x="2790" y="143"/>
                  </a:lnTo>
                  <a:lnTo>
                    <a:pt x="2795" y="147"/>
                  </a:lnTo>
                  <a:lnTo>
                    <a:pt x="2800" y="148"/>
                  </a:lnTo>
                  <a:lnTo>
                    <a:pt x="2804" y="155"/>
                  </a:lnTo>
                  <a:lnTo>
                    <a:pt x="2807" y="169"/>
                  </a:lnTo>
                  <a:lnTo>
                    <a:pt x="2800" y="178"/>
                  </a:lnTo>
                  <a:lnTo>
                    <a:pt x="2797" y="187"/>
                  </a:lnTo>
                  <a:lnTo>
                    <a:pt x="2790" y="192"/>
                  </a:lnTo>
                  <a:lnTo>
                    <a:pt x="2781" y="194"/>
                  </a:lnTo>
                  <a:lnTo>
                    <a:pt x="2765" y="195"/>
                  </a:lnTo>
                  <a:lnTo>
                    <a:pt x="2753" y="185"/>
                  </a:lnTo>
                  <a:lnTo>
                    <a:pt x="2735" y="176"/>
                  </a:lnTo>
                  <a:lnTo>
                    <a:pt x="2716" y="171"/>
                  </a:lnTo>
                  <a:lnTo>
                    <a:pt x="2697" y="164"/>
                  </a:lnTo>
                  <a:lnTo>
                    <a:pt x="2680" y="157"/>
                  </a:lnTo>
                  <a:lnTo>
                    <a:pt x="2669" y="147"/>
                  </a:lnTo>
                  <a:lnTo>
                    <a:pt x="2676" y="143"/>
                  </a:lnTo>
                  <a:lnTo>
                    <a:pt x="2681" y="140"/>
                  </a:lnTo>
                  <a:lnTo>
                    <a:pt x="2685" y="136"/>
                  </a:lnTo>
                  <a:lnTo>
                    <a:pt x="2687" y="131"/>
                  </a:lnTo>
                  <a:lnTo>
                    <a:pt x="2688" y="122"/>
                  </a:lnTo>
                  <a:lnTo>
                    <a:pt x="2687" y="119"/>
                  </a:lnTo>
                  <a:lnTo>
                    <a:pt x="2685" y="113"/>
                  </a:lnTo>
                  <a:lnTo>
                    <a:pt x="2685" y="106"/>
                  </a:lnTo>
                  <a:lnTo>
                    <a:pt x="2685" y="99"/>
                  </a:lnTo>
                  <a:lnTo>
                    <a:pt x="2685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8" y="96"/>
                  </a:lnTo>
                  <a:lnTo>
                    <a:pt x="2704" y="92"/>
                  </a:lnTo>
                  <a:lnTo>
                    <a:pt x="2721" y="84"/>
                  </a:lnTo>
                  <a:lnTo>
                    <a:pt x="2734" y="77"/>
                  </a:lnTo>
                  <a:close/>
                  <a:moveTo>
                    <a:pt x="2512" y="73"/>
                  </a:moveTo>
                  <a:lnTo>
                    <a:pt x="2522" y="73"/>
                  </a:lnTo>
                  <a:lnTo>
                    <a:pt x="2536" y="87"/>
                  </a:lnTo>
                  <a:lnTo>
                    <a:pt x="2554" y="99"/>
                  </a:lnTo>
                  <a:lnTo>
                    <a:pt x="2554" y="103"/>
                  </a:lnTo>
                  <a:lnTo>
                    <a:pt x="2550" y="103"/>
                  </a:lnTo>
                  <a:lnTo>
                    <a:pt x="2550" y="108"/>
                  </a:lnTo>
                  <a:lnTo>
                    <a:pt x="2533" y="99"/>
                  </a:lnTo>
                  <a:lnTo>
                    <a:pt x="2521" y="87"/>
                  </a:lnTo>
                  <a:lnTo>
                    <a:pt x="2512" y="73"/>
                  </a:lnTo>
                  <a:close/>
                  <a:moveTo>
                    <a:pt x="2161" y="68"/>
                  </a:moveTo>
                  <a:lnTo>
                    <a:pt x="2175" y="72"/>
                  </a:lnTo>
                  <a:lnTo>
                    <a:pt x="2186" y="75"/>
                  </a:lnTo>
                  <a:lnTo>
                    <a:pt x="2196" y="80"/>
                  </a:lnTo>
                  <a:lnTo>
                    <a:pt x="2196" y="89"/>
                  </a:lnTo>
                  <a:lnTo>
                    <a:pt x="2187" y="91"/>
                  </a:lnTo>
                  <a:lnTo>
                    <a:pt x="2179" y="94"/>
                  </a:lnTo>
                  <a:lnTo>
                    <a:pt x="2166" y="96"/>
                  </a:lnTo>
                  <a:lnTo>
                    <a:pt x="2161" y="98"/>
                  </a:lnTo>
                  <a:lnTo>
                    <a:pt x="2158" y="99"/>
                  </a:lnTo>
                  <a:lnTo>
                    <a:pt x="2152" y="99"/>
                  </a:lnTo>
                  <a:lnTo>
                    <a:pt x="2147" y="99"/>
                  </a:lnTo>
                  <a:lnTo>
                    <a:pt x="2147" y="89"/>
                  </a:lnTo>
                  <a:lnTo>
                    <a:pt x="2151" y="84"/>
                  </a:lnTo>
                  <a:lnTo>
                    <a:pt x="2156" y="77"/>
                  </a:lnTo>
                  <a:lnTo>
                    <a:pt x="2161" y="68"/>
                  </a:lnTo>
                  <a:close/>
                  <a:moveTo>
                    <a:pt x="1735" y="58"/>
                  </a:moveTo>
                  <a:lnTo>
                    <a:pt x="1735" y="77"/>
                  </a:lnTo>
                  <a:lnTo>
                    <a:pt x="1742" y="77"/>
                  </a:lnTo>
                  <a:lnTo>
                    <a:pt x="1746" y="75"/>
                  </a:lnTo>
                  <a:lnTo>
                    <a:pt x="1749" y="75"/>
                  </a:lnTo>
                  <a:lnTo>
                    <a:pt x="1753" y="75"/>
                  </a:lnTo>
                  <a:lnTo>
                    <a:pt x="1754" y="75"/>
                  </a:lnTo>
                  <a:lnTo>
                    <a:pt x="1758" y="77"/>
                  </a:lnTo>
                  <a:lnTo>
                    <a:pt x="1763" y="80"/>
                  </a:lnTo>
                  <a:lnTo>
                    <a:pt x="1763" y="89"/>
                  </a:lnTo>
                  <a:lnTo>
                    <a:pt x="1767" y="91"/>
                  </a:lnTo>
                  <a:lnTo>
                    <a:pt x="1772" y="91"/>
                  </a:lnTo>
                  <a:lnTo>
                    <a:pt x="1775" y="89"/>
                  </a:lnTo>
                  <a:lnTo>
                    <a:pt x="1781" y="89"/>
                  </a:lnTo>
                  <a:lnTo>
                    <a:pt x="1782" y="87"/>
                  </a:lnTo>
                  <a:lnTo>
                    <a:pt x="1786" y="89"/>
                  </a:lnTo>
                  <a:lnTo>
                    <a:pt x="1789" y="92"/>
                  </a:lnTo>
                  <a:lnTo>
                    <a:pt x="1793" y="98"/>
                  </a:lnTo>
                  <a:lnTo>
                    <a:pt x="1796" y="103"/>
                  </a:lnTo>
                  <a:lnTo>
                    <a:pt x="1791" y="115"/>
                  </a:lnTo>
                  <a:lnTo>
                    <a:pt x="1786" y="127"/>
                  </a:lnTo>
                  <a:lnTo>
                    <a:pt x="1782" y="141"/>
                  </a:lnTo>
                  <a:lnTo>
                    <a:pt x="1770" y="141"/>
                  </a:lnTo>
                  <a:lnTo>
                    <a:pt x="1761" y="145"/>
                  </a:lnTo>
                  <a:lnTo>
                    <a:pt x="1753" y="150"/>
                  </a:lnTo>
                  <a:lnTo>
                    <a:pt x="1739" y="154"/>
                  </a:lnTo>
                  <a:lnTo>
                    <a:pt x="1730" y="147"/>
                  </a:lnTo>
                  <a:lnTo>
                    <a:pt x="1718" y="143"/>
                  </a:lnTo>
                  <a:lnTo>
                    <a:pt x="1706" y="138"/>
                  </a:lnTo>
                  <a:lnTo>
                    <a:pt x="1704" y="134"/>
                  </a:lnTo>
                  <a:lnTo>
                    <a:pt x="1704" y="131"/>
                  </a:lnTo>
                  <a:lnTo>
                    <a:pt x="1702" y="127"/>
                  </a:lnTo>
                  <a:lnTo>
                    <a:pt x="1700" y="122"/>
                  </a:lnTo>
                  <a:lnTo>
                    <a:pt x="1695" y="117"/>
                  </a:lnTo>
                  <a:lnTo>
                    <a:pt x="1690" y="112"/>
                  </a:lnTo>
                  <a:lnTo>
                    <a:pt x="1686" y="108"/>
                  </a:lnTo>
                  <a:lnTo>
                    <a:pt x="1683" y="101"/>
                  </a:lnTo>
                  <a:lnTo>
                    <a:pt x="1681" y="89"/>
                  </a:lnTo>
                  <a:lnTo>
                    <a:pt x="1688" y="80"/>
                  </a:lnTo>
                  <a:lnTo>
                    <a:pt x="1693" y="73"/>
                  </a:lnTo>
                  <a:lnTo>
                    <a:pt x="1700" y="73"/>
                  </a:lnTo>
                  <a:lnTo>
                    <a:pt x="1706" y="75"/>
                  </a:lnTo>
                  <a:lnTo>
                    <a:pt x="1713" y="77"/>
                  </a:lnTo>
                  <a:lnTo>
                    <a:pt x="1720" y="77"/>
                  </a:lnTo>
                  <a:lnTo>
                    <a:pt x="1720" y="65"/>
                  </a:lnTo>
                  <a:lnTo>
                    <a:pt x="1723" y="63"/>
                  </a:lnTo>
                  <a:lnTo>
                    <a:pt x="1727" y="61"/>
                  </a:lnTo>
                  <a:lnTo>
                    <a:pt x="1728" y="61"/>
                  </a:lnTo>
                  <a:lnTo>
                    <a:pt x="1732" y="59"/>
                  </a:lnTo>
                  <a:lnTo>
                    <a:pt x="1735" y="58"/>
                  </a:lnTo>
                  <a:close/>
                  <a:moveTo>
                    <a:pt x="2186" y="45"/>
                  </a:moveTo>
                  <a:lnTo>
                    <a:pt x="2200" y="45"/>
                  </a:lnTo>
                  <a:lnTo>
                    <a:pt x="2208" y="54"/>
                  </a:lnTo>
                  <a:lnTo>
                    <a:pt x="2217" y="59"/>
                  </a:lnTo>
                  <a:lnTo>
                    <a:pt x="2224" y="66"/>
                  </a:lnTo>
                  <a:lnTo>
                    <a:pt x="2231" y="77"/>
                  </a:lnTo>
                  <a:lnTo>
                    <a:pt x="2215" y="77"/>
                  </a:lnTo>
                  <a:lnTo>
                    <a:pt x="2205" y="66"/>
                  </a:lnTo>
                  <a:lnTo>
                    <a:pt x="2194" y="58"/>
                  </a:lnTo>
                  <a:lnTo>
                    <a:pt x="2186" y="45"/>
                  </a:lnTo>
                  <a:close/>
                  <a:moveTo>
                    <a:pt x="421" y="45"/>
                  </a:moveTo>
                  <a:lnTo>
                    <a:pt x="433" y="45"/>
                  </a:lnTo>
                  <a:lnTo>
                    <a:pt x="438" y="49"/>
                  </a:lnTo>
                  <a:lnTo>
                    <a:pt x="442" y="52"/>
                  </a:lnTo>
                  <a:lnTo>
                    <a:pt x="444" y="56"/>
                  </a:lnTo>
                  <a:lnTo>
                    <a:pt x="447" y="61"/>
                  </a:lnTo>
                  <a:lnTo>
                    <a:pt x="449" y="65"/>
                  </a:lnTo>
                  <a:lnTo>
                    <a:pt x="458" y="56"/>
                  </a:lnTo>
                  <a:lnTo>
                    <a:pt x="468" y="52"/>
                  </a:lnTo>
                  <a:lnTo>
                    <a:pt x="484" y="54"/>
                  </a:lnTo>
                  <a:lnTo>
                    <a:pt x="484" y="68"/>
                  </a:lnTo>
                  <a:lnTo>
                    <a:pt x="506" y="70"/>
                  </a:lnTo>
                  <a:lnTo>
                    <a:pt x="526" y="73"/>
                  </a:lnTo>
                  <a:lnTo>
                    <a:pt x="543" y="77"/>
                  </a:lnTo>
                  <a:lnTo>
                    <a:pt x="562" y="79"/>
                  </a:lnTo>
                  <a:lnTo>
                    <a:pt x="583" y="77"/>
                  </a:lnTo>
                  <a:lnTo>
                    <a:pt x="583" y="89"/>
                  </a:lnTo>
                  <a:lnTo>
                    <a:pt x="587" y="89"/>
                  </a:lnTo>
                  <a:lnTo>
                    <a:pt x="590" y="89"/>
                  </a:lnTo>
                  <a:lnTo>
                    <a:pt x="592" y="89"/>
                  </a:lnTo>
                  <a:lnTo>
                    <a:pt x="594" y="91"/>
                  </a:lnTo>
                  <a:lnTo>
                    <a:pt x="596" y="92"/>
                  </a:lnTo>
                  <a:lnTo>
                    <a:pt x="592" y="92"/>
                  </a:lnTo>
                  <a:lnTo>
                    <a:pt x="576" y="103"/>
                  </a:lnTo>
                  <a:lnTo>
                    <a:pt x="557" y="115"/>
                  </a:lnTo>
                  <a:lnTo>
                    <a:pt x="534" y="126"/>
                  </a:lnTo>
                  <a:lnTo>
                    <a:pt x="513" y="138"/>
                  </a:lnTo>
                  <a:lnTo>
                    <a:pt x="498" y="148"/>
                  </a:lnTo>
                  <a:lnTo>
                    <a:pt x="487" y="157"/>
                  </a:lnTo>
                  <a:lnTo>
                    <a:pt x="503" y="157"/>
                  </a:lnTo>
                  <a:lnTo>
                    <a:pt x="508" y="154"/>
                  </a:lnTo>
                  <a:lnTo>
                    <a:pt x="513" y="152"/>
                  </a:lnTo>
                  <a:lnTo>
                    <a:pt x="519" y="150"/>
                  </a:lnTo>
                  <a:lnTo>
                    <a:pt x="526" y="150"/>
                  </a:lnTo>
                  <a:lnTo>
                    <a:pt x="526" y="154"/>
                  </a:lnTo>
                  <a:lnTo>
                    <a:pt x="505" y="169"/>
                  </a:lnTo>
                  <a:lnTo>
                    <a:pt x="487" y="185"/>
                  </a:lnTo>
                  <a:lnTo>
                    <a:pt x="472" y="201"/>
                  </a:lnTo>
                  <a:lnTo>
                    <a:pt x="454" y="215"/>
                  </a:lnTo>
                  <a:lnTo>
                    <a:pt x="435" y="227"/>
                  </a:lnTo>
                  <a:lnTo>
                    <a:pt x="410" y="234"/>
                  </a:lnTo>
                  <a:lnTo>
                    <a:pt x="410" y="246"/>
                  </a:lnTo>
                  <a:lnTo>
                    <a:pt x="398" y="248"/>
                  </a:lnTo>
                  <a:lnTo>
                    <a:pt x="384" y="253"/>
                  </a:lnTo>
                  <a:lnTo>
                    <a:pt x="376" y="260"/>
                  </a:lnTo>
                  <a:lnTo>
                    <a:pt x="381" y="264"/>
                  </a:lnTo>
                  <a:lnTo>
                    <a:pt x="384" y="267"/>
                  </a:lnTo>
                  <a:lnTo>
                    <a:pt x="386" y="269"/>
                  </a:lnTo>
                  <a:lnTo>
                    <a:pt x="386" y="272"/>
                  </a:lnTo>
                  <a:lnTo>
                    <a:pt x="386" y="276"/>
                  </a:lnTo>
                  <a:lnTo>
                    <a:pt x="384" y="281"/>
                  </a:lnTo>
                  <a:lnTo>
                    <a:pt x="384" y="288"/>
                  </a:lnTo>
                  <a:lnTo>
                    <a:pt x="346" y="291"/>
                  </a:lnTo>
                  <a:lnTo>
                    <a:pt x="346" y="295"/>
                  </a:lnTo>
                  <a:lnTo>
                    <a:pt x="351" y="297"/>
                  </a:lnTo>
                  <a:lnTo>
                    <a:pt x="353" y="297"/>
                  </a:lnTo>
                  <a:lnTo>
                    <a:pt x="356" y="297"/>
                  </a:lnTo>
                  <a:lnTo>
                    <a:pt x="356" y="297"/>
                  </a:lnTo>
                  <a:lnTo>
                    <a:pt x="358" y="298"/>
                  </a:lnTo>
                  <a:lnTo>
                    <a:pt x="358" y="300"/>
                  </a:lnTo>
                  <a:lnTo>
                    <a:pt x="362" y="304"/>
                  </a:lnTo>
                  <a:lnTo>
                    <a:pt x="356" y="304"/>
                  </a:lnTo>
                  <a:lnTo>
                    <a:pt x="348" y="307"/>
                  </a:lnTo>
                  <a:lnTo>
                    <a:pt x="337" y="311"/>
                  </a:lnTo>
                  <a:lnTo>
                    <a:pt x="327" y="314"/>
                  </a:lnTo>
                  <a:lnTo>
                    <a:pt x="330" y="316"/>
                  </a:lnTo>
                  <a:lnTo>
                    <a:pt x="332" y="316"/>
                  </a:lnTo>
                  <a:lnTo>
                    <a:pt x="334" y="316"/>
                  </a:lnTo>
                  <a:lnTo>
                    <a:pt x="335" y="318"/>
                  </a:lnTo>
                  <a:lnTo>
                    <a:pt x="337" y="318"/>
                  </a:lnTo>
                  <a:lnTo>
                    <a:pt x="335" y="321"/>
                  </a:lnTo>
                  <a:lnTo>
                    <a:pt x="334" y="325"/>
                  </a:lnTo>
                  <a:lnTo>
                    <a:pt x="332" y="326"/>
                  </a:lnTo>
                  <a:lnTo>
                    <a:pt x="334" y="328"/>
                  </a:lnTo>
                  <a:lnTo>
                    <a:pt x="334" y="330"/>
                  </a:lnTo>
                  <a:lnTo>
                    <a:pt x="335" y="333"/>
                  </a:lnTo>
                  <a:lnTo>
                    <a:pt x="337" y="337"/>
                  </a:lnTo>
                  <a:lnTo>
                    <a:pt x="330" y="339"/>
                  </a:lnTo>
                  <a:lnTo>
                    <a:pt x="325" y="339"/>
                  </a:lnTo>
                  <a:lnTo>
                    <a:pt x="320" y="339"/>
                  </a:lnTo>
                  <a:lnTo>
                    <a:pt x="314" y="342"/>
                  </a:lnTo>
                  <a:lnTo>
                    <a:pt x="332" y="342"/>
                  </a:lnTo>
                  <a:lnTo>
                    <a:pt x="346" y="346"/>
                  </a:lnTo>
                  <a:lnTo>
                    <a:pt x="346" y="353"/>
                  </a:lnTo>
                  <a:lnTo>
                    <a:pt x="323" y="353"/>
                  </a:lnTo>
                  <a:lnTo>
                    <a:pt x="321" y="358"/>
                  </a:lnTo>
                  <a:lnTo>
                    <a:pt x="321" y="360"/>
                  </a:lnTo>
                  <a:lnTo>
                    <a:pt x="321" y="361"/>
                  </a:lnTo>
                  <a:lnTo>
                    <a:pt x="320" y="363"/>
                  </a:lnTo>
                  <a:lnTo>
                    <a:pt x="318" y="365"/>
                  </a:lnTo>
                  <a:lnTo>
                    <a:pt x="309" y="368"/>
                  </a:lnTo>
                  <a:lnTo>
                    <a:pt x="297" y="368"/>
                  </a:lnTo>
                  <a:lnTo>
                    <a:pt x="285" y="368"/>
                  </a:lnTo>
                  <a:lnTo>
                    <a:pt x="273" y="361"/>
                  </a:lnTo>
                  <a:lnTo>
                    <a:pt x="257" y="361"/>
                  </a:lnTo>
                  <a:lnTo>
                    <a:pt x="241" y="363"/>
                  </a:lnTo>
                  <a:lnTo>
                    <a:pt x="224" y="365"/>
                  </a:lnTo>
                  <a:lnTo>
                    <a:pt x="208" y="363"/>
                  </a:lnTo>
                  <a:lnTo>
                    <a:pt x="192" y="358"/>
                  </a:lnTo>
                  <a:lnTo>
                    <a:pt x="191" y="356"/>
                  </a:lnTo>
                  <a:lnTo>
                    <a:pt x="191" y="354"/>
                  </a:lnTo>
                  <a:lnTo>
                    <a:pt x="189" y="354"/>
                  </a:lnTo>
                  <a:lnTo>
                    <a:pt x="189" y="353"/>
                  </a:lnTo>
                  <a:lnTo>
                    <a:pt x="189" y="349"/>
                  </a:lnTo>
                  <a:lnTo>
                    <a:pt x="192" y="349"/>
                  </a:lnTo>
                  <a:lnTo>
                    <a:pt x="194" y="346"/>
                  </a:lnTo>
                  <a:lnTo>
                    <a:pt x="198" y="342"/>
                  </a:lnTo>
                  <a:lnTo>
                    <a:pt x="199" y="340"/>
                  </a:lnTo>
                  <a:lnTo>
                    <a:pt x="203" y="339"/>
                  </a:lnTo>
                  <a:lnTo>
                    <a:pt x="205" y="335"/>
                  </a:lnTo>
                  <a:lnTo>
                    <a:pt x="208" y="330"/>
                  </a:lnTo>
                  <a:lnTo>
                    <a:pt x="201" y="328"/>
                  </a:lnTo>
                  <a:lnTo>
                    <a:pt x="196" y="325"/>
                  </a:lnTo>
                  <a:lnTo>
                    <a:pt x="192" y="319"/>
                  </a:lnTo>
                  <a:lnTo>
                    <a:pt x="191" y="314"/>
                  </a:lnTo>
                  <a:lnTo>
                    <a:pt x="189" y="307"/>
                  </a:lnTo>
                  <a:lnTo>
                    <a:pt x="196" y="307"/>
                  </a:lnTo>
                  <a:lnTo>
                    <a:pt x="208" y="304"/>
                  </a:lnTo>
                  <a:lnTo>
                    <a:pt x="222" y="307"/>
                  </a:lnTo>
                  <a:lnTo>
                    <a:pt x="234" y="312"/>
                  </a:lnTo>
                  <a:lnTo>
                    <a:pt x="246" y="318"/>
                  </a:lnTo>
                  <a:lnTo>
                    <a:pt x="246" y="311"/>
                  </a:lnTo>
                  <a:lnTo>
                    <a:pt x="234" y="305"/>
                  </a:lnTo>
                  <a:lnTo>
                    <a:pt x="224" y="300"/>
                  </a:lnTo>
                  <a:lnTo>
                    <a:pt x="215" y="291"/>
                  </a:lnTo>
                  <a:lnTo>
                    <a:pt x="218" y="291"/>
                  </a:lnTo>
                  <a:lnTo>
                    <a:pt x="227" y="278"/>
                  </a:lnTo>
                  <a:lnTo>
                    <a:pt x="238" y="269"/>
                  </a:lnTo>
                  <a:lnTo>
                    <a:pt x="252" y="262"/>
                  </a:lnTo>
                  <a:lnTo>
                    <a:pt x="269" y="257"/>
                  </a:lnTo>
                  <a:lnTo>
                    <a:pt x="269" y="253"/>
                  </a:lnTo>
                  <a:lnTo>
                    <a:pt x="253" y="248"/>
                  </a:lnTo>
                  <a:lnTo>
                    <a:pt x="241" y="239"/>
                  </a:lnTo>
                  <a:lnTo>
                    <a:pt x="231" y="227"/>
                  </a:lnTo>
                  <a:lnTo>
                    <a:pt x="222" y="215"/>
                  </a:lnTo>
                  <a:lnTo>
                    <a:pt x="227" y="213"/>
                  </a:lnTo>
                  <a:lnTo>
                    <a:pt x="231" y="213"/>
                  </a:lnTo>
                  <a:lnTo>
                    <a:pt x="236" y="211"/>
                  </a:lnTo>
                  <a:lnTo>
                    <a:pt x="241" y="211"/>
                  </a:lnTo>
                  <a:lnTo>
                    <a:pt x="248" y="216"/>
                  </a:lnTo>
                  <a:lnTo>
                    <a:pt x="253" y="222"/>
                  </a:lnTo>
                  <a:lnTo>
                    <a:pt x="260" y="227"/>
                  </a:lnTo>
                  <a:lnTo>
                    <a:pt x="260" y="223"/>
                  </a:lnTo>
                  <a:lnTo>
                    <a:pt x="259" y="220"/>
                  </a:lnTo>
                  <a:lnTo>
                    <a:pt x="257" y="220"/>
                  </a:lnTo>
                  <a:lnTo>
                    <a:pt x="257" y="218"/>
                  </a:lnTo>
                  <a:lnTo>
                    <a:pt x="255" y="216"/>
                  </a:lnTo>
                  <a:lnTo>
                    <a:pt x="255" y="215"/>
                  </a:lnTo>
                  <a:lnTo>
                    <a:pt x="253" y="211"/>
                  </a:lnTo>
                  <a:lnTo>
                    <a:pt x="257" y="211"/>
                  </a:lnTo>
                  <a:lnTo>
                    <a:pt x="257" y="208"/>
                  </a:lnTo>
                  <a:lnTo>
                    <a:pt x="273" y="202"/>
                  </a:lnTo>
                  <a:lnTo>
                    <a:pt x="288" y="199"/>
                  </a:lnTo>
                  <a:lnTo>
                    <a:pt x="304" y="197"/>
                  </a:lnTo>
                  <a:lnTo>
                    <a:pt x="323" y="199"/>
                  </a:lnTo>
                  <a:lnTo>
                    <a:pt x="314" y="188"/>
                  </a:lnTo>
                  <a:lnTo>
                    <a:pt x="325" y="185"/>
                  </a:lnTo>
                  <a:lnTo>
                    <a:pt x="337" y="180"/>
                  </a:lnTo>
                  <a:lnTo>
                    <a:pt x="349" y="175"/>
                  </a:lnTo>
                  <a:lnTo>
                    <a:pt x="356" y="169"/>
                  </a:lnTo>
                  <a:lnTo>
                    <a:pt x="362" y="169"/>
                  </a:lnTo>
                  <a:lnTo>
                    <a:pt x="362" y="166"/>
                  </a:lnTo>
                  <a:lnTo>
                    <a:pt x="353" y="166"/>
                  </a:lnTo>
                  <a:lnTo>
                    <a:pt x="349" y="168"/>
                  </a:lnTo>
                  <a:lnTo>
                    <a:pt x="346" y="169"/>
                  </a:lnTo>
                  <a:lnTo>
                    <a:pt x="344" y="169"/>
                  </a:lnTo>
                  <a:lnTo>
                    <a:pt x="342" y="169"/>
                  </a:lnTo>
                  <a:lnTo>
                    <a:pt x="341" y="169"/>
                  </a:lnTo>
                  <a:lnTo>
                    <a:pt x="339" y="168"/>
                  </a:lnTo>
                  <a:lnTo>
                    <a:pt x="337" y="166"/>
                  </a:lnTo>
                  <a:lnTo>
                    <a:pt x="334" y="166"/>
                  </a:lnTo>
                  <a:lnTo>
                    <a:pt x="330" y="169"/>
                  </a:lnTo>
                  <a:lnTo>
                    <a:pt x="325" y="175"/>
                  </a:lnTo>
                  <a:lnTo>
                    <a:pt x="320" y="180"/>
                  </a:lnTo>
                  <a:lnTo>
                    <a:pt x="316" y="185"/>
                  </a:lnTo>
                  <a:lnTo>
                    <a:pt x="311" y="188"/>
                  </a:lnTo>
                  <a:lnTo>
                    <a:pt x="292" y="194"/>
                  </a:lnTo>
                  <a:lnTo>
                    <a:pt x="274" y="194"/>
                  </a:lnTo>
                  <a:lnTo>
                    <a:pt x="257" y="190"/>
                  </a:lnTo>
                  <a:lnTo>
                    <a:pt x="241" y="183"/>
                  </a:lnTo>
                  <a:lnTo>
                    <a:pt x="239" y="183"/>
                  </a:lnTo>
                  <a:lnTo>
                    <a:pt x="236" y="185"/>
                  </a:lnTo>
                  <a:lnTo>
                    <a:pt x="231" y="187"/>
                  </a:lnTo>
                  <a:lnTo>
                    <a:pt x="227" y="188"/>
                  </a:lnTo>
                  <a:lnTo>
                    <a:pt x="224" y="190"/>
                  </a:lnTo>
                  <a:lnTo>
                    <a:pt x="218" y="192"/>
                  </a:lnTo>
                  <a:lnTo>
                    <a:pt x="215" y="183"/>
                  </a:lnTo>
                  <a:lnTo>
                    <a:pt x="218" y="182"/>
                  </a:lnTo>
                  <a:lnTo>
                    <a:pt x="218" y="182"/>
                  </a:lnTo>
                  <a:lnTo>
                    <a:pt x="220" y="180"/>
                  </a:lnTo>
                  <a:lnTo>
                    <a:pt x="222" y="176"/>
                  </a:lnTo>
                  <a:lnTo>
                    <a:pt x="212" y="176"/>
                  </a:lnTo>
                  <a:lnTo>
                    <a:pt x="208" y="178"/>
                  </a:lnTo>
                  <a:lnTo>
                    <a:pt x="203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89" y="169"/>
                  </a:lnTo>
                  <a:lnTo>
                    <a:pt x="192" y="168"/>
                  </a:lnTo>
                  <a:lnTo>
                    <a:pt x="194" y="168"/>
                  </a:lnTo>
                  <a:lnTo>
                    <a:pt x="196" y="168"/>
                  </a:lnTo>
                  <a:lnTo>
                    <a:pt x="198" y="166"/>
                  </a:lnTo>
                  <a:lnTo>
                    <a:pt x="199" y="166"/>
                  </a:lnTo>
                  <a:lnTo>
                    <a:pt x="177" y="169"/>
                  </a:lnTo>
                  <a:lnTo>
                    <a:pt x="175" y="164"/>
                  </a:lnTo>
                  <a:lnTo>
                    <a:pt x="171" y="161"/>
                  </a:lnTo>
                  <a:lnTo>
                    <a:pt x="170" y="159"/>
                  </a:lnTo>
                  <a:lnTo>
                    <a:pt x="168" y="155"/>
                  </a:lnTo>
                  <a:lnTo>
                    <a:pt x="164" y="150"/>
                  </a:lnTo>
                  <a:lnTo>
                    <a:pt x="170" y="148"/>
                  </a:lnTo>
                  <a:lnTo>
                    <a:pt x="173" y="148"/>
                  </a:lnTo>
                  <a:lnTo>
                    <a:pt x="175" y="148"/>
                  </a:lnTo>
                  <a:lnTo>
                    <a:pt x="177" y="148"/>
                  </a:lnTo>
                  <a:lnTo>
                    <a:pt x="177" y="147"/>
                  </a:lnTo>
                  <a:lnTo>
                    <a:pt x="178" y="145"/>
                  </a:lnTo>
                  <a:lnTo>
                    <a:pt x="180" y="141"/>
                  </a:lnTo>
                  <a:lnTo>
                    <a:pt x="173" y="140"/>
                  </a:lnTo>
                  <a:lnTo>
                    <a:pt x="166" y="138"/>
                  </a:lnTo>
                  <a:lnTo>
                    <a:pt x="163" y="134"/>
                  </a:lnTo>
                  <a:lnTo>
                    <a:pt x="157" y="131"/>
                  </a:lnTo>
                  <a:lnTo>
                    <a:pt x="161" y="131"/>
                  </a:lnTo>
                  <a:lnTo>
                    <a:pt x="161" y="126"/>
                  </a:lnTo>
                  <a:lnTo>
                    <a:pt x="178" y="129"/>
                  </a:lnTo>
                  <a:lnTo>
                    <a:pt x="187" y="127"/>
                  </a:lnTo>
                  <a:lnTo>
                    <a:pt x="194" y="124"/>
                  </a:lnTo>
                  <a:lnTo>
                    <a:pt x="198" y="119"/>
                  </a:lnTo>
                  <a:lnTo>
                    <a:pt x="203" y="112"/>
                  </a:lnTo>
                  <a:lnTo>
                    <a:pt x="212" y="108"/>
                  </a:lnTo>
                  <a:lnTo>
                    <a:pt x="222" y="105"/>
                  </a:lnTo>
                  <a:lnTo>
                    <a:pt x="229" y="108"/>
                  </a:lnTo>
                  <a:lnTo>
                    <a:pt x="238" y="112"/>
                  </a:lnTo>
                  <a:lnTo>
                    <a:pt x="245" y="113"/>
                  </a:lnTo>
                  <a:lnTo>
                    <a:pt x="253" y="112"/>
                  </a:lnTo>
                  <a:lnTo>
                    <a:pt x="250" y="110"/>
                  </a:lnTo>
                  <a:lnTo>
                    <a:pt x="246" y="108"/>
                  </a:lnTo>
                  <a:lnTo>
                    <a:pt x="245" y="108"/>
                  </a:lnTo>
                  <a:lnTo>
                    <a:pt x="245" y="106"/>
                  </a:lnTo>
                  <a:lnTo>
                    <a:pt x="243" y="105"/>
                  </a:lnTo>
                  <a:lnTo>
                    <a:pt x="243" y="101"/>
                  </a:lnTo>
                  <a:lnTo>
                    <a:pt x="241" y="96"/>
                  </a:lnTo>
                  <a:lnTo>
                    <a:pt x="246" y="94"/>
                  </a:lnTo>
                  <a:lnTo>
                    <a:pt x="250" y="92"/>
                  </a:lnTo>
                  <a:lnTo>
                    <a:pt x="253" y="92"/>
                  </a:lnTo>
                  <a:lnTo>
                    <a:pt x="255" y="91"/>
                  </a:lnTo>
                  <a:lnTo>
                    <a:pt x="259" y="89"/>
                  </a:lnTo>
                  <a:lnTo>
                    <a:pt x="266" y="89"/>
                  </a:lnTo>
                  <a:lnTo>
                    <a:pt x="269" y="91"/>
                  </a:lnTo>
                  <a:lnTo>
                    <a:pt x="273" y="94"/>
                  </a:lnTo>
                  <a:lnTo>
                    <a:pt x="276" y="96"/>
                  </a:lnTo>
                  <a:lnTo>
                    <a:pt x="276" y="92"/>
                  </a:lnTo>
                  <a:lnTo>
                    <a:pt x="274" y="91"/>
                  </a:lnTo>
                  <a:lnTo>
                    <a:pt x="274" y="89"/>
                  </a:lnTo>
                  <a:lnTo>
                    <a:pt x="274" y="89"/>
                  </a:lnTo>
                  <a:lnTo>
                    <a:pt x="274" y="87"/>
                  </a:lnTo>
                  <a:lnTo>
                    <a:pt x="273" y="84"/>
                  </a:lnTo>
                  <a:lnTo>
                    <a:pt x="278" y="82"/>
                  </a:lnTo>
                  <a:lnTo>
                    <a:pt x="281" y="80"/>
                  </a:lnTo>
                  <a:lnTo>
                    <a:pt x="287" y="77"/>
                  </a:lnTo>
                  <a:lnTo>
                    <a:pt x="290" y="73"/>
                  </a:lnTo>
                  <a:lnTo>
                    <a:pt x="292" y="73"/>
                  </a:lnTo>
                  <a:lnTo>
                    <a:pt x="299" y="73"/>
                  </a:lnTo>
                  <a:lnTo>
                    <a:pt x="304" y="75"/>
                  </a:lnTo>
                  <a:lnTo>
                    <a:pt x="308" y="79"/>
                  </a:lnTo>
                  <a:lnTo>
                    <a:pt x="314" y="79"/>
                  </a:lnTo>
                  <a:lnTo>
                    <a:pt x="323" y="77"/>
                  </a:lnTo>
                  <a:lnTo>
                    <a:pt x="327" y="65"/>
                  </a:lnTo>
                  <a:lnTo>
                    <a:pt x="332" y="63"/>
                  </a:lnTo>
                  <a:lnTo>
                    <a:pt x="337" y="63"/>
                  </a:lnTo>
                  <a:lnTo>
                    <a:pt x="342" y="63"/>
                  </a:lnTo>
                  <a:lnTo>
                    <a:pt x="346" y="65"/>
                  </a:lnTo>
                  <a:lnTo>
                    <a:pt x="349" y="65"/>
                  </a:lnTo>
                  <a:lnTo>
                    <a:pt x="356" y="54"/>
                  </a:lnTo>
                  <a:lnTo>
                    <a:pt x="367" y="52"/>
                  </a:lnTo>
                  <a:lnTo>
                    <a:pt x="374" y="56"/>
                  </a:lnTo>
                  <a:lnTo>
                    <a:pt x="381" y="59"/>
                  </a:lnTo>
                  <a:lnTo>
                    <a:pt x="388" y="61"/>
                  </a:lnTo>
                  <a:lnTo>
                    <a:pt x="397" y="58"/>
                  </a:lnTo>
                  <a:lnTo>
                    <a:pt x="409" y="51"/>
                  </a:lnTo>
                  <a:lnTo>
                    <a:pt x="421" y="45"/>
                  </a:lnTo>
                  <a:close/>
                  <a:moveTo>
                    <a:pt x="2104" y="42"/>
                  </a:moveTo>
                  <a:lnTo>
                    <a:pt x="2111" y="44"/>
                  </a:lnTo>
                  <a:lnTo>
                    <a:pt x="2118" y="47"/>
                  </a:lnTo>
                  <a:lnTo>
                    <a:pt x="2121" y="51"/>
                  </a:lnTo>
                  <a:lnTo>
                    <a:pt x="2126" y="54"/>
                  </a:lnTo>
                  <a:lnTo>
                    <a:pt x="2132" y="58"/>
                  </a:lnTo>
                  <a:lnTo>
                    <a:pt x="2128" y="68"/>
                  </a:lnTo>
                  <a:lnTo>
                    <a:pt x="2107" y="80"/>
                  </a:lnTo>
                  <a:lnTo>
                    <a:pt x="2091" y="94"/>
                  </a:lnTo>
                  <a:lnTo>
                    <a:pt x="2077" y="112"/>
                  </a:lnTo>
                  <a:lnTo>
                    <a:pt x="2074" y="112"/>
                  </a:lnTo>
                  <a:lnTo>
                    <a:pt x="2074" y="108"/>
                  </a:lnTo>
                  <a:lnTo>
                    <a:pt x="2069" y="105"/>
                  </a:lnTo>
                  <a:lnTo>
                    <a:pt x="2065" y="101"/>
                  </a:lnTo>
                  <a:lnTo>
                    <a:pt x="2063" y="98"/>
                  </a:lnTo>
                  <a:lnTo>
                    <a:pt x="2060" y="94"/>
                  </a:lnTo>
                  <a:lnTo>
                    <a:pt x="2058" y="89"/>
                  </a:lnTo>
                  <a:lnTo>
                    <a:pt x="2062" y="82"/>
                  </a:lnTo>
                  <a:lnTo>
                    <a:pt x="2063" y="77"/>
                  </a:lnTo>
                  <a:lnTo>
                    <a:pt x="2065" y="68"/>
                  </a:lnTo>
                  <a:lnTo>
                    <a:pt x="2039" y="68"/>
                  </a:lnTo>
                  <a:lnTo>
                    <a:pt x="2039" y="61"/>
                  </a:lnTo>
                  <a:lnTo>
                    <a:pt x="2053" y="56"/>
                  </a:lnTo>
                  <a:lnTo>
                    <a:pt x="2067" y="52"/>
                  </a:lnTo>
                  <a:lnTo>
                    <a:pt x="2084" y="49"/>
                  </a:lnTo>
                  <a:lnTo>
                    <a:pt x="2086" y="54"/>
                  </a:lnTo>
                  <a:lnTo>
                    <a:pt x="2088" y="56"/>
                  </a:lnTo>
                  <a:lnTo>
                    <a:pt x="2088" y="58"/>
                  </a:lnTo>
                  <a:lnTo>
                    <a:pt x="2090" y="58"/>
                  </a:lnTo>
                  <a:lnTo>
                    <a:pt x="2090" y="59"/>
                  </a:lnTo>
                  <a:lnTo>
                    <a:pt x="2093" y="61"/>
                  </a:lnTo>
                  <a:lnTo>
                    <a:pt x="2095" y="56"/>
                  </a:lnTo>
                  <a:lnTo>
                    <a:pt x="2097" y="52"/>
                  </a:lnTo>
                  <a:lnTo>
                    <a:pt x="2098" y="49"/>
                  </a:lnTo>
                  <a:lnTo>
                    <a:pt x="2102" y="45"/>
                  </a:lnTo>
                  <a:lnTo>
                    <a:pt x="2104" y="42"/>
                  </a:lnTo>
                  <a:close/>
                  <a:moveTo>
                    <a:pt x="2147" y="23"/>
                  </a:moveTo>
                  <a:lnTo>
                    <a:pt x="2151" y="24"/>
                  </a:lnTo>
                  <a:lnTo>
                    <a:pt x="2152" y="24"/>
                  </a:lnTo>
                  <a:lnTo>
                    <a:pt x="2154" y="26"/>
                  </a:lnTo>
                  <a:lnTo>
                    <a:pt x="2154" y="26"/>
                  </a:lnTo>
                  <a:lnTo>
                    <a:pt x="2156" y="28"/>
                  </a:lnTo>
                  <a:lnTo>
                    <a:pt x="2158" y="31"/>
                  </a:lnTo>
                  <a:lnTo>
                    <a:pt x="2161" y="37"/>
                  </a:lnTo>
                  <a:lnTo>
                    <a:pt x="2165" y="42"/>
                  </a:lnTo>
                  <a:lnTo>
                    <a:pt x="2166" y="49"/>
                  </a:lnTo>
                  <a:lnTo>
                    <a:pt x="2158" y="49"/>
                  </a:lnTo>
                  <a:lnTo>
                    <a:pt x="2158" y="45"/>
                  </a:lnTo>
                  <a:lnTo>
                    <a:pt x="2154" y="42"/>
                  </a:lnTo>
                  <a:lnTo>
                    <a:pt x="2151" y="38"/>
                  </a:lnTo>
                  <a:lnTo>
                    <a:pt x="2149" y="35"/>
                  </a:lnTo>
                  <a:lnTo>
                    <a:pt x="2147" y="30"/>
                  </a:lnTo>
                  <a:lnTo>
                    <a:pt x="2147" y="23"/>
                  </a:lnTo>
                  <a:close/>
                  <a:moveTo>
                    <a:pt x="943" y="19"/>
                  </a:moveTo>
                  <a:lnTo>
                    <a:pt x="967" y="19"/>
                  </a:lnTo>
                  <a:lnTo>
                    <a:pt x="992" y="23"/>
                  </a:lnTo>
                  <a:lnTo>
                    <a:pt x="1014" y="26"/>
                  </a:lnTo>
                  <a:lnTo>
                    <a:pt x="1034" y="31"/>
                  </a:lnTo>
                  <a:lnTo>
                    <a:pt x="1063" y="26"/>
                  </a:lnTo>
                  <a:lnTo>
                    <a:pt x="1067" y="30"/>
                  </a:lnTo>
                  <a:lnTo>
                    <a:pt x="1070" y="31"/>
                  </a:lnTo>
                  <a:lnTo>
                    <a:pt x="1074" y="37"/>
                  </a:lnTo>
                  <a:lnTo>
                    <a:pt x="1076" y="40"/>
                  </a:lnTo>
                  <a:lnTo>
                    <a:pt x="1079" y="42"/>
                  </a:lnTo>
                  <a:lnTo>
                    <a:pt x="1096" y="49"/>
                  </a:lnTo>
                  <a:lnTo>
                    <a:pt x="1116" y="54"/>
                  </a:lnTo>
                  <a:lnTo>
                    <a:pt x="1133" y="58"/>
                  </a:lnTo>
                  <a:lnTo>
                    <a:pt x="1133" y="65"/>
                  </a:lnTo>
                  <a:lnTo>
                    <a:pt x="1105" y="65"/>
                  </a:lnTo>
                  <a:lnTo>
                    <a:pt x="1093" y="59"/>
                  </a:lnTo>
                  <a:lnTo>
                    <a:pt x="1079" y="59"/>
                  </a:lnTo>
                  <a:lnTo>
                    <a:pt x="1063" y="61"/>
                  </a:lnTo>
                  <a:lnTo>
                    <a:pt x="1048" y="65"/>
                  </a:lnTo>
                  <a:lnTo>
                    <a:pt x="1048" y="73"/>
                  </a:lnTo>
                  <a:lnTo>
                    <a:pt x="1067" y="73"/>
                  </a:lnTo>
                  <a:lnTo>
                    <a:pt x="1081" y="70"/>
                  </a:lnTo>
                  <a:lnTo>
                    <a:pt x="1098" y="68"/>
                  </a:lnTo>
                  <a:lnTo>
                    <a:pt x="1119" y="68"/>
                  </a:lnTo>
                  <a:lnTo>
                    <a:pt x="1140" y="68"/>
                  </a:lnTo>
                  <a:lnTo>
                    <a:pt x="1156" y="68"/>
                  </a:lnTo>
                  <a:lnTo>
                    <a:pt x="1170" y="82"/>
                  </a:lnTo>
                  <a:lnTo>
                    <a:pt x="1187" y="92"/>
                  </a:lnTo>
                  <a:lnTo>
                    <a:pt x="1182" y="103"/>
                  </a:lnTo>
                  <a:lnTo>
                    <a:pt x="1172" y="110"/>
                  </a:lnTo>
                  <a:lnTo>
                    <a:pt x="1163" y="115"/>
                  </a:lnTo>
                  <a:lnTo>
                    <a:pt x="1151" y="119"/>
                  </a:lnTo>
                  <a:lnTo>
                    <a:pt x="1133" y="119"/>
                  </a:lnTo>
                  <a:lnTo>
                    <a:pt x="1117" y="124"/>
                  </a:lnTo>
                  <a:lnTo>
                    <a:pt x="1100" y="124"/>
                  </a:lnTo>
                  <a:lnTo>
                    <a:pt x="1081" y="122"/>
                  </a:lnTo>
                  <a:lnTo>
                    <a:pt x="1063" y="120"/>
                  </a:lnTo>
                  <a:lnTo>
                    <a:pt x="1046" y="120"/>
                  </a:lnTo>
                  <a:lnTo>
                    <a:pt x="1032" y="124"/>
                  </a:lnTo>
                  <a:lnTo>
                    <a:pt x="1021" y="134"/>
                  </a:lnTo>
                  <a:lnTo>
                    <a:pt x="1063" y="134"/>
                  </a:lnTo>
                  <a:lnTo>
                    <a:pt x="1076" y="131"/>
                  </a:lnTo>
                  <a:lnTo>
                    <a:pt x="1091" y="129"/>
                  </a:lnTo>
                  <a:lnTo>
                    <a:pt x="1109" y="131"/>
                  </a:lnTo>
                  <a:lnTo>
                    <a:pt x="1121" y="134"/>
                  </a:lnTo>
                  <a:lnTo>
                    <a:pt x="1124" y="147"/>
                  </a:lnTo>
                  <a:lnTo>
                    <a:pt x="1130" y="145"/>
                  </a:lnTo>
                  <a:lnTo>
                    <a:pt x="1138" y="140"/>
                  </a:lnTo>
                  <a:lnTo>
                    <a:pt x="1149" y="136"/>
                  </a:lnTo>
                  <a:lnTo>
                    <a:pt x="1159" y="134"/>
                  </a:lnTo>
                  <a:lnTo>
                    <a:pt x="1161" y="140"/>
                  </a:lnTo>
                  <a:lnTo>
                    <a:pt x="1163" y="143"/>
                  </a:lnTo>
                  <a:lnTo>
                    <a:pt x="1165" y="145"/>
                  </a:lnTo>
                  <a:lnTo>
                    <a:pt x="1168" y="147"/>
                  </a:lnTo>
                  <a:lnTo>
                    <a:pt x="1172" y="150"/>
                  </a:lnTo>
                  <a:lnTo>
                    <a:pt x="1156" y="180"/>
                  </a:lnTo>
                  <a:lnTo>
                    <a:pt x="1163" y="180"/>
                  </a:lnTo>
                  <a:lnTo>
                    <a:pt x="1175" y="173"/>
                  </a:lnTo>
                  <a:lnTo>
                    <a:pt x="1191" y="164"/>
                  </a:lnTo>
                  <a:lnTo>
                    <a:pt x="1210" y="157"/>
                  </a:lnTo>
                  <a:lnTo>
                    <a:pt x="1231" y="150"/>
                  </a:lnTo>
                  <a:lnTo>
                    <a:pt x="1254" y="145"/>
                  </a:lnTo>
                  <a:lnTo>
                    <a:pt x="1274" y="145"/>
                  </a:lnTo>
                  <a:lnTo>
                    <a:pt x="1294" y="147"/>
                  </a:lnTo>
                  <a:lnTo>
                    <a:pt x="1308" y="155"/>
                  </a:lnTo>
                  <a:lnTo>
                    <a:pt x="1316" y="169"/>
                  </a:lnTo>
                  <a:lnTo>
                    <a:pt x="1322" y="169"/>
                  </a:lnTo>
                  <a:lnTo>
                    <a:pt x="1322" y="171"/>
                  </a:lnTo>
                  <a:lnTo>
                    <a:pt x="1322" y="171"/>
                  </a:lnTo>
                  <a:lnTo>
                    <a:pt x="1320" y="173"/>
                  </a:lnTo>
                  <a:lnTo>
                    <a:pt x="1318" y="173"/>
                  </a:lnTo>
                  <a:lnTo>
                    <a:pt x="1318" y="173"/>
                  </a:lnTo>
                  <a:lnTo>
                    <a:pt x="1316" y="173"/>
                  </a:lnTo>
                  <a:lnTo>
                    <a:pt x="1313" y="176"/>
                  </a:lnTo>
                  <a:lnTo>
                    <a:pt x="1308" y="178"/>
                  </a:lnTo>
                  <a:lnTo>
                    <a:pt x="1302" y="180"/>
                  </a:lnTo>
                  <a:lnTo>
                    <a:pt x="1295" y="182"/>
                  </a:lnTo>
                  <a:lnTo>
                    <a:pt x="1290" y="183"/>
                  </a:lnTo>
                  <a:lnTo>
                    <a:pt x="1278" y="202"/>
                  </a:lnTo>
                  <a:lnTo>
                    <a:pt x="1255" y="216"/>
                  </a:lnTo>
                  <a:lnTo>
                    <a:pt x="1229" y="225"/>
                  </a:lnTo>
                  <a:lnTo>
                    <a:pt x="1198" y="230"/>
                  </a:lnTo>
                  <a:lnTo>
                    <a:pt x="1198" y="236"/>
                  </a:lnTo>
                  <a:lnTo>
                    <a:pt x="1198" y="239"/>
                  </a:lnTo>
                  <a:lnTo>
                    <a:pt x="1198" y="241"/>
                  </a:lnTo>
                  <a:lnTo>
                    <a:pt x="1196" y="243"/>
                  </a:lnTo>
                  <a:lnTo>
                    <a:pt x="1198" y="244"/>
                  </a:lnTo>
                  <a:lnTo>
                    <a:pt x="1198" y="246"/>
                  </a:lnTo>
                  <a:lnTo>
                    <a:pt x="1201" y="250"/>
                  </a:lnTo>
                  <a:lnTo>
                    <a:pt x="1206" y="253"/>
                  </a:lnTo>
                  <a:lnTo>
                    <a:pt x="1210" y="255"/>
                  </a:lnTo>
                  <a:lnTo>
                    <a:pt x="1213" y="258"/>
                  </a:lnTo>
                  <a:lnTo>
                    <a:pt x="1217" y="260"/>
                  </a:lnTo>
                  <a:lnTo>
                    <a:pt x="1220" y="265"/>
                  </a:lnTo>
                  <a:lnTo>
                    <a:pt x="1217" y="272"/>
                  </a:lnTo>
                  <a:lnTo>
                    <a:pt x="1213" y="288"/>
                  </a:lnTo>
                  <a:lnTo>
                    <a:pt x="1210" y="307"/>
                  </a:lnTo>
                  <a:lnTo>
                    <a:pt x="1206" y="326"/>
                  </a:lnTo>
                  <a:lnTo>
                    <a:pt x="1206" y="342"/>
                  </a:lnTo>
                  <a:lnTo>
                    <a:pt x="1210" y="340"/>
                  </a:lnTo>
                  <a:lnTo>
                    <a:pt x="1213" y="340"/>
                  </a:lnTo>
                  <a:lnTo>
                    <a:pt x="1215" y="340"/>
                  </a:lnTo>
                  <a:lnTo>
                    <a:pt x="1219" y="340"/>
                  </a:lnTo>
                  <a:lnTo>
                    <a:pt x="1220" y="340"/>
                  </a:lnTo>
                  <a:lnTo>
                    <a:pt x="1226" y="342"/>
                  </a:lnTo>
                  <a:lnTo>
                    <a:pt x="1224" y="347"/>
                  </a:lnTo>
                  <a:lnTo>
                    <a:pt x="1224" y="349"/>
                  </a:lnTo>
                  <a:lnTo>
                    <a:pt x="1224" y="353"/>
                  </a:lnTo>
                  <a:lnTo>
                    <a:pt x="1224" y="354"/>
                  </a:lnTo>
                  <a:lnTo>
                    <a:pt x="1224" y="358"/>
                  </a:lnTo>
                  <a:lnTo>
                    <a:pt x="1226" y="365"/>
                  </a:lnTo>
                  <a:lnTo>
                    <a:pt x="1220" y="365"/>
                  </a:lnTo>
                  <a:lnTo>
                    <a:pt x="1220" y="368"/>
                  </a:lnTo>
                  <a:lnTo>
                    <a:pt x="1217" y="367"/>
                  </a:lnTo>
                  <a:lnTo>
                    <a:pt x="1213" y="363"/>
                  </a:lnTo>
                  <a:lnTo>
                    <a:pt x="1212" y="361"/>
                  </a:lnTo>
                  <a:lnTo>
                    <a:pt x="1208" y="360"/>
                  </a:lnTo>
                  <a:lnTo>
                    <a:pt x="1205" y="358"/>
                  </a:lnTo>
                  <a:lnTo>
                    <a:pt x="1198" y="358"/>
                  </a:lnTo>
                  <a:lnTo>
                    <a:pt x="1194" y="360"/>
                  </a:lnTo>
                  <a:lnTo>
                    <a:pt x="1191" y="361"/>
                  </a:lnTo>
                  <a:lnTo>
                    <a:pt x="1187" y="363"/>
                  </a:lnTo>
                  <a:lnTo>
                    <a:pt x="1185" y="365"/>
                  </a:lnTo>
                  <a:lnTo>
                    <a:pt x="1182" y="367"/>
                  </a:lnTo>
                  <a:lnTo>
                    <a:pt x="1180" y="370"/>
                  </a:lnTo>
                  <a:lnTo>
                    <a:pt x="1178" y="377"/>
                  </a:lnTo>
                  <a:lnTo>
                    <a:pt x="1201" y="384"/>
                  </a:lnTo>
                  <a:lnTo>
                    <a:pt x="1206" y="415"/>
                  </a:lnTo>
                  <a:lnTo>
                    <a:pt x="1201" y="415"/>
                  </a:lnTo>
                  <a:lnTo>
                    <a:pt x="1198" y="415"/>
                  </a:lnTo>
                  <a:lnTo>
                    <a:pt x="1194" y="417"/>
                  </a:lnTo>
                  <a:lnTo>
                    <a:pt x="1191" y="419"/>
                  </a:lnTo>
                  <a:lnTo>
                    <a:pt x="1191" y="426"/>
                  </a:lnTo>
                  <a:lnTo>
                    <a:pt x="1199" y="431"/>
                  </a:lnTo>
                  <a:lnTo>
                    <a:pt x="1205" y="438"/>
                  </a:lnTo>
                  <a:lnTo>
                    <a:pt x="1208" y="447"/>
                  </a:lnTo>
                  <a:lnTo>
                    <a:pt x="1210" y="461"/>
                  </a:lnTo>
                  <a:lnTo>
                    <a:pt x="1201" y="461"/>
                  </a:lnTo>
                  <a:lnTo>
                    <a:pt x="1199" y="461"/>
                  </a:lnTo>
                  <a:lnTo>
                    <a:pt x="1194" y="459"/>
                  </a:lnTo>
                  <a:lnTo>
                    <a:pt x="1191" y="461"/>
                  </a:lnTo>
                  <a:lnTo>
                    <a:pt x="1185" y="461"/>
                  </a:lnTo>
                  <a:lnTo>
                    <a:pt x="1182" y="464"/>
                  </a:lnTo>
                  <a:lnTo>
                    <a:pt x="1178" y="468"/>
                  </a:lnTo>
                  <a:lnTo>
                    <a:pt x="1184" y="471"/>
                  </a:lnTo>
                  <a:lnTo>
                    <a:pt x="1187" y="473"/>
                  </a:lnTo>
                  <a:lnTo>
                    <a:pt x="1189" y="475"/>
                  </a:lnTo>
                  <a:lnTo>
                    <a:pt x="1191" y="476"/>
                  </a:lnTo>
                  <a:lnTo>
                    <a:pt x="1192" y="482"/>
                  </a:lnTo>
                  <a:lnTo>
                    <a:pt x="1194" y="487"/>
                  </a:lnTo>
                  <a:lnTo>
                    <a:pt x="1192" y="489"/>
                  </a:lnTo>
                  <a:lnTo>
                    <a:pt x="1192" y="490"/>
                  </a:lnTo>
                  <a:lnTo>
                    <a:pt x="1192" y="490"/>
                  </a:lnTo>
                  <a:lnTo>
                    <a:pt x="1191" y="492"/>
                  </a:lnTo>
                  <a:lnTo>
                    <a:pt x="1191" y="496"/>
                  </a:lnTo>
                  <a:lnTo>
                    <a:pt x="1177" y="496"/>
                  </a:lnTo>
                  <a:lnTo>
                    <a:pt x="1163" y="499"/>
                  </a:lnTo>
                  <a:lnTo>
                    <a:pt x="1152" y="503"/>
                  </a:lnTo>
                  <a:lnTo>
                    <a:pt x="1156" y="503"/>
                  </a:lnTo>
                  <a:lnTo>
                    <a:pt x="1161" y="506"/>
                  </a:lnTo>
                  <a:lnTo>
                    <a:pt x="1165" y="508"/>
                  </a:lnTo>
                  <a:lnTo>
                    <a:pt x="1168" y="508"/>
                  </a:lnTo>
                  <a:lnTo>
                    <a:pt x="1172" y="510"/>
                  </a:lnTo>
                  <a:lnTo>
                    <a:pt x="1175" y="513"/>
                  </a:lnTo>
                  <a:lnTo>
                    <a:pt x="1178" y="518"/>
                  </a:lnTo>
                  <a:lnTo>
                    <a:pt x="1172" y="527"/>
                  </a:lnTo>
                  <a:lnTo>
                    <a:pt x="1168" y="538"/>
                  </a:lnTo>
                  <a:lnTo>
                    <a:pt x="1163" y="550"/>
                  </a:lnTo>
                  <a:lnTo>
                    <a:pt x="1161" y="545"/>
                  </a:lnTo>
                  <a:lnTo>
                    <a:pt x="1158" y="541"/>
                  </a:lnTo>
                  <a:lnTo>
                    <a:pt x="1156" y="539"/>
                  </a:lnTo>
                  <a:lnTo>
                    <a:pt x="1152" y="539"/>
                  </a:lnTo>
                  <a:lnTo>
                    <a:pt x="1147" y="538"/>
                  </a:lnTo>
                  <a:lnTo>
                    <a:pt x="1140" y="538"/>
                  </a:lnTo>
                  <a:lnTo>
                    <a:pt x="1140" y="541"/>
                  </a:lnTo>
                  <a:lnTo>
                    <a:pt x="1144" y="541"/>
                  </a:lnTo>
                  <a:lnTo>
                    <a:pt x="1156" y="553"/>
                  </a:lnTo>
                  <a:lnTo>
                    <a:pt x="1166" y="567"/>
                  </a:lnTo>
                  <a:lnTo>
                    <a:pt x="1172" y="585"/>
                  </a:lnTo>
                  <a:lnTo>
                    <a:pt x="1175" y="606"/>
                  </a:lnTo>
                  <a:lnTo>
                    <a:pt x="1172" y="606"/>
                  </a:lnTo>
                  <a:lnTo>
                    <a:pt x="1172" y="611"/>
                  </a:lnTo>
                  <a:lnTo>
                    <a:pt x="1144" y="614"/>
                  </a:lnTo>
                  <a:lnTo>
                    <a:pt x="1144" y="595"/>
                  </a:lnTo>
                  <a:lnTo>
                    <a:pt x="1140" y="592"/>
                  </a:lnTo>
                  <a:lnTo>
                    <a:pt x="1137" y="590"/>
                  </a:lnTo>
                  <a:lnTo>
                    <a:pt x="1135" y="588"/>
                  </a:lnTo>
                  <a:lnTo>
                    <a:pt x="1130" y="585"/>
                  </a:lnTo>
                  <a:lnTo>
                    <a:pt x="1124" y="583"/>
                  </a:lnTo>
                  <a:lnTo>
                    <a:pt x="1116" y="588"/>
                  </a:lnTo>
                  <a:lnTo>
                    <a:pt x="1105" y="592"/>
                  </a:lnTo>
                  <a:lnTo>
                    <a:pt x="1093" y="593"/>
                  </a:lnTo>
                  <a:lnTo>
                    <a:pt x="1082" y="597"/>
                  </a:lnTo>
                  <a:lnTo>
                    <a:pt x="1076" y="602"/>
                  </a:lnTo>
                  <a:lnTo>
                    <a:pt x="1082" y="602"/>
                  </a:lnTo>
                  <a:lnTo>
                    <a:pt x="1091" y="602"/>
                  </a:lnTo>
                  <a:lnTo>
                    <a:pt x="1105" y="600"/>
                  </a:lnTo>
                  <a:lnTo>
                    <a:pt x="1121" y="599"/>
                  </a:lnTo>
                  <a:lnTo>
                    <a:pt x="1121" y="606"/>
                  </a:lnTo>
                  <a:lnTo>
                    <a:pt x="1086" y="618"/>
                  </a:lnTo>
                  <a:lnTo>
                    <a:pt x="1086" y="621"/>
                  </a:lnTo>
                  <a:lnTo>
                    <a:pt x="1095" y="621"/>
                  </a:lnTo>
                  <a:lnTo>
                    <a:pt x="1100" y="620"/>
                  </a:lnTo>
                  <a:lnTo>
                    <a:pt x="1107" y="618"/>
                  </a:lnTo>
                  <a:lnTo>
                    <a:pt x="1114" y="616"/>
                  </a:lnTo>
                  <a:lnTo>
                    <a:pt x="1121" y="614"/>
                  </a:lnTo>
                  <a:lnTo>
                    <a:pt x="1123" y="623"/>
                  </a:lnTo>
                  <a:lnTo>
                    <a:pt x="1130" y="627"/>
                  </a:lnTo>
                  <a:lnTo>
                    <a:pt x="1137" y="628"/>
                  </a:lnTo>
                  <a:lnTo>
                    <a:pt x="1149" y="627"/>
                  </a:lnTo>
                  <a:lnTo>
                    <a:pt x="1163" y="627"/>
                  </a:lnTo>
                  <a:lnTo>
                    <a:pt x="1163" y="630"/>
                  </a:lnTo>
                  <a:lnTo>
                    <a:pt x="1159" y="630"/>
                  </a:lnTo>
                  <a:lnTo>
                    <a:pt x="1140" y="648"/>
                  </a:lnTo>
                  <a:lnTo>
                    <a:pt x="1119" y="665"/>
                  </a:lnTo>
                  <a:lnTo>
                    <a:pt x="1098" y="679"/>
                  </a:lnTo>
                  <a:lnTo>
                    <a:pt x="1074" y="691"/>
                  </a:lnTo>
                  <a:lnTo>
                    <a:pt x="1048" y="696"/>
                  </a:lnTo>
                  <a:lnTo>
                    <a:pt x="1018" y="695"/>
                  </a:lnTo>
                  <a:lnTo>
                    <a:pt x="1018" y="700"/>
                  </a:lnTo>
                  <a:lnTo>
                    <a:pt x="1018" y="705"/>
                  </a:lnTo>
                  <a:lnTo>
                    <a:pt x="1016" y="709"/>
                  </a:lnTo>
                  <a:lnTo>
                    <a:pt x="1014" y="710"/>
                  </a:lnTo>
                  <a:lnTo>
                    <a:pt x="1013" y="710"/>
                  </a:lnTo>
                  <a:lnTo>
                    <a:pt x="1011" y="712"/>
                  </a:lnTo>
                  <a:lnTo>
                    <a:pt x="1007" y="714"/>
                  </a:lnTo>
                  <a:lnTo>
                    <a:pt x="1004" y="716"/>
                  </a:lnTo>
                  <a:lnTo>
                    <a:pt x="1002" y="717"/>
                  </a:lnTo>
                  <a:lnTo>
                    <a:pt x="999" y="721"/>
                  </a:lnTo>
                  <a:lnTo>
                    <a:pt x="995" y="731"/>
                  </a:lnTo>
                  <a:lnTo>
                    <a:pt x="993" y="744"/>
                  </a:lnTo>
                  <a:lnTo>
                    <a:pt x="990" y="752"/>
                  </a:lnTo>
                  <a:lnTo>
                    <a:pt x="981" y="761"/>
                  </a:lnTo>
                  <a:lnTo>
                    <a:pt x="966" y="771"/>
                  </a:lnTo>
                  <a:lnTo>
                    <a:pt x="946" y="780"/>
                  </a:lnTo>
                  <a:lnTo>
                    <a:pt x="929" y="787"/>
                  </a:lnTo>
                  <a:lnTo>
                    <a:pt x="913" y="791"/>
                  </a:lnTo>
                  <a:lnTo>
                    <a:pt x="913" y="787"/>
                  </a:lnTo>
                  <a:lnTo>
                    <a:pt x="913" y="784"/>
                  </a:lnTo>
                  <a:lnTo>
                    <a:pt x="911" y="784"/>
                  </a:lnTo>
                  <a:lnTo>
                    <a:pt x="911" y="782"/>
                  </a:lnTo>
                  <a:lnTo>
                    <a:pt x="910" y="780"/>
                  </a:lnTo>
                  <a:lnTo>
                    <a:pt x="908" y="794"/>
                  </a:lnTo>
                  <a:lnTo>
                    <a:pt x="903" y="806"/>
                  </a:lnTo>
                  <a:lnTo>
                    <a:pt x="899" y="817"/>
                  </a:lnTo>
                  <a:lnTo>
                    <a:pt x="894" y="827"/>
                  </a:lnTo>
                  <a:lnTo>
                    <a:pt x="890" y="841"/>
                  </a:lnTo>
                  <a:lnTo>
                    <a:pt x="894" y="843"/>
                  </a:lnTo>
                  <a:lnTo>
                    <a:pt x="894" y="845"/>
                  </a:lnTo>
                  <a:lnTo>
                    <a:pt x="896" y="845"/>
                  </a:lnTo>
                  <a:lnTo>
                    <a:pt x="896" y="845"/>
                  </a:lnTo>
                  <a:lnTo>
                    <a:pt x="896" y="847"/>
                  </a:lnTo>
                  <a:lnTo>
                    <a:pt x="894" y="848"/>
                  </a:lnTo>
                  <a:lnTo>
                    <a:pt x="890" y="852"/>
                  </a:lnTo>
                  <a:lnTo>
                    <a:pt x="887" y="854"/>
                  </a:lnTo>
                  <a:lnTo>
                    <a:pt x="884" y="857"/>
                  </a:lnTo>
                  <a:lnTo>
                    <a:pt x="880" y="859"/>
                  </a:lnTo>
                  <a:lnTo>
                    <a:pt x="878" y="862"/>
                  </a:lnTo>
                  <a:lnTo>
                    <a:pt x="875" y="867"/>
                  </a:lnTo>
                  <a:lnTo>
                    <a:pt x="868" y="887"/>
                  </a:lnTo>
                  <a:lnTo>
                    <a:pt x="863" y="908"/>
                  </a:lnTo>
                  <a:lnTo>
                    <a:pt x="861" y="932"/>
                  </a:lnTo>
                  <a:lnTo>
                    <a:pt x="857" y="955"/>
                  </a:lnTo>
                  <a:lnTo>
                    <a:pt x="852" y="976"/>
                  </a:lnTo>
                  <a:lnTo>
                    <a:pt x="849" y="974"/>
                  </a:lnTo>
                  <a:lnTo>
                    <a:pt x="849" y="974"/>
                  </a:lnTo>
                  <a:lnTo>
                    <a:pt x="847" y="974"/>
                  </a:lnTo>
                  <a:lnTo>
                    <a:pt x="847" y="972"/>
                  </a:lnTo>
                  <a:lnTo>
                    <a:pt x="845" y="972"/>
                  </a:lnTo>
                  <a:lnTo>
                    <a:pt x="840" y="969"/>
                  </a:lnTo>
                  <a:lnTo>
                    <a:pt x="831" y="962"/>
                  </a:lnTo>
                  <a:lnTo>
                    <a:pt x="817" y="953"/>
                  </a:lnTo>
                  <a:lnTo>
                    <a:pt x="801" y="944"/>
                  </a:lnTo>
                  <a:lnTo>
                    <a:pt x="786" y="934"/>
                  </a:lnTo>
                  <a:lnTo>
                    <a:pt x="774" y="925"/>
                  </a:lnTo>
                  <a:lnTo>
                    <a:pt x="763" y="920"/>
                  </a:lnTo>
                  <a:lnTo>
                    <a:pt x="760" y="918"/>
                  </a:lnTo>
                  <a:lnTo>
                    <a:pt x="756" y="880"/>
                  </a:lnTo>
                  <a:lnTo>
                    <a:pt x="754" y="876"/>
                  </a:lnTo>
                  <a:lnTo>
                    <a:pt x="749" y="873"/>
                  </a:lnTo>
                  <a:lnTo>
                    <a:pt x="746" y="871"/>
                  </a:lnTo>
                  <a:lnTo>
                    <a:pt x="740" y="867"/>
                  </a:lnTo>
                  <a:lnTo>
                    <a:pt x="737" y="864"/>
                  </a:lnTo>
                  <a:lnTo>
                    <a:pt x="740" y="862"/>
                  </a:lnTo>
                  <a:lnTo>
                    <a:pt x="740" y="860"/>
                  </a:lnTo>
                  <a:lnTo>
                    <a:pt x="742" y="859"/>
                  </a:lnTo>
                  <a:lnTo>
                    <a:pt x="742" y="859"/>
                  </a:lnTo>
                  <a:lnTo>
                    <a:pt x="744" y="855"/>
                  </a:lnTo>
                  <a:lnTo>
                    <a:pt x="746" y="852"/>
                  </a:lnTo>
                  <a:lnTo>
                    <a:pt x="737" y="852"/>
                  </a:lnTo>
                  <a:lnTo>
                    <a:pt x="732" y="852"/>
                  </a:lnTo>
                  <a:lnTo>
                    <a:pt x="728" y="852"/>
                  </a:lnTo>
                  <a:lnTo>
                    <a:pt x="726" y="850"/>
                  </a:lnTo>
                  <a:lnTo>
                    <a:pt x="725" y="847"/>
                  </a:lnTo>
                  <a:lnTo>
                    <a:pt x="721" y="841"/>
                  </a:lnTo>
                  <a:lnTo>
                    <a:pt x="719" y="838"/>
                  </a:lnTo>
                  <a:lnTo>
                    <a:pt x="719" y="834"/>
                  </a:lnTo>
                  <a:lnTo>
                    <a:pt x="719" y="833"/>
                  </a:lnTo>
                  <a:lnTo>
                    <a:pt x="719" y="829"/>
                  </a:lnTo>
                  <a:lnTo>
                    <a:pt x="721" y="826"/>
                  </a:lnTo>
                  <a:lnTo>
                    <a:pt x="721" y="822"/>
                  </a:lnTo>
                  <a:lnTo>
                    <a:pt x="711" y="822"/>
                  </a:lnTo>
                  <a:lnTo>
                    <a:pt x="711" y="817"/>
                  </a:lnTo>
                  <a:lnTo>
                    <a:pt x="712" y="812"/>
                  </a:lnTo>
                  <a:lnTo>
                    <a:pt x="714" y="810"/>
                  </a:lnTo>
                  <a:lnTo>
                    <a:pt x="714" y="806"/>
                  </a:lnTo>
                  <a:lnTo>
                    <a:pt x="716" y="803"/>
                  </a:lnTo>
                  <a:lnTo>
                    <a:pt x="718" y="798"/>
                  </a:lnTo>
                  <a:lnTo>
                    <a:pt x="712" y="798"/>
                  </a:lnTo>
                  <a:lnTo>
                    <a:pt x="707" y="798"/>
                  </a:lnTo>
                  <a:lnTo>
                    <a:pt x="704" y="796"/>
                  </a:lnTo>
                  <a:lnTo>
                    <a:pt x="698" y="794"/>
                  </a:lnTo>
                  <a:lnTo>
                    <a:pt x="697" y="768"/>
                  </a:lnTo>
                  <a:lnTo>
                    <a:pt x="695" y="744"/>
                  </a:lnTo>
                  <a:lnTo>
                    <a:pt x="695" y="721"/>
                  </a:lnTo>
                  <a:lnTo>
                    <a:pt x="702" y="698"/>
                  </a:lnTo>
                  <a:lnTo>
                    <a:pt x="709" y="688"/>
                  </a:lnTo>
                  <a:lnTo>
                    <a:pt x="718" y="681"/>
                  </a:lnTo>
                  <a:lnTo>
                    <a:pt x="725" y="675"/>
                  </a:lnTo>
                  <a:lnTo>
                    <a:pt x="730" y="667"/>
                  </a:lnTo>
                  <a:lnTo>
                    <a:pt x="735" y="656"/>
                  </a:lnTo>
                  <a:lnTo>
                    <a:pt x="737" y="637"/>
                  </a:lnTo>
                  <a:lnTo>
                    <a:pt x="733" y="637"/>
                  </a:lnTo>
                  <a:lnTo>
                    <a:pt x="730" y="641"/>
                  </a:lnTo>
                  <a:lnTo>
                    <a:pt x="726" y="642"/>
                  </a:lnTo>
                  <a:lnTo>
                    <a:pt x="725" y="642"/>
                  </a:lnTo>
                  <a:lnTo>
                    <a:pt x="721" y="642"/>
                  </a:lnTo>
                  <a:lnTo>
                    <a:pt x="718" y="641"/>
                  </a:lnTo>
                  <a:lnTo>
                    <a:pt x="704" y="637"/>
                  </a:lnTo>
                  <a:lnTo>
                    <a:pt x="693" y="630"/>
                  </a:lnTo>
                  <a:lnTo>
                    <a:pt x="686" y="620"/>
                  </a:lnTo>
                  <a:lnTo>
                    <a:pt x="683" y="602"/>
                  </a:lnTo>
                  <a:lnTo>
                    <a:pt x="688" y="602"/>
                  </a:lnTo>
                  <a:lnTo>
                    <a:pt x="688" y="599"/>
                  </a:lnTo>
                  <a:lnTo>
                    <a:pt x="697" y="604"/>
                  </a:lnTo>
                  <a:lnTo>
                    <a:pt x="707" y="611"/>
                  </a:lnTo>
                  <a:lnTo>
                    <a:pt x="716" y="614"/>
                  </a:lnTo>
                  <a:lnTo>
                    <a:pt x="726" y="614"/>
                  </a:lnTo>
                  <a:lnTo>
                    <a:pt x="726" y="613"/>
                  </a:lnTo>
                  <a:lnTo>
                    <a:pt x="728" y="611"/>
                  </a:lnTo>
                  <a:lnTo>
                    <a:pt x="728" y="611"/>
                  </a:lnTo>
                  <a:lnTo>
                    <a:pt x="728" y="609"/>
                  </a:lnTo>
                  <a:lnTo>
                    <a:pt x="730" y="606"/>
                  </a:lnTo>
                  <a:lnTo>
                    <a:pt x="711" y="592"/>
                  </a:lnTo>
                  <a:lnTo>
                    <a:pt x="695" y="572"/>
                  </a:lnTo>
                  <a:lnTo>
                    <a:pt x="690" y="574"/>
                  </a:lnTo>
                  <a:lnTo>
                    <a:pt x="686" y="576"/>
                  </a:lnTo>
                  <a:lnTo>
                    <a:pt x="681" y="578"/>
                  </a:lnTo>
                  <a:lnTo>
                    <a:pt x="676" y="579"/>
                  </a:lnTo>
                  <a:lnTo>
                    <a:pt x="672" y="576"/>
                  </a:lnTo>
                  <a:lnTo>
                    <a:pt x="671" y="574"/>
                  </a:lnTo>
                  <a:lnTo>
                    <a:pt x="669" y="571"/>
                  </a:lnTo>
                  <a:lnTo>
                    <a:pt x="667" y="569"/>
                  </a:lnTo>
                  <a:lnTo>
                    <a:pt x="664" y="564"/>
                  </a:lnTo>
                  <a:lnTo>
                    <a:pt x="674" y="553"/>
                  </a:lnTo>
                  <a:lnTo>
                    <a:pt x="676" y="538"/>
                  </a:lnTo>
                  <a:lnTo>
                    <a:pt x="674" y="518"/>
                  </a:lnTo>
                  <a:lnTo>
                    <a:pt x="669" y="497"/>
                  </a:lnTo>
                  <a:lnTo>
                    <a:pt x="660" y="475"/>
                  </a:lnTo>
                  <a:lnTo>
                    <a:pt x="650" y="454"/>
                  </a:lnTo>
                  <a:lnTo>
                    <a:pt x="637" y="435"/>
                  </a:lnTo>
                  <a:lnTo>
                    <a:pt x="627" y="417"/>
                  </a:lnTo>
                  <a:lnTo>
                    <a:pt x="618" y="403"/>
                  </a:lnTo>
                  <a:lnTo>
                    <a:pt x="597" y="389"/>
                  </a:lnTo>
                  <a:lnTo>
                    <a:pt x="573" y="384"/>
                  </a:lnTo>
                  <a:lnTo>
                    <a:pt x="548" y="384"/>
                  </a:lnTo>
                  <a:lnTo>
                    <a:pt x="520" y="384"/>
                  </a:lnTo>
                  <a:lnTo>
                    <a:pt x="493" y="386"/>
                  </a:lnTo>
                  <a:lnTo>
                    <a:pt x="465" y="384"/>
                  </a:lnTo>
                  <a:lnTo>
                    <a:pt x="465" y="379"/>
                  </a:lnTo>
                  <a:lnTo>
                    <a:pt x="465" y="375"/>
                  </a:lnTo>
                  <a:lnTo>
                    <a:pt x="466" y="374"/>
                  </a:lnTo>
                  <a:lnTo>
                    <a:pt x="466" y="372"/>
                  </a:lnTo>
                  <a:lnTo>
                    <a:pt x="466" y="370"/>
                  </a:lnTo>
                  <a:lnTo>
                    <a:pt x="465" y="368"/>
                  </a:lnTo>
                  <a:lnTo>
                    <a:pt x="454" y="363"/>
                  </a:lnTo>
                  <a:lnTo>
                    <a:pt x="444" y="360"/>
                  </a:lnTo>
                  <a:lnTo>
                    <a:pt x="433" y="353"/>
                  </a:lnTo>
                  <a:lnTo>
                    <a:pt x="442" y="353"/>
                  </a:lnTo>
                  <a:lnTo>
                    <a:pt x="452" y="349"/>
                  </a:lnTo>
                  <a:lnTo>
                    <a:pt x="466" y="346"/>
                  </a:lnTo>
                  <a:lnTo>
                    <a:pt x="482" y="344"/>
                  </a:lnTo>
                  <a:lnTo>
                    <a:pt x="494" y="340"/>
                  </a:lnTo>
                  <a:lnTo>
                    <a:pt x="503" y="333"/>
                  </a:lnTo>
                  <a:lnTo>
                    <a:pt x="461" y="333"/>
                  </a:lnTo>
                  <a:lnTo>
                    <a:pt x="451" y="330"/>
                  </a:lnTo>
                  <a:lnTo>
                    <a:pt x="442" y="330"/>
                  </a:lnTo>
                  <a:lnTo>
                    <a:pt x="431" y="328"/>
                  </a:lnTo>
                  <a:lnTo>
                    <a:pt x="423" y="326"/>
                  </a:lnTo>
                  <a:lnTo>
                    <a:pt x="414" y="323"/>
                  </a:lnTo>
                  <a:lnTo>
                    <a:pt x="409" y="314"/>
                  </a:lnTo>
                  <a:lnTo>
                    <a:pt x="407" y="300"/>
                  </a:lnTo>
                  <a:lnTo>
                    <a:pt x="428" y="297"/>
                  </a:lnTo>
                  <a:lnTo>
                    <a:pt x="447" y="290"/>
                  </a:lnTo>
                  <a:lnTo>
                    <a:pt x="463" y="283"/>
                  </a:lnTo>
                  <a:lnTo>
                    <a:pt x="480" y="276"/>
                  </a:lnTo>
                  <a:lnTo>
                    <a:pt x="515" y="276"/>
                  </a:lnTo>
                  <a:lnTo>
                    <a:pt x="529" y="230"/>
                  </a:lnTo>
                  <a:lnTo>
                    <a:pt x="496" y="230"/>
                  </a:lnTo>
                  <a:lnTo>
                    <a:pt x="487" y="218"/>
                  </a:lnTo>
                  <a:lnTo>
                    <a:pt x="498" y="211"/>
                  </a:lnTo>
                  <a:lnTo>
                    <a:pt x="506" y="204"/>
                  </a:lnTo>
                  <a:lnTo>
                    <a:pt x="517" y="199"/>
                  </a:lnTo>
                  <a:lnTo>
                    <a:pt x="529" y="195"/>
                  </a:lnTo>
                  <a:lnTo>
                    <a:pt x="529" y="183"/>
                  </a:lnTo>
                  <a:lnTo>
                    <a:pt x="543" y="176"/>
                  </a:lnTo>
                  <a:lnTo>
                    <a:pt x="550" y="168"/>
                  </a:lnTo>
                  <a:lnTo>
                    <a:pt x="557" y="157"/>
                  </a:lnTo>
                  <a:lnTo>
                    <a:pt x="568" y="150"/>
                  </a:lnTo>
                  <a:lnTo>
                    <a:pt x="580" y="145"/>
                  </a:lnTo>
                  <a:lnTo>
                    <a:pt x="590" y="145"/>
                  </a:lnTo>
                  <a:lnTo>
                    <a:pt x="599" y="148"/>
                  </a:lnTo>
                  <a:lnTo>
                    <a:pt x="611" y="147"/>
                  </a:lnTo>
                  <a:lnTo>
                    <a:pt x="602" y="143"/>
                  </a:lnTo>
                  <a:lnTo>
                    <a:pt x="597" y="141"/>
                  </a:lnTo>
                  <a:lnTo>
                    <a:pt x="592" y="140"/>
                  </a:lnTo>
                  <a:lnTo>
                    <a:pt x="587" y="134"/>
                  </a:lnTo>
                  <a:lnTo>
                    <a:pt x="604" y="131"/>
                  </a:lnTo>
                  <a:lnTo>
                    <a:pt x="620" y="126"/>
                  </a:lnTo>
                  <a:lnTo>
                    <a:pt x="634" y="122"/>
                  </a:lnTo>
                  <a:lnTo>
                    <a:pt x="650" y="119"/>
                  </a:lnTo>
                  <a:lnTo>
                    <a:pt x="651" y="126"/>
                  </a:lnTo>
                  <a:lnTo>
                    <a:pt x="653" y="129"/>
                  </a:lnTo>
                  <a:lnTo>
                    <a:pt x="655" y="134"/>
                  </a:lnTo>
                  <a:lnTo>
                    <a:pt x="657" y="138"/>
                  </a:lnTo>
                  <a:lnTo>
                    <a:pt x="662" y="140"/>
                  </a:lnTo>
                  <a:lnTo>
                    <a:pt x="669" y="141"/>
                  </a:lnTo>
                  <a:lnTo>
                    <a:pt x="669" y="136"/>
                  </a:lnTo>
                  <a:lnTo>
                    <a:pt x="672" y="131"/>
                  </a:lnTo>
                  <a:lnTo>
                    <a:pt x="674" y="124"/>
                  </a:lnTo>
                  <a:lnTo>
                    <a:pt x="676" y="119"/>
                  </a:lnTo>
                  <a:lnTo>
                    <a:pt x="679" y="124"/>
                  </a:lnTo>
                  <a:lnTo>
                    <a:pt x="685" y="129"/>
                  </a:lnTo>
                  <a:lnTo>
                    <a:pt x="688" y="133"/>
                  </a:lnTo>
                  <a:lnTo>
                    <a:pt x="695" y="136"/>
                  </a:lnTo>
                  <a:lnTo>
                    <a:pt x="702" y="138"/>
                  </a:lnTo>
                  <a:lnTo>
                    <a:pt x="698" y="115"/>
                  </a:lnTo>
                  <a:lnTo>
                    <a:pt x="711" y="112"/>
                  </a:lnTo>
                  <a:lnTo>
                    <a:pt x="721" y="108"/>
                  </a:lnTo>
                  <a:lnTo>
                    <a:pt x="737" y="112"/>
                  </a:lnTo>
                  <a:lnTo>
                    <a:pt x="754" y="119"/>
                  </a:lnTo>
                  <a:lnTo>
                    <a:pt x="772" y="129"/>
                  </a:lnTo>
                  <a:lnTo>
                    <a:pt x="791" y="138"/>
                  </a:lnTo>
                  <a:lnTo>
                    <a:pt x="807" y="145"/>
                  </a:lnTo>
                  <a:lnTo>
                    <a:pt x="822" y="150"/>
                  </a:lnTo>
                  <a:lnTo>
                    <a:pt x="822" y="147"/>
                  </a:lnTo>
                  <a:lnTo>
                    <a:pt x="812" y="138"/>
                  </a:lnTo>
                  <a:lnTo>
                    <a:pt x="805" y="131"/>
                  </a:lnTo>
                  <a:lnTo>
                    <a:pt x="801" y="122"/>
                  </a:lnTo>
                  <a:lnTo>
                    <a:pt x="807" y="112"/>
                  </a:lnTo>
                  <a:lnTo>
                    <a:pt x="803" y="108"/>
                  </a:lnTo>
                  <a:lnTo>
                    <a:pt x="798" y="103"/>
                  </a:lnTo>
                  <a:lnTo>
                    <a:pt x="793" y="99"/>
                  </a:lnTo>
                  <a:lnTo>
                    <a:pt x="788" y="96"/>
                  </a:lnTo>
                  <a:lnTo>
                    <a:pt x="784" y="92"/>
                  </a:lnTo>
                  <a:lnTo>
                    <a:pt x="788" y="84"/>
                  </a:lnTo>
                  <a:lnTo>
                    <a:pt x="798" y="87"/>
                  </a:lnTo>
                  <a:lnTo>
                    <a:pt x="812" y="89"/>
                  </a:lnTo>
                  <a:lnTo>
                    <a:pt x="824" y="87"/>
                  </a:lnTo>
                  <a:lnTo>
                    <a:pt x="833" y="80"/>
                  </a:lnTo>
                  <a:lnTo>
                    <a:pt x="791" y="80"/>
                  </a:lnTo>
                  <a:lnTo>
                    <a:pt x="791" y="77"/>
                  </a:lnTo>
                  <a:lnTo>
                    <a:pt x="788" y="77"/>
                  </a:lnTo>
                  <a:lnTo>
                    <a:pt x="788" y="73"/>
                  </a:lnTo>
                  <a:lnTo>
                    <a:pt x="793" y="70"/>
                  </a:lnTo>
                  <a:lnTo>
                    <a:pt x="798" y="66"/>
                  </a:lnTo>
                  <a:lnTo>
                    <a:pt x="803" y="63"/>
                  </a:lnTo>
                  <a:lnTo>
                    <a:pt x="808" y="59"/>
                  </a:lnTo>
                  <a:lnTo>
                    <a:pt x="814" y="58"/>
                  </a:lnTo>
                  <a:lnTo>
                    <a:pt x="836" y="61"/>
                  </a:lnTo>
                  <a:lnTo>
                    <a:pt x="842" y="45"/>
                  </a:lnTo>
                  <a:lnTo>
                    <a:pt x="868" y="49"/>
                  </a:lnTo>
                  <a:lnTo>
                    <a:pt x="870" y="49"/>
                  </a:lnTo>
                  <a:lnTo>
                    <a:pt x="871" y="45"/>
                  </a:lnTo>
                  <a:lnTo>
                    <a:pt x="873" y="44"/>
                  </a:lnTo>
                  <a:lnTo>
                    <a:pt x="875" y="40"/>
                  </a:lnTo>
                  <a:lnTo>
                    <a:pt x="880" y="38"/>
                  </a:lnTo>
                  <a:lnTo>
                    <a:pt x="884" y="44"/>
                  </a:lnTo>
                  <a:lnTo>
                    <a:pt x="889" y="49"/>
                  </a:lnTo>
                  <a:lnTo>
                    <a:pt x="894" y="54"/>
                  </a:lnTo>
                  <a:lnTo>
                    <a:pt x="894" y="45"/>
                  </a:lnTo>
                  <a:lnTo>
                    <a:pt x="896" y="44"/>
                  </a:lnTo>
                  <a:lnTo>
                    <a:pt x="896" y="42"/>
                  </a:lnTo>
                  <a:lnTo>
                    <a:pt x="896" y="40"/>
                  </a:lnTo>
                  <a:lnTo>
                    <a:pt x="896" y="38"/>
                  </a:lnTo>
                  <a:lnTo>
                    <a:pt x="897" y="35"/>
                  </a:lnTo>
                  <a:lnTo>
                    <a:pt x="899" y="33"/>
                  </a:lnTo>
                  <a:lnTo>
                    <a:pt x="903" y="31"/>
                  </a:lnTo>
                  <a:lnTo>
                    <a:pt x="920" y="23"/>
                  </a:lnTo>
                  <a:lnTo>
                    <a:pt x="943" y="19"/>
                  </a:lnTo>
                  <a:close/>
                  <a:moveTo>
                    <a:pt x="2205" y="16"/>
                  </a:moveTo>
                  <a:lnTo>
                    <a:pt x="2215" y="19"/>
                  </a:lnTo>
                  <a:lnTo>
                    <a:pt x="2215" y="26"/>
                  </a:lnTo>
                  <a:lnTo>
                    <a:pt x="2200" y="26"/>
                  </a:lnTo>
                  <a:lnTo>
                    <a:pt x="2205" y="16"/>
                  </a:lnTo>
                  <a:close/>
                  <a:moveTo>
                    <a:pt x="2676" y="0"/>
                  </a:moveTo>
                  <a:lnTo>
                    <a:pt x="2681" y="3"/>
                  </a:lnTo>
                  <a:lnTo>
                    <a:pt x="2685" y="7"/>
                  </a:lnTo>
                  <a:lnTo>
                    <a:pt x="2687" y="10"/>
                  </a:lnTo>
                  <a:lnTo>
                    <a:pt x="2688" y="16"/>
                  </a:lnTo>
                  <a:lnTo>
                    <a:pt x="2690" y="19"/>
                  </a:lnTo>
                  <a:lnTo>
                    <a:pt x="2692" y="24"/>
                  </a:lnTo>
                  <a:lnTo>
                    <a:pt x="2695" y="26"/>
                  </a:lnTo>
                  <a:lnTo>
                    <a:pt x="2706" y="31"/>
                  </a:lnTo>
                  <a:lnTo>
                    <a:pt x="2716" y="33"/>
                  </a:lnTo>
                  <a:lnTo>
                    <a:pt x="2723" y="33"/>
                  </a:lnTo>
                  <a:lnTo>
                    <a:pt x="2728" y="37"/>
                  </a:lnTo>
                  <a:lnTo>
                    <a:pt x="2732" y="44"/>
                  </a:lnTo>
                  <a:lnTo>
                    <a:pt x="2734" y="58"/>
                  </a:lnTo>
                  <a:lnTo>
                    <a:pt x="2732" y="59"/>
                  </a:lnTo>
                  <a:lnTo>
                    <a:pt x="2732" y="59"/>
                  </a:lnTo>
                  <a:lnTo>
                    <a:pt x="2732" y="61"/>
                  </a:lnTo>
                  <a:lnTo>
                    <a:pt x="2732" y="63"/>
                  </a:lnTo>
                  <a:lnTo>
                    <a:pt x="2730" y="65"/>
                  </a:lnTo>
                  <a:lnTo>
                    <a:pt x="2708" y="65"/>
                  </a:lnTo>
                  <a:lnTo>
                    <a:pt x="2685" y="65"/>
                  </a:lnTo>
                  <a:lnTo>
                    <a:pt x="2666" y="73"/>
                  </a:lnTo>
                  <a:lnTo>
                    <a:pt x="2662" y="75"/>
                  </a:lnTo>
                  <a:lnTo>
                    <a:pt x="2660" y="79"/>
                  </a:lnTo>
                  <a:lnTo>
                    <a:pt x="2659" y="80"/>
                  </a:lnTo>
                  <a:lnTo>
                    <a:pt x="2657" y="82"/>
                  </a:lnTo>
                  <a:lnTo>
                    <a:pt x="2655" y="84"/>
                  </a:lnTo>
                  <a:lnTo>
                    <a:pt x="2652" y="86"/>
                  </a:lnTo>
                  <a:lnTo>
                    <a:pt x="2646" y="89"/>
                  </a:lnTo>
                  <a:lnTo>
                    <a:pt x="2643" y="84"/>
                  </a:lnTo>
                  <a:lnTo>
                    <a:pt x="2641" y="80"/>
                  </a:lnTo>
                  <a:lnTo>
                    <a:pt x="2638" y="77"/>
                  </a:lnTo>
                  <a:lnTo>
                    <a:pt x="2650" y="47"/>
                  </a:lnTo>
                  <a:lnTo>
                    <a:pt x="2662" y="23"/>
                  </a:lnTo>
                  <a:lnTo>
                    <a:pt x="2676" y="0"/>
                  </a:lnTo>
                  <a:close/>
                  <a:moveTo>
                    <a:pt x="2554" y="0"/>
                  </a:moveTo>
                  <a:lnTo>
                    <a:pt x="2563" y="9"/>
                  </a:lnTo>
                  <a:lnTo>
                    <a:pt x="2568" y="19"/>
                  </a:lnTo>
                  <a:lnTo>
                    <a:pt x="2573" y="31"/>
                  </a:lnTo>
                  <a:lnTo>
                    <a:pt x="2564" y="31"/>
                  </a:lnTo>
                  <a:lnTo>
                    <a:pt x="2564" y="26"/>
                  </a:lnTo>
                  <a:lnTo>
                    <a:pt x="2561" y="23"/>
                  </a:lnTo>
                  <a:lnTo>
                    <a:pt x="2557" y="19"/>
                  </a:lnTo>
                  <a:lnTo>
                    <a:pt x="2556" y="14"/>
                  </a:lnTo>
                  <a:lnTo>
                    <a:pt x="2554" y="9"/>
                  </a:lnTo>
                  <a:lnTo>
                    <a:pt x="2554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Worldmap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Infographic</a:t>
            </a:r>
            <a:endParaRPr lang="ko-KR" altLang="en-US" dirty="0"/>
          </a:p>
        </p:txBody>
      </p:sp>
      <p:sp>
        <p:nvSpPr>
          <p:cNvPr id="12" name="Oval 11"/>
          <p:cNvSpPr/>
          <p:nvPr/>
        </p:nvSpPr>
        <p:spPr>
          <a:xfrm>
            <a:off x="6566091" y="3735198"/>
            <a:ext cx="540000" cy="54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Oval 12"/>
          <p:cNvSpPr/>
          <p:nvPr/>
        </p:nvSpPr>
        <p:spPr>
          <a:xfrm>
            <a:off x="3211804" y="3296606"/>
            <a:ext cx="540000" cy="540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5" name="Straight Arrow Connector 14"/>
          <p:cNvCxnSpPr>
            <a:stCxn id="13" idx="7"/>
          </p:cNvCxnSpPr>
          <p:nvPr/>
        </p:nvCxnSpPr>
        <p:spPr>
          <a:xfrm flipV="1">
            <a:off x="3672723" y="2901535"/>
            <a:ext cx="367601" cy="474152"/>
          </a:xfrm>
          <a:prstGeom prst="straightConnector1">
            <a:avLst/>
          </a:prstGeom>
          <a:ln w="25400">
            <a:solidFill>
              <a:srgbClr val="1CBBB4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2" idx="0"/>
          </p:cNvCxnSpPr>
          <p:nvPr/>
        </p:nvCxnSpPr>
        <p:spPr>
          <a:xfrm flipH="1" flipV="1">
            <a:off x="6812459" y="2901534"/>
            <a:ext cx="23632" cy="833664"/>
          </a:xfrm>
          <a:prstGeom prst="straightConnector1">
            <a:avLst/>
          </a:prstGeom>
          <a:ln w="25400">
            <a:solidFill>
              <a:srgbClr val="FEB856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6450966" y="2411434"/>
            <a:ext cx="713322" cy="713322"/>
          </a:xfrm>
          <a:prstGeom prst="ellipse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Oval 28"/>
          <p:cNvSpPr/>
          <p:nvPr/>
        </p:nvSpPr>
        <p:spPr>
          <a:xfrm>
            <a:off x="3733746" y="2344331"/>
            <a:ext cx="780425" cy="780425"/>
          </a:xfrm>
          <a:prstGeom prst="ellipse">
            <a:avLst/>
          </a:prstGeom>
          <a:solidFill>
            <a:schemeClr val="accent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Rounded Rectangle 27"/>
          <p:cNvSpPr/>
          <p:nvPr/>
        </p:nvSpPr>
        <p:spPr>
          <a:xfrm>
            <a:off x="3343913" y="3460687"/>
            <a:ext cx="275782" cy="211838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3" name="Rounded Rectangle 7"/>
          <p:cNvSpPr/>
          <p:nvPr/>
        </p:nvSpPr>
        <p:spPr>
          <a:xfrm>
            <a:off x="6711908" y="3898030"/>
            <a:ext cx="248367" cy="214337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4" name="TextBox 33"/>
          <p:cNvSpPr txBox="1"/>
          <p:nvPr/>
        </p:nvSpPr>
        <p:spPr>
          <a:xfrm>
            <a:off x="611560" y="2285109"/>
            <a:ext cx="23546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547664" y="1541889"/>
            <a:ext cx="14185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10419" y="1563638"/>
            <a:ext cx="93610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accent1"/>
                </a:solidFill>
                <a:cs typeface="Arial" pitchFamily="34" charset="0"/>
              </a:rPr>
              <a:t>45</a:t>
            </a:r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%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11560" y="1177903"/>
            <a:ext cx="1924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Here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470799" y="2560725"/>
            <a:ext cx="672064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45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787926" y="2551715"/>
            <a:ext cx="672064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32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%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820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Worldmap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Infographic</a:t>
            </a:r>
            <a:endParaRPr lang="ko-KR" altLang="en-US" dirty="0"/>
          </a:p>
        </p:txBody>
      </p:sp>
      <p:sp>
        <p:nvSpPr>
          <p:cNvPr id="8" name="Freeform 15"/>
          <p:cNvSpPr>
            <a:spLocks noEditPoints="1"/>
          </p:cNvSpPr>
          <p:nvPr/>
        </p:nvSpPr>
        <p:spPr bwMode="auto">
          <a:xfrm>
            <a:off x="935596" y="1173245"/>
            <a:ext cx="1519245" cy="1679358"/>
          </a:xfrm>
          <a:custGeom>
            <a:avLst/>
            <a:gdLst>
              <a:gd name="T0" fmla="*/ 2685 w 3729"/>
              <a:gd name="T1" fmla="*/ 507 h 4122"/>
              <a:gd name="T2" fmla="*/ 2661 w 3729"/>
              <a:gd name="T3" fmla="*/ 456 h 4122"/>
              <a:gd name="T4" fmla="*/ 1523 w 3729"/>
              <a:gd name="T5" fmla="*/ 69 h 4122"/>
              <a:gd name="T6" fmla="*/ 1572 w 3729"/>
              <a:gd name="T7" fmla="*/ 238 h 4122"/>
              <a:gd name="T8" fmla="*/ 1783 w 3729"/>
              <a:gd name="T9" fmla="*/ 335 h 4122"/>
              <a:gd name="T10" fmla="*/ 1951 w 3729"/>
              <a:gd name="T11" fmla="*/ 400 h 4122"/>
              <a:gd name="T12" fmla="*/ 2009 w 3729"/>
              <a:gd name="T13" fmla="*/ 278 h 4122"/>
              <a:gd name="T14" fmla="*/ 2176 w 3729"/>
              <a:gd name="T15" fmla="*/ 295 h 4122"/>
              <a:gd name="T16" fmla="*/ 2416 w 3729"/>
              <a:gd name="T17" fmla="*/ 362 h 4122"/>
              <a:gd name="T18" fmla="*/ 2612 w 3729"/>
              <a:gd name="T19" fmla="*/ 347 h 4122"/>
              <a:gd name="T20" fmla="*/ 2780 w 3729"/>
              <a:gd name="T21" fmla="*/ 509 h 4122"/>
              <a:gd name="T22" fmla="*/ 2772 w 3729"/>
              <a:gd name="T23" fmla="*/ 662 h 4122"/>
              <a:gd name="T24" fmla="*/ 2863 w 3729"/>
              <a:gd name="T25" fmla="*/ 831 h 4122"/>
              <a:gd name="T26" fmla="*/ 2949 w 3729"/>
              <a:gd name="T27" fmla="*/ 1031 h 4122"/>
              <a:gd name="T28" fmla="*/ 3078 w 3729"/>
              <a:gd name="T29" fmla="*/ 1226 h 4122"/>
              <a:gd name="T30" fmla="*/ 3289 w 3729"/>
              <a:gd name="T31" fmla="*/ 1406 h 4122"/>
              <a:gd name="T32" fmla="*/ 3320 w 3729"/>
              <a:gd name="T33" fmla="*/ 1506 h 4122"/>
              <a:gd name="T34" fmla="*/ 3552 w 3729"/>
              <a:gd name="T35" fmla="*/ 1486 h 4122"/>
              <a:gd name="T36" fmla="*/ 3725 w 3729"/>
              <a:gd name="T37" fmla="*/ 1511 h 4122"/>
              <a:gd name="T38" fmla="*/ 3672 w 3729"/>
              <a:gd name="T39" fmla="*/ 1675 h 4122"/>
              <a:gd name="T40" fmla="*/ 3612 w 3729"/>
              <a:gd name="T41" fmla="*/ 1811 h 4122"/>
              <a:gd name="T42" fmla="*/ 3460 w 3729"/>
              <a:gd name="T43" fmla="*/ 1998 h 4122"/>
              <a:gd name="T44" fmla="*/ 3252 w 3729"/>
              <a:gd name="T45" fmla="*/ 2178 h 4122"/>
              <a:gd name="T46" fmla="*/ 3083 w 3729"/>
              <a:gd name="T47" fmla="*/ 2411 h 4122"/>
              <a:gd name="T48" fmla="*/ 3154 w 3729"/>
              <a:gd name="T49" fmla="*/ 2731 h 4122"/>
              <a:gd name="T50" fmla="*/ 3152 w 3729"/>
              <a:gd name="T51" fmla="*/ 3018 h 4122"/>
              <a:gd name="T52" fmla="*/ 2923 w 3729"/>
              <a:gd name="T53" fmla="*/ 3191 h 4122"/>
              <a:gd name="T54" fmla="*/ 2840 w 3729"/>
              <a:gd name="T55" fmla="*/ 3315 h 4122"/>
              <a:gd name="T56" fmla="*/ 2849 w 3729"/>
              <a:gd name="T57" fmla="*/ 3515 h 4122"/>
              <a:gd name="T58" fmla="*/ 2712 w 3729"/>
              <a:gd name="T59" fmla="*/ 3622 h 4122"/>
              <a:gd name="T60" fmla="*/ 2623 w 3729"/>
              <a:gd name="T61" fmla="*/ 3811 h 4122"/>
              <a:gd name="T62" fmla="*/ 2440 w 3729"/>
              <a:gd name="T63" fmla="*/ 4009 h 4122"/>
              <a:gd name="T64" fmla="*/ 2203 w 3729"/>
              <a:gd name="T65" fmla="*/ 4073 h 4122"/>
              <a:gd name="T66" fmla="*/ 1967 w 3729"/>
              <a:gd name="T67" fmla="*/ 4102 h 4122"/>
              <a:gd name="T68" fmla="*/ 1892 w 3729"/>
              <a:gd name="T69" fmla="*/ 3989 h 4122"/>
              <a:gd name="T70" fmla="*/ 1849 w 3729"/>
              <a:gd name="T71" fmla="*/ 3802 h 4122"/>
              <a:gd name="T72" fmla="*/ 1740 w 3729"/>
              <a:gd name="T73" fmla="*/ 3606 h 4122"/>
              <a:gd name="T74" fmla="*/ 1689 w 3729"/>
              <a:gd name="T75" fmla="*/ 3366 h 4122"/>
              <a:gd name="T76" fmla="*/ 1583 w 3729"/>
              <a:gd name="T77" fmla="*/ 3175 h 4122"/>
              <a:gd name="T78" fmla="*/ 1609 w 3729"/>
              <a:gd name="T79" fmla="*/ 2911 h 4122"/>
              <a:gd name="T80" fmla="*/ 1656 w 3729"/>
              <a:gd name="T81" fmla="*/ 2706 h 4122"/>
              <a:gd name="T82" fmla="*/ 1589 w 3729"/>
              <a:gd name="T83" fmla="*/ 2426 h 4122"/>
              <a:gd name="T84" fmla="*/ 1429 w 3729"/>
              <a:gd name="T85" fmla="*/ 2218 h 4122"/>
              <a:gd name="T86" fmla="*/ 1463 w 3729"/>
              <a:gd name="T87" fmla="*/ 1969 h 4122"/>
              <a:gd name="T88" fmla="*/ 1256 w 3729"/>
              <a:gd name="T89" fmla="*/ 1898 h 4122"/>
              <a:gd name="T90" fmla="*/ 1003 w 3729"/>
              <a:gd name="T91" fmla="*/ 1809 h 4122"/>
              <a:gd name="T92" fmla="*/ 736 w 3729"/>
              <a:gd name="T93" fmla="*/ 1842 h 4122"/>
              <a:gd name="T94" fmla="*/ 509 w 3729"/>
              <a:gd name="T95" fmla="*/ 1889 h 4122"/>
              <a:gd name="T96" fmla="*/ 300 w 3729"/>
              <a:gd name="T97" fmla="*/ 1742 h 4122"/>
              <a:gd name="T98" fmla="*/ 209 w 3729"/>
              <a:gd name="T99" fmla="*/ 1615 h 4122"/>
              <a:gd name="T100" fmla="*/ 105 w 3729"/>
              <a:gd name="T101" fmla="*/ 1475 h 4122"/>
              <a:gd name="T102" fmla="*/ 34 w 3729"/>
              <a:gd name="T103" fmla="*/ 1347 h 4122"/>
              <a:gd name="T104" fmla="*/ 72 w 3729"/>
              <a:gd name="T105" fmla="*/ 1066 h 4122"/>
              <a:gd name="T106" fmla="*/ 69 w 3729"/>
              <a:gd name="T107" fmla="*/ 831 h 4122"/>
              <a:gd name="T108" fmla="*/ 180 w 3729"/>
              <a:gd name="T109" fmla="*/ 629 h 4122"/>
              <a:gd name="T110" fmla="*/ 280 w 3729"/>
              <a:gd name="T111" fmla="*/ 531 h 4122"/>
              <a:gd name="T112" fmla="*/ 529 w 3729"/>
              <a:gd name="T113" fmla="*/ 222 h 4122"/>
              <a:gd name="T114" fmla="*/ 643 w 3729"/>
              <a:gd name="T115" fmla="*/ 122 h 4122"/>
              <a:gd name="T116" fmla="*/ 829 w 3729"/>
              <a:gd name="T117" fmla="*/ 111 h 4122"/>
              <a:gd name="T118" fmla="*/ 1023 w 3729"/>
              <a:gd name="T119" fmla="*/ 51 h 4122"/>
              <a:gd name="T120" fmla="*/ 1380 w 3729"/>
              <a:gd name="T121" fmla="*/ 26 h 4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729" h="4122">
                <a:moveTo>
                  <a:pt x="2732" y="555"/>
                </a:moveTo>
                <a:lnTo>
                  <a:pt x="2736" y="558"/>
                </a:lnTo>
                <a:lnTo>
                  <a:pt x="2738" y="560"/>
                </a:lnTo>
                <a:lnTo>
                  <a:pt x="2740" y="562"/>
                </a:lnTo>
                <a:lnTo>
                  <a:pt x="2740" y="562"/>
                </a:lnTo>
                <a:lnTo>
                  <a:pt x="2740" y="562"/>
                </a:lnTo>
                <a:lnTo>
                  <a:pt x="2740" y="560"/>
                </a:lnTo>
                <a:lnTo>
                  <a:pt x="2740" y="558"/>
                </a:lnTo>
                <a:lnTo>
                  <a:pt x="2736" y="556"/>
                </a:lnTo>
                <a:lnTo>
                  <a:pt x="2734" y="555"/>
                </a:lnTo>
                <a:lnTo>
                  <a:pt x="2732" y="555"/>
                </a:lnTo>
                <a:close/>
                <a:moveTo>
                  <a:pt x="2703" y="531"/>
                </a:moveTo>
                <a:lnTo>
                  <a:pt x="2723" y="555"/>
                </a:lnTo>
                <a:lnTo>
                  <a:pt x="2729" y="555"/>
                </a:lnTo>
                <a:lnTo>
                  <a:pt x="2723" y="547"/>
                </a:lnTo>
                <a:lnTo>
                  <a:pt x="2718" y="540"/>
                </a:lnTo>
                <a:lnTo>
                  <a:pt x="2711" y="535"/>
                </a:lnTo>
                <a:lnTo>
                  <a:pt x="2703" y="531"/>
                </a:lnTo>
                <a:close/>
                <a:moveTo>
                  <a:pt x="2672" y="478"/>
                </a:moveTo>
                <a:lnTo>
                  <a:pt x="2672" y="495"/>
                </a:lnTo>
                <a:lnTo>
                  <a:pt x="2680" y="495"/>
                </a:lnTo>
                <a:lnTo>
                  <a:pt x="2681" y="502"/>
                </a:lnTo>
                <a:lnTo>
                  <a:pt x="2685" y="507"/>
                </a:lnTo>
                <a:lnTo>
                  <a:pt x="2689" y="513"/>
                </a:lnTo>
                <a:lnTo>
                  <a:pt x="2692" y="518"/>
                </a:lnTo>
                <a:lnTo>
                  <a:pt x="2696" y="518"/>
                </a:lnTo>
                <a:lnTo>
                  <a:pt x="2696" y="502"/>
                </a:lnTo>
                <a:lnTo>
                  <a:pt x="2692" y="500"/>
                </a:lnTo>
                <a:lnTo>
                  <a:pt x="2689" y="498"/>
                </a:lnTo>
                <a:lnTo>
                  <a:pt x="2687" y="495"/>
                </a:lnTo>
                <a:lnTo>
                  <a:pt x="2685" y="491"/>
                </a:lnTo>
                <a:lnTo>
                  <a:pt x="2683" y="486"/>
                </a:lnTo>
                <a:lnTo>
                  <a:pt x="2676" y="486"/>
                </a:lnTo>
                <a:lnTo>
                  <a:pt x="2676" y="478"/>
                </a:lnTo>
                <a:lnTo>
                  <a:pt x="2672" y="478"/>
                </a:lnTo>
                <a:close/>
                <a:moveTo>
                  <a:pt x="2656" y="455"/>
                </a:moveTo>
                <a:lnTo>
                  <a:pt x="2660" y="458"/>
                </a:lnTo>
                <a:lnTo>
                  <a:pt x="2661" y="462"/>
                </a:lnTo>
                <a:lnTo>
                  <a:pt x="2663" y="464"/>
                </a:lnTo>
                <a:lnTo>
                  <a:pt x="2667" y="469"/>
                </a:lnTo>
                <a:lnTo>
                  <a:pt x="2669" y="475"/>
                </a:lnTo>
                <a:lnTo>
                  <a:pt x="2672" y="475"/>
                </a:lnTo>
                <a:lnTo>
                  <a:pt x="2671" y="467"/>
                </a:lnTo>
                <a:lnTo>
                  <a:pt x="2669" y="462"/>
                </a:lnTo>
                <a:lnTo>
                  <a:pt x="2667" y="458"/>
                </a:lnTo>
                <a:lnTo>
                  <a:pt x="2661" y="456"/>
                </a:lnTo>
                <a:lnTo>
                  <a:pt x="2656" y="455"/>
                </a:lnTo>
                <a:close/>
                <a:moveTo>
                  <a:pt x="1469" y="0"/>
                </a:moveTo>
                <a:lnTo>
                  <a:pt x="1480" y="2"/>
                </a:lnTo>
                <a:lnTo>
                  <a:pt x="1480" y="6"/>
                </a:lnTo>
                <a:lnTo>
                  <a:pt x="1485" y="7"/>
                </a:lnTo>
                <a:lnTo>
                  <a:pt x="1489" y="9"/>
                </a:lnTo>
                <a:lnTo>
                  <a:pt x="1494" y="9"/>
                </a:lnTo>
                <a:lnTo>
                  <a:pt x="1500" y="9"/>
                </a:lnTo>
                <a:lnTo>
                  <a:pt x="1500" y="29"/>
                </a:lnTo>
                <a:lnTo>
                  <a:pt x="1511" y="27"/>
                </a:lnTo>
                <a:lnTo>
                  <a:pt x="1518" y="24"/>
                </a:lnTo>
                <a:lnTo>
                  <a:pt x="1527" y="20"/>
                </a:lnTo>
                <a:lnTo>
                  <a:pt x="1540" y="18"/>
                </a:lnTo>
                <a:lnTo>
                  <a:pt x="1543" y="27"/>
                </a:lnTo>
                <a:lnTo>
                  <a:pt x="1545" y="42"/>
                </a:lnTo>
                <a:lnTo>
                  <a:pt x="1543" y="55"/>
                </a:lnTo>
                <a:lnTo>
                  <a:pt x="1540" y="55"/>
                </a:lnTo>
                <a:lnTo>
                  <a:pt x="1538" y="58"/>
                </a:lnTo>
                <a:lnTo>
                  <a:pt x="1536" y="60"/>
                </a:lnTo>
                <a:lnTo>
                  <a:pt x="1534" y="62"/>
                </a:lnTo>
                <a:lnTo>
                  <a:pt x="1534" y="66"/>
                </a:lnTo>
                <a:lnTo>
                  <a:pt x="1532" y="69"/>
                </a:lnTo>
                <a:lnTo>
                  <a:pt x="1523" y="69"/>
                </a:lnTo>
                <a:lnTo>
                  <a:pt x="1523" y="75"/>
                </a:lnTo>
                <a:lnTo>
                  <a:pt x="1521" y="76"/>
                </a:lnTo>
                <a:lnTo>
                  <a:pt x="1521" y="80"/>
                </a:lnTo>
                <a:lnTo>
                  <a:pt x="1520" y="86"/>
                </a:lnTo>
                <a:lnTo>
                  <a:pt x="1534" y="96"/>
                </a:lnTo>
                <a:lnTo>
                  <a:pt x="1541" y="111"/>
                </a:lnTo>
                <a:lnTo>
                  <a:pt x="1545" y="129"/>
                </a:lnTo>
                <a:lnTo>
                  <a:pt x="1543" y="155"/>
                </a:lnTo>
                <a:lnTo>
                  <a:pt x="1516" y="178"/>
                </a:lnTo>
                <a:lnTo>
                  <a:pt x="1512" y="186"/>
                </a:lnTo>
                <a:lnTo>
                  <a:pt x="1503" y="186"/>
                </a:lnTo>
                <a:lnTo>
                  <a:pt x="1503" y="191"/>
                </a:lnTo>
                <a:lnTo>
                  <a:pt x="1492" y="195"/>
                </a:lnTo>
                <a:lnTo>
                  <a:pt x="1496" y="202"/>
                </a:lnTo>
                <a:lnTo>
                  <a:pt x="1509" y="206"/>
                </a:lnTo>
                <a:lnTo>
                  <a:pt x="1514" y="200"/>
                </a:lnTo>
                <a:lnTo>
                  <a:pt x="1523" y="198"/>
                </a:lnTo>
                <a:lnTo>
                  <a:pt x="1532" y="200"/>
                </a:lnTo>
                <a:lnTo>
                  <a:pt x="1543" y="202"/>
                </a:lnTo>
                <a:lnTo>
                  <a:pt x="1549" y="229"/>
                </a:lnTo>
                <a:lnTo>
                  <a:pt x="1560" y="235"/>
                </a:lnTo>
                <a:lnTo>
                  <a:pt x="1560" y="238"/>
                </a:lnTo>
                <a:lnTo>
                  <a:pt x="1572" y="238"/>
                </a:lnTo>
                <a:lnTo>
                  <a:pt x="1572" y="242"/>
                </a:lnTo>
                <a:lnTo>
                  <a:pt x="1589" y="242"/>
                </a:lnTo>
                <a:lnTo>
                  <a:pt x="1592" y="251"/>
                </a:lnTo>
                <a:lnTo>
                  <a:pt x="1600" y="251"/>
                </a:lnTo>
                <a:lnTo>
                  <a:pt x="1600" y="255"/>
                </a:lnTo>
                <a:lnTo>
                  <a:pt x="1609" y="255"/>
                </a:lnTo>
                <a:lnTo>
                  <a:pt x="1609" y="258"/>
                </a:lnTo>
                <a:lnTo>
                  <a:pt x="1660" y="255"/>
                </a:lnTo>
                <a:lnTo>
                  <a:pt x="1660" y="258"/>
                </a:lnTo>
                <a:lnTo>
                  <a:pt x="1680" y="258"/>
                </a:lnTo>
                <a:lnTo>
                  <a:pt x="1680" y="262"/>
                </a:lnTo>
                <a:lnTo>
                  <a:pt x="1700" y="262"/>
                </a:lnTo>
                <a:lnTo>
                  <a:pt x="1700" y="266"/>
                </a:lnTo>
                <a:lnTo>
                  <a:pt x="1709" y="266"/>
                </a:lnTo>
                <a:lnTo>
                  <a:pt x="1712" y="275"/>
                </a:lnTo>
                <a:lnTo>
                  <a:pt x="1720" y="275"/>
                </a:lnTo>
                <a:lnTo>
                  <a:pt x="1720" y="278"/>
                </a:lnTo>
                <a:lnTo>
                  <a:pt x="1752" y="278"/>
                </a:lnTo>
                <a:lnTo>
                  <a:pt x="1756" y="286"/>
                </a:lnTo>
                <a:lnTo>
                  <a:pt x="1763" y="286"/>
                </a:lnTo>
                <a:lnTo>
                  <a:pt x="1769" y="322"/>
                </a:lnTo>
                <a:lnTo>
                  <a:pt x="1778" y="329"/>
                </a:lnTo>
                <a:lnTo>
                  <a:pt x="1783" y="335"/>
                </a:lnTo>
                <a:lnTo>
                  <a:pt x="1789" y="340"/>
                </a:lnTo>
                <a:lnTo>
                  <a:pt x="1796" y="344"/>
                </a:lnTo>
                <a:lnTo>
                  <a:pt x="1807" y="346"/>
                </a:lnTo>
                <a:lnTo>
                  <a:pt x="1823" y="346"/>
                </a:lnTo>
                <a:lnTo>
                  <a:pt x="1836" y="351"/>
                </a:lnTo>
                <a:lnTo>
                  <a:pt x="1849" y="351"/>
                </a:lnTo>
                <a:lnTo>
                  <a:pt x="1863" y="355"/>
                </a:lnTo>
                <a:lnTo>
                  <a:pt x="1863" y="358"/>
                </a:lnTo>
                <a:lnTo>
                  <a:pt x="1880" y="358"/>
                </a:lnTo>
                <a:lnTo>
                  <a:pt x="1883" y="366"/>
                </a:lnTo>
                <a:lnTo>
                  <a:pt x="1896" y="366"/>
                </a:lnTo>
                <a:lnTo>
                  <a:pt x="1896" y="369"/>
                </a:lnTo>
                <a:lnTo>
                  <a:pt x="1903" y="369"/>
                </a:lnTo>
                <a:lnTo>
                  <a:pt x="1903" y="375"/>
                </a:lnTo>
                <a:lnTo>
                  <a:pt x="1916" y="375"/>
                </a:lnTo>
                <a:lnTo>
                  <a:pt x="1920" y="382"/>
                </a:lnTo>
                <a:lnTo>
                  <a:pt x="1929" y="382"/>
                </a:lnTo>
                <a:lnTo>
                  <a:pt x="1932" y="391"/>
                </a:lnTo>
                <a:lnTo>
                  <a:pt x="1934" y="391"/>
                </a:lnTo>
                <a:lnTo>
                  <a:pt x="1938" y="393"/>
                </a:lnTo>
                <a:lnTo>
                  <a:pt x="1941" y="396"/>
                </a:lnTo>
                <a:lnTo>
                  <a:pt x="1945" y="398"/>
                </a:lnTo>
                <a:lnTo>
                  <a:pt x="1951" y="400"/>
                </a:lnTo>
                <a:lnTo>
                  <a:pt x="1954" y="402"/>
                </a:lnTo>
                <a:lnTo>
                  <a:pt x="1956" y="402"/>
                </a:lnTo>
                <a:lnTo>
                  <a:pt x="1956" y="398"/>
                </a:lnTo>
                <a:lnTo>
                  <a:pt x="1969" y="398"/>
                </a:lnTo>
                <a:lnTo>
                  <a:pt x="1972" y="393"/>
                </a:lnTo>
                <a:lnTo>
                  <a:pt x="1976" y="389"/>
                </a:lnTo>
                <a:lnTo>
                  <a:pt x="1980" y="386"/>
                </a:lnTo>
                <a:lnTo>
                  <a:pt x="1983" y="382"/>
                </a:lnTo>
                <a:lnTo>
                  <a:pt x="1985" y="376"/>
                </a:lnTo>
                <a:lnTo>
                  <a:pt x="1989" y="369"/>
                </a:lnTo>
                <a:lnTo>
                  <a:pt x="1989" y="369"/>
                </a:lnTo>
                <a:lnTo>
                  <a:pt x="1991" y="367"/>
                </a:lnTo>
                <a:lnTo>
                  <a:pt x="1992" y="367"/>
                </a:lnTo>
                <a:lnTo>
                  <a:pt x="1992" y="366"/>
                </a:lnTo>
                <a:lnTo>
                  <a:pt x="1992" y="362"/>
                </a:lnTo>
                <a:lnTo>
                  <a:pt x="1992" y="358"/>
                </a:lnTo>
                <a:lnTo>
                  <a:pt x="1989" y="358"/>
                </a:lnTo>
                <a:lnTo>
                  <a:pt x="1989" y="349"/>
                </a:lnTo>
                <a:lnTo>
                  <a:pt x="1983" y="349"/>
                </a:lnTo>
                <a:lnTo>
                  <a:pt x="1981" y="331"/>
                </a:lnTo>
                <a:lnTo>
                  <a:pt x="1985" y="311"/>
                </a:lnTo>
                <a:lnTo>
                  <a:pt x="1989" y="295"/>
                </a:lnTo>
                <a:lnTo>
                  <a:pt x="2009" y="278"/>
                </a:lnTo>
                <a:lnTo>
                  <a:pt x="2009" y="275"/>
                </a:lnTo>
                <a:lnTo>
                  <a:pt x="2023" y="271"/>
                </a:lnTo>
                <a:lnTo>
                  <a:pt x="2029" y="262"/>
                </a:lnTo>
                <a:lnTo>
                  <a:pt x="2056" y="262"/>
                </a:lnTo>
                <a:lnTo>
                  <a:pt x="2063" y="251"/>
                </a:lnTo>
                <a:lnTo>
                  <a:pt x="2112" y="251"/>
                </a:lnTo>
                <a:lnTo>
                  <a:pt x="2112" y="255"/>
                </a:lnTo>
                <a:lnTo>
                  <a:pt x="2123" y="255"/>
                </a:lnTo>
                <a:lnTo>
                  <a:pt x="2123" y="258"/>
                </a:lnTo>
                <a:lnTo>
                  <a:pt x="2132" y="258"/>
                </a:lnTo>
                <a:lnTo>
                  <a:pt x="2132" y="262"/>
                </a:lnTo>
                <a:lnTo>
                  <a:pt x="2160" y="262"/>
                </a:lnTo>
                <a:lnTo>
                  <a:pt x="2160" y="266"/>
                </a:lnTo>
                <a:lnTo>
                  <a:pt x="2163" y="271"/>
                </a:lnTo>
                <a:lnTo>
                  <a:pt x="2163" y="273"/>
                </a:lnTo>
                <a:lnTo>
                  <a:pt x="2165" y="276"/>
                </a:lnTo>
                <a:lnTo>
                  <a:pt x="2163" y="280"/>
                </a:lnTo>
                <a:lnTo>
                  <a:pt x="2163" y="282"/>
                </a:lnTo>
                <a:lnTo>
                  <a:pt x="2165" y="284"/>
                </a:lnTo>
                <a:lnTo>
                  <a:pt x="2167" y="286"/>
                </a:lnTo>
                <a:lnTo>
                  <a:pt x="2171" y="287"/>
                </a:lnTo>
                <a:lnTo>
                  <a:pt x="2176" y="289"/>
                </a:lnTo>
                <a:lnTo>
                  <a:pt x="2176" y="295"/>
                </a:lnTo>
                <a:lnTo>
                  <a:pt x="2203" y="295"/>
                </a:lnTo>
                <a:lnTo>
                  <a:pt x="2203" y="298"/>
                </a:lnTo>
                <a:lnTo>
                  <a:pt x="2220" y="302"/>
                </a:lnTo>
                <a:lnTo>
                  <a:pt x="2220" y="306"/>
                </a:lnTo>
                <a:lnTo>
                  <a:pt x="2223" y="306"/>
                </a:lnTo>
                <a:lnTo>
                  <a:pt x="2225" y="306"/>
                </a:lnTo>
                <a:lnTo>
                  <a:pt x="2227" y="304"/>
                </a:lnTo>
                <a:lnTo>
                  <a:pt x="2227" y="302"/>
                </a:lnTo>
                <a:lnTo>
                  <a:pt x="2229" y="302"/>
                </a:lnTo>
                <a:lnTo>
                  <a:pt x="2243" y="302"/>
                </a:lnTo>
                <a:lnTo>
                  <a:pt x="2256" y="306"/>
                </a:lnTo>
                <a:lnTo>
                  <a:pt x="2269" y="309"/>
                </a:lnTo>
                <a:lnTo>
                  <a:pt x="2272" y="342"/>
                </a:lnTo>
                <a:lnTo>
                  <a:pt x="2296" y="346"/>
                </a:lnTo>
                <a:lnTo>
                  <a:pt x="2305" y="344"/>
                </a:lnTo>
                <a:lnTo>
                  <a:pt x="2318" y="342"/>
                </a:lnTo>
                <a:lnTo>
                  <a:pt x="2332" y="342"/>
                </a:lnTo>
                <a:lnTo>
                  <a:pt x="2332" y="346"/>
                </a:lnTo>
                <a:lnTo>
                  <a:pt x="2369" y="349"/>
                </a:lnTo>
                <a:lnTo>
                  <a:pt x="2369" y="355"/>
                </a:lnTo>
                <a:lnTo>
                  <a:pt x="2389" y="355"/>
                </a:lnTo>
                <a:lnTo>
                  <a:pt x="2392" y="362"/>
                </a:lnTo>
                <a:lnTo>
                  <a:pt x="2416" y="362"/>
                </a:lnTo>
                <a:lnTo>
                  <a:pt x="2416" y="366"/>
                </a:lnTo>
                <a:lnTo>
                  <a:pt x="2429" y="369"/>
                </a:lnTo>
                <a:lnTo>
                  <a:pt x="2449" y="369"/>
                </a:lnTo>
                <a:lnTo>
                  <a:pt x="2456" y="375"/>
                </a:lnTo>
                <a:lnTo>
                  <a:pt x="2467" y="380"/>
                </a:lnTo>
                <a:lnTo>
                  <a:pt x="2480" y="384"/>
                </a:lnTo>
                <a:lnTo>
                  <a:pt x="2492" y="382"/>
                </a:lnTo>
                <a:lnTo>
                  <a:pt x="2503" y="366"/>
                </a:lnTo>
                <a:lnTo>
                  <a:pt x="2536" y="358"/>
                </a:lnTo>
                <a:lnTo>
                  <a:pt x="2536" y="349"/>
                </a:lnTo>
                <a:lnTo>
                  <a:pt x="2563" y="346"/>
                </a:lnTo>
                <a:lnTo>
                  <a:pt x="2569" y="338"/>
                </a:lnTo>
                <a:lnTo>
                  <a:pt x="2572" y="336"/>
                </a:lnTo>
                <a:lnTo>
                  <a:pt x="2578" y="338"/>
                </a:lnTo>
                <a:lnTo>
                  <a:pt x="2583" y="338"/>
                </a:lnTo>
                <a:lnTo>
                  <a:pt x="2589" y="340"/>
                </a:lnTo>
                <a:lnTo>
                  <a:pt x="2592" y="340"/>
                </a:lnTo>
                <a:lnTo>
                  <a:pt x="2596" y="342"/>
                </a:lnTo>
                <a:lnTo>
                  <a:pt x="2600" y="349"/>
                </a:lnTo>
                <a:lnTo>
                  <a:pt x="2603" y="351"/>
                </a:lnTo>
                <a:lnTo>
                  <a:pt x="2607" y="349"/>
                </a:lnTo>
                <a:lnTo>
                  <a:pt x="2611" y="349"/>
                </a:lnTo>
                <a:lnTo>
                  <a:pt x="2612" y="347"/>
                </a:lnTo>
                <a:lnTo>
                  <a:pt x="2612" y="346"/>
                </a:lnTo>
                <a:lnTo>
                  <a:pt x="2616" y="346"/>
                </a:lnTo>
                <a:lnTo>
                  <a:pt x="2620" y="346"/>
                </a:lnTo>
                <a:lnTo>
                  <a:pt x="2623" y="347"/>
                </a:lnTo>
                <a:lnTo>
                  <a:pt x="2625" y="349"/>
                </a:lnTo>
                <a:lnTo>
                  <a:pt x="2629" y="349"/>
                </a:lnTo>
                <a:lnTo>
                  <a:pt x="2629" y="362"/>
                </a:lnTo>
                <a:lnTo>
                  <a:pt x="2641" y="364"/>
                </a:lnTo>
                <a:lnTo>
                  <a:pt x="2660" y="367"/>
                </a:lnTo>
                <a:lnTo>
                  <a:pt x="2681" y="369"/>
                </a:lnTo>
                <a:lnTo>
                  <a:pt x="2701" y="369"/>
                </a:lnTo>
                <a:lnTo>
                  <a:pt x="2716" y="366"/>
                </a:lnTo>
                <a:lnTo>
                  <a:pt x="2716" y="362"/>
                </a:lnTo>
                <a:lnTo>
                  <a:pt x="2743" y="358"/>
                </a:lnTo>
                <a:lnTo>
                  <a:pt x="2756" y="395"/>
                </a:lnTo>
                <a:lnTo>
                  <a:pt x="2769" y="402"/>
                </a:lnTo>
                <a:lnTo>
                  <a:pt x="2769" y="426"/>
                </a:lnTo>
                <a:lnTo>
                  <a:pt x="2776" y="429"/>
                </a:lnTo>
                <a:lnTo>
                  <a:pt x="2776" y="438"/>
                </a:lnTo>
                <a:lnTo>
                  <a:pt x="2780" y="438"/>
                </a:lnTo>
                <a:lnTo>
                  <a:pt x="2780" y="446"/>
                </a:lnTo>
                <a:lnTo>
                  <a:pt x="2783" y="446"/>
                </a:lnTo>
                <a:lnTo>
                  <a:pt x="2780" y="509"/>
                </a:lnTo>
                <a:lnTo>
                  <a:pt x="2776" y="509"/>
                </a:lnTo>
                <a:lnTo>
                  <a:pt x="2776" y="518"/>
                </a:lnTo>
                <a:lnTo>
                  <a:pt x="2772" y="518"/>
                </a:lnTo>
                <a:lnTo>
                  <a:pt x="2772" y="531"/>
                </a:lnTo>
                <a:lnTo>
                  <a:pt x="2769" y="531"/>
                </a:lnTo>
                <a:lnTo>
                  <a:pt x="2769" y="535"/>
                </a:lnTo>
                <a:lnTo>
                  <a:pt x="2772" y="535"/>
                </a:lnTo>
                <a:lnTo>
                  <a:pt x="2772" y="558"/>
                </a:lnTo>
                <a:lnTo>
                  <a:pt x="2763" y="564"/>
                </a:lnTo>
                <a:lnTo>
                  <a:pt x="2758" y="567"/>
                </a:lnTo>
                <a:lnTo>
                  <a:pt x="2752" y="569"/>
                </a:lnTo>
                <a:lnTo>
                  <a:pt x="2740" y="566"/>
                </a:lnTo>
                <a:lnTo>
                  <a:pt x="2740" y="578"/>
                </a:lnTo>
                <a:lnTo>
                  <a:pt x="2736" y="578"/>
                </a:lnTo>
                <a:lnTo>
                  <a:pt x="2736" y="582"/>
                </a:lnTo>
                <a:lnTo>
                  <a:pt x="2740" y="582"/>
                </a:lnTo>
                <a:lnTo>
                  <a:pt x="2743" y="602"/>
                </a:lnTo>
                <a:lnTo>
                  <a:pt x="2749" y="602"/>
                </a:lnTo>
                <a:lnTo>
                  <a:pt x="2749" y="615"/>
                </a:lnTo>
                <a:lnTo>
                  <a:pt x="2752" y="615"/>
                </a:lnTo>
                <a:lnTo>
                  <a:pt x="2756" y="635"/>
                </a:lnTo>
                <a:lnTo>
                  <a:pt x="2763" y="638"/>
                </a:lnTo>
                <a:lnTo>
                  <a:pt x="2772" y="662"/>
                </a:lnTo>
                <a:lnTo>
                  <a:pt x="2780" y="666"/>
                </a:lnTo>
                <a:lnTo>
                  <a:pt x="2780" y="678"/>
                </a:lnTo>
                <a:lnTo>
                  <a:pt x="2783" y="678"/>
                </a:lnTo>
                <a:lnTo>
                  <a:pt x="2783" y="686"/>
                </a:lnTo>
                <a:lnTo>
                  <a:pt x="2792" y="691"/>
                </a:lnTo>
                <a:lnTo>
                  <a:pt x="2796" y="706"/>
                </a:lnTo>
                <a:lnTo>
                  <a:pt x="2809" y="715"/>
                </a:lnTo>
                <a:lnTo>
                  <a:pt x="2816" y="738"/>
                </a:lnTo>
                <a:lnTo>
                  <a:pt x="2820" y="738"/>
                </a:lnTo>
                <a:lnTo>
                  <a:pt x="2820" y="746"/>
                </a:lnTo>
                <a:lnTo>
                  <a:pt x="2829" y="751"/>
                </a:lnTo>
                <a:lnTo>
                  <a:pt x="2849" y="775"/>
                </a:lnTo>
                <a:lnTo>
                  <a:pt x="2845" y="782"/>
                </a:lnTo>
                <a:lnTo>
                  <a:pt x="2841" y="789"/>
                </a:lnTo>
                <a:lnTo>
                  <a:pt x="2840" y="796"/>
                </a:lnTo>
                <a:lnTo>
                  <a:pt x="2840" y="806"/>
                </a:lnTo>
                <a:lnTo>
                  <a:pt x="2843" y="806"/>
                </a:lnTo>
                <a:lnTo>
                  <a:pt x="2843" y="818"/>
                </a:lnTo>
                <a:lnTo>
                  <a:pt x="2849" y="818"/>
                </a:lnTo>
                <a:lnTo>
                  <a:pt x="2852" y="822"/>
                </a:lnTo>
                <a:lnTo>
                  <a:pt x="2856" y="824"/>
                </a:lnTo>
                <a:lnTo>
                  <a:pt x="2860" y="827"/>
                </a:lnTo>
                <a:lnTo>
                  <a:pt x="2863" y="831"/>
                </a:lnTo>
                <a:lnTo>
                  <a:pt x="2869" y="838"/>
                </a:lnTo>
                <a:lnTo>
                  <a:pt x="2876" y="838"/>
                </a:lnTo>
                <a:lnTo>
                  <a:pt x="2876" y="842"/>
                </a:lnTo>
                <a:lnTo>
                  <a:pt x="2889" y="842"/>
                </a:lnTo>
                <a:lnTo>
                  <a:pt x="2889" y="844"/>
                </a:lnTo>
                <a:lnTo>
                  <a:pt x="2891" y="847"/>
                </a:lnTo>
                <a:lnTo>
                  <a:pt x="2894" y="851"/>
                </a:lnTo>
                <a:lnTo>
                  <a:pt x="2896" y="856"/>
                </a:lnTo>
                <a:lnTo>
                  <a:pt x="2900" y="860"/>
                </a:lnTo>
                <a:lnTo>
                  <a:pt x="2901" y="864"/>
                </a:lnTo>
                <a:lnTo>
                  <a:pt x="2903" y="866"/>
                </a:lnTo>
                <a:lnTo>
                  <a:pt x="2912" y="866"/>
                </a:lnTo>
                <a:lnTo>
                  <a:pt x="2916" y="875"/>
                </a:lnTo>
                <a:lnTo>
                  <a:pt x="2920" y="875"/>
                </a:lnTo>
                <a:lnTo>
                  <a:pt x="2920" y="895"/>
                </a:lnTo>
                <a:lnTo>
                  <a:pt x="2923" y="895"/>
                </a:lnTo>
                <a:lnTo>
                  <a:pt x="2932" y="918"/>
                </a:lnTo>
                <a:lnTo>
                  <a:pt x="2936" y="918"/>
                </a:lnTo>
                <a:lnTo>
                  <a:pt x="2936" y="951"/>
                </a:lnTo>
                <a:lnTo>
                  <a:pt x="2940" y="951"/>
                </a:lnTo>
                <a:lnTo>
                  <a:pt x="2940" y="958"/>
                </a:lnTo>
                <a:lnTo>
                  <a:pt x="2943" y="958"/>
                </a:lnTo>
                <a:lnTo>
                  <a:pt x="2949" y="1031"/>
                </a:lnTo>
                <a:lnTo>
                  <a:pt x="2956" y="1035"/>
                </a:lnTo>
                <a:lnTo>
                  <a:pt x="2960" y="1062"/>
                </a:lnTo>
                <a:lnTo>
                  <a:pt x="2976" y="1062"/>
                </a:lnTo>
                <a:lnTo>
                  <a:pt x="2987" y="1076"/>
                </a:lnTo>
                <a:lnTo>
                  <a:pt x="3003" y="1091"/>
                </a:lnTo>
                <a:lnTo>
                  <a:pt x="3020" y="1098"/>
                </a:lnTo>
                <a:lnTo>
                  <a:pt x="3020" y="1106"/>
                </a:lnTo>
                <a:lnTo>
                  <a:pt x="3029" y="1106"/>
                </a:lnTo>
                <a:lnTo>
                  <a:pt x="3032" y="1118"/>
                </a:lnTo>
                <a:lnTo>
                  <a:pt x="3040" y="1122"/>
                </a:lnTo>
                <a:lnTo>
                  <a:pt x="3056" y="1171"/>
                </a:lnTo>
                <a:lnTo>
                  <a:pt x="3060" y="1171"/>
                </a:lnTo>
                <a:lnTo>
                  <a:pt x="3060" y="1195"/>
                </a:lnTo>
                <a:lnTo>
                  <a:pt x="3063" y="1195"/>
                </a:lnTo>
                <a:lnTo>
                  <a:pt x="3063" y="1202"/>
                </a:lnTo>
                <a:lnTo>
                  <a:pt x="3069" y="1202"/>
                </a:lnTo>
                <a:lnTo>
                  <a:pt x="3069" y="1222"/>
                </a:lnTo>
                <a:lnTo>
                  <a:pt x="3072" y="1222"/>
                </a:lnTo>
                <a:lnTo>
                  <a:pt x="3074" y="1224"/>
                </a:lnTo>
                <a:lnTo>
                  <a:pt x="3074" y="1224"/>
                </a:lnTo>
                <a:lnTo>
                  <a:pt x="3074" y="1226"/>
                </a:lnTo>
                <a:lnTo>
                  <a:pt x="3076" y="1226"/>
                </a:lnTo>
                <a:lnTo>
                  <a:pt x="3078" y="1226"/>
                </a:lnTo>
                <a:lnTo>
                  <a:pt x="3080" y="1226"/>
                </a:lnTo>
                <a:lnTo>
                  <a:pt x="3089" y="1251"/>
                </a:lnTo>
                <a:lnTo>
                  <a:pt x="3112" y="1251"/>
                </a:lnTo>
                <a:lnTo>
                  <a:pt x="3116" y="1275"/>
                </a:lnTo>
                <a:lnTo>
                  <a:pt x="3120" y="1275"/>
                </a:lnTo>
                <a:lnTo>
                  <a:pt x="3120" y="1278"/>
                </a:lnTo>
                <a:lnTo>
                  <a:pt x="3143" y="1278"/>
                </a:lnTo>
                <a:lnTo>
                  <a:pt x="3156" y="1295"/>
                </a:lnTo>
                <a:lnTo>
                  <a:pt x="3172" y="1295"/>
                </a:lnTo>
                <a:lnTo>
                  <a:pt x="3172" y="1298"/>
                </a:lnTo>
                <a:lnTo>
                  <a:pt x="3183" y="1306"/>
                </a:lnTo>
                <a:lnTo>
                  <a:pt x="3183" y="1315"/>
                </a:lnTo>
                <a:lnTo>
                  <a:pt x="3203" y="1329"/>
                </a:lnTo>
                <a:lnTo>
                  <a:pt x="3209" y="1338"/>
                </a:lnTo>
                <a:lnTo>
                  <a:pt x="3216" y="1338"/>
                </a:lnTo>
                <a:lnTo>
                  <a:pt x="3220" y="1346"/>
                </a:lnTo>
                <a:lnTo>
                  <a:pt x="3243" y="1366"/>
                </a:lnTo>
                <a:lnTo>
                  <a:pt x="3243" y="1378"/>
                </a:lnTo>
                <a:lnTo>
                  <a:pt x="3256" y="1382"/>
                </a:lnTo>
                <a:lnTo>
                  <a:pt x="3269" y="1398"/>
                </a:lnTo>
                <a:lnTo>
                  <a:pt x="3276" y="1398"/>
                </a:lnTo>
                <a:lnTo>
                  <a:pt x="3276" y="1406"/>
                </a:lnTo>
                <a:lnTo>
                  <a:pt x="3289" y="1406"/>
                </a:lnTo>
                <a:lnTo>
                  <a:pt x="3289" y="1409"/>
                </a:lnTo>
                <a:lnTo>
                  <a:pt x="3292" y="1415"/>
                </a:lnTo>
                <a:lnTo>
                  <a:pt x="3296" y="1420"/>
                </a:lnTo>
                <a:lnTo>
                  <a:pt x="3300" y="1426"/>
                </a:lnTo>
                <a:lnTo>
                  <a:pt x="3303" y="1431"/>
                </a:lnTo>
                <a:lnTo>
                  <a:pt x="3303" y="1455"/>
                </a:lnTo>
                <a:lnTo>
                  <a:pt x="3296" y="1458"/>
                </a:lnTo>
                <a:lnTo>
                  <a:pt x="3296" y="1466"/>
                </a:lnTo>
                <a:lnTo>
                  <a:pt x="3292" y="1466"/>
                </a:lnTo>
                <a:lnTo>
                  <a:pt x="3292" y="1469"/>
                </a:lnTo>
                <a:lnTo>
                  <a:pt x="3294" y="1471"/>
                </a:lnTo>
                <a:lnTo>
                  <a:pt x="3294" y="1473"/>
                </a:lnTo>
                <a:lnTo>
                  <a:pt x="3296" y="1476"/>
                </a:lnTo>
                <a:lnTo>
                  <a:pt x="3296" y="1482"/>
                </a:lnTo>
                <a:lnTo>
                  <a:pt x="3301" y="1484"/>
                </a:lnTo>
                <a:lnTo>
                  <a:pt x="3307" y="1486"/>
                </a:lnTo>
                <a:lnTo>
                  <a:pt x="3309" y="1489"/>
                </a:lnTo>
                <a:lnTo>
                  <a:pt x="3311" y="1491"/>
                </a:lnTo>
                <a:lnTo>
                  <a:pt x="3311" y="1495"/>
                </a:lnTo>
                <a:lnTo>
                  <a:pt x="3312" y="1498"/>
                </a:lnTo>
                <a:lnTo>
                  <a:pt x="3312" y="1502"/>
                </a:lnTo>
                <a:lnTo>
                  <a:pt x="3316" y="1506"/>
                </a:lnTo>
                <a:lnTo>
                  <a:pt x="3320" y="1506"/>
                </a:lnTo>
                <a:lnTo>
                  <a:pt x="3323" y="1515"/>
                </a:lnTo>
                <a:lnTo>
                  <a:pt x="3332" y="1515"/>
                </a:lnTo>
                <a:lnTo>
                  <a:pt x="3336" y="1522"/>
                </a:lnTo>
                <a:lnTo>
                  <a:pt x="3347" y="1529"/>
                </a:lnTo>
                <a:lnTo>
                  <a:pt x="3361" y="1533"/>
                </a:lnTo>
                <a:lnTo>
                  <a:pt x="3380" y="1535"/>
                </a:lnTo>
                <a:lnTo>
                  <a:pt x="3383" y="1531"/>
                </a:lnTo>
                <a:lnTo>
                  <a:pt x="3385" y="1529"/>
                </a:lnTo>
                <a:lnTo>
                  <a:pt x="3389" y="1527"/>
                </a:lnTo>
                <a:lnTo>
                  <a:pt x="3392" y="1526"/>
                </a:lnTo>
                <a:lnTo>
                  <a:pt x="3392" y="1522"/>
                </a:lnTo>
                <a:lnTo>
                  <a:pt x="3400" y="1522"/>
                </a:lnTo>
                <a:lnTo>
                  <a:pt x="3409" y="1511"/>
                </a:lnTo>
                <a:lnTo>
                  <a:pt x="3469" y="1515"/>
                </a:lnTo>
                <a:lnTo>
                  <a:pt x="3469" y="1511"/>
                </a:lnTo>
                <a:lnTo>
                  <a:pt x="3476" y="1511"/>
                </a:lnTo>
                <a:lnTo>
                  <a:pt x="3480" y="1502"/>
                </a:lnTo>
                <a:lnTo>
                  <a:pt x="3500" y="1498"/>
                </a:lnTo>
                <a:lnTo>
                  <a:pt x="3500" y="1495"/>
                </a:lnTo>
                <a:lnTo>
                  <a:pt x="3536" y="1498"/>
                </a:lnTo>
                <a:lnTo>
                  <a:pt x="3536" y="1495"/>
                </a:lnTo>
                <a:lnTo>
                  <a:pt x="3549" y="1495"/>
                </a:lnTo>
                <a:lnTo>
                  <a:pt x="3552" y="1486"/>
                </a:lnTo>
                <a:lnTo>
                  <a:pt x="3567" y="1484"/>
                </a:lnTo>
                <a:lnTo>
                  <a:pt x="3581" y="1486"/>
                </a:lnTo>
                <a:lnTo>
                  <a:pt x="3598" y="1487"/>
                </a:lnTo>
                <a:lnTo>
                  <a:pt x="3612" y="1486"/>
                </a:lnTo>
                <a:lnTo>
                  <a:pt x="3612" y="1482"/>
                </a:lnTo>
                <a:lnTo>
                  <a:pt x="3623" y="1482"/>
                </a:lnTo>
                <a:lnTo>
                  <a:pt x="3623" y="1478"/>
                </a:lnTo>
                <a:lnTo>
                  <a:pt x="3636" y="1478"/>
                </a:lnTo>
                <a:lnTo>
                  <a:pt x="3636" y="1475"/>
                </a:lnTo>
                <a:lnTo>
                  <a:pt x="3660" y="1469"/>
                </a:lnTo>
                <a:lnTo>
                  <a:pt x="3663" y="1462"/>
                </a:lnTo>
                <a:lnTo>
                  <a:pt x="3674" y="1453"/>
                </a:lnTo>
                <a:lnTo>
                  <a:pt x="3687" y="1447"/>
                </a:lnTo>
                <a:lnTo>
                  <a:pt x="3703" y="1446"/>
                </a:lnTo>
                <a:lnTo>
                  <a:pt x="3709" y="1451"/>
                </a:lnTo>
                <a:lnTo>
                  <a:pt x="3714" y="1455"/>
                </a:lnTo>
                <a:lnTo>
                  <a:pt x="3720" y="1456"/>
                </a:lnTo>
                <a:lnTo>
                  <a:pt x="3729" y="1458"/>
                </a:lnTo>
                <a:lnTo>
                  <a:pt x="3729" y="1486"/>
                </a:lnTo>
                <a:lnTo>
                  <a:pt x="3723" y="1486"/>
                </a:lnTo>
                <a:lnTo>
                  <a:pt x="3720" y="1498"/>
                </a:lnTo>
                <a:lnTo>
                  <a:pt x="3723" y="1498"/>
                </a:lnTo>
                <a:lnTo>
                  <a:pt x="3725" y="1511"/>
                </a:lnTo>
                <a:lnTo>
                  <a:pt x="3725" y="1529"/>
                </a:lnTo>
                <a:lnTo>
                  <a:pt x="3723" y="1544"/>
                </a:lnTo>
                <a:lnTo>
                  <a:pt x="3720" y="1555"/>
                </a:lnTo>
                <a:lnTo>
                  <a:pt x="3718" y="1556"/>
                </a:lnTo>
                <a:lnTo>
                  <a:pt x="3718" y="1556"/>
                </a:lnTo>
                <a:lnTo>
                  <a:pt x="3718" y="1556"/>
                </a:lnTo>
                <a:lnTo>
                  <a:pt x="3716" y="1556"/>
                </a:lnTo>
                <a:lnTo>
                  <a:pt x="3714" y="1556"/>
                </a:lnTo>
                <a:lnTo>
                  <a:pt x="3712" y="1558"/>
                </a:lnTo>
                <a:lnTo>
                  <a:pt x="3711" y="1589"/>
                </a:lnTo>
                <a:lnTo>
                  <a:pt x="3703" y="1615"/>
                </a:lnTo>
                <a:lnTo>
                  <a:pt x="3703" y="1626"/>
                </a:lnTo>
                <a:lnTo>
                  <a:pt x="3692" y="1635"/>
                </a:lnTo>
                <a:lnTo>
                  <a:pt x="3692" y="1642"/>
                </a:lnTo>
                <a:lnTo>
                  <a:pt x="3689" y="1642"/>
                </a:lnTo>
                <a:lnTo>
                  <a:pt x="3689" y="1651"/>
                </a:lnTo>
                <a:lnTo>
                  <a:pt x="3683" y="1651"/>
                </a:lnTo>
                <a:lnTo>
                  <a:pt x="3683" y="1658"/>
                </a:lnTo>
                <a:lnTo>
                  <a:pt x="3680" y="1658"/>
                </a:lnTo>
                <a:lnTo>
                  <a:pt x="3680" y="1666"/>
                </a:lnTo>
                <a:lnTo>
                  <a:pt x="3676" y="1666"/>
                </a:lnTo>
                <a:lnTo>
                  <a:pt x="3676" y="1675"/>
                </a:lnTo>
                <a:lnTo>
                  <a:pt x="3672" y="1675"/>
                </a:lnTo>
                <a:lnTo>
                  <a:pt x="3672" y="1682"/>
                </a:lnTo>
                <a:lnTo>
                  <a:pt x="3660" y="1689"/>
                </a:lnTo>
                <a:lnTo>
                  <a:pt x="3660" y="1698"/>
                </a:lnTo>
                <a:lnTo>
                  <a:pt x="3656" y="1698"/>
                </a:lnTo>
                <a:lnTo>
                  <a:pt x="3656" y="1715"/>
                </a:lnTo>
                <a:lnTo>
                  <a:pt x="3652" y="1715"/>
                </a:lnTo>
                <a:lnTo>
                  <a:pt x="3652" y="1722"/>
                </a:lnTo>
                <a:lnTo>
                  <a:pt x="3649" y="1722"/>
                </a:lnTo>
                <a:lnTo>
                  <a:pt x="3649" y="1731"/>
                </a:lnTo>
                <a:lnTo>
                  <a:pt x="3640" y="1735"/>
                </a:lnTo>
                <a:lnTo>
                  <a:pt x="3640" y="1742"/>
                </a:lnTo>
                <a:lnTo>
                  <a:pt x="3636" y="1742"/>
                </a:lnTo>
                <a:lnTo>
                  <a:pt x="3636" y="1749"/>
                </a:lnTo>
                <a:lnTo>
                  <a:pt x="3632" y="1749"/>
                </a:lnTo>
                <a:lnTo>
                  <a:pt x="3632" y="1758"/>
                </a:lnTo>
                <a:lnTo>
                  <a:pt x="3629" y="1758"/>
                </a:lnTo>
                <a:lnTo>
                  <a:pt x="3629" y="1766"/>
                </a:lnTo>
                <a:lnTo>
                  <a:pt x="3620" y="1769"/>
                </a:lnTo>
                <a:lnTo>
                  <a:pt x="3620" y="1795"/>
                </a:lnTo>
                <a:lnTo>
                  <a:pt x="3616" y="1795"/>
                </a:lnTo>
                <a:lnTo>
                  <a:pt x="3616" y="1802"/>
                </a:lnTo>
                <a:lnTo>
                  <a:pt x="3612" y="1802"/>
                </a:lnTo>
                <a:lnTo>
                  <a:pt x="3612" y="1811"/>
                </a:lnTo>
                <a:lnTo>
                  <a:pt x="3609" y="1811"/>
                </a:lnTo>
                <a:lnTo>
                  <a:pt x="3603" y="1822"/>
                </a:lnTo>
                <a:lnTo>
                  <a:pt x="3592" y="1829"/>
                </a:lnTo>
                <a:lnTo>
                  <a:pt x="3592" y="1842"/>
                </a:lnTo>
                <a:lnTo>
                  <a:pt x="3589" y="1842"/>
                </a:lnTo>
                <a:lnTo>
                  <a:pt x="3589" y="1851"/>
                </a:lnTo>
                <a:lnTo>
                  <a:pt x="3580" y="1855"/>
                </a:lnTo>
                <a:lnTo>
                  <a:pt x="3580" y="1862"/>
                </a:lnTo>
                <a:lnTo>
                  <a:pt x="3576" y="1862"/>
                </a:lnTo>
                <a:lnTo>
                  <a:pt x="3576" y="1875"/>
                </a:lnTo>
                <a:lnTo>
                  <a:pt x="3560" y="1886"/>
                </a:lnTo>
                <a:lnTo>
                  <a:pt x="3556" y="1902"/>
                </a:lnTo>
                <a:lnTo>
                  <a:pt x="3543" y="1909"/>
                </a:lnTo>
                <a:lnTo>
                  <a:pt x="3543" y="1918"/>
                </a:lnTo>
                <a:lnTo>
                  <a:pt x="3529" y="1931"/>
                </a:lnTo>
                <a:lnTo>
                  <a:pt x="3523" y="1938"/>
                </a:lnTo>
                <a:lnTo>
                  <a:pt x="3516" y="1938"/>
                </a:lnTo>
                <a:lnTo>
                  <a:pt x="3516" y="1942"/>
                </a:lnTo>
                <a:lnTo>
                  <a:pt x="3509" y="1946"/>
                </a:lnTo>
                <a:lnTo>
                  <a:pt x="3509" y="1955"/>
                </a:lnTo>
                <a:lnTo>
                  <a:pt x="3472" y="1986"/>
                </a:lnTo>
                <a:lnTo>
                  <a:pt x="3469" y="1998"/>
                </a:lnTo>
                <a:lnTo>
                  <a:pt x="3460" y="1998"/>
                </a:lnTo>
                <a:lnTo>
                  <a:pt x="3449" y="2015"/>
                </a:lnTo>
                <a:lnTo>
                  <a:pt x="3436" y="2015"/>
                </a:lnTo>
                <a:lnTo>
                  <a:pt x="3436" y="2018"/>
                </a:lnTo>
                <a:lnTo>
                  <a:pt x="3429" y="2018"/>
                </a:lnTo>
                <a:lnTo>
                  <a:pt x="3420" y="2029"/>
                </a:lnTo>
                <a:lnTo>
                  <a:pt x="3403" y="2035"/>
                </a:lnTo>
                <a:lnTo>
                  <a:pt x="3396" y="2046"/>
                </a:lnTo>
                <a:lnTo>
                  <a:pt x="3389" y="2046"/>
                </a:lnTo>
                <a:lnTo>
                  <a:pt x="3383" y="2055"/>
                </a:lnTo>
                <a:lnTo>
                  <a:pt x="3376" y="2055"/>
                </a:lnTo>
                <a:lnTo>
                  <a:pt x="3356" y="2078"/>
                </a:lnTo>
                <a:lnTo>
                  <a:pt x="3349" y="2078"/>
                </a:lnTo>
                <a:lnTo>
                  <a:pt x="3343" y="2086"/>
                </a:lnTo>
                <a:lnTo>
                  <a:pt x="3332" y="2091"/>
                </a:lnTo>
                <a:lnTo>
                  <a:pt x="3332" y="2098"/>
                </a:lnTo>
                <a:lnTo>
                  <a:pt x="3303" y="2122"/>
                </a:lnTo>
                <a:lnTo>
                  <a:pt x="3303" y="2126"/>
                </a:lnTo>
                <a:lnTo>
                  <a:pt x="3296" y="2126"/>
                </a:lnTo>
                <a:lnTo>
                  <a:pt x="3291" y="2138"/>
                </a:lnTo>
                <a:lnTo>
                  <a:pt x="3280" y="2151"/>
                </a:lnTo>
                <a:lnTo>
                  <a:pt x="3269" y="2164"/>
                </a:lnTo>
                <a:lnTo>
                  <a:pt x="3260" y="2175"/>
                </a:lnTo>
                <a:lnTo>
                  <a:pt x="3252" y="2178"/>
                </a:lnTo>
                <a:lnTo>
                  <a:pt x="3252" y="2186"/>
                </a:lnTo>
                <a:lnTo>
                  <a:pt x="3236" y="2198"/>
                </a:lnTo>
                <a:lnTo>
                  <a:pt x="3232" y="2215"/>
                </a:lnTo>
                <a:lnTo>
                  <a:pt x="3223" y="2218"/>
                </a:lnTo>
                <a:lnTo>
                  <a:pt x="3203" y="2255"/>
                </a:lnTo>
                <a:lnTo>
                  <a:pt x="3180" y="2258"/>
                </a:lnTo>
                <a:lnTo>
                  <a:pt x="3180" y="2264"/>
                </a:lnTo>
                <a:lnTo>
                  <a:pt x="3178" y="2269"/>
                </a:lnTo>
                <a:lnTo>
                  <a:pt x="3176" y="2273"/>
                </a:lnTo>
                <a:lnTo>
                  <a:pt x="3174" y="2276"/>
                </a:lnTo>
                <a:lnTo>
                  <a:pt x="3174" y="2280"/>
                </a:lnTo>
                <a:lnTo>
                  <a:pt x="3172" y="2286"/>
                </a:lnTo>
                <a:lnTo>
                  <a:pt x="3143" y="2295"/>
                </a:lnTo>
                <a:lnTo>
                  <a:pt x="3136" y="2329"/>
                </a:lnTo>
                <a:lnTo>
                  <a:pt x="3123" y="2338"/>
                </a:lnTo>
                <a:lnTo>
                  <a:pt x="3123" y="2355"/>
                </a:lnTo>
                <a:lnTo>
                  <a:pt x="3120" y="2355"/>
                </a:lnTo>
                <a:lnTo>
                  <a:pt x="3112" y="2378"/>
                </a:lnTo>
                <a:lnTo>
                  <a:pt x="3109" y="2378"/>
                </a:lnTo>
                <a:lnTo>
                  <a:pt x="3109" y="2386"/>
                </a:lnTo>
                <a:lnTo>
                  <a:pt x="3103" y="2386"/>
                </a:lnTo>
                <a:lnTo>
                  <a:pt x="3100" y="2402"/>
                </a:lnTo>
                <a:lnTo>
                  <a:pt x="3083" y="2411"/>
                </a:lnTo>
                <a:lnTo>
                  <a:pt x="3063" y="2486"/>
                </a:lnTo>
                <a:lnTo>
                  <a:pt x="3081" y="2498"/>
                </a:lnTo>
                <a:lnTo>
                  <a:pt x="3096" y="2515"/>
                </a:lnTo>
                <a:lnTo>
                  <a:pt x="3100" y="2515"/>
                </a:lnTo>
                <a:lnTo>
                  <a:pt x="3100" y="2555"/>
                </a:lnTo>
                <a:lnTo>
                  <a:pt x="3094" y="2564"/>
                </a:lnTo>
                <a:lnTo>
                  <a:pt x="3094" y="2575"/>
                </a:lnTo>
                <a:lnTo>
                  <a:pt x="3096" y="2589"/>
                </a:lnTo>
                <a:lnTo>
                  <a:pt x="3096" y="2606"/>
                </a:lnTo>
                <a:lnTo>
                  <a:pt x="3092" y="2606"/>
                </a:lnTo>
                <a:lnTo>
                  <a:pt x="3092" y="2616"/>
                </a:lnTo>
                <a:lnTo>
                  <a:pt x="3096" y="2635"/>
                </a:lnTo>
                <a:lnTo>
                  <a:pt x="3103" y="2655"/>
                </a:lnTo>
                <a:lnTo>
                  <a:pt x="3111" y="2675"/>
                </a:lnTo>
                <a:lnTo>
                  <a:pt x="3116" y="2691"/>
                </a:lnTo>
                <a:lnTo>
                  <a:pt x="3120" y="2702"/>
                </a:lnTo>
                <a:lnTo>
                  <a:pt x="3127" y="2704"/>
                </a:lnTo>
                <a:lnTo>
                  <a:pt x="3132" y="2706"/>
                </a:lnTo>
                <a:lnTo>
                  <a:pt x="3138" y="2707"/>
                </a:lnTo>
                <a:lnTo>
                  <a:pt x="3141" y="2711"/>
                </a:lnTo>
                <a:lnTo>
                  <a:pt x="3145" y="2716"/>
                </a:lnTo>
                <a:lnTo>
                  <a:pt x="3149" y="2722"/>
                </a:lnTo>
                <a:lnTo>
                  <a:pt x="3154" y="2731"/>
                </a:lnTo>
                <a:lnTo>
                  <a:pt x="3158" y="2746"/>
                </a:lnTo>
                <a:lnTo>
                  <a:pt x="3156" y="2762"/>
                </a:lnTo>
                <a:lnTo>
                  <a:pt x="3152" y="2762"/>
                </a:lnTo>
                <a:lnTo>
                  <a:pt x="3152" y="2782"/>
                </a:lnTo>
                <a:lnTo>
                  <a:pt x="3149" y="2782"/>
                </a:lnTo>
                <a:lnTo>
                  <a:pt x="3149" y="2809"/>
                </a:lnTo>
                <a:lnTo>
                  <a:pt x="3147" y="2811"/>
                </a:lnTo>
                <a:lnTo>
                  <a:pt x="3147" y="2811"/>
                </a:lnTo>
                <a:lnTo>
                  <a:pt x="3145" y="2813"/>
                </a:lnTo>
                <a:lnTo>
                  <a:pt x="3143" y="2815"/>
                </a:lnTo>
                <a:lnTo>
                  <a:pt x="3143" y="2818"/>
                </a:lnTo>
                <a:lnTo>
                  <a:pt x="3149" y="2818"/>
                </a:lnTo>
                <a:lnTo>
                  <a:pt x="3149" y="2831"/>
                </a:lnTo>
                <a:lnTo>
                  <a:pt x="3152" y="2831"/>
                </a:lnTo>
                <a:lnTo>
                  <a:pt x="3152" y="2935"/>
                </a:lnTo>
                <a:lnTo>
                  <a:pt x="3160" y="2938"/>
                </a:lnTo>
                <a:lnTo>
                  <a:pt x="3163" y="2949"/>
                </a:lnTo>
                <a:lnTo>
                  <a:pt x="3165" y="2967"/>
                </a:lnTo>
                <a:lnTo>
                  <a:pt x="3163" y="2982"/>
                </a:lnTo>
                <a:lnTo>
                  <a:pt x="3160" y="2982"/>
                </a:lnTo>
                <a:lnTo>
                  <a:pt x="3160" y="2995"/>
                </a:lnTo>
                <a:lnTo>
                  <a:pt x="3152" y="2998"/>
                </a:lnTo>
                <a:lnTo>
                  <a:pt x="3152" y="3018"/>
                </a:lnTo>
                <a:lnTo>
                  <a:pt x="3140" y="3026"/>
                </a:lnTo>
                <a:lnTo>
                  <a:pt x="3140" y="3035"/>
                </a:lnTo>
                <a:lnTo>
                  <a:pt x="3116" y="3055"/>
                </a:lnTo>
                <a:lnTo>
                  <a:pt x="3116" y="3062"/>
                </a:lnTo>
                <a:lnTo>
                  <a:pt x="3100" y="3075"/>
                </a:lnTo>
                <a:lnTo>
                  <a:pt x="3096" y="3086"/>
                </a:lnTo>
                <a:lnTo>
                  <a:pt x="3080" y="3089"/>
                </a:lnTo>
                <a:lnTo>
                  <a:pt x="3072" y="3102"/>
                </a:lnTo>
                <a:lnTo>
                  <a:pt x="3063" y="3102"/>
                </a:lnTo>
                <a:lnTo>
                  <a:pt x="3063" y="3106"/>
                </a:lnTo>
                <a:lnTo>
                  <a:pt x="3056" y="3106"/>
                </a:lnTo>
                <a:lnTo>
                  <a:pt x="3056" y="3109"/>
                </a:lnTo>
                <a:lnTo>
                  <a:pt x="3036" y="3109"/>
                </a:lnTo>
                <a:lnTo>
                  <a:pt x="3036" y="3115"/>
                </a:lnTo>
                <a:lnTo>
                  <a:pt x="3020" y="3118"/>
                </a:lnTo>
                <a:lnTo>
                  <a:pt x="3020" y="3122"/>
                </a:lnTo>
                <a:lnTo>
                  <a:pt x="2972" y="3138"/>
                </a:lnTo>
                <a:lnTo>
                  <a:pt x="2949" y="3166"/>
                </a:lnTo>
                <a:lnTo>
                  <a:pt x="2943" y="3166"/>
                </a:lnTo>
                <a:lnTo>
                  <a:pt x="2943" y="3178"/>
                </a:lnTo>
                <a:lnTo>
                  <a:pt x="2932" y="3186"/>
                </a:lnTo>
                <a:lnTo>
                  <a:pt x="2932" y="3191"/>
                </a:lnTo>
                <a:lnTo>
                  <a:pt x="2923" y="3191"/>
                </a:lnTo>
                <a:lnTo>
                  <a:pt x="2920" y="3198"/>
                </a:lnTo>
                <a:lnTo>
                  <a:pt x="2916" y="3198"/>
                </a:lnTo>
                <a:lnTo>
                  <a:pt x="2914" y="3202"/>
                </a:lnTo>
                <a:lnTo>
                  <a:pt x="2914" y="3204"/>
                </a:lnTo>
                <a:lnTo>
                  <a:pt x="2914" y="3204"/>
                </a:lnTo>
                <a:lnTo>
                  <a:pt x="2914" y="3206"/>
                </a:lnTo>
                <a:lnTo>
                  <a:pt x="2914" y="3207"/>
                </a:lnTo>
                <a:lnTo>
                  <a:pt x="2914" y="3207"/>
                </a:lnTo>
                <a:lnTo>
                  <a:pt x="2914" y="3209"/>
                </a:lnTo>
                <a:lnTo>
                  <a:pt x="2912" y="3211"/>
                </a:lnTo>
                <a:lnTo>
                  <a:pt x="2909" y="3215"/>
                </a:lnTo>
                <a:lnTo>
                  <a:pt x="2909" y="3218"/>
                </a:lnTo>
                <a:lnTo>
                  <a:pt x="2889" y="3218"/>
                </a:lnTo>
                <a:lnTo>
                  <a:pt x="2852" y="3258"/>
                </a:lnTo>
                <a:lnTo>
                  <a:pt x="2843" y="3258"/>
                </a:lnTo>
                <a:lnTo>
                  <a:pt x="2840" y="3266"/>
                </a:lnTo>
                <a:lnTo>
                  <a:pt x="2832" y="3266"/>
                </a:lnTo>
                <a:lnTo>
                  <a:pt x="2820" y="3289"/>
                </a:lnTo>
                <a:lnTo>
                  <a:pt x="2823" y="3289"/>
                </a:lnTo>
                <a:lnTo>
                  <a:pt x="2829" y="3296"/>
                </a:lnTo>
                <a:lnTo>
                  <a:pt x="2832" y="3302"/>
                </a:lnTo>
                <a:lnTo>
                  <a:pt x="2836" y="3307"/>
                </a:lnTo>
                <a:lnTo>
                  <a:pt x="2840" y="3315"/>
                </a:lnTo>
                <a:lnTo>
                  <a:pt x="2840" y="3346"/>
                </a:lnTo>
                <a:lnTo>
                  <a:pt x="2849" y="3351"/>
                </a:lnTo>
                <a:lnTo>
                  <a:pt x="2851" y="3362"/>
                </a:lnTo>
                <a:lnTo>
                  <a:pt x="2851" y="3373"/>
                </a:lnTo>
                <a:lnTo>
                  <a:pt x="2856" y="3382"/>
                </a:lnTo>
                <a:lnTo>
                  <a:pt x="2858" y="3384"/>
                </a:lnTo>
                <a:lnTo>
                  <a:pt x="2858" y="3384"/>
                </a:lnTo>
                <a:lnTo>
                  <a:pt x="2858" y="3386"/>
                </a:lnTo>
                <a:lnTo>
                  <a:pt x="2860" y="3386"/>
                </a:lnTo>
                <a:lnTo>
                  <a:pt x="2861" y="3386"/>
                </a:lnTo>
                <a:lnTo>
                  <a:pt x="2863" y="3386"/>
                </a:lnTo>
                <a:lnTo>
                  <a:pt x="2860" y="3455"/>
                </a:lnTo>
                <a:lnTo>
                  <a:pt x="2856" y="3455"/>
                </a:lnTo>
                <a:lnTo>
                  <a:pt x="2856" y="3471"/>
                </a:lnTo>
                <a:lnTo>
                  <a:pt x="2852" y="3471"/>
                </a:lnTo>
                <a:lnTo>
                  <a:pt x="2852" y="3473"/>
                </a:lnTo>
                <a:lnTo>
                  <a:pt x="2852" y="3475"/>
                </a:lnTo>
                <a:lnTo>
                  <a:pt x="2854" y="3476"/>
                </a:lnTo>
                <a:lnTo>
                  <a:pt x="2856" y="3478"/>
                </a:lnTo>
                <a:lnTo>
                  <a:pt x="2856" y="3478"/>
                </a:lnTo>
                <a:lnTo>
                  <a:pt x="2858" y="3493"/>
                </a:lnTo>
                <a:lnTo>
                  <a:pt x="2854" y="3504"/>
                </a:lnTo>
                <a:lnTo>
                  <a:pt x="2849" y="3515"/>
                </a:lnTo>
                <a:lnTo>
                  <a:pt x="2843" y="3522"/>
                </a:lnTo>
                <a:lnTo>
                  <a:pt x="2843" y="3531"/>
                </a:lnTo>
                <a:lnTo>
                  <a:pt x="2816" y="3551"/>
                </a:lnTo>
                <a:lnTo>
                  <a:pt x="2800" y="3551"/>
                </a:lnTo>
                <a:lnTo>
                  <a:pt x="2800" y="3555"/>
                </a:lnTo>
                <a:lnTo>
                  <a:pt x="2789" y="3555"/>
                </a:lnTo>
                <a:lnTo>
                  <a:pt x="2783" y="3562"/>
                </a:lnTo>
                <a:lnTo>
                  <a:pt x="2772" y="3562"/>
                </a:lnTo>
                <a:lnTo>
                  <a:pt x="2772" y="3566"/>
                </a:lnTo>
                <a:lnTo>
                  <a:pt x="2756" y="3569"/>
                </a:lnTo>
                <a:lnTo>
                  <a:pt x="2756" y="3575"/>
                </a:lnTo>
                <a:lnTo>
                  <a:pt x="2736" y="3575"/>
                </a:lnTo>
                <a:lnTo>
                  <a:pt x="2732" y="3582"/>
                </a:lnTo>
                <a:lnTo>
                  <a:pt x="2716" y="3586"/>
                </a:lnTo>
                <a:lnTo>
                  <a:pt x="2716" y="3589"/>
                </a:lnTo>
                <a:lnTo>
                  <a:pt x="2709" y="3595"/>
                </a:lnTo>
                <a:lnTo>
                  <a:pt x="2703" y="3606"/>
                </a:lnTo>
                <a:lnTo>
                  <a:pt x="2700" y="3606"/>
                </a:lnTo>
                <a:lnTo>
                  <a:pt x="2703" y="3609"/>
                </a:lnTo>
                <a:lnTo>
                  <a:pt x="2707" y="3613"/>
                </a:lnTo>
                <a:lnTo>
                  <a:pt x="2709" y="3615"/>
                </a:lnTo>
                <a:lnTo>
                  <a:pt x="2709" y="3622"/>
                </a:lnTo>
                <a:lnTo>
                  <a:pt x="2712" y="3622"/>
                </a:lnTo>
                <a:lnTo>
                  <a:pt x="2712" y="3655"/>
                </a:lnTo>
                <a:lnTo>
                  <a:pt x="2709" y="3655"/>
                </a:lnTo>
                <a:lnTo>
                  <a:pt x="2709" y="3682"/>
                </a:lnTo>
                <a:lnTo>
                  <a:pt x="2703" y="3682"/>
                </a:lnTo>
                <a:lnTo>
                  <a:pt x="2703" y="3695"/>
                </a:lnTo>
                <a:lnTo>
                  <a:pt x="2700" y="3695"/>
                </a:lnTo>
                <a:lnTo>
                  <a:pt x="2700" y="3702"/>
                </a:lnTo>
                <a:lnTo>
                  <a:pt x="2696" y="3702"/>
                </a:lnTo>
                <a:lnTo>
                  <a:pt x="2696" y="3718"/>
                </a:lnTo>
                <a:lnTo>
                  <a:pt x="2692" y="3718"/>
                </a:lnTo>
                <a:lnTo>
                  <a:pt x="2692" y="3726"/>
                </a:lnTo>
                <a:lnTo>
                  <a:pt x="2689" y="3726"/>
                </a:lnTo>
                <a:lnTo>
                  <a:pt x="2683" y="3762"/>
                </a:lnTo>
                <a:lnTo>
                  <a:pt x="2669" y="3775"/>
                </a:lnTo>
                <a:lnTo>
                  <a:pt x="2669" y="3778"/>
                </a:lnTo>
                <a:lnTo>
                  <a:pt x="2660" y="3778"/>
                </a:lnTo>
                <a:lnTo>
                  <a:pt x="2652" y="3789"/>
                </a:lnTo>
                <a:lnTo>
                  <a:pt x="2643" y="3789"/>
                </a:lnTo>
                <a:lnTo>
                  <a:pt x="2643" y="3795"/>
                </a:lnTo>
                <a:lnTo>
                  <a:pt x="2640" y="3798"/>
                </a:lnTo>
                <a:lnTo>
                  <a:pt x="2634" y="3804"/>
                </a:lnTo>
                <a:lnTo>
                  <a:pt x="2629" y="3807"/>
                </a:lnTo>
                <a:lnTo>
                  <a:pt x="2623" y="3811"/>
                </a:lnTo>
                <a:lnTo>
                  <a:pt x="2616" y="3815"/>
                </a:lnTo>
                <a:lnTo>
                  <a:pt x="2612" y="3826"/>
                </a:lnTo>
                <a:lnTo>
                  <a:pt x="2609" y="3826"/>
                </a:lnTo>
                <a:lnTo>
                  <a:pt x="2609" y="3835"/>
                </a:lnTo>
                <a:lnTo>
                  <a:pt x="2600" y="3838"/>
                </a:lnTo>
                <a:lnTo>
                  <a:pt x="2596" y="3858"/>
                </a:lnTo>
                <a:lnTo>
                  <a:pt x="2583" y="3866"/>
                </a:lnTo>
                <a:lnTo>
                  <a:pt x="2583" y="3875"/>
                </a:lnTo>
                <a:lnTo>
                  <a:pt x="2576" y="3878"/>
                </a:lnTo>
                <a:lnTo>
                  <a:pt x="2576" y="3886"/>
                </a:lnTo>
                <a:lnTo>
                  <a:pt x="2560" y="3898"/>
                </a:lnTo>
                <a:lnTo>
                  <a:pt x="2560" y="3906"/>
                </a:lnTo>
                <a:lnTo>
                  <a:pt x="2532" y="3929"/>
                </a:lnTo>
                <a:lnTo>
                  <a:pt x="2529" y="3938"/>
                </a:lnTo>
                <a:lnTo>
                  <a:pt x="2512" y="3942"/>
                </a:lnTo>
                <a:lnTo>
                  <a:pt x="2509" y="3955"/>
                </a:lnTo>
                <a:lnTo>
                  <a:pt x="2489" y="3966"/>
                </a:lnTo>
                <a:lnTo>
                  <a:pt x="2489" y="3975"/>
                </a:lnTo>
                <a:lnTo>
                  <a:pt x="2483" y="3975"/>
                </a:lnTo>
                <a:lnTo>
                  <a:pt x="2480" y="3982"/>
                </a:lnTo>
                <a:lnTo>
                  <a:pt x="2472" y="3982"/>
                </a:lnTo>
                <a:lnTo>
                  <a:pt x="2449" y="4009"/>
                </a:lnTo>
                <a:lnTo>
                  <a:pt x="2440" y="4009"/>
                </a:lnTo>
                <a:lnTo>
                  <a:pt x="2432" y="4022"/>
                </a:lnTo>
                <a:lnTo>
                  <a:pt x="2409" y="4031"/>
                </a:lnTo>
                <a:lnTo>
                  <a:pt x="2400" y="4042"/>
                </a:lnTo>
                <a:lnTo>
                  <a:pt x="2383" y="4046"/>
                </a:lnTo>
                <a:lnTo>
                  <a:pt x="2380" y="4055"/>
                </a:lnTo>
                <a:lnTo>
                  <a:pt x="2340" y="4058"/>
                </a:lnTo>
                <a:lnTo>
                  <a:pt x="2340" y="4058"/>
                </a:lnTo>
                <a:lnTo>
                  <a:pt x="2340" y="4056"/>
                </a:lnTo>
                <a:lnTo>
                  <a:pt x="2338" y="4055"/>
                </a:lnTo>
                <a:lnTo>
                  <a:pt x="2336" y="4055"/>
                </a:lnTo>
                <a:lnTo>
                  <a:pt x="2332" y="4055"/>
                </a:lnTo>
                <a:lnTo>
                  <a:pt x="2332" y="4058"/>
                </a:lnTo>
                <a:lnTo>
                  <a:pt x="2323" y="4058"/>
                </a:lnTo>
                <a:lnTo>
                  <a:pt x="2312" y="4075"/>
                </a:lnTo>
                <a:lnTo>
                  <a:pt x="2276" y="4075"/>
                </a:lnTo>
                <a:lnTo>
                  <a:pt x="2272" y="4082"/>
                </a:lnTo>
                <a:lnTo>
                  <a:pt x="2263" y="4082"/>
                </a:lnTo>
                <a:lnTo>
                  <a:pt x="2263" y="4086"/>
                </a:lnTo>
                <a:lnTo>
                  <a:pt x="2216" y="4082"/>
                </a:lnTo>
                <a:lnTo>
                  <a:pt x="2216" y="4078"/>
                </a:lnTo>
                <a:lnTo>
                  <a:pt x="2209" y="4078"/>
                </a:lnTo>
                <a:lnTo>
                  <a:pt x="2209" y="4075"/>
                </a:lnTo>
                <a:lnTo>
                  <a:pt x="2203" y="4073"/>
                </a:lnTo>
                <a:lnTo>
                  <a:pt x="2200" y="4073"/>
                </a:lnTo>
                <a:lnTo>
                  <a:pt x="2198" y="4075"/>
                </a:lnTo>
                <a:lnTo>
                  <a:pt x="2196" y="4076"/>
                </a:lnTo>
                <a:lnTo>
                  <a:pt x="2194" y="4078"/>
                </a:lnTo>
                <a:lnTo>
                  <a:pt x="2194" y="4080"/>
                </a:lnTo>
                <a:lnTo>
                  <a:pt x="2192" y="4082"/>
                </a:lnTo>
                <a:lnTo>
                  <a:pt x="2192" y="4082"/>
                </a:lnTo>
                <a:lnTo>
                  <a:pt x="2140" y="4078"/>
                </a:lnTo>
                <a:lnTo>
                  <a:pt x="2140" y="4082"/>
                </a:lnTo>
                <a:lnTo>
                  <a:pt x="2129" y="4082"/>
                </a:lnTo>
                <a:lnTo>
                  <a:pt x="2116" y="4098"/>
                </a:lnTo>
                <a:lnTo>
                  <a:pt x="2052" y="4098"/>
                </a:lnTo>
                <a:lnTo>
                  <a:pt x="2052" y="4102"/>
                </a:lnTo>
                <a:lnTo>
                  <a:pt x="2036" y="4106"/>
                </a:lnTo>
                <a:lnTo>
                  <a:pt x="2023" y="4122"/>
                </a:lnTo>
                <a:lnTo>
                  <a:pt x="1983" y="4122"/>
                </a:lnTo>
                <a:lnTo>
                  <a:pt x="1981" y="4120"/>
                </a:lnTo>
                <a:lnTo>
                  <a:pt x="1978" y="4118"/>
                </a:lnTo>
                <a:lnTo>
                  <a:pt x="1974" y="4116"/>
                </a:lnTo>
                <a:lnTo>
                  <a:pt x="1972" y="4115"/>
                </a:lnTo>
                <a:lnTo>
                  <a:pt x="1972" y="4106"/>
                </a:lnTo>
                <a:lnTo>
                  <a:pt x="1971" y="4104"/>
                </a:lnTo>
                <a:lnTo>
                  <a:pt x="1967" y="4102"/>
                </a:lnTo>
                <a:lnTo>
                  <a:pt x="1961" y="4098"/>
                </a:lnTo>
                <a:lnTo>
                  <a:pt x="1956" y="4096"/>
                </a:lnTo>
                <a:lnTo>
                  <a:pt x="1951" y="4093"/>
                </a:lnTo>
                <a:lnTo>
                  <a:pt x="1947" y="4091"/>
                </a:lnTo>
                <a:lnTo>
                  <a:pt x="1943" y="4091"/>
                </a:lnTo>
                <a:lnTo>
                  <a:pt x="1941" y="4089"/>
                </a:lnTo>
                <a:lnTo>
                  <a:pt x="1941" y="4091"/>
                </a:lnTo>
                <a:lnTo>
                  <a:pt x="1941" y="4091"/>
                </a:lnTo>
                <a:lnTo>
                  <a:pt x="1941" y="4093"/>
                </a:lnTo>
                <a:lnTo>
                  <a:pt x="1941" y="4093"/>
                </a:lnTo>
                <a:lnTo>
                  <a:pt x="1940" y="4095"/>
                </a:lnTo>
                <a:lnTo>
                  <a:pt x="1920" y="4095"/>
                </a:lnTo>
                <a:lnTo>
                  <a:pt x="1916" y="4055"/>
                </a:lnTo>
                <a:lnTo>
                  <a:pt x="1920" y="4055"/>
                </a:lnTo>
                <a:lnTo>
                  <a:pt x="1920" y="4051"/>
                </a:lnTo>
                <a:lnTo>
                  <a:pt x="1916" y="4051"/>
                </a:lnTo>
                <a:lnTo>
                  <a:pt x="1912" y="4038"/>
                </a:lnTo>
                <a:lnTo>
                  <a:pt x="1909" y="4038"/>
                </a:lnTo>
                <a:lnTo>
                  <a:pt x="1909" y="4031"/>
                </a:lnTo>
                <a:lnTo>
                  <a:pt x="1900" y="4026"/>
                </a:lnTo>
                <a:lnTo>
                  <a:pt x="1900" y="4015"/>
                </a:lnTo>
                <a:lnTo>
                  <a:pt x="1892" y="4009"/>
                </a:lnTo>
                <a:lnTo>
                  <a:pt x="1892" y="3989"/>
                </a:lnTo>
                <a:lnTo>
                  <a:pt x="1896" y="3989"/>
                </a:lnTo>
                <a:lnTo>
                  <a:pt x="1896" y="3986"/>
                </a:lnTo>
                <a:lnTo>
                  <a:pt x="1912" y="3986"/>
                </a:lnTo>
                <a:lnTo>
                  <a:pt x="1916" y="3978"/>
                </a:lnTo>
                <a:lnTo>
                  <a:pt x="1916" y="3967"/>
                </a:lnTo>
                <a:lnTo>
                  <a:pt x="1916" y="3953"/>
                </a:lnTo>
                <a:lnTo>
                  <a:pt x="1916" y="3942"/>
                </a:lnTo>
                <a:lnTo>
                  <a:pt x="1903" y="3935"/>
                </a:lnTo>
                <a:lnTo>
                  <a:pt x="1903" y="3926"/>
                </a:lnTo>
                <a:lnTo>
                  <a:pt x="1892" y="3918"/>
                </a:lnTo>
                <a:lnTo>
                  <a:pt x="1892" y="3911"/>
                </a:lnTo>
                <a:lnTo>
                  <a:pt x="1889" y="3911"/>
                </a:lnTo>
                <a:lnTo>
                  <a:pt x="1880" y="3886"/>
                </a:lnTo>
                <a:lnTo>
                  <a:pt x="1876" y="3886"/>
                </a:lnTo>
                <a:lnTo>
                  <a:pt x="1872" y="3866"/>
                </a:lnTo>
                <a:lnTo>
                  <a:pt x="1863" y="3862"/>
                </a:lnTo>
                <a:lnTo>
                  <a:pt x="1863" y="3855"/>
                </a:lnTo>
                <a:lnTo>
                  <a:pt x="1860" y="3855"/>
                </a:lnTo>
                <a:lnTo>
                  <a:pt x="1860" y="3835"/>
                </a:lnTo>
                <a:lnTo>
                  <a:pt x="1856" y="3835"/>
                </a:lnTo>
                <a:lnTo>
                  <a:pt x="1856" y="3826"/>
                </a:lnTo>
                <a:lnTo>
                  <a:pt x="1852" y="3826"/>
                </a:lnTo>
                <a:lnTo>
                  <a:pt x="1849" y="3802"/>
                </a:lnTo>
                <a:lnTo>
                  <a:pt x="1843" y="3802"/>
                </a:lnTo>
                <a:lnTo>
                  <a:pt x="1836" y="3778"/>
                </a:lnTo>
                <a:lnTo>
                  <a:pt x="1832" y="3778"/>
                </a:lnTo>
                <a:lnTo>
                  <a:pt x="1829" y="3775"/>
                </a:lnTo>
                <a:lnTo>
                  <a:pt x="1827" y="3771"/>
                </a:lnTo>
                <a:lnTo>
                  <a:pt x="1825" y="3767"/>
                </a:lnTo>
                <a:lnTo>
                  <a:pt x="1823" y="3762"/>
                </a:lnTo>
                <a:lnTo>
                  <a:pt x="1812" y="3762"/>
                </a:lnTo>
                <a:lnTo>
                  <a:pt x="1789" y="3735"/>
                </a:lnTo>
                <a:lnTo>
                  <a:pt x="1780" y="3729"/>
                </a:lnTo>
                <a:lnTo>
                  <a:pt x="1780" y="3722"/>
                </a:lnTo>
                <a:lnTo>
                  <a:pt x="1776" y="3722"/>
                </a:lnTo>
                <a:lnTo>
                  <a:pt x="1776" y="3715"/>
                </a:lnTo>
                <a:lnTo>
                  <a:pt x="1772" y="3715"/>
                </a:lnTo>
                <a:lnTo>
                  <a:pt x="1772" y="3706"/>
                </a:lnTo>
                <a:lnTo>
                  <a:pt x="1763" y="3702"/>
                </a:lnTo>
                <a:lnTo>
                  <a:pt x="1763" y="3695"/>
                </a:lnTo>
                <a:lnTo>
                  <a:pt x="1756" y="3691"/>
                </a:lnTo>
                <a:lnTo>
                  <a:pt x="1752" y="3642"/>
                </a:lnTo>
                <a:lnTo>
                  <a:pt x="1743" y="3638"/>
                </a:lnTo>
                <a:lnTo>
                  <a:pt x="1743" y="3618"/>
                </a:lnTo>
                <a:lnTo>
                  <a:pt x="1740" y="3618"/>
                </a:lnTo>
                <a:lnTo>
                  <a:pt x="1740" y="3606"/>
                </a:lnTo>
                <a:lnTo>
                  <a:pt x="1736" y="3606"/>
                </a:lnTo>
                <a:lnTo>
                  <a:pt x="1736" y="3555"/>
                </a:lnTo>
                <a:lnTo>
                  <a:pt x="1732" y="3555"/>
                </a:lnTo>
                <a:lnTo>
                  <a:pt x="1729" y="3538"/>
                </a:lnTo>
                <a:lnTo>
                  <a:pt x="1723" y="3538"/>
                </a:lnTo>
                <a:lnTo>
                  <a:pt x="1723" y="3522"/>
                </a:lnTo>
                <a:lnTo>
                  <a:pt x="1720" y="3522"/>
                </a:lnTo>
                <a:lnTo>
                  <a:pt x="1720" y="3509"/>
                </a:lnTo>
                <a:lnTo>
                  <a:pt x="1716" y="3509"/>
                </a:lnTo>
                <a:lnTo>
                  <a:pt x="1716" y="3491"/>
                </a:lnTo>
                <a:lnTo>
                  <a:pt x="1720" y="3491"/>
                </a:lnTo>
                <a:lnTo>
                  <a:pt x="1716" y="3442"/>
                </a:lnTo>
                <a:lnTo>
                  <a:pt x="1716" y="3436"/>
                </a:lnTo>
                <a:lnTo>
                  <a:pt x="1718" y="3431"/>
                </a:lnTo>
                <a:lnTo>
                  <a:pt x="1718" y="3426"/>
                </a:lnTo>
                <a:lnTo>
                  <a:pt x="1720" y="3420"/>
                </a:lnTo>
                <a:lnTo>
                  <a:pt x="1720" y="3416"/>
                </a:lnTo>
                <a:lnTo>
                  <a:pt x="1720" y="3415"/>
                </a:lnTo>
                <a:lnTo>
                  <a:pt x="1716" y="3415"/>
                </a:lnTo>
                <a:lnTo>
                  <a:pt x="1709" y="3391"/>
                </a:lnTo>
                <a:lnTo>
                  <a:pt x="1692" y="3378"/>
                </a:lnTo>
                <a:lnTo>
                  <a:pt x="1692" y="3366"/>
                </a:lnTo>
                <a:lnTo>
                  <a:pt x="1689" y="3366"/>
                </a:lnTo>
                <a:lnTo>
                  <a:pt x="1689" y="3358"/>
                </a:lnTo>
                <a:lnTo>
                  <a:pt x="1683" y="3358"/>
                </a:lnTo>
                <a:lnTo>
                  <a:pt x="1683" y="3351"/>
                </a:lnTo>
                <a:lnTo>
                  <a:pt x="1669" y="3338"/>
                </a:lnTo>
                <a:lnTo>
                  <a:pt x="1669" y="3331"/>
                </a:lnTo>
                <a:lnTo>
                  <a:pt x="1660" y="3326"/>
                </a:lnTo>
                <a:lnTo>
                  <a:pt x="1660" y="3318"/>
                </a:lnTo>
                <a:lnTo>
                  <a:pt x="1656" y="3318"/>
                </a:lnTo>
                <a:lnTo>
                  <a:pt x="1656" y="3298"/>
                </a:lnTo>
                <a:lnTo>
                  <a:pt x="1652" y="3298"/>
                </a:lnTo>
                <a:lnTo>
                  <a:pt x="1652" y="3289"/>
                </a:lnTo>
                <a:lnTo>
                  <a:pt x="1643" y="3286"/>
                </a:lnTo>
                <a:lnTo>
                  <a:pt x="1643" y="3278"/>
                </a:lnTo>
                <a:lnTo>
                  <a:pt x="1640" y="3278"/>
                </a:lnTo>
                <a:lnTo>
                  <a:pt x="1640" y="3262"/>
                </a:lnTo>
                <a:lnTo>
                  <a:pt x="1629" y="3255"/>
                </a:lnTo>
                <a:lnTo>
                  <a:pt x="1629" y="3242"/>
                </a:lnTo>
                <a:lnTo>
                  <a:pt x="1620" y="3238"/>
                </a:lnTo>
                <a:lnTo>
                  <a:pt x="1612" y="3215"/>
                </a:lnTo>
                <a:lnTo>
                  <a:pt x="1603" y="3211"/>
                </a:lnTo>
                <a:lnTo>
                  <a:pt x="1603" y="3202"/>
                </a:lnTo>
                <a:lnTo>
                  <a:pt x="1589" y="3191"/>
                </a:lnTo>
                <a:lnTo>
                  <a:pt x="1583" y="3175"/>
                </a:lnTo>
                <a:lnTo>
                  <a:pt x="1576" y="3169"/>
                </a:lnTo>
                <a:lnTo>
                  <a:pt x="1576" y="3162"/>
                </a:lnTo>
                <a:lnTo>
                  <a:pt x="1572" y="3162"/>
                </a:lnTo>
                <a:lnTo>
                  <a:pt x="1571" y="3149"/>
                </a:lnTo>
                <a:lnTo>
                  <a:pt x="1571" y="3131"/>
                </a:lnTo>
                <a:lnTo>
                  <a:pt x="1572" y="3111"/>
                </a:lnTo>
                <a:lnTo>
                  <a:pt x="1574" y="3093"/>
                </a:lnTo>
                <a:lnTo>
                  <a:pt x="1576" y="3082"/>
                </a:lnTo>
                <a:lnTo>
                  <a:pt x="1572" y="3022"/>
                </a:lnTo>
                <a:lnTo>
                  <a:pt x="1576" y="3022"/>
                </a:lnTo>
                <a:lnTo>
                  <a:pt x="1576" y="3015"/>
                </a:lnTo>
                <a:lnTo>
                  <a:pt x="1589" y="3006"/>
                </a:lnTo>
                <a:lnTo>
                  <a:pt x="1589" y="2986"/>
                </a:lnTo>
                <a:lnTo>
                  <a:pt x="1592" y="2986"/>
                </a:lnTo>
                <a:lnTo>
                  <a:pt x="1592" y="2975"/>
                </a:lnTo>
                <a:lnTo>
                  <a:pt x="1596" y="2975"/>
                </a:lnTo>
                <a:lnTo>
                  <a:pt x="1596" y="2966"/>
                </a:lnTo>
                <a:lnTo>
                  <a:pt x="1600" y="2966"/>
                </a:lnTo>
                <a:lnTo>
                  <a:pt x="1600" y="2942"/>
                </a:lnTo>
                <a:lnTo>
                  <a:pt x="1603" y="2942"/>
                </a:lnTo>
                <a:lnTo>
                  <a:pt x="1603" y="2918"/>
                </a:lnTo>
                <a:lnTo>
                  <a:pt x="1609" y="2918"/>
                </a:lnTo>
                <a:lnTo>
                  <a:pt x="1609" y="2911"/>
                </a:lnTo>
                <a:lnTo>
                  <a:pt x="1612" y="2911"/>
                </a:lnTo>
                <a:lnTo>
                  <a:pt x="1612" y="2886"/>
                </a:lnTo>
                <a:lnTo>
                  <a:pt x="1618" y="2876"/>
                </a:lnTo>
                <a:lnTo>
                  <a:pt x="1623" y="2871"/>
                </a:lnTo>
                <a:lnTo>
                  <a:pt x="1631" y="2866"/>
                </a:lnTo>
                <a:lnTo>
                  <a:pt x="1636" y="2856"/>
                </a:lnTo>
                <a:lnTo>
                  <a:pt x="1640" y="2842"/>
                </a:lnTo>
                <a:lnTo>
                  <a:pt x="1652" y="2842"/>
                </a:lnTo>
                <a:lnTo>
                  <a:pt x="1660" y="2831"/>
                </a:lnTo>
                <a:lnTo>
                  <a:pt x="1667" y="2824"/>
                </a:lnTo>
                <a:lnTo>
                  <a:pt x="1672" y="2818"/>
                </a:lnTo>
                <a:lnTo>
                  <a:pt x="1676" y="2809"/>
                </a:lnTo>
                <a:lnTo>
                  <a:pt x="1680" y="2796"/>
                </a:lnTo>
                <a:lnTo>
                  <a:pt x="1680" y="2778"/>
                </a:lnTo>
                <a:lnTo>
                  <a:pt x="1681" y="2773"/>
                </a:lnTo>
                <a:lnTo>
                  <a:pt x="1683" y="2762"/>
                </a:lnTo>
                <a:lnTo>
                  <a:pt x="1681" y="2751"/>
                </a:lnTo>
                <a:lnTo>
                  <a:pt x="1680" y="2742"/>
                </a:lnTo>
                <a:lnTo>
                  <a:pt x="1669" y="2735"/>
                </a:lnTo>
                <a:lnTo>
                  <a:pt x="1669" y="2722"/>
                </a:lnTo>
                <a:lnTo>
                  <a:pt x="1663" y="2722"/>
                </a:lnTo>
                <a:lnTo>
                  <a:pt x="1660" y="2706"/>
                </a:lnTo>
                <a:lnTo>
                  <a:pt x="1656" y="2706"/>
                </a:lnTo>
                <a:lnTo>
                  <a:pt x="1656" y="2695"/>
                </a:lnTo>
                <a:lnTo>
                  <a:pt x="1652" y="2695"/>
                </a:lnTo>
                <a:lnTo>
                  <a:pt x="1652" y="2678"/>
                </a:lnTo>
                <a:lnTo>
                  <a:pt x="1643" y="2675"/>
                </a:lnTo>
                <a:lnTo>
                  <a:pt x="1640" y="2635"/>
                </a:lnTo>
                <a:lnTo>
                  <a:pt x="1651" y="2627"/>
                </a:lnTo>
                <a:lnTo>
                  <a:pt x="1654" y="2618"/>
                </a:lnTo>
                <a:lnTo>
                  <a:pt x="1656" y="2602"/>
                </a:lnTo>
                <a:lnTo>
                  <a:pt x="1649" y="2593"/>
                </a:lnTo>
                <a:lnTo>
                  <a:pt x="1645" y="2586"/>
                </a:lnTo>
                <a:lnTo>
                  <a:pt x="1643" y="2576"/>
                </a:lnTo>
                <a:lnTo>
                  <a:pt x="1640" y="2566"/>
                </a:lnTo>
                <a:lnTo>
                  <a:pt x="1636" y="2566"/>
                </a:lnTo>
                <a:lnTo>
                  <a:pt x="1632" y="2551"/>
                </a:lnTo>
                <a:lnTo>
                  <a:pt x="1629" y="2551"/>
                </a:lnTo>
                <a:lnTo>
                  <a:pt x="1629" y="2529"/>
                </a:lnTo>
                <a:lnTo>
                  <a:pt x="1616" y="2522"/>
                </a:lnTo>
                <a:lnTo>
                  <a:pt x="1612" y="2502"/>
                </a:lnTo>
                <a:lnTo>
                  <a:pt x="1603" y="2498"/>
                </a:lnTo>
                <a:lnTo>
                  <a:pt x="1603" y="2491"/>
                </a:lnTo>
                <a:lnTo>
                  <a:pt x="1600" y="2491"/>
                </a:lnTo>
                <a:lnTo>
                  <a:pt x="1600" y="2462"/>
                </a:lnTo>
                <a:lnTo>
                  <a:pt x="1589" y="2426"/>
                </a:lnTo>
                <a:lnTo>
                  <a:pt x="1580" y="2426"/>
                </a:lnTo>
                <a:lnTo>
                  <a:pt x="1576" y="2411"/>
                </a:lnTo>
                <a:lnTo>
                  <a:pt x="1572" y="2411"/>
                </a:lnTo>
                <a:lnTo>
                  <a:pt x="1572" y="2398"/>
                </a:lnTo>
                <a:lnTo>
                  <a:pt x="1563" y="2395"/>
                </a:lnTo>
                <a:lnTo>
                  <a:pt x="1556" y="2384"/>
                </a:lnTo>
                <a:lnTo>
                  <a:pt x="1549" y="2373"/>
                </a:lnTo>
                <a:lnTo>
                  <a:pt x="1543" y="2358"/>
                </a:lnTo>
                <a:lnTo>
                  <a:pt x="1532" y="2358"/>
                </a:lnTo>
                <a:lnTo>
                  <a:pt x="1532" y="2351"/>
                </a:lnTo>
                <a:lnTo>
                  <a:pt x="1518" y="2338"/>
                </a:lnTo>
                <a:lnTo>
                  <a:pt x="1507" y="2324"/>
                </a:lnTo>
                <a:lnTo>
                  <a:pt x="1496" y="2309"/>
                </a:lnTo>
                <a:lnTo>
                  <a:pt x="1476" y="2295"/>
                </a:lnTo>
                <a:lnTo>
                  <a:pt x="1476" y="2282"/>
                </a:lnTo>
                <a:lnTo>
                  <a:pt x="1465" y="2278"/>
                </a:lnTo>
                <a:lnTo>
                  <a:pt x="1458" y="2273"/>
                </a:lnTo>
                <a:lnTo>
                  <a:pt x="1452" y="2264"/>
                </a:lnTo>
                <a:lnTo>
                  <a:pt x="1452" y="2249"/>
                </a:lnTo>
                <a:lnTo>
                  <a:pt x="1440" y="2244"/>
                </a:lnTo>
                <a:lnTo>
                  <a:pt x="1436" y="2235"/>
                </a:lnTo>
                <a:lnTo>
                  <a:pt x="1436" y="2218"/>
                </a:lnTo>
                <a:lnTo>
                  <a:pt x="1429" y="2218"/>
                </a:lnTo>
                <a:lnTo>
                  <a:pt x="1423" y="2206"/>
                </a:lnTo>
                <a:lnTo>
                  <a:pt x="1420" y="2196"/>
                </a:lnTo>
                <a:lnTo>
                  <a:pt x="1414" y="2187"/>
                </a:lnTo>
                <a:lnTo>
                  <a:pt x="1411" y="2175"/>
                </a:lnTo>
                <a:lnTo>
                  <a:pt x="1409" y="2158"/>
                </a:lnTo>
                <a:lnTo>
                  <a:pt x="1432" y="2158"/>
                </a:lnTo>
                <a:lnTo>
                  <a:pt x="1432" y="2151"/>
                </a:lnTo>
                <a:lnTo>
                  <a:pt x="1440" y="2146"/>
                </a:lnTo>
                <a:lnTo>
                  <a:pt x="1440" y="2086"/>
                </a:lnTo>
                <a:lnTo>
                  <a:pt x="1449" y="2086"/>
                </a:lnTo>
                <a:lnTo>
                  <a:pt x="1443" y="2075"/>
                </a:lnTo>
                <a:lnTo>
                  <a:pt x="1440" y="2075"/>
                </a:lnTo>
                <a:lnTo>
                  <a:pt x="1438" y="2060"/>
                </a:lnTo>
                <a:lnTo>
                  <a:pt x="1441" y="2047"/>
                </a:lnTo>
                <a:lnTo>
                  <a:pt x="1447" y="2035"/>
                </a:lnTo>
                <a:lnTo>
                  <a:pt x="1452" y="2026"/>
                </a:lnTo>
                <a:lnTo>
                  <a:pt x="1460" y="2022"/>
                </a:lnTo>
                <a:lnTo>
                  <a:pt x="1460" y="1998"/>
                </a:lnTo>
                <a:lnTo>
                  <a:pt x="1469" y="1998"/>
                </a:lnTo>
                <a:lnTo>
                  <a:pt x="1467" y="1993"/>
                </a:lnTo>
                <a:lnTo>
                  <a:pt x="1463" y="1986"/>
                </a:lnTo>
                <a:lnTo>
                  <a:pt x="1463" y="1978"/>
                </a:lnTo>
                <a:lnTo>
                  <a:pt x="1463" y="1969"/>
                </a:lnTo>
                <a:lnTo>
                  <a:pt x="1469" y="1969"/>
                </a:lnTo>
                <a:lnTo>
                  <a:pt x="1469" y="1955"/>
                </a:lnTo>
                <a:lnTo>
                  <a:pt x="1460" y="1951"/>
                </a:lnTo>
                <a:lnTo>
                  <a:pt x="1460" y="1942"/>
                </a:lnTo>
                <a:lnTo>
                  <a:pt x="1456" y="1942"/>
                </a:lnTo>
                <a:lnTo>
                  <a:pt x="1452" y="1922"/>
                </a:lnTo>
                <a:lnTo>
                  <a:pt x="1432" y="1918"/>
                </a:lnTo>
                <a:lnTo>
                  <a:pt x="1429" y="1915"/>
                </a:lnTo>
                <a:lnTo>
                  <a:pt x="1427" y="1911"/>
                </a:lnTo>
                <a:lnTo>
                  <a:pt x="1423" y="1907"/>
                </a:lnTo>
                <a:lnTo>
                  <a:pt x="1421" y="1904"/>
                </a:lnTo>
                <a:lnTo>
                  <a:pt x="1420" y="1898"/>
                </a:lnTo>
                <a:lnTo>
                  <a:pt x="1416" y="1898"/>
                </a:lnTo>
                <a:lnTo>
                  <a:pt x="1416" y="1886"/>
                </a:lnTo>
                <a:lnTo>
                  <a:pt x="1396" y="1886"/>
                </a:lnTo>
                <a:lnTo>
                  <a:pt x="1396" y="1882"/>
                </a:lnTo>
                <a:lnTo>
                  <a:pt x="1372" y="1882"/>
                </a:lnTo>
                <a:lnTo>
                  <a:pt x="1372" y="1886"/>
                </a:lnTo>
                <a:lnTo>
                  <a:pt x="1343" y="1886"/>
                </a:lnTo>
                <a:lnTo>
                  <a:pt x="1343" y="1882"/>
                </a:lnTo>
                <a:lnTo>
                  <a:pt x="1340" y="1882"/>
                </a:lnTo>
                <a:lnTo>
                  <a:pt x="1332" y="1895"/>
                </a:lnTo>
                <a:lnTo>
                  <a:pt x="1256" y="1898"/>
                </a:lnTo>
                <a:lnTo>
                  <a:pt x="1252" y="1893"/>
                </a:lnTo>
                <a:lnTo>
                  <a:pt x="1249" y="1891"/>
                </a:lnTo>
                <a:lnTo>
                  <a:pt x="1245" y="1889"/>
                </a:lnTo>
                <a:lnTo>
                  <a:pt x="1243" y="1889"/>
                </a:lnTo>
                <a:lnTo>
                  <a:pt x="1240" y="1886"/>
                </a:lnTo>
                <a:lnTo>
                  <a:pt x="1240" y="1878"/>
                </a:lnTo>
                <a:lnTo>
                  <a:pt x="1232" y="1875"/>
                </a:lnTo>
                <a:lnTo>
                  <a:pt x="1223" y="1835"/>
                </a:lnTo>
                <a:lnTo>
                  <a:pt x="1216" y="1829"/>
                </a:lnTo>
                <a:lnTo>
                  <a:pt x="1216" y="1822"/>
                </a:lnTo>
                <a:lnTo>
                  <a:pt x="1209" y="1818"/>
                </a:lnTo>
                <a:lnTo>
                  <a:pt x="1209" y="1811"/>
                </a:lnTo>
                <a:lnTo>
                  <a:pt x="1203" y="1811"/>
                </a:lnTo>
                <a:lnTo>
                  <a:pt x="1203" y="1802"/>
                </a:lnTo>
                <a:lnTo>
                  <a:pt x="1176" y="1778"/>
                </a:lnTo>
                <a:lnTo>
                  <a:pt x="1100" y="1775"/>
                </a:lnTo>
                <a:lnTo>
                  <a:pt x="1100" y="1778"/>
                </a:lnTo>
                <a:lnTo>
                  <a:pt x="1016" y="1791"/>
                </a:lnTo>
                <a:lnTo>
                  <a:pt x="1016" y="1802"/>
                </a:lnTo>
                <a:lnTo>
                  <a:pt x="1012" y="1804"/>
                </a:lnTo>
                <a:lnTo>
                  <a:pt x="1009" y="1807"/>
                </a:lnTo>
                <a:lnTo>
                  <a:pt x="1007" y="1807"/>
                </a:lnTo>
                <a:lnTo>
                  <a:pt x="1003" y="1809"/>
                </a:lnTo>
                <a:lnTo>
                  <a:pt x="1000" y="1809"/>
                </a:lnTo>
                <a:lnTo>
                  <a:pt x="996" y="1809"/>
                </a:lnTo>
                <a:lnTo>
                  <a:pt x="989" y="1811"/>
                </a:lnTo>
                <a:lnTo>
                  <a:pt x="989" y="1815"/>
                </a:lnTo>
                <a:lnTo>
                  <a:pt x="943" y="1818"/>
                </a:lnTo>
                <a:lnTo>
                  <a:pt x="940" y="1826"/>
                </a:lnTo>
                <a:lnTo>
                  <a:pt x="923" y="1829"/>
                </a:lnTo>
                <a:lnTo>
                  <a:pt x="920" y="1838"/>
                </a:lnTo>
                <a:lnTo>
                  <a:pt x="903" y="1842"/>
                </a:lnTo>
                <a:lnTo>
                  <a:pt x="903" y="1846"/>
                </a:lnTo>
                <a:lnTo>
                  <a:pt x="869" y="1851"/>
                </a:lnTo>
                <a:lnTo>
                  <a:pt x="869" y="1855"/>
                </a:lnTo>
                <a:lnTo>
                  <a:pt x="860" y="1855"/>
                </a:lnTo>
                <a:lnTo>
                  <a:pt x="856" y="1862"/>
                </a:lnTo>
                <a:lnTo>
                  <a:pt x="841" y="1869"/>
                </a:lnTo>
                <a:lnTo>
                  <a:pt x="820" y="1871"/>
                </a:lnTo>
                <a:lnTo>
                  <a:pt x="809" y="1858"/>
                </a:lnTo>
                <a:lnTo>
                  <a:pt x="796" y="1856"/>
                </a:lnTo>
                <a:lnTo>
                  <a:pt x="781" y="1856"/>
                </a:lnTo>
                <a:lnTo>
                  <a:pt x="763" y="1855"/>
                </a:lnTo>
                <a:lnTo>
                  <a:pt x="763" y="1851"/>
                </a:lnTo>
                <a:lnTo>
                  <a:pt x="740" y="1851"/>
                </a:lnTo>
                <a:lnTo>
                  <a:pt x="736" y="1842"/>
                </a:lnTo>
                <a:lnTo>
                  <a:pt x="729" y="1840"/>
                </a:lnTo>
                <a:lnTo>
                  <a:pt x="714" y="1840"/>
                </a:lnTo>
                <a:lnTo>
                  <a:pt x="701" y="1840"/>
                </a:lnTo>
                <a:lnTo>
                  <a:pt x="692" y="1842"/>
                </a:lnTo>
                <a:lnTo>
                  <a:pt x="689" y="1851"/>
                </a:lnTo>
                <a:lnTo>
                  <a:pt x="663" y="1851"/>
                </a:lnTo>
                <a:lnTo>
                  <a:pt x="663" y="1846"/>
                </a:lnTo>
                <a:lnTo>
                  <a:pt x="652" y="1851"/>
                </a:lnTo>
                <a:lnTo>
                  <a:pt x="652" y="1855"/>
                </a:lnTo>
                <a:lnTo>
                  <a:pt x="629" y="1855"/>
                </a:lnTo>
                <a:lnTo>
                  <a:pt x="629" y="1858"/>
                </a:lnTo>
                <a:lnTo>
                  <a:pt x="620" y="1858"/>
                </a:lnTo>
                <a:lnTo>
                  <a:pt x="616" y="1866"/>
                </a:lnTo>
                <a:lnTo>
                  <a:pt x="609" y="1866"/>
                </a:lnTo>
                <a:lnTo>
                  <a:pt x="609" y="1871"/>
                </a:lnTo>
                <a:lnTo>
                  <a:pt x="576" y="1875"/>
                </a:lnTo>
                <a:lnTo>
                  <a:pt x="576" y="1878"/>
                </a:lnTo>
                <a:lnTo>
                  <a:pt x="563" y="1878"/>
                </a:lnTo>
                <a:lnTo>
                  <a:pt x="560" y="1886"/>
                </a:lnTo>
                <a:lnTo>
                  <a:pt x="549" y="1886"/>
                </a:lnTo>
                <a:lnTo>
                  <a:pt x="549" y="1889"/>
                </a:lnTo>
                <a:lnTo>
                  <a:pt x="509" y="1895"/>
                </a:lnTo>
                <a:lnTo>
                  <a:pt x="509" y="1889"/>
                </a:lnTo>
                <a:lnTo>
                  <a:pt x="500" y="1889"/>
                </a:lnTo>
                <a:lnTo>
                  <a:pt x="496" y="1882"/>
                </a:lnTo>
                <a:lnTo>
                  <a:pt x="483" y="1882"/>
                </a:lnTo>
                <a:lnTo>
                  <a:pt x="480" y="1875"/>
                </a:lnTo>
                <a:lnTo>
                  <a:pt x="472" y="1875"/>
                </a:lnTo>
                <a:lnTo>
                  <a:pt x="469" y="1866"/>
                </a:lnTo>
                <a:lnTo>
                  <a:pt x="460" y="1866"/>
                </a:lnTo>
                <a:lnTo>
                  <a:pt x="456" y="1858"/>
                </a:lnTo>
                <a:lnTo>
                  <a:pt x="449" y="1858"/>
                </a:lnTo>
                <a:lnTo>
                  <a:pt x="443" y="1851"/>
                </a:lnTo>
                <a:lnTo>
                  <a:pt x="429" y="1846"/>
                </a:lnTo>
                <a:lnTo>
                  <a:pt x="420" y="1835"/>
                </a:lnTo>
                <a:lnTo>
                  <a:pt x="412" y="1835"/>
                </a:lnTo>
                <a:lnTo>
                  <a:pt x="372" y="1791"/>
                </a:lnTo>
                <a:lnTo>
                  <a:pt x="363" y="1791"/>
                </a:lnTo>
                <a:lnTo>
                  <a:pt x="360" y="1782"/>
                </a:lnTo>
                <a:lnTo>
                  <a:pt x="349" y="1778"/>
                </a:lnTo>
                <a:lnTo>
                  <a:pt x="349" y="1775"/>
                </a:lnTo>
                <a:lnTo>
                  <a:pt x="332" y="1769"/>
                </a:lnTo>
                <a:lnTo>
                  <a:pt x="329" y="1762"/>
                </a:lnTo>
                <a:lnTo>
                  <a:pt x="316" y="1762"/>
                </a:lnTo>
                <a:lnTo>
                  <a:pt x="309" y="1742"/>
                </a:lnTo>
                <a:lnTo>
                  <a:pt x="300" y="1742"/>
                </a:lnTo>
                <a:lnTo>
                  <a:pt x="300" y="1738"/>
                </a:lnTo>
                <a:lnTo>
                  <a:pt x="292" y="1738"/>
                </a:lnTo>
                <a:lnTo>
                  <a:pt x="289" y="1731"/>
                </a:lnTo>
                <a:lnTo>
                  <a:pt x="276" y="1731"/>
                </a:lnTo>
                <a:lnTo>
                  <a:pt x="269" y="1718"/>
                </a:lnTo>
                <a:lnTo>
                  <a:pt x="265" y="1716"/>
                </a:lnTo>
                <a:lnTo>
                  <a:pt x="261" y="1716"/>
                </a:lnTo>
                <a:lnTo>
                  <a:pt x="260" y="1716"/>
                </a:lnTo>
                <a:lnTo>
                  <a:pt x="258" y="1716"/>
                </a:lnTo>
                <a:lnTo>
                  <a:pt x="258" y="1716"/>
                </a:lnTo>
                <a:lnTo>
                  <a:pt x="256" y="1716"/>
                </a:lnTo>
                <a:lnTo>
                  <a:pt x="254" y="1715"/>
                </a:lnTo>
                <a:lnTo>
                  <a:pt x="254" y="1711"/>
                </a:lnTo>
                <a:lnTo>
                  <a:pt x="252" y="1706"/>
                </a:lnTo>
                <a:lnTo>
                  <a:pt x="240" y="1706"/>
                </a:lnTo>
                <a:lnTo>
                  <a:pt x="236" y="1689"/>
                </a:lnTo>
                <a:lnTo>
                  <a:pt x="232" y="1689"/>
                </a:lnTo>
                <a:lnTo>
                  <a:pt x="232" y="1678"/>
                </a:lnTo>
                <a:lnTo>
                  <a:pt x="216" y="1671"/>
                </a:lnTo>
                <a:lnTo>
                  <a:pt x="212" y="1622"/>
                </a:lnTo>
                <a:lnTo>
                  <a:pt x="216" y="1622"/>
                </a:lnTo>
                <a:lnTo>
                  <a:pt x="216" y="1618"/>
                </a:lnTo>
                <a:lnTo>
                  <a:pt x="209" y="1615"/>
                </a:lnTo>
                <a:lnTo>
                  <a:pt x="203" y="1602"/>
                </a:lnTo>
                <a:lnTo>
                  <a:pt x="192" y="1595"/>
                </a:lnTo>
                <a:lnTo>
                  <a:pt x="192" y="1582"/>
                </a:lnTo>
                <a:lnTo>
                  <a:pt x="189" y="1582"/>
                </a:lnTo>
                <a:lnTo>
                  <a:pt x="189" y="1578"/>
                </a:lnTo>
                <a:lnTo>
                  <a:pt x="185" y="1576"/>
                </a:lnTo>
                <a:lnTo>
                  <a:pt x="180" y="1575"/>
                </a:lnTo>
                <a:lnTo>
                  <a:pt x="176" y="1575"/>
                </a:lnTo>
                <a:lnTo>
                  <a:pt x="171" y="1573"/>
                </a:lnTo>
                <a:lnTo>
                  <a:pt x="169" y="1569"/>
                </a:lnTo>
                <a:lnTo>
                  <a:pt x="169" y="1562"/>
                </a:lnTo>
                <a:lnTo>
                  <a:pt x="149" y="1558"/>
                </a:lnTo>
                <a:lnTo>
                  <a:pt x="143" y="1547"/>
                </a:lnTo>
                <a:lnTo>
                  <a:pt x="140" y="1540"/>
                </a:lnTo>
                <a:lnTo>
                  <a:pt x="134" y="1531"/>
                </a:lnTo>
                <a:lnTo>
                  <a:pt x="132" y="1518"/>
                </a:lnTo>
                <a:lnTo>
                  <a:pt x="118" y="1511"/>
                </a:lnTo>
                <a:lnTo>
                  <a:pt x="111" y="1498"/>
                </a:lnTo>
                <a:lnTo>
                  <a:pt x="109" y="1478"/>
                </a:lnTo>
                <a:lnTo>
                  <a:pt x="107" y="1476"/>
                </a:lnTo>
                <a:lnTo>
                  <a:pt x="105" y="1476"/>
                </a:lnTo>
                <a:lnTo>
                  <a:pt x="105" y="1475"/>
                </a:lnTo>
                <a:lnTo>
                  <a:pt x="105" y="1475"/>
                </a:lnTo>
                <a:lnTo>
                  <a:pt x="105" y="1473"/>
                </a:lnTo>
                <a:lnTo>
                  <a:pt x="103" y="1469"/>
                </a:lnTo>
                <a:lnTo>
                  <a:pt x="92" y="1469"/>
                </a:lnTo>
                <a:lnTo>
                  <a:pt x="92" y="1478"/>
                </a:lnTo>
                <a:lnTo>
                  <a:pt x="72" y="1478"/>
                </a:lnTo>
                <a:lnTo>
                  <a:pt x="69" y="1462"/>
                </a:lnTo>
                <a:lnTo>
                  <a:pt x="56" y="1458"/>
                </a:lnTo>
                <a:lnTo>
                  <a:pt x="54" y="1453"/>
                </a:lnTo>
                <a:lnTo>
                  <a:pt x="52" y="1449"/>
                </a:lnTo>
                <a:lnTo>
                  <a:pt x="51" y="1446"/>
                </a:lnTo>
                <a:lnTo>
                  <a:pt x="49" y="1444"/>
                </a:lnTo>
                <a:lnTo>
                  <a:pt x="45" y="1440"/>
                </a:lnTo>
                <a:lnTo>
                  <a:pt x="43" y="1435"/>
                </a:lnTo>
                <a:lnTo>
                  <a:pt x="29" y="1435"/>
                </a:lnTo>
                <a:lnTo>
                  <a:pt x="25" y="1416"/>
                </a:lnTo>
                <a:lnTo>
                  <a:pt x="23" y="1395"/>
                </a:lnTo>
                <a:lnTo>
                  <a:pt x="27" y="1386"/>
                </a:lnTo>
                <a:lnTo>
                  <a:pt x="27" y="1376"/>
                </a:lnTo>
                <a:lnTo>
                  <a:pt x="27" y="1366"/>
                </a:lnTo>
                <a:lnTo>
                  <a:pt x="29" y="1355"/>
                </a:lnTo>
                <a:lnTo>
                  <a:pt x="32" y="1355"/>
                </a:lnTo>
                <a:lnTo>
                  <a:pt x="34" y="1351"/>
                </a:lnTo>
                <a:lnTo>
                  <a:pt x="34" y="1347"/>
                </a:lnTo>
                <a:lnTo>
                  <a:pt x="36" y="1344"/>
                </a:lnTo>
                <a:lnTo>
                  <a:pt x="36" y="1338"/>
                </a:lnTo>
                <a:lnTo>
                  <a:pt x="23" y="1335"/>
                </a:lnTo>
                <a:lnTo>
                  <a:pt x="20" y="1322"/>
                </a:lnTo>
                <a:lnTo>
                  <a:pt x="14" y="1311"/>
                </a:lnTo>
                <a:lnTo>
                  <a:pt x="7" y="1302"/>
                </a:lnTo>
                <a:lnTo>
                  <a:pt x="3" y="1291"/>
                </a:lnTo>
                <a:lnTo>
                  <a:pt x="0" y="1275"/>
                </a:lnTo>
                <a:lnTo>
                  <a:pt x="14" y="1264"/>
                </a:lnTo>
                <a:lnTo>
                  <a:pt x="27" y="1251"/>
                </a:lnTo>
                <a:lnTo>
                  <a:pt x="36" y="1235"/>
                </a:lnTo>
                <a:lnTo>
                  <a:pt x="40" y="1235"/>
                </a:lnTo>
                <a:lnTo>
                  <a:pt x="43" y="1209"/>
                </a:lnTo>
                <a:lnTo>
                  <a:pt x="49" y="1209"/>
                </a:lnTo>
                <a:lnTo>
                  <a:pt x="52" y="1166"/>
                </a:lnTo>
                <a:lnTo>
                  <a:pt x="60" y="1162"/>
                </a:lnTo>
                <a:lnTo>
                  <a:pt x="63" y="1142"/>
                </a:lnTo>
                <a:lnTo>
                  <a:pt x="69" y="1142"/>
                </a:lnTo>
                <a:lnTo>
                  <a:pt x="69" y="1135"/>
                </a:lnTo>
                <a:lnTo>
                  <a:pt x="72" y="1135"/>
                </a:lnTo>
                <a:lnTo>
                  <a:pt x="78" y="1113"/>
                </a:lnTo>
                <a:lnTo>
                  <a:pt x="76" y="1089"/>
                </a:lnTo>
                <a:lnTo>
                  <a:pt x="72" y="1066"/>
                </a:lnTo>
                <a:lnTo>
                  <a:pt x="72" y="1049"/>
                </a:lnTo>
                <a:lnTo>
                  <a:pt x="56" y="1038"/>
                </a:lnTo>
                <a:lnTo>
                  <a:pt x="60" y="1002"/>
                </a:lnTo>
                <a:lnTo>
                  <a:pt x="63" y="1002"/>
                </a:lnTo>
                <a:lnTo>
                  <a:pt x="63" y="995"/>
                </a:lnTo>
                <a:lnTo>
                  <a:pt x="69" y="995"/>
                </a:lnTo>
                <a:lnTo>
                  <a:pt x="69" y="982"/>
                </a:lnTo>
                <a:lnTo>
                  <a:pt x="67" y="971"/>
                </a:lnTo>
                <a:lnTo>
                  <a:pt x="63" y="962"/>
                </a:lnTo>
                <a:lnTo>
                  <a:pt x="52" y="962"/>
                </a:lnTo>
                <a:lnTo>
                  <a:pt x="52" y="955"/>
                </a:lnTo>
                <a:lnTo>
                  <a:pt x="51" y="956"/>
                </a:lnTo>
                <a:lnTo>
                  <a:pt x="49" y="956"/>
                </a:lnTo>
                <a:lnTo>
                  <a:pt x="49" y="956"/>
                </a:lnTo>
                <a:lnTo>
                  <a:pt x="49" y="958"/>
                </a:lnTo>
                <a:lnTo>
                  <a:pt x="49" y="958"/>
                </a:lnTo>
                <a:lnTo>
                  <a:pt x="49" y="962"/>
                </a:lnTo>
                <a:lnTo>
                  <a:pt x="23" y="962"/>
                </a:lnTo>
                <a:lnTo>
                  <a:pt x="29" y="902"/>
                </a:lnTo>
                <a:lnTo>
                  <a:pt x="36" y="902"/>
                </a:lnTo>
                <a:lnTo>
                  <a:pt x="36" y="871"/>
                </a:lnTo>
                <a:lnTo>
                  <a:pt x="63" y="849"/>
                </a:lnTo>
                <a:lnTo>
                  <a:pt x="69" y="831"/>
                </a:lnTo>
                <a:lnTo>
                  <a:pt x="72" y="831"/>
                </a:lnTo>
                <a:lnTo>
                  <a:pt x="76" y="815"/>
                </a:lnTo>
                <a:lnTo>
                  <a:pt x="80" y="815"/>
                </a:lnTo>
                <a:lnTo>
                  <a:pt x="80" y="802"/>
                </a:lnTo>
                <a:lnTo>
                  <a:pt x="89" y="798"/>
                </a:lnTo>
                <a:lnTo>
                  <a:pt x="92" y="769"/>
                </a:lnTo>
                <a:lnTo>
                  <a:pt x="92" y="769"/>
                </a:lnTo>
                <a:lnTo>
                  <a:pt x="94" y="767"/>
                </a:lnTo>
                <a:lnTo>
                  <a:pt x="96" y="767"/>
                </a:lnTo>
                <a:lnTo>
                  <a:pt x="98" y="766"/>
                </a:lnTo>
                <a:lnTo>
                  <a:pt x="98" y="764"/>
                </a:lnTo>
                <a:lnTo>
                  <a:pt x="100" y="758"/>
                </a:lnTo>
                <a:lnTo>
                  <a:pt x="109" y="758"/>
                </a:lnTo>
                <a:lnTo>
                  <a:pt x="149" y="715"/>
                </a:lnTo>
                <a:lnTo>
                  <a:pt x="156" y="709"/>
                </a:lnTo>
                <a:lnTo>
                  <a:pt x="156" y="675"/>
                </a:lnTo>
                <a:lnTo>
                  <a:pt x="160" y="675"/>
                </a:lnTo>
                <a:lnTo>
                  <a:pt x="163" y="658"/>
                </a:lnTo>
                <a:lnTo>
                  <a:pt x="172" y="655"/>
                </a:lnTo>
                <a:lnTo>
                  <a:pt x="172" y="646"/>
                </a:lnTo>
                <a:lnTo>
                  <a:pt x="176" y="646"/>
                </a:lnTo>
                <a:lnTo>
                  <a:pt x="176" y="629"/>
                </a:lnTo>
                <a:lnTo>
                  <a:pt x="180" y="629"/>
                </a:lnTo>
                <a:lnTo>
                  <a:pt x="183" y="626"/>
                </a:lnTo>
                <a:lnTo>
                  <a:pt x="187" y="624"/>
                </a:lnTo>
                <a:lnTo>
                  <a:pt x="191" y="624"/>
                </a:lnTo>
                <a:lnTo>
                  <a:pt x="194" y="624"/>
                </a:lnTo>
                <a:lnTo>
                  <a:pt x="196" y="624"/>
                </a:lnTo>
                <a:lnTo>
                  <a:pt x="200" y="624"/>
                </a:lnTo>
                <a:lnTo>
                  <a:pt x="203" y="622"/>
                </a:lnTo>
                <a:lnTo>
                  <a:pt x="212" y="611"/>
                </a:lnTo>
                <a:lnTo>
                  <a:pt x="220" y="611"/>
                </a:lnTo>
                <a:lnTo>
                  <a:pt x="223" y="602"/>
                </a:lnTo>
                <a:lnTo>
                  <a:pt x="229" y="602"/>
                </a:lnTo>
                <a:lnTo>
                  <a:pt x="229" y="595"/>
                </a:lnTo>
                <a:lnTo>
                  <a:pt x="236" y="589"/>
                </a:lnTo>
                <a:lnTo>
                  <a:pt x="236" y="582"/>
                </a:lnTo>
                <a:lnTo>
                  <a:pt x="243" y="578"/>
                </a:lnTo>
                <a:lnTo>
                  <a:pt x="243" y="558"/>
                </a:lnTo>
                <a:lnTo>
                  <a:pt x="249" y="558"/>
                </a:lnTo>
                <a:lnTo>
                  <a:pt x="251" y="555"/>
                </a:lnTo>
                <a:lnTo>
                  <a:pt x="252" y="551"/>
                </a:lnTo>
                <a:lnTo>
                  <a:pt x="254" y="549"/>
                </a:lnTo>
                <a:lnTo>
                  <a:pt x="254" y="544"/>
                </a:lnTo>
                <a:lnTo>
                  <a:pt x="256" y="538"/>
                </a:lnTo>
                <a:lnTo>
                  <a:pt x="280" y="531"/>
                </a:lnTo>
                <a:lnTo>
                  <a:pt x="280" y="526"/>
                </a:lnTo>
                <a:lnTo>
                  <a:pt x="320" y="522"/>
                </a:lnTo>
                <a:lnTo>
                  <a:pt x="320" y="518"/>
                </a:lnTo>
                <a:lnTo>
                  <a:pt x="329" y="518"/>
                </a:lnTo>
                <a:lnTo>
                  <a:pt x="329" y="515"/>
                </a:lnTo>
                <a:lnTo>
                  <a:pt x="349" y="509"/>
                </a:lnTo>
                <a:lnTo>
                  <a:pt x="372" y="482"/>
                </a:lnTo>
                <a:lnTo>
                  <a:pt x="389" y="478"/>
                </a:lnTo>
                <a:lnTo>
                  <a:pt x="443" y="415"/>
                </a:lnTo>
                <a:lnTo>
                  <a:pt x="441" y="398"/>
                </a:lnTo>
                <a:lnTo>
                  <a:pt x="436" y="380"/>
                </a:lnTo>
                <a:lnTo>
                  <a:pt x="434" y="362"/>
                </a:lnTo>
                <a:lnTo>
                  <a:pt x="436" y="342"/>
                </a:lnTo>
                <a:lnTo>
                  <a:pt x="445" y="320"/>
                </a:lnTo>
                <a:lnTo>
                  <a:pt x="460" y="302"/>
                </a:lnTo>
                <a:lnTo>
                  <a:pt x="472" y="295"/>
                </a:lnTo>
                <a:lnTo>
                  <a:pt x="472" y="271"/>
                </a:lnTo>
                <a:lnTo>
                  <a:pt x="476" y="271"/>
                </a:lnTo>
                <a:lnTo>
                  <a:pt x="496" y="246"/>
                </a:lnTo>
                <a:lnTo>
                  <a:pt x="503" y="246"/>
                </a:lnTo>
                <a:lnTo>
                  <a:pt x="520" y="226"/>
                </a:lnTo>
                <a:lnTo>
                  <a:pt x="529" y="226"/>
                </a:lnTo>
                <a:lnTo>
                  <a:pt x="529" y="222"/>
                </a:lnTo>
                <a:lnTo>
                  <a:pt x="536" y="222"/>
                </a:lnTo>
                <a:lnTo>
                  <a:pt x="536" y="218"/>
                </a:lnTo>
                <a:lnTo>
                  <a:pt x="549" y="218"/>
                </a:lnTo>
                <a:lnTo>
                  <a:pt x="549" y="215"/>
                </a:lnTo>
                <a:lnTo>
                  <a:pt x="563" y="209"/>
                </a:lnTo>
                <a:lnTo>
                  <a:pt x="563" y="206"/>
                </a:lnTo>
                <a:lnTo>
                  <a:pt x="583" y="202"/>
                </a:lnTo>
                <a:lnTo>
                  <a:pt x="589" y="195"/>
                </a:lnTo>
                <a:lnTo>
                  <a:pt x="596" y="195"/>
                </a:lnTo>
                <a:lnTo>
                  <a:pt x="603" y="182"/>
                </a:lnTo>
                <a:lnTo>
                  <a:pt x="609" y="182"/>
                </a:lnTo>
                <a:lnTo>
                  <a:pt x="609" y="175"/>
                </a:lnTo>
                <a:lnTo>
                  <a:pt x="620" y="166"/>
                </a:lnTo>
                <a:lnTo>
                  <a:pt x="620" y="158"/>
                </a:lnTo>
                <a:lnTo>
                  <a:pt x="623" y="158"/>
                </a:lnTo>
                <a:lnTo>
                  <a:pt x="623" y="149"/>
                </a:lnTo>
                <a:lnTo>
                  <a:pt x="629" y="149"/>
                </a:lnTo>
                <a:lnTo>
                  <a:pt x="629" y="142"/>
                </a:lnTo>
                <a:lnTo>
                  <a:pt x="632" y="142"/>
                </a:lnTo>
                <a:lnTo>
                  <a:pt x="632" y="135"/>
                </a:lnTo>
                <a:lnTo>
                  <a:pt x="640" y="131"/>
                </a:lnTo>
                <a:lnTo>
                  <a:pt x="640" y="122"/>
                </a:lnTo>
                <a:lnTo>
                  <a:pt x="643" y="122"/>
                </a:lnTo>
                <a:lnTo>
                  <a:pt x="643" y="115"/>
                </a:lnTo>
                <a:lnTo>
                  <a:pt x="649" y="115"/>
                </a:lnTo>
                <a:lnTo>
                  <a:pt x="649" y="106"/>
                </a:lnTo>
                <a:lnTo>
                  <a:pt x="652" y="106"/>
                </a:lnTo>
                <a:lnTo>
                  <a:pt x="652" y="98"/>
                </a:lnTo>
                <a:lnTo>
                  <a:pt x="656" y="98"/>
                </a:lnTo>
                <a:lnTo>
                  <a:pt x="660" y="86"/>
                </a:lnTo>
                <a:lnTo>
                  <a:pt x="700" y="82"/>
                </a:lnTo>
                <a:lnTo>
                  <a:pt x="705" y="93"/>
                </a:lnTo>
                <a:lnTo>
                  <a:pt x="712" y="106"/>
                </a:lnTo>
                <a:lnTo>
                  <a:pt x="720" y="115"/>
                </a:lnTo>
                <a:lnTo>
                  <a:pt x="723" y="116"/>
                </a:lnTo>
                <a:lnTo>
                  <a:pt x="725" y="116"/>
                </a:lnTo>
                <a:lnTo>
                  <a:pt x="729" y="116"/>
                </a:lnTo>
                <a:lnTo>
                  <a:pt x="731" y="118"/>
                </a:lnTo>
                <a:lnTo>
                  <a:pt x="732" y="118"/>
                </a:lnTo>
                <a:lnTo>
                  <a:pt x="736" y="122"/>
                </a:lnTo>
                <a:lnTo>
                  <a:pt x="776" y="118"/>
                </a:lnTo>
                <a:lnTo>
                  <a:pt x="776" y="122"/>
                </a:lnTo>
                <a:lnTo>
                  <a:pt x="792" y="122"/>
                </a:lnTo>
                <a:lnTo>
                  <a:pt x="796" y="115"/>
                </a:lnTo>
                <a:lnTo>
                  <a:pt x="811" y="111"/>
                </a:lnTo>
                <a:lnTo>
                  <a:pt x="829" y="111"/>
                </a:lnTo>
                <a:lnTo>
                  <a:pt x="831" y="113"/>
                </a:lnTo>
                <a:lnTo>
                  <a:pt x="832" y="116"/>
                </a:lnTo>
                <a:lnTo>
                  <a:pt x="832" y="118"/>
                </a:lnTo>
                <a:lnTo>
                  <a:pt x="834" y="122"/>
                </a:lnTo>
                <a:lnTo>
                  <a:pt x="836" y="126"/>
                </a:lnTo>
                <a:lnTo>
                  <a:pt x="856" y="124"/>
                </a:lnTo>
                <a:lnTo>
                  <a:pt x="872" y="120"/>
                </a:lnTo>
                <a:lnTo>
                  <a:pt x="889" y="115"/>
                </a:lnTo>
                <a:lnTo>
                  <a:pt x="891" y="109"/>
                </a:lnTo>
                <a:lnTo>
                  <a:pt x="894" y="107"/>
                </a:lnTo>
                <a:lnTo>
                  <a:pt x="896" y="104"/>
                </a:lnTo>
                <a:lnTo>
                  <a:pt x="898" y="100"/>
                </a:lnTo>
                <a:lnTo>
                  <a:pt x="900" y="95"/>
                </a:lnTo>
                <a:lnTo>
                  <a:pt x="916" y="91"/>
                </a:lnTo>
                <a:lnTo>
                  <a:pt x="932" y="86"/>
                </a:lnTo>
                <a:lnTo>
                  <a:pt x="932" y="82"/>
                </a:lnTo>
                <a:lnTo>
                  <a:pt x="960" y="82"/>
                </a:lnTo>
                <a:lnTo>
                  <a:pt x="972" y="66"/>
                </a:lnTo>
                <a:lnTo>
                  <a:pt x="983" y="66"/>
                </a:lnTo>
                <a:lnTo>
                  <a:pt x="992" y="55"/>
                </a:lnTo>
                <a:lnTo>
                  <a:pt x="1012" y="55"/>
                </a:lnTo>
                <a:lnTo>
                  <a:pt x="1012" y="51"/>
                </a:lnTo>
                <a:lnTo>
                  <a:pt x="1023" y="51"/>
                </a:lnTo>
                <a:lnTo>
                  <a:pt x="1023" y="46"/>
                </a:lnTo>
                <a:lnTo>
                  <a:pt x="1032" y="46"/>
                </a:lnTo>
                <a:lnTo>
                  <a:pt x="1032" y="42"/>
                </a:lnTo>
                <a:lnTo>
                  <a:pt x="1096" y="42"/>
                </a:lnTo>
                <a:lnTo>
                  <a:pt x="1103" y="29"/>
                </a:lnTo>
                <a:lnTo>
                  <a:pt x="1209" y="26"/>
                </a:lnTo>
                <a:lnTo>
                  <a:pt x="1249" y="35"/>
                </a:lnTo>
                <a:lnTo>
                  <a:pt x="1249" y="29"/>
                </a:lnTo>
                <a:lnTo>
                  <a:pt x="1269" y="29"/>
                </a:lnTo>
                <a:lnTo>
                  <a:pt x="1272" y="22"/>
                </a:lnTo>
                <a:lnTo>
                  <a:pt x="1289" y="16"/>
                </a:lnTo>
                <a:lnTo>
                  <a:pt x="1312" y="15"/>
                </a:lnTo>
                <a:lnTo>
                  <a:pt x="1316" y="26"/>
                </a:lnTo>
                <a:lnTo>
                  <a:pt x="1320" y="26"/>
                </a:lnTo>
                <a:lnTo>
                  <a:pt x="1323" y="24"/>
                </a:lnTo>
                <a:lnTo>
                  <a:pt x="1325" y="24"/>
                </a:lnTo>
                <a:lnTo>
                  <a:pt x="1325" y="22"/>
                </a:lnTo>
                <a:lnTo>
                  <a:pt x="1327" y="18"/>
                </a:lnTo>
                <a:lnTo>
                  <a:pt x="1329" y="15"/>
                </a:lnTo>
                <a:lnTo>
                  <a:pt x="1356" y="15"/>
                </a:lnTo>
                <a:lnTo>
                  <a:pt x="1356" y="18"/>
                </a:lnTo>
                <a:lnTo>
                  <a:pt x="1365" y="22"/>
                </a:lnTo>
                <a:lnTo>
                  <a:pt x="1380" y="26"/>
                </a:lnTo>
                <a:lnTo>
                  <a:pt x="1394" y="27"/>
                </a:lnTo>
                <a:lnTo>
                  <a:pt x="1409" y="26"/>
                </a:lnTo>
                <a:lnTo>
                  <a:pt x="1412" y="18"/>
                </a:lnTo>
                <a:lnTo>
                  <a:pt x="1436" y="15"/>
                </a:lnTo>
                <a:lnTo>
                  <a:pt x="1436" y="9"/>
                </a:lnTo>
                <a:lnTo>
                  <a:pt x="1443" y="7"/>
                </a:lnTo>
                <a:lnTo>
                  <a:pt x="1456" y="4"/>
                </a:lnTo>
                <a:lnTo>
                  <a:pt x="1469" y="0"/>
                </a:lnTo>
                <a:close/>
              </a:path>
            </a:pathLst>
          </a:custGeom>
          <a:solidFill>
            <a:schemeClr val="accent2"/>
          </a:solidFill>
          <a:ln w="317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0" name="Freeform 9"/>
          <p:cNvSpPr>
            <a:spLocks noEditPoints="1"/>
          </p:cNvSpPr>
          <p:nvPr/>
        </p:nvSpPr>
        <p:spPr bwMode="auto">
          <a:xfrm>
            <a:off x="6688664" y="1022485"/>
            <a:ext cx="1408859" cy="1973812"/>
          </a:xfrm>
          <a:custGeom>
            <a:avLst/>
            <a:gdLst>
              <a:gd name="T0" fmla="*/ 394 w 2798"/>
              <a:gd name="T1" fmla="*/ 3543 h 3920"/>
              <a:gd name="T2" fmla="*/ 361 w 2798"/>
              <a:gd name="T3" fmla="*/ 3652 h 3920"/>
              <a:gd name="T4" fmla="*/ 274 w 2798"/>
              <a:gd name="T5" fmla="*/ 3625 h 3920"/>
              <a:gd name="T6" fmla="*/ 278 w 2798"/>
              <a:gd name="T7" fmla="*/ 3545 h 3920"/>
              <a:gd name="T8" fmla="*/ 1709 w 2798"/>
              <a:gd name="T9" fmla="*/ 1905 h 3920"/>
              <a:gd name="T10" fmla="*/ 1661 w 2798"/>
              <a:gd name="T11" fmla="*/ 1829 h 3920"/>
              <a:gd name="T12" fmla="*/ 1649 w 2798"/>
              <a:gd name="T13" fmla="*/ 1783 h 3920"/>
              <a:gd name="T14" fmla="*/ 1450 w 2798"/>
              <a:gd name="T15" fmla="*/ 1818 h 3920"/>
              <a:gd name="T16" fmla="*/ 1549 w 2798"/>
              <a:gd name="T17" fmla="*/ 1896 h 3920"/>
              <a:gd name="T18" fmla="*/ 1729 w 2798"/>
              <a:gd name="T19" fmla="*/ 1912 h 3920"/>
              <a:gd name="T20" fmla="*/ 1712 w 2798"/>
              <a:gd name="T21" fmla="*/ 2080 h 3920"/>
              <a:gd name="T22" fmla="*/ 1660 w 2798"/>
              <a:gd name="T23" fmla="*/ 2174 h 3920"/>
              <a:gd name="T24" fmla="*/ 1567 w 2798"/>
              <a:gd name="T25" fmla="*/ 2285 h 3920"/>
              <a:gd name="T26" fmla="*/ 1450 w 2798"/>
              <a:gd name="T27" fmla="*/ 2460 h 3920"/>
              <a:gd name="T28" fmla="*/ 1338 w 2798"/>
              <a:gd name="T29" fmla="*/ 2609 h 3920"/>
              <a:gd name="T30" fmla="*/ 1421 w 2798"/>
              <a:gd name="T31" fmla="*/ 2652 h 3920"/>
              <a:gd name="T32" fmla="*/ 1134 w 2798"/>
              <a:gd name="T33" fmla="*/ 2747 h 3920"/>
              <a:gd name="T34" fmla="*/ 960 w 2798"/>
              <a:gd name="T35" fmla="*/ 3150 h 3920"/>
              <a:gd name="T36" fmla="*/ 749 w 2798"/>
              <a:gd name="T37" fmla="*/ 3416 h 3920"/>
              <a:gd name="T38" fmla="*/ 520 w 2798"/>
              <a:gd name="T39" fmla="*/ 3487 h 3920"/>
              <a:gd name="T40" fmla="*/ 227 w 2798"/>
              <a:gd name="T41" fmla="*/ 3383 h 3920"/>
              <a:gd name="T42" fmla="*/ 27 w 2798"/>
              <a:gd name="T43" fmla="*/ 3203 h 3920"/>
              <a:gd name="T44" fmla="*/ 140 w 2798"/>
              <a:gd name="T45" fmla="*/ 3020 h 3920"/>
              <a:gd name="T46" fmla="*/ 334 w 2798"/>
              <a:gd name="T47" fmla="*/ 2810 h 3920"/>
              <a:gd name="T48" fmla="*/ 692 w 2798"/>
              <a:gd name="T49" fmla="*/ 2569 h 3920"/>
              <a:gd name="T50" fmla="*/ 805 w 2798"/>
              <a:gd name="T51" fmla="*/ 2472 h 3920"/>
              <a:gd name="T52" fmla="*/ 1029 w 2798"/>
              <a:gd name="T53" fmla="*/ 2245 h 3920"/>
              <a:gd name="T54" fmla="*/ 1209 w 2798"/>
              <a:gd name="T55" fmla="*/ 1969 h 3920"/>
              <a:gd name="T56" fmla="*/ 1309 w 2798"/>
              <a:gd name="T57" fmla="*/ 1787 h 3920"/>
              <a:gd name="T58" fmla="*/ 1338 w 2798"/>
              <a:gd name="T59" fmla="*/ 1760 h 3920"/>
              <a:gd name="T60" fmla="*/ 1969 w 2798"/>
              <a:gd name="T61" fmla="*/ 516 h 3920"/>
              <a:gd name="T62" fmla="*/ 2060 w 2798"/>
              <a:gd name="T63" fmla="*/ 590 h 3920"/>
              <a:gd name="T64" fmla="*/ 1485 w 2798"/>
              <a:gd name="T65" fmla="*/ 132 h 3920"/>
              <a:gd name="T66" fmla="*/ 1609 w 2798"/>
              <a:gd name="T67" fmla="*/ 163 h 3920"/>
              <a:gd name="T68" fmla="*/ 1778 w 2798"/>
              <a:gd name="T69" fmla="*/ 245 h 3920"/>
              <a:gd name="T70" fmla="*/ 1829 w 2798"/>
              <a:gd name="T71" fmla="*/ 483 h 3920"/>
              <a:gd name="T72" fmla="*/ 1869 w 2798"/>
              <a:gd name="T73" fmla="*/ 632 h 3920"/>
              <a:gd name="T74" fmla="*/ 1861 w 2798"/>
              <a:gd name="T75" fmla="*/ 707 h 3920"/>
              <a:gd name="T76" fmla="*/ 2020 w 2798"/>
              <a:gd name="T77" fmla="*/ 801 h 3920"/>
              <a:gd name="T78" fmla="*/ 2018 w 2798"/>
              <a:gd name="T79" fmla="*/ 612 h 3920"/>
              <a:gd name="T80" fmla="*/ 2147 w 2798"/>
              <a:gd name="T81" fmla="*/ 740 h 3920"/>
              <a:gd name="T82" fmla="*/ 2392 w 2798"/>
              <a:gd name="T83" fmla="*/ 1020 h 3920"/>
              <a:gd name="T84" fmla="*/ 2641 w 2798"/>
              <a:gd name="T85" fmla="*/ 941 h 3920"/>
              <a:gd name="T86" fmla="*/ 2796 w 2798"/>
              <a:gd name="T87" fmla="*/ 983 h 3920"/>
              <a:gd name="T88" fmla="*/ 2652 w 2798"/>
              <a:gd name="T89" fmla="*/ 1274 h 3920"/>
              <a:gd name="T90" fmla="*/ 2554 w 2798"/>
              <a:gd name="T91" fmla="*/ 1367 h 3920"/>
              <a:gd name="T92" fmla="*/ 2412 w 2798"/>
              <a:gd name="T93" fmla="*/ 1552 h 3920"/>
              <a:gd name="T94" fmla="*/ 2192 w 2798"/>
              <a:gd name="T95" fmla="*/ 1878 h 3920"/>
              <a:gd name="T96" fmla="*/ 1925 w 2798"/>
              <a:gd name="T97" fmla="*/ 2000 h 3920"/>
              <a:gd name="T98" fmla="*/ 1798 w 2798"/>
              <a:gd name="T99" fmla="*/ 1965 h 3920"/>
              <a:gd name="T100" fmla="*/ 1918 w 2798"/>
              <a:gd name="T101" fmla="*/ 1829 h 3920"/>
              <a:gd name="T102" fmla="*/ 1650 w 2798"/>
              <a:gd name="T103" fmla="*/ 1474 h 3920"/>
              <a:gd name="T104" fmla="*/ 1814 w 2798"/>
              <a:gd name="T105" fmla="*/ 1241 h 3920"/>
              <a:gd name="T106" fmla="*/ 1870 w 2798"/>
              <a:gd name="T107" fmla="*/ 1045 h 3920"/>
              <a:gd name="T108" fmla="*/ 1885 w 2798"/>
              <a:gd name="T109" fmla="*/ 976 h 3920"/>
              <a:gd name="T110" fmla="*/ 1889 w 2798"/>
              <a:gd name="T111" fmla="*/ 776 h 3920"/>
              <a:gd name="T112" fmla="*/ 1789 w 2798"/>
              <a:gd name="T113" fmla="*/ 640 h 3920"/>
              <a:gd name="T114" fmla="*/ 1698 w 2798"/>
              <a:gd name="T115" fmla="*/ 536 h 3920"/>
              <a:gd name="T116" fmla="*/ 1549 w 2798"/>
              <a:gd name="T117" fmla="*/ 312 h 3920"/>
              <a:gd name="T118" fmla="*/ 1467 w 2798"/>
              <a:gd name="T119" fmla="*/ 263 h 3920"/>
              <a:gd name="T120" fmla="*/ 1400 w 2798"/>
              <a:gd name="T121" fmla="*/ 90 h 39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798" h="3920">
                <a:moveTo>
                  <a:pt x="81" y="3883"/>
                </a:moveTo>
                <a:lnTo>
                  <a:pt x="109" y="3883"/>
                </a:lnTo>
                <a:lnTo>
                  <a:pt x="114" y="3894"/>
                </a:lnTo>
                <a:lnTo>
                  <a:pt x="118" y="3903"/>
                </a:lnTo>
                <a:lnTo>
                  <a:pt x="121" y="3916"/>
                </a:lnTo>
                <a:lnTo>
                  <a:pt x="112" y="3916"/>
                </a:lnTo>
                <a:lnTo>
                  <a:pt x="103" y="3920"/>
                </a:lnTo>
                <a:lnTo>
                  <a:pt x="94" y="3918"/>
                </a:lnTo>
                <a:lnTo>
                  <a:pt x="85" y="3914"/>
                </a:lnTo>
                <a:lnTo>
                  <a:pt x="72" y="3912"/>
                </a:lnTo>
                <a:lnTo>
                  <a:pt x="74" y="3905"/>
                </a:lnTo>
                <a:lnTo>
                  <a:pt x="76" y="3901"/>
                </a:lnTo>
                <a:lnTo>
                  <a:pt x="76" y="3898"/>
                </a:lnTo>
                <a:lnTo>
                  <a:pt x="78" y="3894"/>
                </a:lnTo>
                <a:lnTo>
                  <a:pt x="80" y="3890"/>
                </a:lnTo>
                <a:lnTo>
                  <a:pt x="81" y="3883"/>
                </a:lnTo>
                <a:close/>
                <a:moveTo>
                  <a:pt x="329" y="3503"/>
                </a:moveTo>
                <a:lnTo>
                  <a:pt x="345" y="3505"/>
                </a:lnTo>
                <a:lnTo>
                  <a:pt x="361" y="3512"/>
                </a:lnTo>
                <a:lnTo>
                  <a:pt x="370" y="3518"/>
                </a:lnTo>
                <a:lnTo>
                  <a:pt x="383" y="3529"/>
                </a:lnTo>
                <a:lnTo>
                  <a:pt x="394" y="3543"/>
                </a:lnTo>
                <a:lnTo>
                  <a:pt x="401" y="3558"/>
                </a:lnTo>
                <a:lnTo>
                  <a:pt x="405" y="3572"/>
                </a:lnTo>
                <a:lnTo>
                  <a:pt x="403" y="3572"/>
                </a:lnTo>
                <a:lnTo>
                  <a:pt x="403" y="3574"/>
                </a:lnTo>
                <a:lnTo>
                  <a:pt x="401" y="3574"/>
                </a:lnTo>
                <a:lnTo>
                  <a:pt x="401" y="3576"/>
                </a:lnTo>
                <a:lnTo>
                  <a:pt x="401" y="3578"/>
                </a:lnTo>
                <a:lnTo>
                  <a:pt x="401" y="3580"/>
                </a:lnTo>
                <a:lnTo>
                  <a:pt x="405" y="3580"/>
                </a:lnTo>
                <a:lnTo>
                  <a:pt x="407" y="3583"/>
                </a:lnTo>
                <a:lnTo>
                  <a:pt x="410" y="3583"/>
                </a:lnTo>
                <a:lnTo>
                  <a:pt x="412" y="3585"/>
                </a:lnTo>
                <a:lnTo>
                  <a:pt x="414" y="3587"/>
                </a:lnTo>
                <a:lnTo>
                  <a:pt x="414" y="3589"/>
                </a:lnTo>
                <a:lnTo>
                  <a:pt x="418" y="3592"/>
                </a:lnTo>
                <a:lnTo>
                  <a:pt x="420" y="3598"/>
                </a:lnTo>
                <a:lnTo>
                  <a:pt x="421" y="3605"/>
                </a:lnTo>
                <a:lnTo>
                  <a:pt x="423" y="3612"/>
                </a:lnTo>
                <a:lnTo>
                  <a:pt x="425" y="3620"/>
                </a:lnTo>
                <a:lnTo>
                  <a:pt x="405" y="3630"/>
                </a:lnTo>
                <a:lnTo>
                  <a:pt x="381" y="3643"/>
                </a:lnTo>
                <a:lnTo>
                  <a:pt x="361" y="3652"/>
                </a:lnTo>
                <a:lnTo>
                  <a:pt x="347" y="3654"/>
                </a:lnTo>
                <a:lnTo>
                  <a:pt x="334" y="3652"/>
                </a:lnTo>
                <a:lnTo>
                  <a:pt x="320" y="3652"/>
                </a:lnTo>
                <a:lnTo>
                  <a:pt x="309" y="3656"/>
                </a:lnTo>
                <a:lnTo>
                  <a:pt x="307" y="3661"/>
                </a:lnTo>
                <a:lnTo>
                  <a:pt x="305" y="3669"/>
                </a:lnTo>
                <a:lnTo>
                  <a:pt x="303" y="3674"/>
                </a:lnTo>
                <a:lnTo>
                  <a:pt x="301" y="3680"/>
                </a:lnTo>
                <a:lnTo>
                  <a:pt x="285" y="3681"/>
                </a:lnTo>
                <a:lnTo>
                  <a:pt x="272" y="3681"/>
                </a:lnTo>
                <a:lnTo>
                  <a:pt x="263" y="3680"/>
                </a:lnTo>
                <a:lnTo>
                  <a:pt x="250" y="3678"/>
                </a:lnTo>
                <a:lnTo>
                  <a:pt x="232" y="3676"/>
                </a:lnTo>
                <a:lnTo>
                  <a:pt x="232" y="3656"/>
                </a:lnTo>
                <a:lnTo>
                  <a:pt x="238" y="3656"/>
                </a:lnTo>
                <a:lnTo>
                  <a:pt x="238" y="3652"/>
                </a:lnTo>
                <a:lnTo>
                  <a:pt x="245" y="3652"/>
                </a:lnTo>
                <a:lnTo>
                  <a:pt x="250" y="3652"/>
                </a:lnTo>
                <a:lnTo>
                  <a:pt x="256" y="3650"/>
                </a:lnTo>
                <a:lnTo>
                  <a:pt x="261" y="3649"/>
                </a:lnTo>
                <a:lnTo>
                  <a:pt x="269" y="3638"/>
                </a:lnTo>
                <a:lnTo>
                  <a:pt x="274" y="3625"/>
                </a:lnTo>
                <a:lnTo>
                  <a:pt x="278" y="3609"/>
                </a:lnTo>
                <a:lnTo>
                  <a:pt x="285" y="3607"/>
                </a:lnTo>
                <a:lnTo>
                  <a:pt x="290" y="3605"/>
                </a:lnTo>
                <a:lnTo>
                  <a:pt x="296" y="3603"/>
                </a:lnTo>
                <a:lnTo>
                  <a:pt x="301" y="3600"/>
                </a:lnTo>
                <a:lnTo>
                  <a:pt x="298" y="3596"/>
                </a:lnTo>
                <a:lnTo>
                  <a:pt x="298" y="3592"/>
                </a:lnTo>
                <a:lnTo>
                  <a:pt x="300" y="3589"/>
                </a:lnTo>
                <a:lnTo>
                  <a:pt x="301" y="3583"/>
                </a:lnTo>
                <a:lnTo>
                  <a:pt x="303" y="3581"/>
                </a:lnTo>
                <a:lnTo>
                  <a:pt x="305" y="3580"/>
                </a:lnTo>
                <a:lnTo>
                  <a:pt x="307" y="3580"/>
                </a:lnTo>
                <a:lnTo>
                  <a:pt x="309" y="3578"/>
                </a:lnTo>
                <a:lnTo>
                  <a:pt x="310" y="3576"/>
                </a:lnTo>
                <a:lnTo>
                  <a:pt x="312" y="3572"/>
                </a:lnTo>
                <a:lnTo>
                  <a:pt x="309" y="3567"/>
                </a:lnTo>
                <a:lnTo>
                  <a:pt x="305" y="3561"/>
                </a:lnTo>
                <a:lnTo>
                  <a:pt x="301" y="3556"/>
                </a:lnTo>
                <a:lnTo>
                  <a:pt x="298" y="3552"/>
                </a:lnTo>
                <a:lnTo>
                  <a:pt x="292" y="3550"/>
                </a:lnTo>
                <a:lnTo>
                  <a:pt x="285" y="3547"/>
                </a:lnTo>
                <a:lnTo>
                  <a:pt x="278" y="3545"/>
                </a:lnTo>
                <a:lnTo>
                  <a:pt x="272" y="3545"/>
                </a:lnTo>
                <a:lnTo>
                  <a:pt x="272" y="3523"/>
                </a:lnTo>
                <a:lnTo>
                  <a:pt x="287" y="3520"/>
                </a:lnTo>
                <a:lnTo>
                  <a:pt x="301" y="3514"/>
                </a:lnTo>
                <a:lnTo>
                  <a:pt x="316" y="3509"/>
                </a:lnTo>
                <a:lnTo>
                  <a:pt x="329" y="3503"/>
                </a:lnTo>
                <a:close/>
                <a:moveTo>
                  <a:pt x="1669" y="1852"/>
                </a:moveTo>
                <a:lnTo>
                  <a:pt x="1694" y="1856"/>
                </a:lnTo>
                <a:lnTo>
                  <a:pt x="1721" y="1865"/>
                </a:lnTo>
                <a:lnTo>
                  <a:pt x="1741" y="1876"/>
                </a:lnTo>
                <a:lnTo>
                  <a:pt x="1743" y="1878"/>
                </a:lnTo>
                <a:lnTo>
                  <a:pt x="1743" y="1880"/>
                </a:lnTo>
                <a:lnTo>
                  <a:pt x="1743" y="1881"/>
                </a:lnTo>
                <a:lnTo>
                  <a:pt x="1745" y="1885"/>
                </a:lnTo>
                <a:lnTo>
                  <a:pt x="1745" y="1889"/>
                </a:lnTo>
                <a:lnTo>
                  <a:pt x="1743" y="1890"/>
                </a:lnTo>
                <a:lnTo>
                  <a:pt x="1743" y="1890"/>
                </a:lnTo>
                <a:lnTo>
                  <a:pt x="1743" y="1892"/>
                </a:lnTo>
                <a:lnTo>
                  <a:pt x="1741" y="1892"/>
                </a:lnTo>
                <a:lnTo>
                  <a:pt x="1741" y="1896"/>
                </a:lnTo>
                <a:lnTo>
                  <a:pt x="1723" y="1903"/>
                </a:lnTo>
                <a:lnTo>
                  <a:pt x="1709" y="1905"/>
                </a:lnTo>
                <a:lnTo>
                  <a:pt x="1692" y="1903"/>
                </a:lnTo>
                <a:lnTo>
                  <a:pt x="1672" y="1900"/>
                </a:lnTo>
                <a:lnTo>
                  <a:pt x="1670" y="1887"/>
                </a:lnTo>
                <a:lnTo>
                  <a:pt x="1669" y="1878"/>
                </a:lnTo>
                <a:lnTo>
                  <a:pt x="1669" y="1867"/>
                </a:lnTo>
                <a:lnTo>
                  <a:pt x="1669" y="1852"/>
                </a:lnTo>
                <a:close/>
                <a:moveTo>
                  <a:pt x="1889" y="1832"/>
                </a:moveTo>
                <a:lnTo>
                  <a:pt x="1890" y="1836"/>
                </a:lnTo>
                <a:lnTo>
                  <a:pt x="1890" y="1840"/>
                </a:lnTo>
                <a:lnTo>
                  <a:pt x="1892" y="1843"/>
                </a:lnTo>
                <a:lnTo>
                  <a:pt x="1892" y="1849"/>
                </a:lnTo>
                <a:lnTo>
                  <a:pt x="1883" y="1856"/>
                </a:lnTo>
                <a:lnTo>
                  <a:pt x="1872" y="1861"/>
                </a:lnTo>
                <a:lnTo>
                  <a:pt x="1858" y="1863"/>
                </a:lnTo>
                <a:lnTo>
                  <a:pt x="1858" y="1836"/>
                </a:lnTo>
                <a:lnTo>
                  <a:pt x="1889" y="1832"/>
                </a:lnTo>
                <a:close/>
                <a:moveTo>
                  <a:pt x="1665" y="1780"/>
                </a:moveTo>
                <a:lnTo>
                  <a:pt x="1665" y="1789"/>
                </a:lnTo>
                <a:lnTo>
                  <a:pt x="1669" y="1798"/>
                </a:lnTo>
                <a:lnTo>
                  <a:pt x="1669" y="1809"/>
                </a:lnTo>
                <a:lnTo>
                  <a:pt x="1665" y="1820"/>
                </a:lnTo>
                <a:lnTo>
                  <a:pt x="1661" y="1829"/>
                </a:lnTo>
                <a:lnTo>
                  <a:pt x="1649" y="1838"/>
                </a:lnTo>
                <a:lnTo>
                  <a:pt x="1632" y="1845"/>
                </a:lnTo>
                <a:lnTo>
                  <a:pt x="1612" y="1849"/>
                </a:lnTo>
                <a:lnTo>
                  <a:pt x="1612" y="1840"/>
                </a:lnTo>
                <a:lnTo>
                  <a:pt x="1610" y="1836"/>
                </a:lnTo>
                <a:lnTo>
                  <a:pt x="1610" y="1832"/>
                </a:lnTo>
                <a:lnTo>
                  <a:pt x="1609" y="1827"/>
                </a:lnTo>
                <a:lnTo>
                  <a:pt x="1609" y="1820"/>
                </a:lnTo>
                <a:lnTo>
                  <a:pt x="1614" y="1816"/>
                </a:lnTo>
                <a:lnTo>
                  <a:pt x="1616" y="1812"/>
                </a:lnTo>
                <a:lnTo>
                  <a:pt x="1620" y="1807"/>
                </a:lnTo>
                <a:lnTo>
                  <a:pt x="1623" y="1803"/>
                </a:lnTo>
                <a:lnTo>
                  <a:pt x="1629" y="1800"/>
                </a:lnTo>
                <a:lnTo>
                  <a:pt x="1632" y="1798"/>
                </a:lnTo>
                <a:lnTo>
                  <a:pt x="1636" y="1798"/>
                </a:lnTo>
                <a:lnTo>
                  <a:pt x="1640" y="1796"/>
                </a:lnTo>
                <a:lnTo>
                  <a:pt x="1645" y="1796"/>
                </a:lnTo>
                <a:lnTo>
                  <a:pt x="1645" y="1792"/>
                </a:lnTo>
                <a:lnTo>
                  <a:pt x="1647" y="1789"/>
                </a:lnTo>
                <a:lnTo>
                  <a:pt x="1647" y="1789"/>
                </a:lnTo>
                <a:lnTo>
                  <a:pt x="1647" y="1787"/>
                </a:lnTo>
                <a:lnTo>
                  <a:pt x="1649" y="1783"/>
                </a:lnTo>
                <a:lnTo>
                  <a:pt x="1652" y="1781"/>
                </a:lnTo>
                <a:lnTo>
                  <a:pt x="1656" y="1781"/>
                </a:lnTo>
                <a:lnTo>
                  <a:pt x="1660" y="1781"/>
                </a:lnTo>
                <a:lnTo>
                  <a:pt x="1665" y="1780"/>
                </a:lnTo>
                <a:close/>
                <a:moveTo>
                  <a:pt x="1378" y="1714"/>
                </a:moveTo>
                <a:lnTo>
                  <a:pt x="1398" y="1718"/>
                </a:lnTo>
                <a:lnTo>
                  <a:pt x="1418" y="1721"/>
                </a:lnTo>
                <a:lnTo>
                  <a:pt x="1441" y="1725"/>
                </a:lnTo>
                <a:lnTo>
                  <a:pt x="1441" y="1752"/>
                </a:lnTo>
                <a:lnTo>
                  <a:pt x="1381" y="1749"/>
                </a:lnTo>
                <a:lnTo>
                  <a:pt x="1376" y="1754"/>
                </a:lnTo>
                <a:lnTo>
                  <a:pt x="1372" y="1760"/>
                </a:lnTo>
                <a:lnTo>
                  <a:pt x="1370" y="1767"/>
                </a:lnTo>
                <a:lnTo>
                  <a:pt x="1369" y="1780"/>
                </a:lnTo>
                <a:lnTo>
                  <a:pt x="1383" y="1798"/>
                </a:lnTo>
                <a:lnTo>
                  <a:pt x="1398" y="1816"/>
                </a:lnTo>
                <a:lnTo>
                  <a:pt x="1410" y="1809"/>
                </a:lnTo>
                <a:lnTo>
                  <a:pt x="1423" y="1803"/>
                </a:lnTo>
                <a:lnTo>
                  <a:pt x="1441" y="1800"/>
                </a:lnTo>
                <a:lnTo>
                  <a:pt x="1443" y="1807"/>
                </a:lnTo>
                <a:lnTo>
                  <a:pt x="1447" y="1812"/>
                </a:lnTo>
                <a:lnTo>
                  <a:pt x="1450" y="1818"/>
                </a:lnTo>
                <a:lnTo>
                  <a:pt x="1454" y="1823"/>
                </a:lnTo>
                <a:lnTo>
                  <a:pt x="1458" y="1829"/>
                </a:lnTo>
                <a:lnTo>
                  <a:pt x="1460" y="1843"/>
                </a:lnTo>
                <a:lnTo>
                  <a:pt x="1458" y="1861"/>
                </a:lnTo>
                <a:lnTo>
                  <a:pt x="1454" y="1878"/>
                </a:lnTo>
                <a:lnTo>
                  <a:pt x="1452" y="1896"/>
                </a:lnTo>
                <a:lnTo>
                  <a:pt x="1452" y="1912"/>
                </a:lnTo>
                <a:lnTo>
                  <a:pt x="1458" y="1927"/>
                </a:lnTo>
                <a:lnTo>
                  <a:pt x="1472" y="1940"/>
                </a:lnTo>
                <a:lnTo>
                  <a:pt x="1476" y="1941"/>
                </a:lnTo>
                <a:lnTo>
                  <a:pt x="1476" y="1943"/>
                </a:lnTo>
                <a:lnTo>
                  <a:pt x="1478" y="1943"/>
                </a:lnTo>
                <a:lnTo>
                  <a:pt x="1481" y="1943"/>
                </a:lnTo>
                <a:lnTo>
                  <a:pt x="1485" y="1945"/>
                </a:lnTo>
                <a:lnTo>
                  <a:pt x="1494" y="1929"/>
                </a:lnTo>
                <a:lnTo>
                  <a:pt x="1500" y="1920"/>
                </a:lnTo>
                <a:lnTo>
                  <a:pt x="1507" y="1914"/>
                </a:lnTo>
                <a:lnTo>
                  <a:pt x="1514" y="1909"/>
                </a:lnTo>
                <a:lnTo>
                  <a:pt x="1527" y="1905"/>
                </a:lnTo>
                <a:lnTo>
                  <a:pt x="1545" y="1900"/>
                </a:lnTo>
                <a:lnTo>
                  <a:pt x="1545" y="1896"/>
                </a:lnTo>
                <a:lnTo>
                  <a:pt x="1549" y="1896"/>
                </a:lnTo>
                <a:lnTo>
                  <a:pt x="1549" y="1885"/>
                </a:lnTo>
                <a:lnTo>
                  <a:pt x="1589" y="1885"/>
                </a:lnTo>
                <a:lnTo>
                  <a:pt x="1589" y="1869"/>
                </a:lnTo>
                <a:lnTo>
                  <a:pt x="1621" y="1863"/>
                </a:lnTo>
                <a:lnTo>
                  <a:pt x="1621" y="1885"/>
                </a:lnTo>
                <a:lnTo>
                  <a:pt x="1625" y="1885"/>
                </a:lnTo>
                <a:lnTo>
                  <a:pt x="1630" y="1881"/>
                </a:lnTo>
                <a:lnTo>
                  <a:pt x="1636" y="1881"/>
                </a:lnTo>
                <a:lnTo>
                  <a:pt x="1641" y="1880"/>
                </a:lnTo>
                <a:lnTo>
                  <a:pt x="1649" y="1880"/>
                </a:lnTo>
                <a:lnTo>
                  <a:pt x="1650" y="1890"/>
                </a:lnTo>
                <a:lnTo>
                  <a:pt x="1650" y="1898"/>
                </a:lnTo>
                <a:lnTo>
                  <a:pt x="1649" y="1903"/>
                </a:lnTo>
                <a:lnTo>
                  <a:pt x="1645" y="1912"/>
                </a:lnTo>
                <a:lnTo>
                  <a:pt x="1685" y="1909"/>
                </a:lnTo>
                <a:lnTo>
                  <a:pt x="1700" y="1914"/>
                </a:lnTo>
                <a:lnTo>
                  <a:pt x="1712" y="1920"/>
                </a:lnTo>
                <a:lnTo>
                  <a:pt x="1725" y="1920"/>
                </a:lnTo>
                <a:lnTo>
                  <a:pt x="1727" y="1918"/>
                </a:lnTo>
                <a:lnTo>
                  <a:pt x="1727" y="1916"/>
                </a:lnTo>
                <a:lnTo>
                  <a:pt x="1729" y="1914"/>
                </a:lnTo>
                <a:lnTo>
                  <a:pt x="1729" y="1912"/>
                </a:lnTo>
                <a:lnTo>
                  <a:pt x="1729" y="1909"/>
                </a:lnTo>
                <a:lnTo>
                  <a:pt x="1758" y="1903"/>
                </a:lnTo>
                <a:lnTo>
                  <a:pt x="1758" y="1912"/>
                </a:lnTo>
                <a:lnTo>
                  <a:pt x="1760" y="1916"/>
                </a:lnTo>
                <a:lnTo>
                  <a:pt x="1760" y="1918"/>
                </a:lnTo>
                <a:lnTo>
                  <a:pt x="1760" y="1923"/>
                </a:lnTo>
                <a:lnTo>
                  <a:pt x="1761" y="1929"/>
                </a:lnTo>
                <a:lnTo>
                  <a:pt x="1747" y="1943"/>
                </a:lnTo>
                <a:lnTo>
                  <a:pt x="1734" y="1961"/>
                </a:lnTo>
                <a:lnTo>
                  <a:pt x="1721" y="1976"/>
                </a:lnTo>
                <a:lnTo>
                  <a:pt x="1712" y="1980"/>
                </a:lnTo>
                <a:lnTo>
                  <a:pt x="1701" y="1981"/>
                </a:lnTo>
                <a:lnTo>
                  <a:pt x="1692" y="1983"/>
                </a:lnTo>
                <a:lnTo>
                  <a:pt x="1685" y="1989"/>
                </a:lnTo>
                <a:lnTo>
                  <a:pt x="1685" y="2012"/>
                </a:lnTo>
                <a:lnTo>
                  <a:pt x="1698" y="2012"/>
                </a:lnTo>
                <a:lnTo>
                  <a:pt x="1698" y="2018"/>
                </a:lnTo>
                <a:lnTo>
                  <a:pt x="1701" y="2032"/>
                </a:lnTo>
                <a:lnTo>
                  <a:pt x="1705" y="2047"/>
                </a:lnTo>
                <a:lnTo>
                  <a:pt x="1709" y="2063"/>
                </a:lnTo>
                <a:lnTo>
                  <a:pt x="1712" y="2076"/>
                </a:lnTo>
                <a:lnTo>
                  <a:pt x="1712" y="2080"/>
                </a:lnTo>
                <a:lnTo>
                  <a:pt x="1725" y="2080"/>
                </a:lnTo>
                <a:lnTo>
                  <a:pt x="1727" y="2080"/>
                </a:lnTo>
                <a:lnTo>
                  <a:pt x="1727" y="2078"/>
                </a:lnTo>
                <a:lnTo>
                  <a:pt x="1729" y="2078"/>
                </a:lnTo>
                <a:lnTo>
                  <a:pt x="1730" y="2078"/>
                </a:lnTo>
                <a:lnTo>
                  <a:pt x="1732" y="2076"/>
                </a:lnTo>
                <a:lnTo>
                  <a:pt x="1732" y="2096"/>
                </a:lnTo>
                <a:lnTo>
                  <a:pt x="1730" y="2100"/>
                </a:lnTo>
                <a:lnTo>
                  <a:pt x="1730" y="2103"/>
                </a:lnTo>
                <a:lnTo>
                  <a:pt x="1730" y="2107"/>
                </a:lnTo>
                <a:lnTo>
                  <a:pt x="1729" y="2112"/>
                </a:lnTo>
                <a:lnTo>
                  <a:pt x="1720" y="2118"/>
                </a:lnTo>
                <a:lnTo>
                  <a:pt x="1709" y="2127"/>
                </a:lnTo>
                <a:lnTo>
                  <a:pt x="1696" y="2140"/>
                </a:lnTo>
                <a:lnTo>
                  <a:pt x="1687" y="2150"/>
                </a:lnTo>
                <a:lnTo>
                  <a:pt x="1681" y="2160"/>
                </a:lnTo>
                <a:lnTo>
                  <a:pt x="1669" y="2160"/>
                </a:lnTo>
                <a:lnTo>
                  <a:pt x="1667" y="2165"/>
                </a:lnTo>
                <a:lnTo>
                  <a:pt x="1667" y="2169"/>
                </a:lnTo>
                <a:lnTo>
                  <a:pt x="1665" y="2172"/>
                </a:lnTo>
                <a:lnTo>
                  <a:pt x="1663" y="2174"/>
                </a:lnTo>
                <a:lnTo>
                  <a:pt x="1660" y="2174"/>
                </a:lnTo>
                <a:lnTo>
                  <a:pt x="1652" y="2176"/>
                </a:lnTo>
                <a:lnTo>
                  <a:pt x="1652" y="2190"/>
                </a:lnTo>
                <a:lnTo>
                  <a:pt x="1652" y="2201"/>
                </a:lnTo>
                <a:lnTo>
                  <a:pt x="1652" y="2212"/>
                </a:lnTo>
                <a:lnTo>
                  <a:pt x="1647" y="2214"/>
                </a:lnTo>
                <a:lnTo>
                  <a:pt x="1641" y="2216"/>
                </a:lnTo>
                <a:lnTo>
                  <a:pt x="1636" y="2218"/>
                </a:lnTo>
                <a:lnTo>
                  <a:pt x="1634" y="2221"/>
                </a:lnTo>
                <a:lnTo>
                  <a:pt x="1630" y="2225"/>
                </a:lnTo>
                <a:lnTo>
                  <a:pt x="1629" y="2232"/>
                </a:lnTo>
                <a:lnTo>
                  <a:pt x="1618" y="2232"/>
                </a:lnTo>
                <a:lnTo>
                  <a:pt x="1618" y="2249"/>
                </a:lnTo>
                <a:lnTo>
                  <a:pt x="1605" y="2249"/>
                </a:lnTo>
                <a:lnTo>
                  <a:pt x="1601" y="2260"/>
                </a:lnTo>
                <a:lnTo>
                  <a:pt x="1598" y="2270"/>
                </a:lnTo>
                <a:lnTo>
                  <a:pt x="1598" y="2289"/>
                </a:lnTo>
                <a:lnTo>
                  <a:pt x="1589" y="2287"/>
                </a:lnTo>
                <a:lnTo>
                  <a:pt x="1583" y="2287"/>
                </a:lnTo>
                <a:lnTo>
                  <a:pt x="1580" y="2285"/>
                </a:lnTo>
                <a:lnTo>
                  <a:pt x="1574" y="2283"/>
                </a:lnTo>
                <a:lnTo>
                  <a:pt x="1569" y="2280"/>
                </a:lnTo>
                <a:lnTo>
                  <a:pt x="1567" y="2285"/>
                </a:lnTo>
                <a:lnTo>
                  <a:pt x="1563" y="2290"/>
                </a:lnTo>
                <a:lnTo>
                  <a:pt x="1561" y="2292"/>
                </a:lnTo>
                <a:lnTo>
                  <a:pt x="1558" y="2294"/>
                </a:lnTo>
                <a:lnTo>
                  <a:pt x="1554" y="2298"/>
                </a:lnTo>
                <a:lnTo>
                  <a:pt x="1552" y="2300"/>
                </a:lnTo>
                <a:lnTo>
                  <a:pt x="1549" y="2305"/>
                </a:lnTo>
                <a:lnTo>
                  <a:pt x="1541" y="2343"/>
                </a:lnTo>
                <a:lnTo>
                  <a:pt x="1538" y="2349"/>
                </a:lnTo>
                <a:lnTo>
                  <a:pt x="1534" y="2352"/>
                </a:lnTo>
                <a:lnTo>
                  <a:pt x="1529" y="2356"/>
                </a:lnTo>
                <a:lnTo>
                  <a:pt x="1525" y="2360"/>
                </a:lnTo>
                <a:lnTo>
                  <a:pt x="1521" y="2365"/>
                </a:lnTo>
                <a:lnTo>
                  <a:pt x="1518" y="2396"/>
                </a:lnTo>
                <a:lnTo>
                  <a:pt x="1509" y="2396"/>
                </a:lnTo>
                <a:lnTo>
                  <a:pt x="1509" y="2412"/>
                </a:lnTo>
                <a:lnTo>
                  <a:pt x="1505" y="2416"/>
                </a:lnTo>
                <a:lnTo>
                  <a:pt x="1494" y="2425"/>
                </a:lnTo>
                <a:lnTo>
                  <a:pt x="1481" y="2434"/>
                </a:lnTo>
                <a:lnTo>
                  <a:pt x="1472" y="2443"/>
                </a:lnTo>
                <a:lnTo>
                  <a:pt x="1465" y="2449"/>
                </a:lnTo>
                <a:lnTo>
                  <a:pt x="1465" y="2452"/>
                </a:lnTo>
                <a:lnTo>
                  <a:pt x="1450" y="2460"/>
                </a:lnTo>
                <a:lnTo>
                  <a:pt x="1432" y="2467"/>
                </a:lnTo>
                <a:lnTo>
                  <a:pt x="1416" y="2472"/>
                </a:lnTo>
                <a:lnTo>
                  <a:pt x="1400" y="2481"/>
                </a:lnTo>
                <a:lnTo>
                  <a:pt x="1389" y="2492"/>
                </a:lnTo>
                <a:lnTo>
                  <a:pt x="1381" y="2507"/>
                </a:lnTo>
                <a:lnTo>
                  <a:pt x="1378" y="2529"/>
                </a:lnTo>
                <a:lnTo>
                  <a:pt x="1376" y="2552"/>
                </a:lnTo>
                <a:lnTo>
                  <a:pt x="1378" y="2576"/>
                </a:lnTo>
                <a:lnTo>
                  <a:pt x="1361" y="2578"/>
                </a:lnTo>
                <a:lnTo>
                  <a:pt x="1349" y="2581"/>
                </a:lnTo>
                <a:lnTo>
                  <a:pt x="1336" y="2585"/>
                </a:lnTo>
                <a:lnTo>
                  <a:pt x="1321" y="2589"/>
                </a:lnTo>
                <a:lnTo>
                  <a:pt x="1321" y="2603"/>
                </a:lnTo>
                <a:lnTo>
                  <a:pt x="1323" y="2607"/>
                </a:lnTo>
                <a:lnTo>
                  <a:pt x="1325" y="2607"/>
                </a:lnTo>
                <a:lnTo>
                  <a:pt x="1327" y="2609"/>
                </a:lnTo>
                <a:lnTo>
                  <a:pt x="1329" y="2612"/>
                </a:lnTo>
                <a:lnTo>
                  <a:pt x="1332" y="2610"/>
                </a:lnTo>
                <a:lnTo>
                  <a:pt x="1334" y="2610"/>
                </a:lnTo>
                <a:lnTo>
                  <a:pt x="1334" y="2610"/>
                </a:lnTo>
                <a:lnTo>
                  <a:pt x="1336" y="2609"/>
                </a:lnTo>
                <a:lnTo>
                  <a:pt x="1338" y="2609"/>
                </a:lnTo>
                <a:lnTo>
                  <a:pt x="1345" y="2609"/>
                </a:lnTo>
                <a:lnTo>
                  <a:pt x="1345" y="2592"/>
                </a:lnTo>
                <a:lnTo>
                  <a:pt x="1372" y="2592"/>
                </a:lnTo>
                <a:lnTo>
                  <a:pt x="1381" y="2601"/>
                </a:lnTo>
                <a:lnTo>
                  <a:pt x="1394" y="2605"/>
                </a:lnTo>
                <a:lnTo>
                  <a:pt x="1409" y="2605"/>
                </a:lnTo>
                <a:lnTo>
                  <a:pt x="1423" y="2607"/>
                </a:lnTo>
                <a:lnTo>
                  <a:pt x="1436" y="2609"/>
                </a:lnTo>
                <a:lnTo>
                  <a:pt x="1449" y="2614"/>
                </a:lnTo>
                <a:lnTo>
                  <a:pt x="1458" y="2623"/>
                </a:lnTo>
                <a:lnTo>
                  <a:pt x="1463" y="2640"/>
                </a:lnTo>
                <a:lnTo>
                  <a:pt x="1465" y="2660"/>
                </a:lnTo>
                <a:lnTo>
                  <a:pt x="1458" y="2667"/>
                </a:lnTo>
                <a:lnTo>
                  <a:pt x="1450" y="2674"/>
                </a:lnTo>
                <a:lnTo>
                  <a:pt x="1443" y="2678"/>
                </a:lnTo>
                <a:lnTo>
                  <a:pt x="1434" y="2680"/>
                </a:lnTo>
                <a:lnTo>
                  <a:pt x="1418" y="2680"/>
                </a:lnTo>
                <a:lnTo>
                  <a:pt x="1418" y="2672"/>
                </a:lnTo>
                <a:lnTo>
                  <a:pt x="1418" y="2667"/>
                </a:lnTo>
                <a:lnTo>
                  <a:pt x="1420" y="2663"/>
                </a:lnTo>
                <a:lnTo>
                  <a:pt x="1420" y="2658"/>
                </a:lnTo>
                <a:lnTo>
                  <a:pt x="1421" y="2652"/>
                </a:lnTo>
                <a:lnTo>
                  <a:pt x="1412" y="2652"/>
                </a:lnTo>
                <a:lnTo>
                  <a:pt x="1410" y="2658"/>
                </a:lnTo>
                <a:lnTo>
                  <a:pt x="1410" y="2661"/>
                </a:lnTo>
                <a:lnTo>
                  <a:pt x="1409" y="2665"/>
                </a:lnTo>
                <a:lnTo>
                  <a:pt x="1407" y="2669"/>
                </a:lnTo>
                <a:lnTo>
                  <a:pt x="1407" y="2674"/>
                </a:lnTo>
                <a:lnTo>
                  <a:pt x="1405" y="2680"/>
                </a:lnTo>
                <a:lnTo>
                  <a:pt x="1407" y="2683"/>
                </a:lnTo>
                <a:lnTo>
                  <a:pt x="1409" y="2687"/>
                </a:lnTo>
                <a:lnTo>
                  <a:pt x="1409" y="2690"/>
                </a:lnTo>
                <a:lnTo>
                  <a:pt x="1409" y="2696"/>
                </a:lnTo>
                <a:lnTo>
                  <a:pt x="1385" y="2692"/>
                </a:lnTo>
                <a:lnTo>
                  <a:pt x="1361" y="2687"/>
                </a:lnTo>
                <a:lnTo>
                  <a:pt x="1338" y="2681"/>
                </a:lnTo>
                <a:lnTo>
                  <a:pt x="1310" y="2680"/>
                </a:lnTo>
                <a:lnTo>
                  <a:pt x="1281" y="2683"/>
                </a:lnTo>
                <a:lnTo>
                  <a:pt x="1258" y="2694"/>
                </a:lnTo>
                <a:lnTo>
                  <a:pt x="1238" y="2707"/>
                </a:lnTo>
                <a:lnTo>
                  <a:pt x="1218" y="2720"/>
                </a:lnTo>
                <a:lnTo>
                  <a:pt x="1181" y="2725"/>
                </a:lnTo>
                <a:lnTo>
                  <a:pt x="1160" y="2734"/>
                </a:lnTo>
                <a:lnTo>
                  <a:pt x="1134" y="2747"/>
                </a:lnTo>
                <a:lnTo>
                  <a:pt x="1107" y="2763"/>
                </a:lnTo>
                <a:lnTo>
                  <a:pt x="1081" y="2781"/>
                </a:lnTo>
                <a:lnTo>
                  <a:pt x="1061" y="2800"/>
                </a:lnTo>
                <a:lnTo>
                  <a:pt x="1049" y="2816"/>
                </a:lnTo>
                <a:lnTo>
                  <a:pt x="1041" y="2836"/>
                </a:lnTo>
                <a:lnTo>
                  <a:pt x="1034" y="2856"/>
                </a:lnTo>
                <a:lnTo>
                  <a:pt x="1029" y="2872"/>
                </a:lnTo>
                <a:lnTo>
                  <a:pt x="1025" y="2894"/>
                </a:lnTo>
                <a:lnTo>
                  <a:pt x="1027" y="2916"/>
                </a:lnTo>
                <a:lnTo>
                  <a:pt x="1030" y="2941"/>
                </a:lnTo>
                <a:lnTo>
                  <a:pt x="1032" y="2965"/>
                </a:lnTo>
                <a:lnTo>
                  <a:pt x="1030" y="2989"/>
                </a:lnTo>
                <a:lnTo>
                  <a:pt x="1025" y="3009"/>
                </a:lnTo>
                <a:lnTo>
                  <a:pt x="1014" y="3023"/>
                </a:lnTo>
                <a:lnTo>
                  <a:pt x="998" y="3040"/>
                </a:lnTo>
                <a:lnTo>
                  <a:pt x="981" y="3056"/>
                </a:lnTo>
                <a:lnTo>
                  <a:pt x="969" y="3072"/>
                </a:lnTo>
                <a:lnTo>
                  <a:pt x="967" y="3083"/>
                </a:lnTo>
                <a:lnTo>
                  <a:pt x="969" y="3098"/>
                </a:lnTo>
                <a:lnTo>
                  <a:pt x="970" y="3112"/>
                </a:lnTo>
                <a:lnTo>
                  <a:pt x="969" y="3129"/>
                </a:lnTo>
                <a:lnTo>
                  <a:pt x="960" y="3150"/>
                </a:lnTo>
                <a:lnTo>
                  <a:pt x="949" y="3170"/>
                </a:lnTo>
                <a:lnTo>
                  <a:pt x="936" y="3190"/>
                </a:lnTo>
                <a:lnTo>
                  <a:pt x="929" y="3212"/>
                </a:lnTo>
                <a:lnTo>
                  <a:pt x="941" y="3212"/>
                </a:lnTo>
                <a:lnTo>
                  <a:pt x="945" y="3265"/>
                </a:lnTo>
                <a:lnTo>
                  <a:pt x="941" y="3265"/>
                </a:lnTo>
                <a:lnTo>
                  <a:pt x="941" y="3269"/>
                </a:lnTo>
                <a:lnTo>
                  <a:pt x="921" y="3270"/>
                </a:lnTo>
                <a:lnTo>
                  <a:pt x="901" y="3272"/>
                </a:lnTo>
                <a:lnTo>
                  <a:pt x="883" y="3276"/>
                </a:lnTo>
                <a:lnTo>
                  <a:pt x="867" y="3281"/>
                </a:lnTo>
                <a:lnTo>
                  <a:pt x="854" y="3290"/>
                </a:lnTo>
                <a:lnTo>
                  <a:pt x="845" y="3303"/>
                </a:lnTo>
                <a:lnTo>
                  <a:pt x="838" y="3316"/>
                </a:lnTo>
                <a:lnTo>
                  <a:pt x="832" y="3332"/>
                </a:lnTo>
                <a:lnTo>
                  <a:pt x="829" y="3349"/>
                </a:lnTo>
                <a:lnTo>
                  <a:pt x="816" y="3352"/>
                </a:lnTo>
                <a:lnTo>
                  <a:pt x="800" y="3361"/>
                </a:lnTo>
                <a:lnTo>
                  <a:pt x="781" y="3374"/>
                </a:lnTo>
                <a:lnTo>
                  <a:pt x="765" y="3389"/>
                </a:lnTo>
                <a:lnTo>
                  <a:pt x="754" y="3403"/>
                </a:lnTo>
                <a:lnTo>
                  <a:pt x="749" y="3416"/>
                </a:lnTo>
                <a:lnTo>
                  <a:pt x="747" y="3420"/>
                </a:lnTo>
                <a:lnTo>
                  <a:pt x="747" y="3423"/>
                </a:lnTo>
                <a:lnTo>
                  <a:pt x="745" y="3427"/>
                </a:lnTo>
                <a:lnTo>
                  <a:pt x="745" y="3432"/>
                </a:lnTo>
                <a:lnTo>
                  <a:pt x="738" y="3434"/>
                </a:lnTo>
                <a:lnTo>
                  <a:pt x="734" y="3438"/>
                </a:lnTo>
                <a:lnTo>
                  <a:pt x="730" y="3441"/>
                </a:lnTo>
                <a:lnTo>
                  <a:pt x="727" y="3445"/>
                </a:lnTo>
                <a:lnTo>
                  <a:pt x="725" y="3449"/>
                </a:lnTo>
                <a:lnTo>
                  <a:pt x="721" y="3452"/>
                </a:lnTo>
                <a:lnTo>
                  <a:pt x="718" y="3456"/>
                </a:lnTo>
                <a:lnTo>
                  <a:pt x="705" y="3463"/>
                </a:lnTo>
                <a:lnTo>
                  <a:pt x="687" y="3470"/>
                </a:lnTo>
                <a:lnTo>
                  <a:pt x="663" y="3480"/>
                </a:lnTo>
                <a:lnTo>
                  <a:pt x="636" y="3489"/>
                </a:lnTo>
                <a:lnTo>
                  <a:pt x="610" y="3498"/>
                </a:lnTo>
                <a:lnTo>
                  <a:pt x="583" y="3503"/>
                </a:lnTo>
                <a:lnTo>
                  <a:pt x="561" y="3505"/>
                </a:lnTo>
                <a:lnTo>
                  <a:pt x="545" y="3505"/>
                </a:lnTo>
                <a:lnTo>
                  <a:pt x="534" y="3500"/>
                </a:lnTo>
                <a:lnTo>
                  <a:pt x="527" y="3494"/>
                </a:lnTo>
                <a:lnTo>
                  <a:pt x="520" y="3487"/>
                </a:lnTo>
                <a:lnTo>
                  <a:pt x="509" y="3483"/>
                </a:lnTo>
                <a:lnTo>
                  <a:pt x="492" y="3480"/>
                </a:lnTo>
                <a:lnTo>
                  <a:pt x="481" y="3490"/>
                </a:lnTo>
                <a:lnTo>
                  <a:pt x="467" y="3494"/>
                </a:lnTo>
                <a:lnTo>
                  <a:pt x="450" y="3494"/>
                </a:lnTo>
                <a:lnTo>
                  <a:pt x="432" y="3490"/>
                </a:lnTo>
                <a:lnTo>
                  <a:pt x="412" y="3489"/>
                </a:lnTo>
                <a:lnTo>
                  <a:pt x="410" y="3478"/>
                </a:lnTo>
                <a:lnTo>
                  <a:pt x="409" y="3465"/>
                </a:lnTo>
                <a:lnTo>
                  <a:pt x="405" y="3452"/>
                </a:lnTo>
                <a:lnTo>
                  <a:pt x="381" y="3425"/>
                </a:lnTo>
                <a:lnTo>
                  <a:pt x="350" y="3430"/>
                </a:lnTo>
                <a:lnTo>
                  <a:pt x="320" y="3434"/>
                </a:lnTo>
                <a:lnTo>
                  <a:pt x="289" y="3432"/>
                </a:lnTo>
                <a:lnTo>
                  <a:pt x="285" y="3412"/>
                </a:lnTo>
                <a:lnTo>
                  <a:pt x="278" y="3396"/>
                </a:lnTo>
                <a:lnTo>
                  <a:pt x="267" y="3380"/>
                </a:lnTo>
                <a:lnTo>
                  <a:pt x="252" y="3369"/>
                </a:lnTo>
                <a:lnTo>
                  <a:pt x="232" y="3365"/>
                </a:lnTo>
                <a:lnTo>
                  <a:pt x="229" y="3376"/>
                </a:lnTo>
                <a:lnTo>
                  <a:pt x="227" y="3380"/>
                </a:lnTo>
                <a:lnTo>
                  <a:pt x="227" y="3383"/>
                </a:lnTo>
                <a:lnTo>
                  <a:pt x="225" y="3387"/>
                </a:lnTo>
                <a:lnTo>
                  <a:pt x="225" y="3392"/>
                </a:lnTo>
                <a:lnTo>
                  <a:pt x="200" y="3394"/>
                </a:lnTo>
                <a:lnTo>
                  <a:pt x="169" y="3394"/>
                </a:lnTo>
                <a:lnTo>
                  <a:pt x="136" y="3394"/>
                </a:lnTo>
                <a:lnTo>
                  <a:pt x="103" y="3390"/>
                </a:lnTo>
                <a:lnTo>
                  <a:pt x="72" y="3387"/>
                </a:lnTo>
                <a:lnTo>
                  <a:pt x="49" y="3380"/>
                </a:lnTo>
                <a:lnTo>
                  <a:pt x="47" y="3363"/>
                </a:lnTo>
                <a:lnTo>
                  <a:pt x="45" y="3352"/>
                </a:lnTo>
                <a:lnTo>
                  <a:pt x="40" y="3341"/>
                </a:lnTo>
                <a:lnTo>
                  <a:pt x="38" y="3329"/>
                </a:lnTo>
                <a:lnTo>
                  <a:pt x="12" y="3329"/>
                </a:lnTo>
                <a:lnTo>
                  <a:pt x="9" y="3316"/>
                </a:lnTo>
                <a:lnTo>
                  <a:pt x="3" y="3301"/>
                </a:lnTo>
                <a:lnTo>
                  <a:pt x="0" y="3287"/>
                </a:lnTo>
                <a:lnTo>
                  <a:pt x="1" y="3272"/>
                </a:lnTo>
                <a:lnTo>
                  <a:pt x="12" y="3265"/>
                </a:lnTo>
                <a:lnTo>
                  <a:pt x="7" y="3249"/>
                </a:lnTo>
                <a:lnTo>
                  <a:pt x="7" y="3232"/>
                </a:lnTo>
                <a:lnTo>
                  <a:pt x="9" y="3212"/>
                </a:lnTo>
                <a:lnTo>
                  <a:pt x="27" y="3203"/>
                </a:lnTo>
                <a:lnTo>
                  <a:pt x="43" y="3185"/>
                </a:lnTo>
                <a:lnTo>
                  <a:pt x="54" y="3161"/>
                </a:lnTo>
                <a:lnTo>
                  <a:pt x="63" y="3138"/>
                </a:lnTo>
                <a:lnTo>
                  <a:pt x="65" y="3112"/>
                </a:lnTo>
                <a:lnTo>
                  <a:pt x="85" y="3109"/>
                </a:lnTo>
                <a:lnTo>
                  <a:pt x="87" y="3090"/>
                </a:lnTo>
                <a:lnTo>
                  <a:pt x="90" y="3078"/>
                </a:lnTo>
                <a:lnTo>
                  <a:pt x="98" y="3070"/>
                </a:lnTo>
                <a:lnTo>
                  <a:pt x="109" y="3065"/>
                </a:lnTo>
                <a:lnTo>
                  <a:pt x="121" y="3060"/>
                </a:lnTo>
                <a:lnTo>
                  <a:pt x="125" y="3032"/>
                </a:lnTo>
                <a:lnTo>
                  <a:pt x="130" y="3032"/>
                </a:lnTo>
                <a:lnTo>
                  <a:pt x="134" y="3032"/>
                </a:lnTo>
                <a:lnTo>
                  <a:pt x="136" y="3034"/>
                </a:lnTo>
                <a:lnTo>
                  <a:pt x="138" y="3034"/>
                </a:lnTo>
                <a:lnTo>
                  <a:pt x="140" y="3032"/>
                </a:lnTo>
                <a:lnTo>
                  <a:pt x="141" y="3032"/>
                </a:lnTo>
                <a:lnTo>
                  <a:pt x="143" y="3029"/>
                </a:lnTo>
                <a:lnTo>
                  <a:pt x="141" y="3027"/>
                </a:lnTo>
                <a:lnTo>
                  <a:pt x="141" y="3023"/>
                </a:lnTo>
                <a:lnTo>
                  <a:pt x="140" y="3021"/>
                </a:lnTo>
                <a:lnTo>
                  <a:pt x="140" y="3020"/>
                </a:lnTo>
                <a:lnTo>
                  <a:pt x="141" y="3016"/>
                </a:lnTo>
                <a:lnTo>
                  <a:pt x="149" y="3016"/>
                </a:lnTo>
                <a:lnTo>
                  <a:pt x="165" y="3001"/>
                </a:lnTo>
                <a:lnTo>
                  <a:pt x="180" y="2985"/>
                </a:lnTo>
                <a:lnTo>
                  <a:pt x="192" y="2969"/>
                </a:lnTo>
                <a:lnTo>
                  <a:pt x="218" y="2963"/>
                </a:lnTo>
                <a:lnTo>
                  <a:pt x="218" y="2949"/>
                </a:lnTo>
                <a:lnTo>
                  <a:pt x="232" y="2949"/>
                </a:lnTo>
                <a:lnTo>
                  <a:pt x="243" y="2927"/>
                </a:lnTo>
                <a:lnTo>
                  <a:pt x="260" y="2910"/>
                </a:lnTo>
                <a:lnTo>
                  <a:pt x="281" y="2900"/>
                </a:lnTo>
                <a:lnTo>
                  <a:pt x="278" y="2872"/>
                </a:lnTo>
                <a:lnTo>
                  <a:pt x="281" y="2869"/>
                </a:lnTo>
                <a:lnTo>
                  <a:pt x="290" y="2861"/>
                </a:lnTo>
                <a:lnTo>
                  <a:pt x="301" y="2850"/>
                </a:lnTo>
                <a:lnTo>
                  <a:pt x="314" y="2838"/>
                </a:lnTo>
                <a:lnTo>
                  <a:pt x="325" y="2829"/>
                </a:lnTo>
                <a:lnTo>
                  <a:pt x="334" y="2820"/>
                </a:lnTo>
                <a:lnTo>
                  <a:pt x="338" y="2816"/>
                </a:lnTo>
                <a:lnTo>
                  <a:pt x="336" y="2814"/>
                </a:lnTo>
                <a:lnTo>
                  <a:pt x="334" y="2812"/>
                </a:lnTo>
                <a:lnTo>
                  <a:pt x="334" y="2810"/>
                </a:lnTo>
                <a:lnTo>
                  <a:pt x="334" y="2809"/>
                </a:lnTo>
                <a:lnTo>
                  <a:pt x="332" y="2805"/>
                </a:lnTo>
                <a:lnTo>
                  <a:pt x="356" y="2787"/>
                </a:lnTo>
                <a:lnTo>
                  <a:pt x="374" y="2763"/>
                </a:lnTo>
                <a:lnTo>
                  <a:pt x="385" y="2732"/>
                </a:lnTo>
                <a:lnTo>
                  <a:pt x="403" y="2729"/>
                </a:lnTo>
                <a:lnTo>
                  <a:pt x="421" y="2721"/>
                </a:lnTo>
                <a:lnTo>
                  <a:pt x="438" y="2716"/>
                </a:lnTo>
                <a:lnTo>
                  <a:pt x="485" y="2720"/>
                </a:lnTo>
                <a:lnTo>
                  <a:pt x="498" y="2700"/>
                </a:lnTo>
                <a:lnTo>
                  <a:pt x="507" y="2696"/>
                </a:lnTo>
                <a:lnTo>
                  <a:pt x="518" y="2692"/>
                </a:lnTo>
                <a:lnTo>
                  <a:pt x="529" y="2689"/>
                </a:lnTo>
                <a:lnTo>
                  <a:pt x="554" y="2667"/>
                </a:lnTo>
                <a:lnTo>
                  <a:pt x="580" y="2641"/>
                </a:lnTo>
                <a:lnTo>
                  <a:pt x="605" y="2620"/>
                </a:lnTo>
                <a:lnTo>
                  <a:pt x="623" y="2612"/>
                </a:lnTo>
                <a:lnTo>
                  <a:pt x="641" y="2607"/>
                </a:lnTo>
                <a:lnTo>
                  <a:pt x="660" y="2601"/>
                </a:lnTo>
                <a:lnTo>
                  <a:pt x="678" y="2592"/>
                </a:lnTo>
                <a:lnTo>
                  <a:pt x="687" y="2581"/>
                </a:lnTo>
                <a:lnTo>
                  <a:pt x="692" y="2569"/>
                </a:lnTo>
                <a:lnTo>
                  <a:pt x="696" y="2558"/>
                </a:lnTo>
                <a:lnTo>
                  <a:pt x="705" y="2549"/>
                </a:lnTo>
                <a:lnTo>
                  <a:pt x="720" y="2543"/>
                </a:lnTo>
                <a:lnTo>
                  <a:pt x="736" y="2541"/>
                </a:lnTo>
                <a:lnTo>
                  <a:pt x="749" y="2536"/>
                </a:lnTo>
                <a:lnTo>
                  <a:pt x="769" y="2509"/>
                </a:lnTo>
                <a:lnTo>
                  <a:pt x="774" y="2505"/>
                </a:lnTo>
                <a:lnTo>
                  <a:pt x="778" y="2505"/>
                </a:lnTo>
                <a:lnTo>
                  <a:pt x="783" y="2503"/>
                </a:lnTo>
                <a:lnTo>
                  <a:pt x="789" y="2501"/>
                </a:lnTo>
                <a:lnTo>
                  <a:pt x="794" y="2500"/>
                </a:lnTo>
                <a:lnTo>
                  <a:pt x="798" y="2496"/>
                </a:lnTo>
                <a:lnTo>
                  <a:pt x="800" y="2492"/>
                </a:lnTo>
                <a:lnTo>
                  <a:pt x="800" y="2489"/>
                </a:lnTo>
                <a:lnTo>
                  <a:pt x="800" y="2487"/>
                </a:lnTo>
                <a:lnTo>
                  <a:pt x="798" y="2485"/>
                </a:lnTo>
                <a:lnTo>
                  <a:pt x="798" y="2483"/>
                </a:lnTo>
                <a:lnTo>
                  <a:pt x="796" y="2481"/>
                </a:lnTo>
                <a:lnTo>
                  <a:pt x="796" y="2480"/>
                </a:lnTo>
                <a:lnTo>
                  <a:pt x="798" y="2478"/>
                </a:lnTo>
                <a:lnTo>
                  <a:pt x="801" y="2476"/>
                </a:lnTo>
                <a:lnTo>
                  <a:pt x="805" y="2472"/>
                </a:lnTo>
                <a:lnTo>
                  <a:pt x="816" y="2465"/>
                </a:lnTo>
                <a:lnTo>
                  <a:pt x="834" y="2454"/>
                </a:lnTo>
                <a:lnTo>
                  <a:pt x="852" y="2443"/>
                </a:lnTo>
                <a:lnTo>
                  <a:pt x="874" y="2432"/>
                </a:lnTo>
                <a:lnTo>
                  <a:pt x="892" y="2425"/>
                </a:lnTo>
                <a:lnTo>
                  <a:pt x="905" y="2420"/>
                </a:lnTo>
                <a:lnTo>
                  <a:pt x="905" y="2409"/>
                </a:lnTo>
                <a:lnTo>
                  <a:pt x="927" y="2392"/>
                </a:lnTo>
                <a:lnTo>
                  <a:pt x="947" y="2370"/>
                </a:lnTo>
                <a:lnTo>
                  <a:pt x="965" y="2347"/>
                </a:lnTo>
                <a:lnTo>
                  <a:pt x="981" y="2323"/>
                </a:lnTo>
                <a:lnTo>
                  <a:pt x="983" y="2321"/>
                </a:lnTo>
                <a:lnTo>
                  <a:pt x="987" y="2321"/>
                </a:lnTo>
                <a:lnTo>
                  <a:pt x="990" y="2320"/>
                </a:lnTo>
                <a:lnTo>
                  <a:pt x="994" y="2318"/>
                </a:lnTo>
                <a:lnTo>
                  <a:pt x="998" y="2316"/>
                </a:lnTo>
                <a:lnTo>
                  <a:pt x="1012" y="2260"/>
                </a:lnTo>
                <a:lnTo>
                  <a:pt x="1016" y="2258"/>
                </a:lnTo>
                <a:lnTo>
                  <a:pt x="1020" y="2254"/>
                </a:lnTo>
                <a:lnTo>
                  <a:pt x="1023" y="2250"/>
                </a:lnTo>
                <a:lnTo>
                  <a:pt x="1027" y="2247"/>
                </a:lnTo>
                <a:lnTo>
                  <a:pt x="1029" y="2245"/>
                </a:lnTo>
                <a:lnTo>
                  <a:pt x="1029" y="2183"/>
                </a:lnTo>
                <a:lnTo>
                  <a:pt x="1038" y="2183"/>
                </a:lnTo>
                <a:lnTo>
                  <a:pt x="1041" y="2167"/>
                </a:lnTo>
                <a:lnTo>
                  <a:pt x="1041" y="2149"/>
                </a:lnTo>
                <a:lnTo>
                  <a:pt x="1045" y="2129"/>
                </a:lnTo>
                <a:lnTo>
                  <a:pt x="1050" y="2118"/>
                </a:lnTo>
                <a:lnTo>
                  <a:pt x="1054" y="2110"/>
                </a:lnTo>
                <a:lnTo>
                  <a:pt x="1058" y="2107"/>
                </a:lnTo>
                <a:lnTo>
                  <a:pt x="1060" y="2101"/>
                </a:lnTo>
                <a:lnTo>
                  <a:pt x="1061" y="2090"/>
                </a:lnTo>
                <a:lnTo>
                  <a:pt x="1061" y="2072"/>
                </a:lnTo>
                <a:lnTo>
                  <a:pt x="1080" y="2072"/>
                </a:lnTo>
                <a:lnTo>
                  <a:pt x="1094" y="2072"/>
                </a:lnTo>
                <a:lnTo>
                  <a:pt x="1109" y="2070"/>
                </a:lnTo>
                <a:lnTo>
                  <a:pt x="1125" y="2072"/>
                </a:lnTo>
                <a:lnTo>
                  <a:pt x="1140" y="2054"/>
                </a:lnTo>
                <a:lnTo>
                  <a:pt x="1158" y="2040"/>
                </a:lnTo>
                <a:lnTo>
                  <a:pt x="1172" y="2025"/>
                </a:lnTo>
                <a:lnTo>
                  <a:pt x="1181" y="2009"/>
                </a:lnTo>
                <a:lnTo>
                  <a:pt x="1185" y="1992"/>
                </a:lnTo>
                <a:lnTo>
                  <a:pt x="1192" y="1976"/>
                </a:lnTo>
                <a:lnTo>
                  <a:pt x="1209" y="1969"/>
                </a:lnTo>
                <a:lnTo>
                  <a:pt x="1212" y="1956"/>
                </a:lnTo>
                <a:lnTo>
                  <a:pt x="1216" y="1936"/>
                </a:lnTo>
                <a:lnTo>
                  <a:pt x="1218" y="1910"/>
                </a:lnTo>
                <a:lnTo>
                  <a:pt x="1220" y="1883"/>
                </a:lnTo>
                <a:lnTo>
                  <a:pt x="1220" y="1856"/>
                </a:lnTo>
                <a:lnTo>
                  <a:pt x="1220" y="1832"/>
                </a:lnTo>
                <a:lnTo>
                  <a:pt x="1221" y="1816"/>
                </a:lnTo>
                <a:lnTo>
                  <a:pt x="1241" y="1807"/>
                </a:lnTo>
                <a:lnTo>
                  <a:pt x="1260" y="1794"/>
                </a:lnTo>
                <a:lnTo>
                  <a:pt x="1274" y="1781"/>
                </a:lnTo>
                <a:lnTo>
                  <a:pt x="1290" y="1769"/>
                </a:lnTo>
                <a:lnTo>
                  <a:pt x="1312" y="1760"/>
                </a:lnTo>
                <a:lnTo>
                  <a:pt x="1312" y="1769"/>
                </a:lnTo>
                <a:lnTo>
                  <a:pt x="1314" y="1770"/>
                </a:lnTo>
                <a:lnTo>
                  <a:pt x="1316" y="1772"/>
                </a:lnTo>
                <a:lnTo>
                  <a:pt x="1316" y="1774"/>
                </a:lnTo>
                <a:lnTo>
                  <a:pt x="1316" y="1776"/>
                </a:lnTo>
                <a:lnTo>
                  <a:pt x="1318" y="1780"/>
                </a:lnTo>
                <a:lnTo>
                  <a:pt x="1314" y="1781"/>
                </a:lnTo>
                <a:lnTo>
                  <a:pt x="1310" y="1783"/>
                </a:lnTo>
                <a:lnTo>
                  <a:pt x="1310" y="1785"/>
                </a:lnTo>
                <a:lnTo>
                  <a:pt x="1309" y="1787"/>
                </a:lnTo>
                <a:lnTo>
                  <a:pt x="1307" y="1789"/>
                </a:lnTo>
                <a:lnTo>
                  <a:pt x="1305" y="1792"/>
                </a:lnTo>
                <a:lnTo>
                  <a:pt x="1309" y="1792"/>
                </a:lnTo>
                <a:lnTo>
                  <a:pt x="1309" y="1796"/>
                </a:lnTo>
                <a:lnTo>
                  <a:pt x="1312" y="1796"/>
                </a:lnTo>
                <a:lnTo>
                  <a:pt x="1312" y="1792"/>
                </a:lnTo>
                <a:lnTo>
                  <a:pt x="1316" y="1790"/>
                </a:lnTo>
                <a:lnTo>
                  <a:pt x="1320" y="1789"/>
                </a:lnTo>
                <a:lnTo>
                  <a:pt x="1321" y="1787"/>
                </a:lnTo>
                <a:lnTo>
                  <a:pt x="1325" y="1785"/>
                </a:lnTo>
                <a:lnTo>
                  <a:pt x="1329" y="1783"/>
                </a:lnTo>
                <a:lnTo>
                  <a:pt x="1329" y="1772"/>
                </a:lnTo>
                <a:lnTo>
                  <a:pt x="1332" y="1772"/>
                </a:lnTo>
                <a:lnTo>
                  <a:pt x="1336" y="1770"/>
                </a:lnTo>
                <a:lnTo>
                  <a:pt x="1338" y="1770"/>
                </a:lnTo>
                <a:lnTo>
                  <a:pt x="1340" y="1769"/>
                </a:lnTo>
                <a:lnTo>
                  <a:pt x="1341" y="1769"/>
                </a:lnTo>
                <a:lnTo>
                  <a:pt x="1345" y="1765"/>
                </a:lnTo>
                <a:lnTo>
                  <a:pt x="1347" y="1761"/>
                </a:lnTo>
                <a:lnTo>
                  <a:pt x="1349" y="1756"/>
                </a:lnTo>
                <a:lnTo>
                  <a:pt x="1341" y="1756"/>
                </a:lnTo>
                <a:lnTo>
                  <a:pt x="1338" y="1760"/>
                </a:lnTo>
                <a:lnTo>
                  <a:pt x="1334" y="1761"/>
                </a:lnTo>
                <a:lnTo>
                  <a:pt x="1330" y="1763"/>
                </a:lnTo>
                <a:lnTo>
                  <a:pt x="1325" y="1763"/>
                </a:lnTo>
                <a:lnTo>
                  <a:pt x="1325" y="1732"/>
                </a:lnTo>
                <a:lnTo>
                  <a:pt x="1343" y="1723"/>
                </a:lnTo>
                <a:lnTo>
                  <a:pt x="1361" y="1716"/>
                </a:lnTo>
                <a:lnTo>
                  <a:pt x="1378" y="1714"/>
                </a:lnTo>
                <a:close/>
                <a:moveTo>
                  <a:pt x="1989" y="672"/>
                </a:moveTo>
                <a:lnTo>
                  <a:pt x="1992" y="690"/>
                </a:lnTo>
                <a:lnTo>
                  <a:pt x="1996" y="707"/>
                </a:lnTo>
                <a:lnTo>
                  <a:pt x="1998" y="729"/>
                </a:lnTo>
                <a:lnTo>
                  <a:pt x="1972" y="729"/>
                </a:lnTo>
                <a:lnTo>
                  <a:pt x="1963" y="716"/>
                </a:lnTo>
                <a:lnTo>
                  <a:pt x="1954" y="707"/>
                </a:lnTo>
                <a:lnTo>
                  <a:pt x="1945" y="701"/>
                </a:lnTo>
                <a:lnTo>
                  <a:pt x="1932" y="696"/>
                </a:lnTo>
                <a:lnTo>
                  <a:pt x="1932" y="689"/>
                </a:lnTo>
                <a:lnTo>
                  <a:pt x="1941" y="689"/>
                </a:lnTo>
                <a:lnTo>
                  <a:pt x="1954" y="681"/>
                </a:lnTo>
                <a:lnTo>
                  <a:pt x="1972" y="676"/>
                </a:lnTo>
                <a:lnTo>
                  <a:pt x="1989" y="672"/>
                </a:lnTo>
                <a:close/>
                <a:moveTo>
                  <a:pt x="1969" y="516"/>
                </a:moveTo>
                <a:lnTo>
                  <a:pt x="1970" y="529"/>
                </a:lnTo>
                <a:lnTo>
                  <a:pt x="1970" y="536"/>
                </a:lnTo>
                <a:lnTo>
                  <a:pt x="1969" y="549"/>
                </a:lnTo>
                <a:lnTo>
                  <a:pt x="1945" y="549"/>
                </a:lnTo>
                <a:lnTo>
                  <a:pt x="1941" y="536"/>
                </a:lnTo>
                <a:lnTo>
                  <a:pt x="1940" y="534"/>
                </a:lnTo>
                <a:lnTo>
                  <a:pt x="1940" y="532"/>
                </a:lnTo>
                <a:lnTo>
                  <a:pt x="1938" y="530"/>
                </a:lnTo>
                <a:lnTo>
                  <a:pt x="1938" y="529"/>
                </a:lnTo>
                <a:lnTo>
                  <a:pt x="1938" y="523"/>
                </a:lnTo>
                <a:lnTo>
                  <a:pt x="1941" y="523"/>
                </a:lnTo>
                <a:lnTo>
                  <a:pt x="1941" y="520"/>
                </a:lnTo>
                <a:lnTo>
                  <a:pt x="1969" y="516"/>
                </a:lnTo>
                <a:close/>
                <a:moveTo>
                  <a:pt x="2018" y="480"/>
                </a:moveTo>
                <a:lnTo>
                  <a:pt x="2041" y="485"/>
                </a:lnTo>
                <a:lnTo>
                  <a:pt x="2050" y="507"/>
                </a:lnTo>
                <a:lnTo>
                  <a:pt x="2061" y="527"/>
                </a:lnTo>
                <a:lnTo>
                  <a:pt x="2074" y="549"/>
                </a:lnTo>
                <a:lnTo>
                  <a:pt x="2081" y="572"/>
                </a:lnTo>
                <a:lnTo>
                  <a:pt x="2074" y="581"/>
                </a:lnTo>
                <a:lnTo>
                  <a:pt x="2069" y="587"/>
                </a:lnTo>
                <a:lnTo>
                  <a:pt x="2060" y="590"/>
                </a:lnTo>
                <a:lnTo>
                  <a:pt x="2045" y="592"/>
                </a:lnTo>
                <a:lnTo>
                  <a:pt x="2040" y="574"/>
                </a:lnTo>
                <a:lnTo>
                  <a:pt x="2032" y="563"/>
                </a:lnTo>
                <a:lnTo>
                  <a:pt x="2021" y="556"/>
                </a:lnTo>
                <a:lnTo>
                  <a:pt x="2005" y="549"/>
                </a:lnTo>
                <a:lnTo>
                  <a:pt x="2005" y="530"/>
                </a:lnTo>
                <a:lnTo>
                  <a:pt x="2007" y="520"/>
                </a:lnTo>
                <a:lnTo>
                  <a:pt x="2010" y="509"/>
                </a:lnTo>
                <a:lnTo>
                  <a:pt x="2014" y="498"/>
                </a:lnTo>
                <a:lnTo>
                  <a:pt x="2018" y="480"/>
                </a:lnTo>
                <a:close/>
                <a:moveTo>
                  <a:pt x="1449" y="0"/>
                </a:moveTo>
                <a:lnTo>
                  <a:pt x="1449" y="9"/>
                </a:lnTo>
                <a:lnTo>
                  <a:pt x="1452" y="21"/>
                </a:lnTo>
                <a:lnTo>
                  <a:pt x="1450" y="34"/>
                </a:lnTo>
                <a:lnTo>
                  <a:pt x="1447" y="47"/>
                </a:lnTo>
                <a:lnTo>
                  <a:pt x="1445" y="56"/>
                </a:lnTo>
                <a:lnTo>
                  <a:pt x="1450" y="70"/>
                </a:lnTo>
                <a:lnTo>
                  <a:pt x="1458" y="81"/>
                </a:lnTo>
                <a:lnTo>
                  <a:pt x="1467" y="90"/>
                </a:lnTo>
                <a:lnTo>
                  <a:pt x="1476" y="101"/>
                </a:lnTo>
                <a:lnTo>
                  <a:pt x="1481" y="114"/>
                </a:lnTo>
                <a:lnTo>
                  <a:pt x="1485" y="132"/>
                </a:lnTo>
                <a:lnTo>
                  <a:pt x="1501" y="132"/>
                </a:lnTo>
                <a:lnTo>
                  <a:pt x="1516" y="129"/>
                </a:lnTo>
                <a:lnTo>
                  <a:pt x="1530" y="125"/>
                </a:lnTo>
                <a:lnTo>
                  <a:pt x="1549" y="120"/>
                </a:lnTo>
                <a:lnTo>
                  <a:pt x="1552" y="125"/>
                </a:lnTo>
                <a:lnTo>
                  <a:pt x="1556" y="130"/>
                </a:lnTo>
                <a:lnTo>
                  <a:pt x="1558" y="134"/>
                </a:lnTo>
                <a:lnTo>
                  <a:pt x="1560" y="140"/>
                </a:lnTo>
                <a:lnTo>
                  <a:pt x="1561" y="149"/>
                </a:lnTo>
                <a:lnTo>
                  <a:pt x="1556" y="150"/>
                </a:lnTo>
                <a:lnTo>
                  <a:pt x="1552" y="154"/>
                </a:lnTo>
                <a:lnTo>
                  <a:pt x="1549" y="158"/>
                </a:lnTo>
                <a:lnTo>
                  <a:pt x="1545" y="163"/>
                </a:lnTo>
                <a:lnTo>
                  <a:pt x="1549" y="163"/>
                </a:lnTo>
                <a:lnTo>
                  <a:pt x="1552" y="167"/>
                </a:lnTo>
                <a:lnTo>
                  <a:pt x="1556" y="169"/>
                </a:lnTo>
                <a:lnTo>
                  <a:pt x="1560" y="170"/>
                </a:lnTo>
                <a:lnTo>
                  <a:pt x="1563" y="170"/>
                </a:lnTo>
                <a:lnTo>
                  <a:pt x="1569" y="172"/>
                </a:lnTo>
                <a:lnTo>
                  <a:pt x="1569" y="156"/>
                </a:lnTo>
                <a:lnTo>
                  <a:pt x="1592" y="158"/>
                </a:lnTo>
                <a:lnTo>
                  <a:pt x="1609" y="163"/>
                </a:lnTo>
                <a:lnTo>
                  <a:pt x="1623" y="170"/>
                </a:lnTo>
                <a:lnTo>
                  <a:pt x="1636" y="176"/>
                </a:lnTo>
                <a:lnTo>
                  <a:pt x="1654" y="181"/>
                </a:lnTo>
                <a:lnTo>
                  <a:pt x="1678" y="183"/>
                </a:lnTo>
                <a:lnTo>
                  <a:pt x="1683" y="200"/>
                </a:lnTo>
                <a:lnTo>
                  <a:pt x="1690" y="207"/>
                </a:lnTo>
                <a:lnTo>
                  <a:pt x="1700" y="210"/>
                </a:lnTo>
                <a:lnTo>
                  <a:pt x="1709" y="212"/>
                </a:lnTo>
                <a:lnTo>
                  <a:pt x="1716" y="216"/>
                </a:lnTo>
                <a:lnTo>
                  <a:pt x="1725" y="223"/>
                </a:lnTo>
                <a:lnTo>
                  <a:pt x="1727" y="229"/>
                </a:lnTo>
                <a:lnTo>
                  <a:pt x="1729" y="232"/>
                </a:lnTo>
                <a:lnTo>
                  <a:pt x="1729" y="238"/>
                </a:lnTo>
                <a:lnTo>
                  <a:pt x="1729" y="243"/>
                </a:lnTo>
                <a:lnTo>
                  <a:pt x="1712" y="243"/>
                </a:lnTo>
                <a:lnTo>
                  <a:pt x="1712" y="256"/>
                </a:lnTo>
                <a:lnTo>
                  <a:pt x="1721" y="256"/>
                </a:lnTo>
                <a:lnTo>
                  <a:pt x="1732" y="252"/>
                </a:lnTo>
                <a:lnTo>
                  <a:pt x="1747" y="245"/>
                </a:lnTo>
                <a:lnTo>
                  <a:pt x="1761" y="238"/>
                </a:lnTo>
                <a:lnTo>
                  <a:pt x="1778" y="232"/>
                </a:lnTo>
                <a:lnTo>
                  <a:pt x="1778" y="245"/>
                </a:lnTo>
                <a:lnTo>
                  <a:pt x="1776" y="260"/>
                </a:lnTo>
                <a:lnTo>
                  <a:pt x="1778" y="272"/>
                </a:lnTo>
                <a:lnTo>
                  <a:pt x="1783" y="287"/>
                </a:lnTo>
                <a:lnTo>
                  <a:pt x="1796" y="301"/>
                </a:lnTo>
                <a:lnTo>
                  <a:pt x="1810" y="318"/>
                </a:lnTo>
                <a:lnTo>
                  <a:pt x="1825" y="332"/>
                </a:lnTo>
                <a:lnTo>
                  <a:pt x="1832" y="345"/>
                </a:lnTo>
                <a:lnTo>
                  <a:pt x="1841" y="432"/>
                </a:lnTo>
                <a:lnTo>
                  <a:pt x="1825" y="430"/>
                </a:lnTo>
                <a:lnTo>
                  <a:pt x="1814" y="425"/>
                </a:lnTo>
                <a:lnTo>
                  <a:pt x="1805" y="418"/>
                </a:lnTo>
                <a:lnTo>
                  <a:pt x="1796" y="412"/>
                </a:lnTo>
                <a:lnTo>
                  <a:pt x="1781" y="409"/>
                </a:lnTo>
                <a:lnTo>
                  <a:pt x="1781" y="412"/>
                </a:lnTo>
                <a:lnTo>
                  <a:pt x="1778" y="412"/>
                </a:lnTo>
                <a:lnTo>
                  <a:pt x="1781" y="425"/>
                </a:lnTo>
                <a:lnTo>
                  <a:pt x="1796" y="430"/>
                </a:lnTo>
                <a:lnTo>
                  <a:pt x="1805" y="441"/>
                </a:lnTo>
                <a:lnTo>
                  <a:pt x="1810" y="452"/>
                </a:lnTo>
                <a:lnTo>
                  <a:pt x="1816" y="467"/>
                </a:lnTo>
                <a:lnTo>
                  <a:pt x="1825" y="480"/>
                </a:lnTo>
                <a:lnTo>
                  <a:pt x="1829" y="483"/>
                </a:lnTo>
                <a:lnTo>
                  <a:pt x="1834" y="485"/>
                </a:lnTo>
                <a:lnTo>
                  <a:pt x="1840" y="487"/>
                </a:lnTo>
                <a:lnTo>
                  <a:pt x="1845" y="487"/>
                </a:lnTo>
                <a:lnTo>
                  <a:pt x="1849" y="489"/>
                </a:lnTo>
                <a:lnTo>
                  <a:pt x="1852" y="492"/>
                </a:lnTo>
                <a:lnTo>
                  <a:pt x="1852" y="512"/>
                </a:lnTo>
                <a:lnTo>
                  <a:pt x="1860" y="518"/>
                </a:lnTo>
                <a:lnTo>
                  <a:pt x="1870" y="525"/>
                </a:lnTo>
                <a:lnTo>
                  <a:pt x="1881" y="530"/>
                </a:lnTo>
                <a:lnTo>
                  <a:pt x="1889" y="536"/>
                </a:lnTo>
                <a:lnTo>
                  <a:pt x="1898" y="572"/>
                </a:lnTo>
                <a:lnTo>
                  <a:pt x="1909" y="572"/>
                </a:lnTo>
                <a:lnTo>
                  <a:pt x="1912" y="609"/>
                </a:lnTo>
                <a:lnTo>
                  <a:pt x="1889" y="609"/>
                </a:lnTo>
                <a:lnTo>
                  <a:pt x="1889" y="612"/>
                </a:lnTo>
                <a:lnTo>
                  <a:pt x="1885" y="612"/>
                </a:lnTo>
                <a:lnTo>
                  <a:pt x="1885" y="625"/>
                </a:lnTo>
                <a:lnTo>
                  <a:pt x="1880" y="625"/>
                </a:lnTo>
                <a:lnTo>
                  <a:pt x="1876" y="625"/>
                </a:lnTo>
                <a:lnTo>
                  <a:pt x="1872" y="627"/>
                </a:lnTo>
                <a:lnTo>
                  <a:pt x="1869" y="629"/>
                </a:lnTo>
                <a:lnTo>
                  <a:pt x="1869" y="632"/>
                </a:lnTo>
                <a:lnTo>
                  <a:pt x="1872" y="632"/>
                </a:lnTo>
                <a:lnTo>
                  <a:pt x="1878" y="634"/>
                </a:lnTo>
                <a:lnTo>
                  <a:pt x="1883" y="634"/>
                </a:lnTo>
                <a:lnTo>
                  <a:pt x="1892" y="632"/>
                </a:lnTo>
                <a:lnTo>
                  <a:pt x="1901" y="632"/>
                </a:lnTo>
                <a:lnTo>
                  <a:pt x="1900" y="650"/>
                </a:lnTo>
                <a:lnTo>
                  <a:pt x="1892" y="663"/>
                </a:lnTo>
                <a:lnTo>
                  <a:pt x="1892" y="669"/>
                </a:lnTo>
                <a:lnTo>
                  <a:pt x="1881" y="669"/>
                </a:lnTo>
                <a:lnTo>
                  <a:pt x="1885" y="696"/>
                </a:lnTo>
                <a:lnTo>
                  <a:pt x="1878" y="696"/>
                </a:lnTo>
                <a:lnTo>
                  <a:pt x="1872" y="698"/>
                </a:lnTo>
                <a:lnTo>
                  <a:pt x="1869" y="700"/>
                </a:lnTo>
                <a:lnTo>
                  <a:pt x="1863" y="700"/>
                </a:lnTo>
                <a:lnTo>
                  <a:pt x="1858" y="700"/>
                </a:lnTo>
                <a:lnTo>
                  <a:pt x="1856" y="696"/>
                </a:lnTo>
                <a:lnTo>
                  <a:pt x="1856" y="694"/>
                </a:lnTo>
                <a:lnTo>
                  <a:pt x="1856" y="692"/>
                </a:lnTo>
                <a:lnTo>
                  <a:pt x="1854" y="690"/>
                </a:lnTo>
                <a:lnTo>
                  <a:pt x="1852" y="689"/>
                </a:lnTo>
                <a:lnTo>
                  <a:pt x="1852" y="705"/>
                </a:lnTo>
                <a:lnTo>
                  <a:pt x="1861" y="707"/>
                </a:lnTo>
                <a:lnTo>
                  <a:pt x="1870" y="707"/>
                </a:lnTo>
                <a:lnTo>
                  <a:pt x="1881" y="709"/>
                </a:lnTo>
                <a:lnTo>
                  <a:pt x="1892" y="703"/>
                </a:lnTo>
                <a:lnTo>
                  <a:pt x="1901" y="705"/>
                </a:lnTo>
                <a:lnTo>
                  <a:pt x="1909" y="710"/>
                </a:lnTo>
                <a:lnTo>
                  <a:pt x="1914" y="716"/>
                </a:lnTo>
                <a:lnTo>
                  <a:pt x="1921" y="720"/>
                </a:lnTo>
                <a:lnTo>
                  <a:pt x="1929" y="720"/>
                </a:lnTo>
                <a:lnTo>
                  <a:pt x="1940" y="714"/>
                </a:lnTo>
                <a:lnTo>
                  <a:pt x="1952" y="712"/>
                </a:lnTo>
                <a:lnTo>
                  <a:pt x="1952" y="720"/>
                </a:lnTo>
                <a:lnTo>
                  <a:pt x="1954" y="723"/>
                </a:lnTo>
                <a:lnTo>
                  <a:pt x="1956" y="727"/>
                </a:lnTo>
                <a:lnTo>
                  <a:pt x="1956" y="730"/>
                </a:lnTo>
                <a:lnTo>
                  <a:pt x="1958" y="736"/>
                </a:lnTo>
                <a:lnTo>
                  <a:pt x="1992" y="732"/>
                </a:lnTo>
                <a:lnTo>
                  <a:pt x="2000" y="743"/>
                </a:lnTo>
                <a:lnTo>
                  <a:pt x="2007" y="754"/>
                </a:lnTo>
                <a:lnTo>
                  <a:pt x="2012" y="765"/>
                </a:lnTo>
                <a:lnTo>
                  <a:pt x="2016" y="780"/>
                </a:lnTo>
                <a:lnTo>
                  <a:pt x="2018" y="792"/>
                </a:lnTo>
                <a:lnTo>
                  <a:pt x="2020" y="801"/>
                </a:lnTo>
                <a:lnTo>
                  <a:pt x="2025" y="809"/>
                </a:lnTo>
                <a:lnTo>
                  <a:pt x="2041" y="812"/>
                </a:lnTo>
                <a:lnTo>
                  <a:pt x="2043" y="809"/>
                </a:lnTo>
                <a:lnTo>
                  <a:pt x="2045" y="807"/>
                </a:lnTo>
                <a:lnTo>
                  <a:pt x="2047" y="803"/>
                </a:lnTo>
                <a:lnTo>
                  <a:pt x="2047" y="801"/>
                </a:lnTo>
                <a:lnTo>
                  <a:pt x="2049" y="796"/>
                </a:lnTo>
                <a:lnTo>
                  <a:pt x="2045" y="785"/>
                </a:lnTo>
                <a:lnTo>
                  <a:pt x="2047" y="774"/>
                </a:lnTo>
                <a:lnTo>
                  <a:pt x="2049" y="763"/>
                </a:lnTo>
                <a:lnTo>
                  <a:pt x="2045" y="752"/>
                </a:lnTo>
                <a:lnTo>
                  <a:pt x="2032" y="749"/>
                </a:lnTo>
                <a:lnTo>
                  <a:pt x="2027" y="730"/>
                </a:lnTo>
                <a:lnTo>
                  <a:pt x="2025" y="709"/>
                </a:lnTo>
                <a:lnTo>
                  <a:pt x="2032" y="700"/>
                </a:lnTo>
                <a:lnTo>
                  <a:pt x="2034" y="687"/>
                </a:lnTo>
                <a:lnTo>
                  <a:pt x="2032" y="674"/>
                </a:lnTo>
                <a:lnTo>
                  <a:pt x="2029" y="660"/>
                </a:lnTo>
                <a:lnTo>
                  <a:pt x="2025" y="643"/>
                </a:lnTo>
                <a:lnTo>
                  <a:pt x="2012" y="643"/>
                </a:lnTo>
                <a:lnTo>
                  <a:pt x="2009" y="612"/>
                </a:lnTo>
                <a:lnTo>
                  <a:pt x="2018" y="612"/>
                </a:lnTo>
                <a:lnTo>
                  <a:pt x="2025" y="609"/>
                </a:lnTo>
                <a:lnTo>
                  <a:pt x="2036" y="609"/>
                </a:lnTo>
                <a:lnTo>
                  <a:pt x="2049" y="609"/>
                </a:lnTo>
                <a:lnTo>
                  <a:pt x="2065" y="627"/>
                </a:lnTo>
                <a:lnTo>
                  <a:pt x="2081" y="643"/>
                </a:lnTo>
                <a:lnTo>
                  <a:pt x="2085" y="654"/>
                </a:lnTo>
                <a:lnTo>
                  <a:pt x="2087" y="665"/>
                </a:lnTo>
                <a:lnTo>
                  <a:pt x="2090" y="676"/>
                </a:lnTo>
                <a:lnTo>
                  <a:pt x="2098" y="685"/>
                </a:lnTo>
                <a:lnTo>
                  <a:pt x="2107" y="674"/>
                </a:lnTo>
                <a:lnTo>
                  <a:pt x="2121" y="672"/>
                </a:lnTo>
                <a:lnTo>
                  <a:pt x="2141" y="672"/>
                </a:lnTo>
                <a:lnTo>
                  <a:pt x="2141" y="696"/>
                </a:lnTo>
                <a:lnTo>
                  <a:pt x="2112" y="709"/>
                </a:lnTo>
                <a:lnTo>
                  <a:pt x="2112" y="712"/>
                </a:lnTo>
                <a:lnTo>
                  <a:pt x="2132" y="712"/>
                </a:lnTo>
                <a:lnTo>
                  <a:pt x="2136" y="714"/>
                </a:lnTo>
                <a:lnTo>
                  <a:pt x="2136" y="714"/>
                </a:lnTo>
                <a:lnTo>
                  <a:pt x="2138" y="714"/>
                </a:lnTo>
                <a:lnTo>
                  <a:pt x="2141" y="716"/>
                </a:lnTo>
                <a:lnTo>
                  <a:pt x="2145" y="716"/>
                </a:lnTo>
                <a:lnTo>
                  <a:pt x="2147" y="740"/>
                </a:lnTo>
                <a:lnTo>
                  <a:pt x="2152" y="761"/>
                </a:lnTo>
                <a:lnTo>
                  <a:pt x="2158" y="780"/>
                </a:lnTo>
                <a:lnTo>
                  <a:pt x="2152" y="840"/>
                </a:lnTo>
                <a:lnTo>
                  <a:pt x="2160" y="858"/>
                </a:lnTo>
                <a:lnTo>
                  <a:pt x="2167" y="878"/>
                </a:lnTo>
                <a:lnTo>
                  <a:pt x="2176" y="896"/>
                </a:lnTo>
                <a:lnTo>
                  <a:pt x="2187" y="910"/>
                </a:lnTo>
                <a:lnTo>
                  <a:pt x="2201" y="923"/>
                </a:lnTo>
                <a:lnTo>
                  <a:pt x="2221" y="929"/>
                </a:lnTo>
                <a:lnTo>
                  <a:pt x="2221" y="943"/>
                </a:lnTo>
                <a:lnTo>
                  <a:pt x="2227" y="949"/>
                </a:lnTo>
                <a:lnTo>
                  <a:pt x="2230" y="952"/>
                </a:lnTo>
                <a:lnTo>
                  <a:pt x="2236" y="958"/>
                </a:lnTo>
                <a:lnTo>
                  <a:pt x="2240" y="961"/>
                </a:lnTo>
                <a:lnTo>
                  <a:pt x="2245" y="965"/>
                </a:lnTo>
                <a:lnTo>
                  <a:pt x="2292" y="972"/>
                </a:lnTo>
                <a:lnTo>
                  <a:pt x="2307" y="983"/>
                </a:lnTo>
                <a:lnTo>
                  <a:pt x="2320" y="998"/>
                </a:lnTo>
                <a:lnTo>
                  <a:pt x="2332" y="1009"/>
                </a:lnTo>
                <a:lnTo>
                  <a:pt x="2352" y="1014"/>
                </a:lnTo>
                <a:lnTo>
                  <a:pt x="2372" y="1016"/>
                </a:lnTo>
                <a:lnTo>
                  <a:pt x="2392" y="1020"/>
                </a:lnTo>
                <a:lnTo>
                  <a:pt x="2409" y="1025"/>
                </a:lnTo>
                <a:lnTo>
                  <a:pt x="2427" y="1032"/>
                </a:lnTo>
                <a:lnTo>
                  <a:pt x="2441" y="1040"/>
                </a:lnTo>
                <a:lnTo>
                  <a:pt x="2445" y="1052"/>
                </a:lnTo>
                <a:lnTo>
                  <a:pt x="2450" y="1052"/>
                </a:lnTo>
                <a:lnTo>
                  <a:pt x="2463" y="1050"/>
                </a:lnTo>
                <a:lnTo>
                  <a:pt x="2481" y="1049"/>
                </a:lnTo>
                <a:lnTo>
                  <a:pt x="2500" y="1047"/>
                </a:lnTo>
                <a:lnTo>
                  <a:pt x="2516" y="1045"/>
                </a:lnTo>
                <a:lnTo>
                  <a:pt x="2525" y="1045"/>
                </a:lnTo>
                <a:lnTo>
                  <a:pt x="2529" y="1040"/>
                </a:lnTo>
                <a:lnTo>
                  <a:pt x="2536" y="1029"/>
                </a:lnTo>
                <a:lnTo>
                  <a:pt x="2547" y="1016"/>
                </a:lnTo>
                <a:lnTo>
                  <a:pt x="2558" y="1003"/>
                </a:lnTo>
                <a:lnTo>
                  <a:pt x="2569" y="989"/>
                </a:lnTo>
                <a:lnTo>
                  <a:pt x="2578" y="976"/>
                </a:lnTo>
                <a:lnTo>
                  <a:pt x="2585" y="967"/>
                </a:lnTo>
                <a:lnTo>
                  <a:pt x="2589" y="965"/>
                </a:lnTo>
                <a:lnTo>
                  <a:pt x="2596" y="961"/>
                </a:lnTo>
                <a:lnTo>
                  <a:pt x="2609" y="956"/>
                </a:lnTo>
                <a:lnTo>
                  <a:pt x="2625" y="949"/>
                </a:lnTo>
                <a:lnTo>
                  <a:pt x="2641" y="941"/>
                </a:lnTo>
                <a:lnTo>
                  <a:pt x="2658" y="934"/>
                </a:lnTo>
                <a:lnTo>
                  <a:pt x="2670" y="930"/>
                </a:lnTo>
                <a:lnTo>
                  <a:pt x="2678" y="929"/>
                </a:lnTo>
                <a:lnTo>
                  <a:pt x="2745" y="940"/>
                </a:lnTo>
                <a:lnTo>
                  <a:pt x="2747" y="947"/>
                </a:lnTo>
                <a:lnTo>
                  <a:pt x="2749" y="952"/>
                </a:lnTo>
                <a:lnTo>
                  <a:pt x="2750" y="958"/>
                </a:lnTo>
                <a:lnTo>
                  <a:pt x="2756" y="961"/>
                </a:lnTo>
                <a:lnTo>
                  <a:pt x="2761" y="963"/>
                </a:lnTo>
                <a:lnTo>
                  <a:pt x="2769" y="965"/>
                </a:lnTo>
                <a:lnTo>
                  <a:pt x="2772" y="965"/>
                </a:lnTo>
                <a:lnTo>
                  <a:pt x="2774" y="967"/>
                </a:lnTo>
                <a:lnTo>
                  <a:pt x="2776" y="965"/>
                </a:lnTo>
                <a:lnTo>
                  <a:pt x="2778" y="965"/>
                </a:lnTo>
                <a:lnTo>
                  <a:pt x="2780" y="965"/>
                </a:lnTo>
                <a:lnTo>
                  <a:pt x="2781" y="967"/>
                </a:lnTo>
                <a:lnTo>
                  <a:pt x="2783" y="969"/>
                </a:lnTo>
                <a:lnTo>
                  <a:pt x="2785" y="972"/>
                </a:lnTo>
                <a:lnTo>
                  <a:pt x="2789" y="976"/>
                </a:lnTo>
                <a:lnTo>
                  <a:pt x="2792" y="978"/>
                </a:lnTo>
                <a:lnTo>
                  <a:pt x="2794" y="981"/>
                </a:lnTo>
                <a:lnTo>
                  <a:pt x="2796" y="983"/>
                </a:lnTo>
                <a:lnTo>
                  <a:pt x="2796" y="989"/>
                </a:lnTo>
                <a:lnTo>
                  <a:pt x="2798" y="996"/>
                </a:lnTo>
                <a:lnTo>
                  <a:pt x="2780" y="1021"/>
                </a:lnTo>
                <a:lnTo>
                  <a:pt x="2763" y="1049"/>
                </a:lnTo>
                <a:lnTo>
                  <a:pt x="2749" y="1076"/>
                </a:lnTo>
                <a:lnTo>
                  <a:pt x="2752" y="1109"/>
                </a:lnTo>
                <a:lnTo>
                  <a:pt x="2741" y="1112"/>
                </a:lnTo>
                <a:lnTo>
                  <a:pt x="2740" y="1120"/>
                </a:lnTo>
                <a:lnTo>
                  <a:pt x="2740" y="1138"/>
                </a:lnTo>
                <a:lnTo>
                  <a:pt x="2740" y="1158"/>
                </a:lnTo>
                <a:lnTo>
                  <a:pt x="2740" y="1180"/>
                </a:lnTo>
                <a:lnTo>
                  <a:pt x="2740" y="1198"/>
                </a:lnTo>
                <a:lnTo>
                  <a:pt x="2738" y="1209"/>
                </a:lnTo>
                <a:lnTo>
                  <a:pt x="2721" y="1216"/>
                </a:lnTo>
                <a:lnTo>
                  <a:pt x="2718" y="1227"/>
                </a:lnTo>
                <a:lnTo>
                  <a:pt x="2714" y="1238"/>
                </a:lnTo>
                <a:lnTo>
                  <a:pt x="2712" y="1249"/>
                </a:lnTo>
                <a:lnTo>
                  <a:pt x="2700" y="1252"/>
                </a:lnTo>
                <a:lnTo>
                  <a:pt x="2689" y="1258"/>
                </a:lnTo>
                <a:lnTo>
                  <a:pt x="2678" y="1265"/>
                </a:lnTo>
                <a:lnTo>
                  <a:pt x="2667" y="1270"/>
                </a:lnTo>
                <a:lnTo>
                  <a:pt x="2652" y="1274"/>
                </a:lnTo>
                <a:lnTo>
                  <a:pt x="2632" y="1276"/>
                </a:lnTo>
                <a:lnTo>
                  <a:pt x="2630" y="1296"/>
                </a:lnTo>
                <a:lnTo>
                  <a:pt x="2625" y="1314"/>
                </a:lnTo>
                <a:lnTo>
                  <a:pt x="2620" y="1330"/>
                </a:lnTo>
                <a:lnTo>
                  <a:pt x="2614" y="1347"/>
                </a:lnTo>
                <a:lnTo>
                  <a:pt x="2612" y="1369"/>
                </a:lnTo>
                <a:lnTo>
                  <a:pt x="2632" y="1372"/>
                </a:lnTo>
                <a:lnTo>
                  <a:pt x="2638" y="1396"/>
                </a:lnTo>
                <a:lnTo>
                  <a:pt x="2632" y="1396"/>
                </a:lnTo>
                <a:lnTo>
                  <a:pt x="2632" y="1400"/>
                </a:lnTo>
                <a:lnTo>
                  <a:pt x="2621" y="1400"/>
                </a:lnTo>
                <a:lnTo>
                  <a:pt x="2621" y="1420"/>
                </a:lnTo>
                <a:lnTo>
                  <a:pt x="2610" y="1425"/>
                </a:lnTo>
                <a:lnTo>
                  <a:pt x="2600" y="1430"/>
                </a:lnTo>
                <a:lnTo>
                  <a:pt x="2585" y="1432"/>
                </a:lnTo>
                <a:lnTo>
                  <a:pt x="2585" y="1429"/>
                </a:lnTo>
                <a:lnTo>
                  <a:pt x="2581" y="1429"/>
                </a:lnTo>
                <a:lnTo>
                  <a:pt x="2581" y="1412"/>
                </a:lnTo>
                <a:lnTo>
                  <a:pt x="2581" y="1398"/>
                </a:lnTo>
                <a:lnTo>
                  <a:pt x="2580" y="1385"/>
                </a:lnTo>
                <a:lnTo>
                  <a:pt x="2572" y="1376"/>
                </a:lnTo>
                <a:lnTo>
                  <a:pt x="2554" y="1367"/>
                </a:lnTo>
                <a:lnTo>
                  <a:pt x="2532" y="1363"/>
                </a:lnTo>
                <a:lnTo>
                  <a:pt x="2509" y="1365"/>
                </a:lnTo>
                <a:lnTo>
                  <a:pt x="2483" y="1369"/>
                </a:lnTo>
                <a:lnTo>
                  <a:pt x="2460" y="1376"/>
                </a:lnTo>
                <a:lnTo>
                  <a:pt x="2440" y="1383"/>
                </a:lnTo>
                <a:lnTo>
                  <a:pt x="2425" y="1392"/>
                </a:lnTo>
                <a:lnTo>
                  <a:pt x="2416" y="1403"/>
                </a:lnTo>
                <a:lnTo>
                  <a:pt x="2403" y="1418"/>
                </a:lnTo>
                <a:lnTo>
                  <a:pt x="2390" y="1432"/>
                </a:lnTo>
                <a:lnTo>
                  <a:pt x="2380" y="1449"/>
                </a:lnTo>
                <a:lnTo>
                  <a:pt x="2370" y="1463"/>
                </a:lnTo>
                <a:lnTo>
                  <a:pt x="2365" y="1476"/>
                </a:lnTo>
                <a:lnTo>
                  <a:pt x="2369" y="1481"/>
                </a:lnTo>
                <a:lnTo>
                  <a:pt x="2370" y="1489"/>
                </a:lnTo>
                <a:lnTo>
                  <a:pt x="2374" y="1494"/>
                </a:lnTo>
                <a:lnTo>
                  <a:pt x="2378" y="1500"/>
                </a:lnTo>
                <a:lnTo>
                  <a:pt x="2385" y="1509"/>
                </a:lnTo>
                <a:lnTo>
                  <a:pt x="2394" y="1514"/>
                </a:lnTo>
                <a:lnTo>
                  <a:pt x="2401" y="1518"/>
                </a:lnTo>
                <a:lnTo>
                  <a:pt x="2407" y="1525"/>
                </a:lnTo>
                <a:lnTo>
                  <a:pt x="2410" y="1536"/>
                </a:lnTo>
                <a:lnTo>
                  <a:pt x="2412" y="1552"/>
                </a:lnTo>
                <a:lnTo>
                  <a:pt x="2398" y="1569"/>
                </a:lnTo>
                <a:lnTo>
                  <a:pt x="2385" y="1590"/>
                </a:lnTo>
                <a:lnTo>
                  <a:pt x="2374" y="1618"/>
                </a:lnTo>
                <a:lnTo>
                  <a:pt x="2367" y="1645"/>
                </a:lnTo>
                <a:lnTo>
                  <a:pt x="2356" y="1670"/>
                </a:lnTo>
                <a:lnTo>
                  <a:pt x="2345" y="1692"/>
                </a:lnTo>
                <a:lnTo>
                  <a:pt x="2338" y="1698"/>
                </a:lnTo>
                <a:lnTo>
                  <a:pt x="2327" y="1705"/>
                </a:lnTo>
                <a:lnTo>
                  <a:pt x="2314" y="1712"/>
                </a:lnTo>
                <a:lnTo>
                  <a:pt x="2305" y="1716"/>
                </a:lnTo>
                <a:lnTo>
                  <a:pt x="2303" y="1736"/>
                </a:lnTo>
                <a:lnTo>
                  <a:pt x="2300" y="1754"/>
                </a:lnTo>
                <a:lnTo>
                  <a:pt x="2298" y="1776"/>
                </a:lnTo>
                <a:lnTo>
                  <a:pt x="2272" y="1776"/>
                </a:lnTo>
                <a:lnTo>
                  <a:pt x="2267" y="1785"/>
                </a:lnTo>
                <a:lnTo>
                  <a:pt x="2256" y="1798"/>
                </a:lnTo>
                <a:lnTo>
                  <a:pt x="2243" y="1810"/>
                </a:lnTo>
                <a:lnTo>
                  <a:pt x="2229" y="1820"/>
                </a:lnTo>
                <a:lnTo>
                  <a:pt x="2218" y="1825"/>
                </a:lnTo>
                <a:lnTo>
                  <a:pt x="2212" y="1838"/>
                </a:lnTo>
                <a:lnTo>
                  <a:pt x="2205" y="1856"/>
                </a:lnTo>
                <a:lnTo>
                  <a:pt x="2192" y="1878"/>
                </a:lnTo>
                <a:lnTo>
                  <a:pt x="2180" y="1901"/>
                </a:lnTo>
                <a:lnTo>
                  <a:pt x="2165" y="1925"/>
                </a:lnTo>
                <a:lnTo>
                  <a:pt x="2150" y="1947"/>
                </a:lnTo>
                <a:lnTo>
                  <a:pt x="2138" y="1967"/>
                </a:lnTo>
                <a:lnTo>
                  <a:pt x="2127" y="1981"/>
                </a:lnTo>
                <a:lnTo>
                  <a:pt x="2121" y="1989"/>
                </a:lnTo>
                <a:lnTo>
                  <a:pt x="2107" y="1998"/>
                </a:lnTo>
                <a:lnTo>
                  <a:pt x="2090" y="2005"/>
                </a:lnTo>
                <a:lnTo>
                  <a:pt x="2072" y="2012"/>
                </a:lnTo>
                <a:lnTo>
                  <a:pt x="2058" y="2020"/>
                </a:lnTo>
                <a:lnTo>
                  <a:pt x="2040" y="2032"/>
                </a:lnTo>
                <a:lnTo>
                  <a:pt x="2023" y="2047"/>
                </a:lnTo>
                <a:lnTo>
                  <a:pt x="2007" y="2060"/>
                </a:lnTo>
                <a:lnTo>
                  <a:pt x="1987" y="2069"/>
                </a:lnTo>
                <a:lnTo>
                  <a:pt x="1965" y="2074"/>
                </a:lnTo>
                <a:lnTo>
                  <a:pt x="1938" y="2072"/>
                </a:lnTo>
                <a:lnTo>
                  <a:pt x="1938" y="2063"/>
                </a:lnTo>
                <a:lnTo>
                  <a:pt x="1930" y="2050"/>
                </a:lnTo>
                <a:lnTo>
                  <a:pt x="1929" y="2034"/>
                </a:lnTo>
                <a:lnTo>
                  <a:pt x="1930" y="2016"/>
                </a:lnTo>
                <a:lnTo>
                  <a:pt x="1932" y="2000"/>
                </a:lnTo>
                <a:lnTo>
                  <a:pt x="1925" y="2000"/>
                </a:lnTo>
                <a:lnTo>
                  <a:pt x="1912" y="2009"/>
                </a:lnTo>
                <a:lnTo>
                  <a:pt x="1896" y="2016"/>
                </a:lnTo>
                <a:lnTo>
                  <a:pt x="1876" y="2020"/>
                </a:lnTo>
                <a:lnTo>
                  <a:pt x="1858" y="2020"/>
                </a:lnTo>
                <a:lnTo>
                  <a:pt x="1852" y="2009"/>
                </a:lnTo>
                <a:lnTo>
                  <a:pt x="1850" y="1994"/>
                </a:lnTo>
                <a:lnTo>
                  <a:pt x="1852" y="1980"/>
                </a:lnTo>
                <a:lnTo>
                  <a:pt x="1858" y="1965"/>
                </a:lnTo>
                <a:lnTo>
                  <a:pt x="1852" y="1963"/>
                </a:lnTo>
                <a:lnTo>
                  <a:pt x="1849" y="1961"/>
                </a:lnTo>
                <a:lnTo>
                  <a:pt x="1843" y="1961"/>
                </a:lnTo>
                <a:lnTo>
                  <a:pt x="1838" y="1960"/>
                </a:lnTo>
                <a:lnTo>
                  <a:pt x="1838" y="1965"/>
                </a:lnTo>
                <a:lnTo>
                  <a:pt x="1832" y="1965"/>
                </a:lnTo>
                <a:lnTo>
                  <a:pt x="1845" y="2000"/>
                </a:lnTo>
                <a:lnTo>
                  <a:pt x="1829" y="2001"/>
                </a:lnTo>
                <a:lnTo>
                  <a:pt x="1816" y="2000"/>
                </a:lnTo>
                <a:lnTo>
                  <a:pt x="1801" y="1996"/>
                </a:lnTo>
                <a:lnTo>
                  <a:pt x="1801" y="1980"/>
                </a:lnTo>
                <a:lnTo>
                  <a:pt x="1798" y="1974"/>
                </a:lnTo>
                <a:lnTo>
                  <a:pt x="1798" y="1970"/>
                </a:lnTo>
                <a:lnTo>
                  <a:pt x="1798" y="1965"/>
                </a:lnTo>
                <a:lnTo>
                  <a:pt x="1800" y="1960"/>
                </a:lnTo>
                <a:lnTo>
                  <a:pt x="1801" y="1952"/>
                </a:lnTo>
                <a:lnTo>
                  <a:pt x="1812" y="1952"/>
                </a:lnTo>
                <a:lnTo>
                  <a:pt x="1820" y="1941"/>
                </a:lnTo>
                <a:lnTo>
                  <a:pt x="1827" y="1929"/>
                </a:lnTo>
                <a:lnTo>
                  <a:pt x="1832" y="1920"/>
                </a:lnTo>
                <a:lnTo>
                  <a:pt x="1838" y="1918"/>
                </a:lnTo>
                <a:lnTo>
                  <a:pt x="1841" y="1916"/>
                </a:lnTo>
                <a:lnTo>
                  <a:pt x="1847" y="1916"/>
                </a:lnTo>
                <a:lnTo>
                  <a:pt x="1850" y="1916"/>
                </a:lnTo>
                <a:lnTo>
                  <a:pt x="1854" y="1914"/>
                </a:lnTo>
                <a:lnTo>
                  <a:pt x="1858" y="1912"/>
                </a:lnTo>
                <a:lnTo>
                  <a:pt x="1861" y="1909"/>
                </a:lnTo>
                <a:lnTo>
                  <a:pt x="1861" y="1889"/>
                </a:lnTo>
                <a:lnTo>
                  <a:pt x="1863" y="1885"/>
                </a:lnTo>
                <a:lnTo>
                  <a:pt x="1869" y="1883"/>
                </a:lnTo>
                <a:lnTo>
                  <a:pt x="1874" y="1881"/>
                </a:lnTo>
                <a:lnTo>
                  <a:pt x="1878" y="1880"/>
                </a:lnTo>
                <a:lnTo>
                  <a:pt x="1881" y="1876"/>
                </a:lnTo>
                <a:lnTo>
                  <a:pt x="1892" y="1860"/>
                </a:lnTo>
                <a:lnTo>
                  <a:pt x="1903" y="1841"/>
                </a:lnTo>
                <a:lnTo>
                  <a:pt x="1918" y="1829"/>
                </a:lnTo>
                <a:lnTo>
                  <a:pt x="1918" y="1809"/>
                </a:lnTo>
                <a:lnTo>
                  <a:pt x="1929" y="1809"/>
                </a:lnTo>
                <a:lnTo>
                  <a:pt x="1932" y="1774"/>
                </a:lnTo>
                <a:lnTo>
                  <a:pt x="1938" y="1741"/>
                </a:lnTo>
                <a:lnTo>
                  <a:pt x="1943" y="1712"/>
                </a:lnTo>
                <a:lnTo>
                  <a:pt x="1947" y="1685"/>
                </a:lnTo>
                <a:lnTo>
                  <a:pt x="1945" y="1660"/>
                </a:lnTo>
                <a:lnTo>
                  <a:pt x="1938" y="1634"/>
                </a:lnTo>
                <a:lnTo>
                  <a:pt x="1921" y="1610"/>
                </a:lnTo>
                <a:lnTo>
                  <a:pt x="1892" y="1589"/>
                </a:lnTo>
                <a:lnTo>
                  <a:pt x="1872" y="1578"/>
                </a:lnTo>
                <a:lnTo>
                  <a:pt x="1847" y="1570"/>
                </a:lnTo>
                <a:lnTo>
                  <a:pt x="1820" y="1563"/>
                </a:lnTo>
                <a:lnTo>
                  <a:pt x="1798" y="1556"/>
                </a:lnTo>
                <a:lnTo>
                  <a:pt x="1781" y="1556"/>
                </a:lnTo>
                <a:lnTo>
                  <a:pt x="1765" y="1541"/>
                </a:lnTo>
                <a:lnTo>
                  <a:pt x="1749" y="1525"/>
                </a:lnTo>
                <a:lnTo>
                  <a:pt x="1730" y="1507"/>
                </a:lnTo>
                <a:lnTo>
                  <a:pt x="1712" y="1496"/>
                </a:lnTo>
                <a:lnTo>
                  <a:pt x="1690" y="1489"/>
                </a:lnTo>
                <a:lnTo>
                  <a:pt x="1669" y="1481"/>
                </a:lnTo>
                <a:lnTo>
                  <a:pt x="1650" y="1474"/>
                </a:lnTo>
                <a:lnTo>
                  <a:pt x="1634" y="1467"/>
                </a:lnTo>
                <a:lnTo>
                  <a:pt x="1620" y="1458"/>
                </a:lnTo>
                <a:lnTo>
                  <a:pt x="1607" y="1447"/>
                </a:lnTo>
                <a:lnTo>
                  <a:pt x="1600" y="1434"/>
                </a:lnTo>
                <a:lnTo>
                  <a:pt x="1596" y="1414"/>
                </a:lnTo>
                <a:lnTo>
                  <a:pt x="1596" y="1390"/>
                </a:lnTo>
                <a:lnTo>
                  <a:pt x="1601" y="1360"/>
                </a:lnTo>
                <a:lnTo>
                  <a:pt x="1625" y="1349"/>
                </a:lnTo>
                <a:lnTo>
                  <a:pt x="1647" y="1336"/>
                </a:lnTo>
                <a:lnTo>
                  <a:pt x="1667" y="1325"/>
                </a:lnTo>
                <a:lnTo>
                  <a:pt x="1690" y="1316"/>
                </a:lnTo>
                <a:lnTo>
                  <a:pt x="1718" y="1310"/>
                </a:lnTo>
                <a:lnTo>
                  <a:pt x="1752" y="1309"/>
                </a:lnTo>
                <a:lnTo>
                  <a:pt x="1765" y="1296"/>
                </a:lnTo>
                <a:lnTo>
                  <a:pt x="1776" y="1285"/>
                </a:lnTo>
                <a:lnTo>
                  <a:pt x="1789" y="1274"/>
                </a:lnTo>
                <a:lnTo>
                  <a:pt x="1800" y="1261"/>
                </a:lnTo>
                <a:lnTo>
                  <a:pt x="1805" y="1245"/>
                </a:lnTo>
                <a:lnTo>
                  <a:pt x="1809" y="1243"/>
                </a:lnTo>
                <a:lnTo>
                  <a:pt x="1812" y="1243"/>
                </a:lnTo>
                <a:lnTo>
                  <a:pt x="1814" y="1243"/>
                </a:lnTo>
                <a:lnTo>
                  <a:pt x="1814" y="1241"/>
                </a:lnTo>
                <a:lnTo>
                  <a:pt x="1818" y="1240"/>
                </a:lnTo>
                <a:lnTo>
                  <a:pt x="1809" y="1221"/>
                </a:lnTo>
                <a:lnTo>
                  <a:pt x="1809" y="1201"/>
                </a:lnTo>
                <a:lnTo>
                  <a:pt x="1812" y="1180"/>
                </a:lnTo>
                <a:lnTo>
                  <a:pt x="1820" y="1161"/>
                </a:lnTo>
                <a:lnTo>
                  <a:pt x="1829" y="1143"/>
                </a:lnTo>
                <a:lnTo>
                  <a:pt x="1836" y="1129"/>
                </a:lnTo>
                <a:lnTo>
                  <a:pt x="1841" y="1116"/>
                </a:lnTo>
                <a:lnTo>
                  <a:pt x="1843" y="1100"/>
                </a:lnTo>
                <a:lnTo>
                  <a:pt x="1841" y="1081"/>
                </a:lnTo>
                <a:lnTo>
                  <a:pt x="1841" y="1063"/>
                </a:lnTo>
                <a:lnTo>
                  <a:pt x="1856" y="1069"/>
                </a:lnTo>
                <a:lnTo>
                  <a:pt x="1869" y="1074"/>
                </a:lnTo>
                <a:lnTo>
                  <a:pt x="1880" y="1076"/>
                </a:lnTo>
                <a:lnTo>
                  <a:pt x="1892" y="1072"/>
                </a:lnTo>
                <a:lnTo>
                  <a:pt x="1887" y="1070"/>
                </a:lnTo>
                <a:lnTo>
                  <a:pt x="1880" y="1067"/>
                </a:lnTo>
                <a:lnTo>
                  <a:pt x="1876" y="1065"/>
                </a:lnTo>
                <a:lnTo>
                  <a:pt x="1870" y="1060"/>
                </a:lnTo>
                <a:lnTo>
                  <a:pt x="1867" y="1054"/>
                </a:lnTo>
                <a:lnTo>
                  <a:pt x="1865" y="1049"/>
                </a:lnTo>
                <a:lnTo>
                  <a:pt x="1870" y="1045"/>
                </a:lnTo>
                <a:lnTo>
                  <a:pt x="1872" y="1043"/>
                </a:lnTo>
                <a:lnTo>
                  <a:pt x="1876" y="1040"/>
                </a:lnTo>
                <a:lnTo>
                  <a:pt x="1878" y="1036"/>
                </a:lnTo>
                <a:lnTo>
                  <a:pt x="1881" y="1032"/>
                </a:lnTo>
                <a:lnTo>
                  <a:pt x="1876" y="1032"/>
                </a:lnTo>
                <a:lnTo>
                  <a:pt x="1872" y="1032"/>
                </a:lnTo>
                <a:lnTo>
                  <a:pt x="1870" y="1030"/>
                </a:lnTo>
                <a:lnTo>
                  <a:pt x="1869" y="1030"/>
                </a:lnTo>
                <a:lnTo>
                  <a:pt x="1869" y="1030"/>
                </a:lnTo>
                <a:lnTo>
                  <a:pt x="1867" y="1027"/>
                </a:lnTo>
                <a:lnTo>
                  <a:pt x="1865" y="1025"/>
                </a:lnTo>
                <a:lnTo>
                  <a:pt x="1861" y="1016"/>
                </a:lnTo>
                <a:lnTo>
                  <a:pt x="1861" y="1005"/>
                </a:lnTo>
                <a:lnTo>
                  <a:pt x="1861" y="992"/>
                </a:lnTo>
                <a:lnTo>
                  <a:pt x="1878" y="987"/>
                </a:lnTo>
                <a:lnTo>
                  <a:pt x="1896" y="983"/>
                </a:lnTo>
                <a:lnTo>
                  <a:pt x="1912" y="976"/>
                </a:lnTo>
                <a:lnTo>
                  <a:pt x="1912" y="972"/>
                </a:lnTo>
                <a:lnTo>
                  <a:pt x="1901" y="972"/>
                </a:lnTo>
                <a:lnTo>
                  <a:pt x="1896" y="974"/>
                </a:lnTo>
                <a:lnTo>
                  <a:pt x="1890" y="976"/>
                </a:lnTo>
                <a:lnTo>
                  <a:pt x="1885" y="976"/>
                </a:lnTo>
                <a:lnTo>
                  <a:pt x="1878" y="976"/>
                </a:lnTo>
                <a:lnTo>
                  <a:pt x="1867" y="934"/>
                </a:lnTo>
                <a:lnTo>
                  <a:pt x="1854" y="894"/>
                </a:lnTo>
                <a:lnTo>
                  <a:pt x="1841" y="856"/>
                </a:lnTo>
                <a:lnTo>
                  <a:pt x="1841" y="836"/>
                </a:lnTo>
                <a:lnTo>
                  <a:pt x="1834" y="823"/>
                </a:lnTo>
                <a:lnTo>
                  <a:pt x="1827" y="810"/>
                </a:lnTo>
                <a:lnTo>
                  <a:pt x="1821" y="796"/>
                </a:lnTo>
                <a:lnTo>
                  <a:pt x="1818" y="776"/>
                </a:lnTo>
                <a:lnTo>
                  <a:pt x="1825" y="776"/>
                </a:lnTo>
                <a:lnTo>
                  <a:pt x="1830" y="772"/>
                </a:lnTo>
                <a:lnTo>
                  <a:pt x="1836" y="770"/>
                </a:lnTo>
                <a:lnTo>
                  <a:pt x="1843" y="769"/>
                </a:lnTo>
                <a:lnTo>
                  <a:pt x="1852" y="769"/>
                </a:lnTo>
                <a:lnTo>
                  <a:pt x="1852" y="776"/>
                </a:lnTo>
                <a:lnTo>
                  <a:pt x="1854" y="778"/>
                </a:lnTo>
                <a:lnTo>
                  <a:pt x="1856" y="780"/>
                </a:lnTo>
                <a:lnTo>
                  <a:pt x="1856" y="781"/>
                </a:lnTo>
                <a:lnTo>
                  <a:pt x="1856" y="785"/>
                </a:lnTo>
                <a:lnTo>
                  <a:pt x="1858" y="789"/>
                </a:lnTo>
                <a:lnTo>
                  <a:pt x="1881" y="789"/>
                </a:lnTo>
                <a:lnTo>
                  <a:pt x="1889" y="776"/>
                </a:lnTo>
                <a:lnTo>
                  <a:pt x="1878" y="767"/>
                </a:lnTo>
                <a:lnTo>
                  <a:pt x="1865" y="758"/>
                </a:lnTo>
                <a:lnTo>
                  <a:pt x="1852" y="756"/>
                </a:lnTo>
                <a:lnTo>
                  <a:pt x="1840" y="761"/>
                </a:lnTo>
                <a:lnTo>
                  <a:pt x="1827" y="767"/>
                </a:lnTo>
                <a:lnTo>
                  <a:pt x="1812" y="770"/>
                </a:lnTo>
                <a:lnTo>
                  <a:pt x="1792" y="772"/>
                </a:lnTo>
                <a:lnTo>
                  <a:pt x="1792" y="769"/>
                </a:lnTo>
                <a:lnTo>
                  <a:pt x="1789" y="769"/>
                </a:lnTo>
                <a:lnTo>
                  <a:pt x="1785" y="736"/>
                </a:lnTo>
                <a:lnTo>
                  <a:pt x="1776" y="709"/>
                </a:lnTo>
                <a:lnTo>
                  <a:pt x="1763" y="687"/>
                </a:lnTo>
                <a:lnTo>
                  <a:pt x="1750" y="667"/>
                </a:lnTo>
                <a:lnTo>
                  <a:pt x="1740" y="647"/>
                </a:lnTo>
                <a:lnTo>
                  <a:pt x="1729" y="625"/>
                </a:lnTo>
                <a:lnTo>
                  <a:pt x="1725" y="600"/>
                </a:lnTo>
                <a:lnTo>
                  <a:pt x="1736" y="596"/>
                </a:lnTo>
                <a:lnTo>
                  <a:pt x="1747" y="594"/>
                </a:lnTo>
                <a:lnTo>
                  <a:pt x="1761" y="592"/>
                </a:lnTo>
                <a:lnTo>
                  <a:pt x="1770" y="607"/>
                </a:lnTo>
                <a:lnTo>
                  <a:pt x="1781" y="623"/>
                </a:lnTo>
                <a:lnTo>
                  <a:pt x="1789" y="640"/>
                </a:lnTo>
                <a:lnTo>
                  <a:pt x="1792" y="640"/>
                </a:lnTo>
                <a:lnTo>
                  <a:pt x="1792" y="596"/>
                </a:lnTo>
                <a:lnTo>
                  <a:pt x="1781" y="592"/>
                </a:lnTo>
                <a:lnTo>
                  <a:pt x="1776" y="589"/>
                </a:lnTo>
                <a:lnTo>
                  <a:pt x="1769" y="587"/>
                </a:lnTo>
                <a:lnTo>
                  <a:pt x="1761" y="585"/>
                </a:lnTo>
                <a:lnTo>
                  <a:pt x="1752" y="583"/>
                </a:lnTo>
                <a:lnTo>
                  <a:pt x="1752" y="545"/>
                </a:lnTo>
                <a:lnTo>
                  <a:pt x="1745" y="545"/>
                </a:lnTo>
                <a:lnTo>
                  <a:pt x="1741" y="541"/>
                </a:lnTo>
                <a:lnTo>
                  <a:pt x="1740" y="541"/>
                </a:lnTo>
                <a:lnTo>
                  <a:pt x="1734" y="541"/>
                </a:lnTo>
                <a:lnTo>
                  <a:pt x="1729" y="540"/>
                </a:lnTo>
                <a:lnTo>
                  <a:pt x="1729" y="529"/>
                </a:lnTo>
                <a:lnTo>
                  <a:pt x="1723" y="523"/>
                </a:lnTo>
                <a:lnTo>
                  <a:pt x="1718" y="518"/>
                </a:lnTo>
                <a:lnTo>
                  <a:pt x="1712" y="512"/>
                </a:lnTo>
                <a:lnTo>
                  <a:pt x="1701" y="516"/>
                </a:lnTo>
                <a:lnTo>
                  <a:pt x="1700" y="521"/>
                </a:lnTo>
                <a:lnTo>
                  <a:pt x="1698" y="525"/>
                </a:lnTo>
                <a:lnTo>
                  <a:pt x="1698" y="529"/>
                </a:lnTo>
                <a:lnTo>
                  <a:pt x="1698" y="536"/>
                </a:lnTo>
                <a:lnTo>
                  <a:pt x="1712" y="540"/>
                </a:lnTo>
                <a:lnTo>
                  <a:pt x="1723" y="545"/>
                </a:lnTo>
                <a:lnTo>
                  <a:pt x="1730" y="556"/>
                </a:lnTo>
                <a:lnTo>
                  <a:pt x="1732" y="572"/>
                </a:lnTo>
                <a:lnTo>
                  <a:pt x="1721" y="580"/>
                </a:lnTo>
                <a:lnTo>
                  <a:pt x="1710" y="585"/>
                </a:lnTo>
                <a:lnTo>
                  <a:pt x="1692" y="589"/>
                </a:lnTo>
                <a:lnTo>
                  <a:pt x="1674" y="545"/>
                </a:lnTo>
                <a:lnTo>
                  <a:pt x="1650" y="505"/>
                </a:lnTo>
                <a:lnTo>
                  <a:pt x="1625" y="469"/>
                </a:lnTo>
                <a:lnTo>
                  <a:pt x="1610" y="450"/>
                </a:lnTo>
                <a:lnTo>
                  <a:pt x="1596" y="436"/>
                </a:lnTo>
                <a:lnTo>
                  <a:pt x="1581" y="420"/>
                </a:lnTo>
                <a:lnTo>
                  <a:pt x="1569" y="400"/>
                </a:lnTo>
                <a:lnTo>
                  <a:pt x="1558" y="400"/>
                </a:lnTo>
                <a:lnTo>
                  <a:pt x="1552" y="385"/>
                </a:lnTo>
                <a:lnTo>
                  <a:pt x="1547" y="374"/>
                </a:lnTo>
                <a:lnTo>
                  <a:pt x="1541" y="365"/>
                </a:lnTo>
                <a:lnTo>
                  <a:pt x="1536" y="356"/>
                </a:lnTo>
                <a:lnTo>
                  <a:pt x="1530" y="343"/>
                </a:lnTo>
                <a:lnTo>
                  <a:pt x="1529" y="325"/>
                </a:lnTo>
                <a:lnTo>
                  <a:pt x="1549" y="312"/>
                </a:lnTo>
                <a:lnTo>
                  <a:pt x="1565" y="300"/>
                </a:lnTo>
                <a:lnTo>
                  <a:pt x="1561" y="300"/>
                </a:lnTo>
                <a:lnTo>
                  <a:pt x="1561" y="296"/>
                </a:lnTo>
                <a:lnTo>
                  <a:pt x="1549" y="305"/>
                </a:lnTo>
                <a:lnTo>
                  <a:pt x="1538" y="312"/>
                </a:lnTo>
                <a:lnTo>
                  <a:pt x="1525" y="320"/>
                </a:lnTo>
                <a:lnTo>
                  <a:pt x="1509" y="325"/>
                </a:lnTo>
                <a:lnTo>
                  <a:pt x="1503" y="314"/>
                </a:lnTo>
                <a:lnTo>
                  <a:pt x="1498" y="307"/>
                </a:lnTo>
                <a:lnTo>
                  <a:pt x="1492" y="298"/>
                </a:lnTo>
                <a:lnTo>
                  <a:pt x="1489" y="285"/>
                </a:lnTo>
                <a:lnTo>
                  <a:pt x="1485" y="283"/>
                </a:lnTo>
                <a:lnTo>
                  <a:pt x="1483" y="283"/>
                </a:lnTo>
                <a:lnTo>
                  <a:pt x="1481" y="283"/>
                </a:lnTo>
                <a:lnTo>
                  <a:pt x="1480" y="281"/>
                </a:lnTo>
                <a:lnTo>
                  <a:pt x="1478" y="280"/>
                </a:lnTo>
                <a:lnTo>
                  <a:pt x="1476" y="278"/>
                </a:lnTo>
                <a:lnTo>
                  <a:pt x="1474" y="274"/>
                </a:lnTo>
                <a:lnTo>
                  <a:pt x="1474" y="270"/>
                </a:lnTo>
                <a:lnTo>
                  <a:pt x="1472" y="265"/>
                </a:lnTo>
                <a:lnTo>
                  <a:pt x="1469" y="263"/>
                </a:lnTo>
                <a:lnTo>
                  <a:pt x="1467" y="263"/>
                </a:lnTo>
                <a:lnTo>
                  <a:pt x="1465" y="263"/>
                </a:lnTo>
                <a:lnTo>
                  <a:pt x="1463" y="261"/>
                </a:lnTo>
                <a:lnTo>
                  <a:pt x="1461" y="260"/>
                </a:lnTo>
                <a:lnTo>
                  <a:pt x="1449" y="243"/>
                </a:lnTo>
                <a:lnTo>
                  <a:pt x="1441" y="223"/>
                </a:lnTo>
                <a:lnTo>
                  <a:pt x="1447" y="221"/>
                </a:lnTo>
                <a:lnTo>
                  <a:pt x="1452" y="221"/>
                </a:lnTo>
                <a:lnTo>
                  <a:pt x="1456" y="220"/>
                </a:lnTo>
                <a:lnTo>
                  <a:pt x="1461" y="220"/>
                </a:lnTo>
                <a:lnTo>
                  <a:pt x="1463" y="218"/>
                </a:lnTo>
                <a:lnTo>
                  <a:pt x="1467" y="214"/>
                </a:lnTo>
                <a:lnTo>
                  <a:pt x="1469" y="210"/>
                </a:lnTo>
                <a:lnTo>
                  <a:pt x="1469" y="205"/>
                </a:lnTo>
                <a:lnTo>
                  <a:pt x="1470" y="201"/>
                </a:lnTo>
                <a:lnTo>
                  <a:pt x="1472" y="198"/>
                </a:lnTo>
                <a:lnTo>
                  <a:pt x="1472" y="194"/>
                </a:lnTo>
                <a:lnTo>
                  <a:pt x="1472" y="189"/>
                </a:lnTo>
                <a:lnTo>
                  <a:pt x="1458" y="178"/>
                </a:lnTo>
                <a:lnTo>
                  <a:pt x="1441" y="160"/>
                </a:lnTo>
                <a:lnTo>
                  <a:pt x="1429" y="138"/>
                </a:lnTo>
                <a:lnTo>
                  <a:pt x="1414" y="114"/>
                </a:lnTo>
                <a:lnTo>
                  <a:pt x="1400" y="90"/>
                </a:lnTo>
                <a:lnTo>
                  <a:pt x="1381" y="69"/>
                </a:lnTo>
                <a:lnTo>
                  <a:pt x="1363" y="54"/>
                </a:lnTo>
                <a:lnTo>
                  <a:pt x="1341" y="43"/>
                </a:lnTo>
                <a:lnTo>
                  <a:pt x="1341" y="12"/>
                </a:lnTo>
                <a:lnTo>
                  <a:pt x="1372" y="9"/>
                </a:lnTo>
                <a:lnTo>
                  <a:pt x="1374" y="9"/>
                </a:lnTo>
                <a:lnTo>
                  <a:pt x="1378" y="10"/>
                </a:lnTo>
                <a:lnTo>
                  <a:pt x="1380" y="14"/>
                </a:lnTo>
                <a:lnTo>
                  <a:pt x="1381" y="16"/>
                </a:lnTo>
                <a:lnTo>
                  <a:pt x="1385" y="16"/>
                </a:lnTo>
                <a:lnTo>
                  <a:pt x="1389" y="16"/>
                </a:lnTo>
                <a:lnTo>
                  <a:pt x="1392" y="5"/>
                </a:lnTo>
                <a:lnTo>
                  <a:pt x="1449" y="0"/>
                </a:lnTo>
                <a:close/>
              </a:path>
            </a:pathLst>
          </a:custGeom>
          <a:solidFill>
            <a:schemeClr val="accent4"/>
          </a:solidFill>
          <a:ln w="317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1" name="Freeform 9"/>
          <p:cNvSpPr>
            <a:spLocks noEditPoints="1"/>
          </p:cNvSpPr>
          <p:nvPr/>
        </p:nvSpPr>
        <p:spPr bwMode="auto">
          <a:xfrm>
            <a:off x="3779912" y="1179050"/>
            <a:ext cx="1746222" cy="1685307"/>
          </a:xfrm>
          <a:custGeom>
            <a:avLst/>
            <a:gdLst>
              <a:gd name="T0" fmla="*/ 4535 w 4544"/>
              <a:gd name="T1" fmla="*/ 3805 h 4129"/>
              <a:gd name="T2" fmla="*/ 4471 w 4544"/>
              <a:gd name="T3" fmla="*/ 4096 h 4129"/>
              <a:gd name="T4" fmla="*/ 4291 w 4544"/>
              <a:gd name="T5" fmla="*/ 3989 h 4129"/>
              <a:gd name="T6" fmla="*/ 4264 w 4544"/>
              <a:gd name="T7" fmla="*/ 3820 h 4129"/>
              <a:gd name="T8" fmla="*/ 4259 w 4544"/>
              <a:gd name="T9" fmla="*/ 3604 h 4129"/>
              <a:gd name="T10" fmla="*/ 4428 w 4544"/>
              <a:gd name="T11" fmla="*/ 3440 h 4129"/>
              <a:gd name="T12" fmla="*/ 1000 w 4544"/>
              <a:gd name="T13" fmla="*/ 2224 h 4129"/>
              <a:gd name="T14" fmla="*/ 984 w 4544"/>
              <a:gd name="T15" fmla="*/ 2164 h 4129"/>
              <a:gd name="T16" fmla="*/ 751 w 4544"/>
              <a:gd name="T17" fmla="*/ 1807 h 4129"/>
              <a:gd name="T18" fmla="*/ 2191 w 4544"/>
              <a:gd name="T19" fmla="*/ 120 h 4129"/>
              <a:gd name="T20" fmla="*/ 2451 w 4544"/>
              <a:gd name="T21" fmla="*/ 249 h 4129"/>
              <a:gd name="T22" fmla="*/ 2580 w 4544"/>
              <a:gd name="T23" fmla="*/ 320 h 4129"/>
              <a:gd name="T24" fmla="*/ 2777 w 4544"/>
              <a:gd name="T25" fmla="*/ 380 h 4129"/>
              <a:gd name="T26" fmla="*/ 2975 w 4544"/>
              <a:gd name="T27" fmla="*/ 613 h 4129"/>
              <a:gd name="T28" fmla="*/ 3297 w 4544"/>
              <a:gd name="T29" fmla="*/ 660 h 4129"/>
              <a:gd name="T30" fmla="*/ 3673 w 4544"/>
              <a:gd name="T31" fmla="*/ 800 h 4129"/>
              <a:gd name="T32" fmla="*/ 3697 w 4544"/>
              <a:gd name="T33" fmla="*/ 1138 h 4129"/>
              <a:gd name="T34" fmla="*/ 3579 w 4544"/>
              <a:gd name="T35" fmla="*/ 1522 h 4129"/>
              <a:gd name="T36" fmla="*/ 3464 w 4544"/>
              <a:gd name="T37" fmla="*/ 1667 h 4129"/>
              <a:gd name="T38" fmla="*/ 3260 w 4544"/>
              <a:gd name="T39" fmla="*/ 2100 h 4129"/>
              <a:gd name="T40" fmla="*/ 3511 w 4544"/>
              <a:gd name="T41" fmla="*/ 2024 h 4129"/>
              <a:gd name="T42" fmla="*/ 3531 w 4544"/>
              <a:gd name="T43" fmla="*/ 2278 h 4129"/>
              <a:gd name="T44" fmla="*/ 3488 w 4544"/>
              <a:gd name="T45" fmla="*/ 2556 h 4129"/>
              <a:gd name="T46" fmla="*/ 3604 w 4544"/>
              <a:gd name="T47" fmla="*/ 2833 h 4129"/>
              <a:gd name="T48" fmla="*/ 3864 w 4544"/>
              <a:gd name="T49" fmla="*/ 3033 h 4129"/>
              <a:gd name="T50" fmla="*/ 3711 w 4544"/>
              <a:gd name="T51" fmla="*/ 3224 h 4129"/>
              <a:gd name="T52" fmla="*/ 3506 w 4544"/>
              <a:gd name="T53" fmla="*/ 3420 h 4129"/>
              <a:gd name="T54" fmla="*/ 3397 w 4544"/>
              <a:gd name="T55" fmla="*/ 3460 h 4129"/>
              <a:gd name="T56" fmla="*/ 3049 w 4544"/>
              <a:gd name="T57" fmla="*/ 3385 h 4129"/>
              <a:gd name="T58" fmla="*/ 2708 w 4544"/>
              <a:gd name="T59" fmla="*/ 3300 h 4129"/>
              <a:gd name="T60" fmla="*/ 2475 w 4544"/>
              <a:gd name="T61" fmla="*/ 3482 h 4129"/>
              <a:gd name="T62" fmla="*/ 2444 w 4544"/>
              <a:gd name="T63" fmla="*/ 3764 h 4129"/>
              <a:gd name="T64" fmla="*/ 2240 w 4544"/>
              <a:gd name="T65" fmla="*/ 3876 h 4129"/>
              <a:gd name="T66" fmla="*/ 2035 w 4544"/>
              <a:gd name="T67" fmla="*/ 3825 h 4129"/>
              <a:gd name="T68" fmla="*/ 1864 w 4544"/>
              <a:gd name="T69" fmla="*/ 3716 h 4129"/>
              <a:gd name="T70" fmla="*/ 1519 w 4544"/>
              <a:gd name="T71" fmla="*/ 3729 h 4129"/>
              <a:gd name="T72" fmla="*/ 1248 w 4544"/>
              <a:gd name="T73" fmla="*/ 3678 h 4129"/>
              <a:gd name="T74" fmla="*/ 988 w 4544"/>
              <a:gd name="T75" fmla="*/ 3545 h 4129"/>
              <a:gd name="T76" fmla="*/ 880 w 4544"/>
              <a:gd name="T77" fmla="*/ 3444 h 4129"/>
              <a:gd name="T78" fmla="*/ 1024 w 4544"/>
              <a:gd name="T79" fmla="*/ 2938 h 4129"/>
              <a:gd name="T80" fmla="*/ 1106 w 4544"/>
              <a:gd name="T81" fmla="*/ 2436 h 4129"/>
              <a:gd name="T82" fmla="*/ 1262 w 4544"/>
              <a:gd name="T83" fmla="*/ 2674 h 4129"/>
              <a:gd name="T84" fmla="*/ 1102 w 4544"/>
              <a:gd name="T85" fmla="*/ 2285 h 4129"/>
              <a:gd name="T86" fmla="*/ 1044 w 4544"/>
              <a:gd name="T87" fmla="*/ 2124 h 4129"/>
              <a:gd name="T88" fmla="*/ 815 w 4544"/>
              <a:gd name="T89" fmla="*/ 1753 h 4129"/>
              <a:gd name="T90" fmla="*/ 691 w 4544"/>
              <a:gd name="T91" fmla="*/ 1614 h 4129"/>
              <a:gd name="T92" fmla="*/ 439 w 4544"/>
              <a:gd name="T93" fmla="*/ 1489 h 4129"/>
              <a:gd name="T94" fmla="*/ 100 w 4544"/>
              <a:gd name="T95" fmla="*/ 1365 h 4129"/>
              <a:gd name="T96" fmla="*/ 53 w 4544"/>
              <a:gd name="T97" fmla="*/ 1216 h 4129"/>
              <a:gd name="T98" fmla="*/ 0 w 4544"/>
              <a:gd name="T99" fmla="*/ 1162 h 4129"/>
              <a:gd name="T100" fmla="*/ 229 w 4544"/>
              <a:gd name="T101" fmla="*/ 1031 h 4129"/>
              <a:gd name="T102" fmla="*/ 375 w 4544"/>
              <a:gd name="T103" fmla="*/ 1011 h 4129"/>
              <a:gd name="T104" fmla="*/ 546 w 4544"/>
              <a:gd name="T105" fmla="*/ 1004 h 4129"/>
              <a:gd name="T106" fmla="*/ 760 w 4544"/>
              <a:gd name="T107" fmla="*/ 1056 h 4129"/>
              <a:gd name="T108" fmla="*/ 844 w 4544"/>
              <a:gd name="T109" fmla="*/ 1116 h 4129"/>
              <a:gd name="T110" fmla="*/ 1037 w 4544"/>
              <a:gd name="T111" fmla="*/ 1073 h 4129"/>
              <a:gd name="T112" fmla="*/ 886 w 4544"/>
              <a:gd name="T113" fmla="*/ 662 h 4129"/>
              <a:gd name="T114" fmla="*/ 1068 w 4544"/>
              <a:gd name="T115" fmla="*/ 642 h 4129"/>
              <a:gd name="T116" fmla="*/ 1389 w 4544"/>
              <a:gd name="T117" fmla="*/ 787 h 4129"/>
              <a:gd name="T118" fmla="*/ 1522 w 4544"/>
              <a:gd name="T119" fmla="*/ 596 h 4129"/>
              <a:gd name="T120" fmla="*/ 1862 w 4544"/>
              <a:gd name="T121" fmla="*/ 344 h 4129"/>
              <a:gd name="T122" fmla="*/ 1960 w 4544"/>
              <a:gd name="T123" fmla="*/ 45 h 4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544" h="4129">
                <a:moveTo>
                  <a:pt x="4428" y="3384"/>
                </a:moveTo>
                <a:lnTo>
                  <a:pt x="4468" y="3384"/>
                </a:lnTo>
                <a:lnTo>
                  <a:pt x="4471" y="3407"/>
                </a:lnTo>
                <a:lnTo>
                  <a:pt x="4477" y="3427"/>
                </a:lnTo>
                <a:lnTo>
                  <a:pt x="4484" y="3444"/>
                </a:lnTo>
                <a:lnTo>
                  <a:pt x="4486" y="3458"/>
                </a:lnTo>
                <a:lnTo>
                  <a:pt x="4486" y="3476"/>
                </a:lnTo>
                <a:lnTo>
                  <a:pt x="4482" y="3493"/>
                </a:lnTo>
                <a:lnTo>
                  <a:pt x="4480" y="3504"/>
                </a:lnTo>
                <a:lnTo>
                  <a:pt x="4479" y="3524"/>
                </a:lnTo>
                <a:lnTo>
                  <a:pt x="4482" y="3540"/>
                </a:lnTo>
                <a:lnTo>
                  <a:pt x="4488" y="3554"/>
                </a:lnTo>
                <a:lnTo>
                  <a:pt x="4491" y="3567"/>
                </a:lnTo>
                <a:lnTo>
                  <a:pt x="4506" y="3574"/>
                </a:lnTo>
                <a:lnTo>
                  <a:pt x="4513" y="3582"/>
                </a:lnTo>
                <a:lnTo>
                  <a:pt x="4515" y="3593"/>
                </a:lnTo>
                <a:lnTo>
                  <a:pt x="4517" y="3613"/>
                </a:lnTo>
                <a:lnTo>
                  <a:pt x="4520" y="3622"/>
                </a:lnTo>
                <a:lnTo>
                  <a:pt x="4520" y="3629"/>
                </a:lnTo>
                <a:lnTo>
                  <a:pt x="4519" y="3638"/>
                </a:lnTo>
                <a:lnTo>
                  <a:pt x="4519" y="3647"/>
                </a:lnTo>
                <a:lnTo>
                  <a:pt x="4520" y="3660"/>
                </a:lnTo>
                <a:lnTo>
                  <a:pt x="4522" y="3665"/>
                </a:lnTo>
                <a:lnTo>
                  <a:pt x="4526" y="3671"/>
                </a:lnTo>
                <a:lnTo>
                  <a:pt x="4529" y="3676"/>
                </a:lnTo>
                <a:lnTo>
                  <a:pt x="4533" y="3684"/>
                </a:lnTo>
                <a:lnTo>
                  <a:pt x="4537" y="3689"/>
                </a:lnTo>
                <a:lnTo>
                  <a:pt x="4544" y="3787"/>
                </a:lnTo>
                <a:lnTo>
                  <a:pt x="4535" y="3805"/>
                </a:lnTo>
                <a:lnTo>
                  <a:pt x="4524" y="3824"/>
                </a:lnTo>
                <a:lnTo>
                  <a:pt x="4513" y="3844"/>
                </a:lnTo>
                <a:lnTo>
                  <a:pt x="4504" y="3860"/>
                </a:lnTo>
                <a:lnTo>
                  <a:pt x="4500" y="3887"/>
                </a:lnTo>
                <a:lnTo>
                  <a:pt x="4502" y="3911"/>
                </a:lnTo>
                <a:lnTo>
                  <a:pt x="4509" y="3936"/>
                </a:lnTo>
                <a:lnTo>
                  <a:pt x="4513" y="3958"/>
                </a:lnTo>
                <a:lnTo>
                  <a:pt x="4513" y="3982"/>
                </a:lnTo>
                <a:lnTo>
                  <a:pt x="4504" y="4004"/>
                </a:lnTo>
                <a:lnTo>
                  <a:pt x="4500" y="4007"/>
                </a:lnTo>
                <a:lnTo>
                  <a:pt x="4495" y="4009"/>
                </a:lnTo>
                <a:lnTo>
                  <a:pt x="4491" y="4013"/>
                </a:lnTo>
                <a:lnTo>
                  <a:pt x="4488" y="4014"/>
                </a:lnTo>
                <a:lnTo>
                  <a:pt x="4484" y="4020"/>
                </a:lnTo>
                <a:lnTo>
                  <a:pt x="4491" y="4020"/>
                </a:lnTo>
                <a:lnTo>
                  <a:pt x="4495" y="4018"/>
                </a:lnTo>
                <a:lnTo>
                  <a:pt x="4495" y="4018"/>
                </a:lnTo>
                <a:lnTo>
                  <a:pt x="4497" y="4018"/>
                </a:lnTo>
                <a:lnTo>
                  <a:pt x="4500" y="4016"/>
                </a:lnTo>
                <a:lnTo>
                  <a:pt x="4504" y="4016"/>
                </a:lnTo>
                <a:lnTo>
                  <a:pt x="4502" y="4029"/>
                </a:lnTo>
                <a:lnTo>
                  <a:pt x="4497" y="4038"/>
                </a:lnTo>
                <a:lnTo>
                  <a:pt x="4491" y="4044"/>
                </a:lnTo>
                <a:lnTo>
                  <a:pt x="4486" y="4047"/>
                </a:lnTo>
                <a:lnTo>
                  <a:pt x="4480" y="4056"/>
                </a:lnTo>
                <a:lnTo>
                  <a:pt x="4484" y="4076"/>
                </a:lnTo>
                <a:lnTo>
                  <a:pt x="4480" y="4084"/>
                </a:lnTo>
                <a:lnTo>
                  <a:pt x="4475" y="4091"/>
                </a:lnTo>
                <a:lnTo>
                  <a:pt x="4471" y="4096"/>
                </a:lnTo>
                <a:lnTo>
                  <a:pt x="4468" y="4109"/>
                </a:lnTo>
                <a:lnTo>
                  <a:pt x="4471" y="4111"/>
                </a:lnTo>
                <a:lnTo>
                  <a:pt x="4473" y="4111"/>
                </a:lnTo>
                <a:lnTo>
                  <a:pt x="4475" y="4113"/>
                </a:lnTo>
                <a:lnTo>
                  <a:pt x="4475" y="4114"/>
                </a:lnTo>
                <a:lnTo>
                  <a:pt x="4475" y="4116"/>
                </a:lnTo>
                <a:lnTo>
                  <a:pt x="4475" y="4120"/>
                </a:lnTo>
                <a:lnTo>
                  <a:pt x="4477" y="4124"/>
                </a:lnTo>
                <a:lnTo>
                  <a:pt x="4464" y="4127"/>
                </a:lnTo>
                <a:lnTo>
                  <a:pt x="4453" y="4129"/>
                </a:lnTo>
                <a:lnTo>
                  <a:pt x="4440" y="4127"/>
                </a:lnTo>
                <a:lnTo>
                  <a:pt x="4424" y="4124"/>
                </a:lnTo>
                <a:lnTo>
                  <a:pt x="4424" y="4100"/>
                </a:lnTo>
                <a:lnTo>
                  <a:pt x="4417" y="4100"/>
                </a:lnTo>
                <a:lnTo>
                  <a:pt x="4400" y="4093"/>
                </a:lnTo>
                <a:lnTo>
                  <a:pt x="4384" y="4089"/>
                </a:lnTo>
                <a:lnTo>
                  <a:pt x="4366" y="4085"/>
                </a:lnTo>
                <a:lnTo>
                  <a:pt x="4349" y="4080"/>
                </a:lnTo>
                <a:lnTo>
                  <a:pt x="4335" y="4074"/>
                </a:lnTo>
                <a:lnTo>
                  <a:pt x="4324" y="4065"/>
                </a:lnTo>
                <a:lnTo>
                  <a:pt x="4315" y="4053"/>
                </a:lnTo>
                <a:lnTo>
                  <a:pt x="4311" y="4033"/>
                </a:lnTo>
                <a:lnTo>
                  <a:pt x="4328" y="4022"/>
                </a:lnTo>
                <a:lnTo>
                  <a:pt x="4339" y="4011"/>
                </a:lnTo>
                <a:lnTo>
                  <a:pt x="4348" y="3996"/>
                </a:lnTo>
                <a:lnTo>
                  <a:pt x="4329" y="3994"/>
                </a:lnTo>
                <a:lnTo>
                  <a:pt x="4315" y="3993"/>
                </a:lnTo>
                <a:lnTo>
                  <a:pt x="4304" y="3991"/>
                </a:lnTo>
                <a:lnTo>
                  <a:pt x="4291" y="3989"/>
                </a:lnTo>
                <a:lnTo>
                  <a:pt x="4277" y="3987"/>
                </a:lnTo>
                <a:lnTo>
                  <a:pt x="4280" y="3969"/>
                </a:lnTo>
                <a:lnTo>
                  <a:pt x="4288" y="3954"/>
                </a:lnTo>
                <a:lnTo>
                  <a:pt x="4295" y="3942"/>
                </a:lnTo>
                <a:lnTo>
                  <a:pt x="4300" y="3925"/>
                </a:lnTo>
                <a:lnTo>
                  <a:pt x="4304" y="3904"/>
                </a:lnTo>
                <a:lnTo>
                  <a:pt x="4300" y="3902"/>
                </a:lnTo>
                <a:lnTo>
                  <a:pt x="4300" y="3900"/>
                </a:lnTo>
                <a:lnTo>
                  <a:pt x="4299" y="3898"/>
                </a:lnTo>
                <a:lnTo>
                  <a:pt x="4297" y="3896"/>
                </a:lnTo>
                <a:lnTo>
                  <a:pt x="4286" y="3902"/>
                </a:lnTo>
                <a:lnTo>
                  <a:pt x="4275" y="3907"/>
                </a:lnTo>
                <a:lnTo>
                  <a:pt x="4264" y="3911"/>
                </a:lnTo>
                <a:lnTo>
                  <a:pt x="4248" y="3913"/>
                </a:lnTo>
                <a:lnTo>
                  <a:pt x="4248" y="3904"/>
                </a:lnTo>
                <a:lnTo>
                  <a:pt x="4244" y="3900"/>
                </a:lnTo>
                <a:lnTo>
                  <a:pt x="4242" y="3894"/>
                </a:lnTo>
                <a:lnTo>
                  <a:pt x="4240" y="3887"/>
                </a:lnTo>
                <a:lnTo>
                  <a:pt x="4240" y="3880"/>
                </a:lnTo>
                <a:lnTo>
                  <a:pt x="4257" y="3880"/>
                </a:lnTo>
                <a:lnTo>
                  <a:pt x="4257" y="3860"/>
                </a:lnTo>
                <a:lnTo>
                  <a:pt x="4266" y="3854"/>
                </a:lnTo>
                <a:lnTo>
                  <a:pt x="4273" y="3847"/>
                </a:lnTo>
                <a:lnTo>
                  <a:pt x="4280" y="3840"/>
                </a:lnTo>
                <a:lnTo>
                  <a:pt x="4277" y="3836"/>
                </a:lnTo>
                <a:lnTo>
                  <a:pt x="4273" y="3833"/>
                </a:lnTo>
                <a:lnTo>
                  <a:pt x="4269" y="3827"/>
                </a:lnTo>
                <a:lnTo>
                  <a:pt x="4268" y="3824"/>
                </a:lnTo>
                <a:lnTo>
                  <a:pt x="4264" y="3820"/>
                </a:lnTo>
                <a:lnTo>
                  <a:pt x="4253" y="3816"/>
                </a:lnTo>
                <a:lnTo>
                  <a:pt x="4246" y="3814"/>
                </a:lnTo>
                <a:lnTo>
                  <a:pt x="4239" y="3811"/>
                </a:lnTo>
                <a:lnTo>
                  <a:pt x="4233" y="3807"/>
                </a:lnTo>
                <a:lnTo>
                  <a:pt x="4228" y="3796"/>
                </a:lnTo>
                <a:lnTo>
                  <a:pt x="4220" y="3780"/>
                </a:lnTo>
                <a:lnTo>
                  <a:pt x="4217" y="3760"/>
                </a:lnTo>
                <a:lnTo>
                  <a:pt x="4237" y="3753"/>
                </a:lnTo>
                <a:lnTo>
                  <a:pt x="4251" y="3740"/>
                </a:lnTo>
                <a:lnTo>
                  <a:pt x="4246" y="3738"/>
                </a:lnTo>
                <a:lnTo>
                  <a:pt x="4240" y="3736"/>
                </a:lnTo>
                <a:lnTo>
                  <a:pt x="4235" y="3733"/>
                </a:lnTo>
                <a:lnTo>
                  <a:pt x="4233" y="3729"/>
                </a:lnTo>
                <a:lnTo>
                  <a:pt x="4229" y="3724"/>
                </a:lnTo>
                <a:lnTo>
                  <a:pt x="4228" y="3716"/>
                </a:lnTo>
                <a:lnTo>
                  <a:pt x="4208" y="3716"/>
                </a:lnTo>
                <a:lnTo>
                  <a:pt x="4206" y="3713"/>
                </a:lnTo>
                <a:lnTo>
                  <a:pt x="4206" y="3709"/>
                </a:lnTo>
                <a:lnTo>
                  <a:pt x="4204" y="3705"/>
                </a:lnTo>
                <a:lnTo>
                  <a:pt x="4204" y="3700"/>
                </a:lnTo>
                <a:lnTo>
                  <a:pt x="4222" y="3687"/>
                </a:lnTo>
                <a:lnTo>
                  <a:pt x="4231" y="3673"/>
                </a:lnTo>
                <a:lnTo>
                  <a:pt x="4233" y="3656"/>
                </a:lnTo>
                <a:lnTo>
                  <a:pt x="4235" y="3642"/>
                </a:lnTo>
                <a:lnTo>
                  <a:pt x="4239" y="3625"/>
                </a:lnTo>
                <a:lnTo>
                  <a:pt x="4248" y="3609"/>
                </a:lnTo>
                <a:lnTo>
                  <a:pt x="4251" y="3605"/>
                </a:lnTo>
                <a:lnTo>
                  <a:pt x="4255" y="3604"/>
                </a:lnTo>
                <a:lnTo>
                  <a:pt x="4259" y="3604"/>
                </a:lnTo>
                <a:lnTo>
                  <a:pt x="4264" y="3604"/>
                </a:lnTo>
                <a:lnTo>
                  <a:pt x="4268" y="3604"/>
                </a:lnTo>
                <a:lnTo>
                  <a:pt x="4269" y="3604"/>
                </a:lnTo>
                <a:lnTo>
                  <a:pt x="4271" y="3604"/>
                </a:lnTo>
                <a:lnTo>
                  <a:pt x="4273" y="3600"/>
                </a:lnTo>
                <a:lnTo>
                  <a:pt x="4275" y="3596"/>
                </a:lnTo>
                <a:lnTo>
                  <a:pt x="4277" y="3593"/>
                </a:lnTo>
                <a:lnTo>
                  <a:pt x="4279" y="3587"/>
                </a:lnTo>
                <a:lnTo>
                  <a:pt x="4280" y="3584"/>
                </a:lnTo>
                <a:lnTo>
                  <a:pt x="4291" y="3576"/>
                </a:lnTo>
                <a:lnTo>
                  <a:pt x="4306" y="3571"/>
                </a:lnTo>
                <a:lnTo>
                  <a:pt x="4322" y="3567"/>
                </a:lnTo>
                <a:lnTo>
                  <a:pt x="4337" y="3560"/>
                </a:lnTo>
                <a:lnTo>
                  <a:pt x="4346" y="3551"/>
                </a:lnTo>
                <a:lnTo>
                  <a:pt x="4353" y="3538"/>
                </a:lnTo>
                <a:lnTo>
                  <a:pt x="4360" y="3525"/>
                </a:lnTo>
                <a:lnTo>
                  <a:pt x="4371" y="3516"/>
                </a:lnTo>
                <a:lnTo>
                  <a:pt x="4386" y="3513"/>
                </a:lnTo>
                <a:lnTo>
                  <a:pt x="4402" y="3514"/>
                </a:lnTo>
                <a:lnTo>
                  <a:pt x="4419" y="3520"/>
                </a:lnTo>
                <a:lnTo>
                  <a:pt x="4431" y="3524"/>
                </a:lnTo>
                <a:lnTo>
                  <a:pt x="4431" y="3516"/>
                </a:lnTo>
                <a:lnTo>
                  <a:pt x="4439" y="3504"/>
                </a:lnTo>
                <a:lnTo>
                  <a:pt x="4439" y="3493"/>
                </a:lnTo>
                <a:lnTo>
                  <a:pt x="4435" y="3485"/>
                </a:lnTo>
                <a:lnTo>
                  <a:pt x="4429" y="3476"/>
                </a:lnTo>
                <a:lnTo>
                  <a:pt x="4424" y="3469"/>
                </a:lnTo>
                <a:lnTo>
                  <a:pt x="4422" y="3454"/>
                </a:lnTo>
                <a:lnTo>
                  <a:pt x="4428" y="3440"/>
                </a:lnTo>
                <a:lnTo>
                  <a:pt x="4433" y="3429"/>
                </a:lnTo>
                <a:lnTo>
                  <a:pt x="4437" y="3420"/>
                </a:lnTo>
                <a:lnTo>
                  <a:pt x="4435" y="3411"/>
                </a:lnTo>
                <a:lnTo>
                  <a:pt x="4431" y="3398"/>
                </a:lnTo>
                <a:lnTo>
                  <a:pt x="4428" y="3384"/>
                </a:lnTo>
                <a:close/>
                <a:moveTo>
                  <a:pt x="1000" y="2224"/>
                </a:moveTo>
                <a:lnTo>
                  <a:pt x="1015" y="2227"/>
                </a:lnTo>
                <a:lnTo>
                  <a:pt x="1028" y="2231"/>
                </a:lnTo>
                <a:lnTo>
                  <a:pt x="1040" y="2236"/>
                </a:lnTo>
                <a:lnTo>
                  <a:pt x="1040" y="2247"/>
                </a:lnTo>
                <a:lnTo>
                  <a:pt x="1060" y="2244"/>
                </a:lnTo>
                <a:lnTo>
                  <a:pt x="1062" y="2264"/>
                </a:lnTo>
                <a:lnTo>
                  <a:pt x="1064" y="2276"/>
                </a:lnTo>
                <a:lnTo>
                  <a:pt x="1068" y="2287"/>
                </a:lnTo>
                <a:lnTo>
                  <a:pt x="1071" y="2300"/>
                </a:lnTo>
                <a:lnTo>
                  <a:pt x="1071" y="2316"/>
                </a:lnTo>
                <a:lnTo>
                  <a:pt x="1068" y="2318"/>
                </a:lnTo>
                <a:lnTo>
                  <a:pt x="1064" y="2318"/>
                </a:lnTo>
                <a:lnTo>
                  <a:pt x="1059" y="2320"/>
                </a:lnTo>
                <a:lnTo>
                  <a:pt x="1051" y="2320"/>
                </a:lnTo>
                <a:lnTo>
                  <a:pt x="1042" y="2305"/>
                </a:lnTo>
                <a:lnTo>
                  <a:pt x="1031" y="2294"/>
                </a:lnTo>
                <a:lnTo>
                  <a:pt x="1020" y="2284"/>
                </a:lnTo>
                <a:lnTo>
                  <a:pt x="1011" y="2269"/>
                </a:lnTo>
                <a:lnTo>
                  <a:pt x="1008" y="2253"/>
                </a:lnTo>
                <a:lnTo>
                  <a:pt x="1004" y="2247"/>
                </a:lnTo>
                <a:lnTo>
                  <a:pt x="1002" y="2240"/>
                </a:lnTo>
                <a:lnTo>
                  <a:pt x="1000" y="2233"/>
                </a:lnTo>
                <a:lnTo>
                  <a:pt x="1000" y="2224"/>
                </a:lnTo>
                <a:close/>
                <a:moveTo>
                  <a:pt x="1024" y="2147"/>
                </a:moveTo>
                <a:lnTo>
                  <a:pt x="1037" y="2149"/>
                </a:lnTo>
                <a:lnTo>
                  <a:pt x="1039" y="2154"/>
                </a:lnTo>
                <a:lnTo>
                  <a:pt x="1040" y="2158"/>
                </a:lnTo>
                <a:lnTo>
                  <a:pt x="1042" y="2162"/>
                </a:lnTo>
                <a:lnTo>
                  <a:pt x="1044" y="2165"/>
                </a:lnTo>
                <a:lnTo>
                  <a:pt x="1046" y="2169"/>
                </a:lnTo>
                <a:lnTo>
                  <a:pt x="1048" y="2176"/>
                </a:lnTo>
                <a:lnTo>
                  <a:pt x="1040" y="2178"/>
                </a:lnTo>
                <a:lnTo>
                  <a:pt x="1031" y="2180"/>
                </a:lnTo>
                <a:lnTo>
                  <a:pt x="1020" y="2180"/>
                </a:lnTo>
                <a:lnTo>
                  <a:pt x="1017" y="2176"/>
                </a:lnTo>
                <a:lnTo>
                  <a:pt x="1015" y="2174"/>
                </a:lnTo>
                <a:lnTo>
                  <a:pt x="1013" y="2171"/>
                </a:lnTo>
                <a:lnTo>
                  <a:pt x="1009" y="2169"/>
                </a:lnTo>
                <a:lnTo>
                  <a:pt x="1008" y="2164"/>
                </a:lnTo>
                <a:lnTo>
                  <a:pt x="1006" y="2162"/>
                </a:lnTo>
                <a:lnTo>
                  <a:pt x="1006" y="2158"/>
                </a:lnTo>
                <a:lnTo>
                  <a:pt x="1004" y="2154"/>
                </a:lnTo>
                <a:lnTo>
                  <a:pt x="1004" y="2149"/>
                </a:lnTo>
                <a:lnTo>
                  <a:pt x="1017" y="2147"/>
                </a:lnTo>
                <a:lnTo>
                  <a:pt x="1024" y="2147"/>
                </a:lnTo>
                <a:close/>
                <a:moveTo>
                  <a:pt x="960" y="2136"/>
                </a:moveTo>
                <a:lnTo>
                  <a:pt x="969" y="2138"/>
                </a:lnTo>
                <a:lnTo>
                  <a:pt x="977" y="2140"/>
                </a:lnTo>
                <a:lnTo>
                  <a:pt x="982" y="2142"/>
                </a:lnTo>
                <a:lnTo>
                  <a:pt x="991" y="2144"/>
                </a:lnTo>
                <a:lnTo>
                  <a:pt x="991" y="2164"/>
                </a:lnTo>
                <a:lnTo>
                  <a:pt x="984" y="2164"/>
                </a:lnTo>
                <a:lnTo>
                  <a:pt x="979" y="2162"/>
                </a:lnTo>
                <a:lnTo>
                  <a:pt x="973" y="2160"/>
                </a:lnTo>
                <a:lnTo>
                  <a:pt x="968" y="2156"/>
                </a:lnTo>
                <a:lnTo>
                  <a:pt x="966" y="2154"/>
                </a:lnTo>
                <a:lnTo>
                  <a:pt x="966" y="2153"/>
                </a:lnTo>
                <a:lnTo>
                  <a:pt x="966" y="2153"/>
                </a:lnTo>
                <a:lnTo>
                  <a:pt x="966" y="2151"/>
                </a:lnTo>
                <a:lnTo>
                  <a:pt x="964" y="2149"/>
                </a:lnTo>
                <a:lnTo>
                  <a:pt x="962" y="2145"/>
                </a:lnTo>
                <a:lnTo>
                  <a:pt x="962" y="2144"/>
                </a:lnTo>
                <a:lnTo>
                  <a:pt x="960" y="2142"/>
                </a:lnTo>
                <a:lnTo>
                  <a:pt x="960" y="2140"/>
                </a:lnTo>
                <a:lnTo>
                  <a:pt x="960" y="2136"/>
                </a:lnTo>
                <a:close/>
                <a:moveTo>
                  <a:pt x="748" y="1780"/>
                </a:moveTo>
                <a:lnTo>
                  <a:pt x="777" y="1780"/>
                </a:lnTo>
                <a:lnTo>
                  <a:pt x="777" y="1804"/>
                </a:lnTo>
                <a:lnTo>
                  <a:pt x="791" y="1804"/>
                </a:lnTo>
                <a:lnTo>
                  <a:pt x="791" y="1813"/>
                </a:lnTo>
                <a:lnTo>
                  <a:pt x="795" y="1816"/>
                </a:lnTo>
                <a:lnTo>
                  <a:pt x="795" y="1822"/>
                </a:lnTo>
                <a:lnTo>
                  <a:pt x="797" y="1829"/>
                </a:lnTo>
                <a:lnTo>
                  <a:pt x="797" y="1836"/>
                </a:lnTo>
                <a:lnTo>
                  <a:pt x="780" y="1836"/>
                </a:lnTo>
                <a:lnTo>
                  <a:pt x="777" y="1827"/>
                </a:lnTo>
                <a:lnTo>
                  <a:pt x="775" y="1822"/>
                </a:lnTo>
                <a:lnTo>
                  <a:pt x="771" y="1816"/>
                </a:lnTo>
                <a:lnTo>
                  <a:pt x="766" y="1814"/>
                </a:lnTo>
                <a:lnTo>
                  <a:pt x="760" y="1811"/>
                </a:lnTo>
                <a:lnTo>
                  <a:pt x="751" y="1807"/>
                </a:lnTo>
                <a:lnTo>
                  <a:pt x="748" y="1780"/>
                </a:lnTo>
                <a:close/>
                <a:moveTo>
                  <a:pt x="448" y="1620"/>
                </a:moveTo>
                <a:lnTo>
                  <a:pt x="455" y="1620"/>
                </a:lnTo>
                <a:lnTo>
                  <a:pt x="462" y="1620"/>
                </a:lnTo>
                <a:lnTo>
                  <a:pt x="468" y="1622"/>
                </a:lnTo>
                <a:lnTo>
                  <a:pt x="471" y="1624"/>
                </a:lnTo>
                <a:lnTo>
                  <a:pt x="484" y="1629"/>
                </a:lnTo>
                <a:lnTo>
                  <a:pt x="497" y="1638"/>
                </a:lnTo>
                <a:lnTo>
                  <a:pt x="508" y="1651"/>
                </a:lnTo>
                <a:lnTo>
                  <a:pt x="511" y="1664"/>
                </a:lnTo>
                <a:lnTo>
                  <a:pt x="451" y="1660"/>
                </a:lnTo>
                <a:lnTo>
                  <a:pt x="448" y="1620"/>
                </a:lnTo>
                <a:close/>
                <a:moveTo>
                  <a:pt x="2137" y="0"/>
                </a:moveTo>
                <a:lnTo>
                  <a:pt x="2139" y="16"/>
                </a:lnTo>
                <a:lnTo>
                  <a:pt x="2142" y="25"/>
                </a:lnTo>
                <a:lnTo>
                  <a:pt x="2146" y="31"/>
                </a:lnTo>
                <a:lnTo>
                  <a:pt x="2151" y="36"/>
                </a:lnTo>
                <a:lnTo>
                  <a:pt x="2157" y="44"/>
                </a:lnTo>
                <a:lnTo>
                  <a:pt x="2157" y="49"/>
                </a:lnTo>
                <a:lnTo>
                  <a:pt x="2157" y="54"/>
                </a:lnTo>
                <a:lnTo>
                  <a:pt x="2155" y="60"/>
                </a:lnTo>
                <a:lnTo>
                  <a:pt x="2155" y="65"/>
                </a:lnTo>
                <a:lnTo>
                  <a:pt x="2153" y="69"/>
                </a:lnTo>
                <a:lnTo>
                  <a:pt x="2151" y="73"/>
                </a:lnTo>
                <a:lnTo>
                  <a:pt x="2151" y="85"/>
                </a:lnTo>
                <a:lnTo>
                  <a:pt x="2155" y="98"/>
                </a:lnTo>
                <a:lnTo>
                  <a:pt x="2159" y="107"/>
                </a:lnTo>
                <a:lnTo>
                  <a:pt x="2164" y="116"/>
                </a:lnTo>
                <a:lnTo>
                  <a:pt x="2191" y="120"/>
                </a:lnTo>
                <a:lnTo>
                  <a:pt x="2191" y="133"/>
                </a:lnTo>
                <a:lnTo>
                  <a:pt x="2211" y="147"/>
                </a:lnTo>
                <a:lnTo>
                  <a:pt x="2228" y="164"/>
                </a:lnTo>
                <a:lnTo>
                  <a:pt x="2240" y="158"/>
                </a:lnTo>
                <a:lnTo>
                  <a:pt x="2251" y="149"/>
                </a:lnTo>
                <a:lnTo>
                  <a:pt x="2262" y="142"/>
                </a:lnTo>
                <a:lnTo>
                  <a:pt x="2273" y="133"/>
                </a:lnTo>
                <a:lnTo>
                  <a:pt x="2288" y="127"/>
                </a:lnTo>
                <a:lnTo>
                  <a:pt x="2308" y="124"/>
                </a:lnTo>
                <a:lnTo>
                  <a:pt x="2311" y="131"/>
                </a:lnTo>
                <a:lnTo>
                  <a:pt x="2313" y="138"/>
                </a:lnTo>
                <a:lnTo>
                  <a:pt x="2317" y="145"/>
                </a:lnTo>
                <a:lnTo>
                  <a:pt x="2320" y="153"/>
                </a:lnTo>
                <a:lnTo>
                  <a:pt x="2322" y="154"/>
                </a:lnTo>
                <a:lnTo>
                  <a:pt x="2326" y="156"/>
                </a:lnTo>
                <a:lnTo>
                  <a:pt x="2329" y="156"/>
                </a:lnTo>
                <a:lnTo>
                  <a:pt x="2333" y="158"/>
                </a:lnTo>
                <a:lnTo>
                  <a:pt x="2337" y="160"/>
                </a:lnTo>
                <a:lnTo>
                  <a:pt x="2337" y="184"/>
                </a:lnTo>
                <a:lnTo>
                  <a:pt x="2346" y="211"/>
                </a:lnTo>
                <a:lnTo>
                  <a:pt x="2357" y="233"/>
                </a:lnTo>
                <a:lnTo>
                  <a:pt x="2371" y="253"/>
                </a:lnTo>
                <a:lnTo>
                  <a:pt x="2384" y="245"/>
                </a:lnTo>
                <a:lnTo>
                  <a:pt x="2397" y="240"/>
                </a:lnTo>
                <a:lnTo>
                  <a:pt x="2411" y="236"/>
                </a:lnTo>
                <a:lnTo>
                  <a:pt x="2411" y="249"/>
                </a:lnTo>
                <a:lnTo>
                  <a:pt x="2428" y="249"/>
                </a:lnTo>
                <a:lnTo>
                  <a:pt x="2439" y="249"/>
                </a:lnTo>
                <a:lnTo>
                  <a:pt x="2451" y="249"/>
                </a:lnTo>
                <a:lnTo>
                  <a:pt x="2455" y="267"/>
                </a:lnTo>
                <a:lnTo>
                  <a:pt x="2459" y="289"/>
                </a:lnTo>
                <a:lnTo>
                  <a:pt x="2464" y="307"/>
                </a:lnTo>
                <a:lnTo>
                  <a:pt x="2471" y="320"/>
                </a:lnTo>
                <a:lnTo>
                  <a:pt x="2473" y="322"/>
                </a:lnTo>
                <a:lnTo>
                  <a:pt x="2473" y="322"/>
                </a:lnTo>
                <a:lnTo>
                  <a:pt x="2473" y="322"/>
                </a:lnTo>
                <a:lnTo>
                  <a:pt x="2473" y="322"/>
                </a:lnTo>
                <a:lnTo>
                  <a:pt x="2475" y="324"/>
                </a:lnTo>
                <a:lnTo>
                  <a:pt x="2477" y="324"/>
                </a:lnTo>
                <a:lnTo>
                  <a:pt x="2477" y="320"/>
                </a:lnTo>
                <a:lnTo>
                  <a:pt x="2477" y="316"/>
                </a:lnTo>
                <a:lnTo>
                  <a:pt x="2477" y="316"/>
                </a:lnTo>
                <a:lnTo>
                  <a:pt x="2479" y="314"/>
                </a:lnTo>
                <a:lnTo>
                  <a:pt x="2479" y="314"/>
                </a:lnTo>
                <a:lnTo>
                  <a:pt x="2480" y="314"/>
                </a:lnTo>
                <a:lnTo>
                  <a:pt x="2484" y="313"/>
                </a:lnTo>
                <a:lnTo>
                  <a:pt x="2499" y="307"/>
                </a:lnTo>
                <a:lnTo>
                  <a:pt x="2511" y="311"/>
                </a:lnTo>
                <a:lnTo>
                  <a:pt x="2526" y="314"/>
                </a:lnTo>
                <a:lnTo>
                  <a:pt x="2537" y="316"/>
                </a:lnTo>
                <a:lnTo>
                  <a:pt x="2539" y="314"/>
                </a:lnTo>
                <a:lnTo>
                  <a:pt x="2542" y="313"/>
                </a:lnTo>
                <a:lnTo>
                  <a:pt x="2546" y="311"/>
                </a:lnTo>
                <a:lnTo>
                  <a:pt x="2551" y="307"/>
                </a:lnTo>
                <a:lnTo>
                  <a:pt x="2557" y="305"/>
                </a:lnTo>
                <a:lnTo>
                  <a:pt x="2564" y="304"/>
                </a:lnTo>
                <a:lnTo>
                  <a:pt x="2571" y="313"/>
                </a:lnTo>
                <a:lnTo>
                  <a:pt x="2580" y="320"/>
                </a:lnTo>
                <a:lnTo>
                  <a:pt x="2588" y="327"/>
                </a:lnTo>
                <a:lnTo>
                  <a:pt x="2591" y="340"/>
                </a:lnTo>
                <a:lnTo>
                  <a:pt x="2617" y="336"/>
                </a:lnTo>
                <a:lnTo>
                  <a:pt x="2613" y="354"/>
                </a:lnTo>
                <a:lnTo>
                  <a:pt x="2609" y="367"/>
                </a:lnTo>
                <a:lnTo>
                  <a:pt x="2604" y="380"/>
                </a:lnTo>
                <a:lnTo>
                  <a:pt x="2600" y="396"/>
                </a:lnTo>
                <a:lnTo>
                  <a:pt x="2613" y="405"/>
                </a:lnTo>
                <a:lnTo>
                  <a:pt x="2620" y="418"/>
                </a:lnTo>
                <a:lnTo>
                  <a:pt x="2624" y="436"/>
                </a:lnTo>
                <a:lnTo>
                  <a:pt x="2611" y="442"/>
                </a:lnTo>
                <a:lnTo>
                  <a:pt x="2606" y="453"/>
                </a:lnTo>
                <a:lnTo>
                  <a:pt x="2604" y="469"/>
                </a:lnTo>
                <a:lnTo>
                  <a:pt x="2613" y="474"/>
                </a:lnTo>
                <a:lnTo>
                  <a:pt x="2620" y="480"/>
                </a:lnTo>
                <a:lnTo>
                  <a:pt x="2637" y="476"/>
                </a:lnTo>
                <a:lnTo>
                  <a:pt x="2653" y="476"/>
                </a:lnTo>
                <a:lnTo>
                  <a:pt x="2668" y="480"/>
                </a:lnTo>
                <a:lnTo>
                  <a:pt x="2682" y="482"/>
                </a:lnTo>
                <a:lnTo>
                  <a:pt x="2697" y="480"/>
                </a:lnTo>
                <a:lnTo>
                  <a:pt x="2706" y="476"/>
                </a:lnTo>
                <a:lnTo>
                  <a:pt x="2719" y="469"/>
                </a:lnTo>
                <a:lnTo>
                  <a:pt x="2731" y="462"/>
                </a:lnTo>
                <a:lnTo>
                  <a:pt x="2744" y="456"/>
                </a:lnTo>
                <a:lnTo>
                  <a:pt x="2746" y="438"/>
                </a:lnTo>
                <a:lnTo>
                  <a:pt x="2749" y="420"/>
                </a:lnTo>
                <a:lnTo>
                  <a:pt x="2755" y="404"/>
                </a:lnTo>
                <a:lnTo>
                  <a:pt x="2764" y="391"/>
                </a:lnTo>
                <a:lnTo>
                  <a:pt x="2777" y="380"/>
                </a:lnTo>
                <a:lnTo>
                  <a:pt x="2791" y="376"/>
                </a:lnTo>
                <a:lnTo>
                  <a:pt x="2795" y="378"/>
                </a:lnTo>
                <a:lnTo>
                  <a:pt x="2799" y="378"/>
                </a:lnTo>
                <a:lnTo>
                  <a:pt x="2802" y="380"/>
                </a:lnTo>
                <a:lnTo>
                  <a:pt x="2808" y="380"/>
                </a:lnTo>
                <a:lnTo>
                  <a:pt x="2806" y="405"/>
                </a:lnTo>
                <a:lnTo>
                  <a:pt x="2800" y="425"/>
                </a:lnTo>
                <a:lnTo>
                  <a:pt x="2795" y="445"/>
                </a:lnTo>
                <a:lnTo>
                  <a:pt x="2788" y="469"/>
                </a:lnTo>
                <a:lnTo>
                  <a:pt x="2799" y="473"/>
                </a:lnTo>
                <a:lnTo>
                  <a:pt x="2806" y="478"/>
                </a:lnTo>
                <a:lnTo>
                  <a:pt x="2811" y="485"/>
                </a:lnTo>
                <a:lnTo>
                  <a:pt x="2811" y="500"/>
                </a:lnTo>
                <a:lnTo>
                  <a:pt x="2809" y="511"/>
                </a:lnTo>
                <a:lnTo>
                  <a:pt x="2809" y="522"/>
                </a:lnTo>
                <a:lnTo>
                  <a:pt x="2811" y="536"/>
                </a:lnTo>
                <a:lnTo>
                  <a:pt x="2833" y="534"/>
                </a:lnTo>
                <a:lnTo>
                  <a:pt x="2851" y="536"/>
                </a:lnTo>
                <a:lnTo>
                  <a:pt x="2868" y="540"/>
                </a:lnTo>
                <a:lnTo>
                  <a:pt x="2884" y="547"/>
                </a:lnTo>
                <a:lnTo>
                  <a:pt x="2888" y="564"/>
                </a:lnTo>
                <a:lnTo>
                  <a:pt x="2902" y="573"/>
                </a:lnTo>
                <a:lnTo>
                  <a:pt x="2917" y="574"/>
                </a:lnTo>
                <a:lnTo>
                  <a:pt x="2937" y="573"/>
                </a:lnTo>
                <a:lnTo>
                  <a:pt x="2939" y="584"/>
                </a:lnTo>
                <a:lnTo>
                  <a:pt x="2944" y="596"/>
                </a:lnTo>
                <a:lnTo>
                  <a:pt x="2951" y="604"/>
                </a:lnTo>
                <a:lnTo>
                  <a:pt x="2964" y="605"/>
                </a:lnTo>
                <a:lnTo>
                  <a:pt x="2975" y="613"/>
                </a:lnTo>
                <a:lnTo>
                  <a:pt x="2984" y="624"/>
                </a:lnTo>
                <a:lnTo>
                  <a:pt x="2988" y="629"/>
                </a:lnTo>
                <a:lnTo>
                  <a:pt x="2989" y="634"/>
                </a:lnTo>
                <a:lnTo>
                  <a:pt x="2991" y="642"/>
                </a:lnTo>
                <a:lnTo>
                  <a:pt x="2993" y="647"/>
                </a:lnTo>
                <a:lnTo>
                  <a:pt x="2997" y="653"/>
                </a:lnTo>
                <a:lnTo>
                  <a:pt x="3013" y="642"/>
                </a:lnTo>
                <a:lnTo>
                  <a:pt x="3035" y="634"/>
                </a:lnTo>
                <a:lnTo>
                  <a:pt x="3059" y="629"/>
                </a:lnTo>
                <a:lnTo>
                  <a:pt x="3080" y="624"/>
                </a:lnTo>
                <a:lnTo>
                  <a:pt x="3093" y="638"/>
                </a:lnTo>
                <a:lnTo>
                  <a:pt x="3113" y="651"/>
                </a:lnTo>
                <a:lnTo>
                  <a:pt x="3137" y="660"/>
                </a:lnTo>
                <a:lnTo>
                  <a:pt x="3160" y="664"/>
                </a:lnTo>
                <a:lnTo>
                  <a:pt x="3173" y="653"/>
                </a:lnTo>
                <a:lnTo>
                  <a:pt x="3186" y="645"/>
                </a:lnTo>
                <a:lnTo>
                  <a:pt x="3202" y="642"/>
                </a:lnTo>
                <a:lnTo>
                  <a:pt x="3224" y="640"/>
                </a:lnTo>
                <a:lnTo>
                  <a:pt x="3233" y="649"/>
                </a:lnTo>
                <a:lnTo>
                  <a:pt x="3240" y="653"/>
                </a:lnTo>
                <a:lnTo>
                  <a:pt x="3244" y="653"/>
                </a:lnTo>
                <a:lnTo>
                  <a:pt x="3249" y="651"/>
                </a:lnTo>
                <a:lnTo>
                  <a:pt x="3255" y="647"/>
                </a:lnTo>
                <a:lnTo>
                  <a:pt x="3262" y="647"/>
                </a:lnTo>
                <a:lnTo>
                  <a:pt x="3271" y="647"/>
                </a:lnTo>
                <a:lnTo>
                  <a:pt x="3277" y="651"/>
                </a:lnTo>
                <a:lnTo>
                  <a:pt x="3282" y="654"/>
                </a:lnTo>
                <a:lnTo>
                  <a:pt x="3289" y="658"/>
                </a:lnTo>
                <a:lnTo>
                  <a:pt x="3297" y="660"/>
                </a:lnTo>
                <a:lnTo>
                  <a:pt x="3308" y="685"/>
                </a:lnTo>
                <a:lnTo>
                  <a:pt x="3324" y="709"/>
                </a:lnTo>
                <a:lnTo>
                  <a:pt x="3342" y="731"/>
                </a:lnTo>
                <a:lnTo>
                  <a:pt x="3357" y="753"/>
                </a:lnTo>
                <a:lnTo>
                  <a:pt x="3364" y="776"/>
                </a:lnTo>
                <a:lnTo>
                  <a:pt x="3397" y="776"/>
                </a:lnTo>
                <a:lnTo>
                  <a:pt x="3397" y="753"/>
                </a:lnTo>
                <a:lnTo>
                  <a:pt x="3404" y="753"/>
                </a:lnTo>
                <a:lnTo>
                  <a:pt x="3415" y="749"/>
                </a:lnTo>
                <a:lnTo>
                  <a:pt x="3428" y="749"/>
                </a:lnTo>
                <a:lnTo>
                  <a:pt x="3439" y="754"/>
                </a:lnTo>
                <a:lnTo>
                  <a:pt x="3448" y="760"/>
                </a:lnTo>
                <a:lnTo>
                  <a:pt x="3451" y="765"/>
                </a:lnTo>
                <a:lnTo>
                  <a:pt x="3455" y="771"/>
                </a:lnTo>
                <a:lnTo>
                  <a:pt x="3457" y="778"/>
                </a:lnTo>
                <a:lnTo>
                  <a:pt x="3460" y="784"/>
                </a:lnTo>
                <a:lnTo>
                  <a:pt x="3477" y="780"/>
                </a:lnTo>
                <a:lnTo>
                  <a:pt x="3493" y="782"/>
                </a:lnTo>
                <a:lnTo>
                  <a:pt x="3509" y="784"/>
                </a:lnTo>
                <a:lnTo>
                  <a:pt x="3531" y="784"/>
                </a:lnTo>
                <a:lnTo>
                  <a:pt x="3546" y="767"/>
                </a:lnTo>
                <a:lnTo>
                  <a:pt x="3560" y="753"/>
                </a:lnTo>
                <a:lnTo>
                  <a:pt x="3591" y="756"/>
                </a:lnTo>
                <a:lnTo>
                  <a:pt x="3591" y="767"/>
                </a:lnTo>
                <a:lnTo>
                  <a:pt x="3606" y="776"/>
                </a:lnTo>
                <a:lnTo>
                  <a:pt x="3622" y="785"/>
                </a:lnTo>
                <a:lnTo>
                  <a:pt x="3637" y="796"/>
                </a:lnTo>
                <a:lnTo>
                  <a:pt x="3648" y="809"/>
                </a:lnTo>
                <a:lnTo>
                  <a:pt x="3673" y="800"/>
                </a:lnTo>
                <a:lnTo>
                  <a:pt x="3697" y="796"/>
                </a:lnTo>
                <a:lnTo>
                  <a:pt x="3717" y="800"/>
                </a:lnTo>
                <a:lnTo>
                  <a:pt x="3739" y="805"/>
                </a:lnTo>
                <a:lnTo>
                  <a:pt x="3759" y="811"/>
                </a:lnTo>
                <a:lnTo>
                  <a:pt x="3782" y="816"/>
                </a:lnTo>
                <a:lnTo>
                  <a:pt x="3808" y="820"/>
                </a:lnTo>
                <a:lnTo>
                  <a:pt x="3806" y="842"/>
                </a:lnTo>
                <a:lnTo>
                  <a:pt x="3802" y="865"/>
                </a:lnTo>
                <a:lnTo>
                  <a:pt x="3797" y="887"/>
                </a:lnTo>
                <a:lnTo>
                  <a:pt x="3788" y="904"/>
                </a:lnTo>
                <a:lnTo>
                  <a:pt x="3779" y="911"/>
                </a:lnTo>
                <a:lnTo>
                  <a:pt x="3766" y="916"/>
                </a:lnTo>
                <a:lnTo>
                  <a:pt x="3757" y="924"/>
                </a:lnTo>
                <a:lnTo>
                  <a:pt x="3751" y="953"/>
                </a:lnTo>
                <a:lnTo>
                  <a:pt x="3724" y="973"/>
                </a:lnTo>
                <a:lnTo>
                  <a:pt x="3719" y="985"/>
                </a:lnTo>
                <a:lnTo>
                  <a:pt x="3719" y="996"/>
                </a:lnTo>
                <a:lnTo>
                  <a:pt x="3722" y="1009"/>
                </a:lnTo>
                <a:lnTo>
                  <a:pt x="3722" y="1022"/>
                </a:lnTo>
                <a:lnTo>
                  <a:pt x="3720" y="1036"/>
                </a:lnTo>
                <a:lnTo>
                  <a:pt x="3719" y="1038"/>
                </a:lnTo>
                <a:lnTo>
                  <a:pt x="3717" y="1044"/>
                </a:lnTo>
                <a:lnTo>
                  <a:pt x="3713" y="1047"/>
                </a:lnTo>
                <a:lnTo>
                  <a:pt x="3711" y="1053"/>
                </a:lnTo>
                <a:lnTo>
                  <a:pt x="3708" y="1056"/>
                </a:lnTo>
                <a:lnTo>
                  <a:pt x="3706" y="1062"/>
                </a:lnTo>
                <a:lnTo>
                  <a:pt x="3704" y="1064"/>
                </a:lnTo>
                <a:lnTo>
                  <a:pt x="3708" y="1116"/>
                </a:lnTo>
                <a:lnTo>
                  <a:pt x="3697" y="1138"/>
                </a:lnTo>
                <a:lnTo>
                  <a:pt x="3686" y="1158"/>
                </a:lnTo>
                <a:lnTo>
                  <a:pt x="3675" y="1180"/>
                </a:lnTo>
                <a:lnTo>
                  <a:pt x="3666" y="1205"/>
                </a:lnTo>
                <a:lnTo>
                  <a:pt x="3660" y="1233"/>
                </a:lnTo>
                <a:lnTo>
                  <a:pt x="3669" y="1244"/>
                </a:lnTo>
                <a:lnTo>
                  <a:pt x="3677" y="1256"/>
                </a:lnTo>
                <a:lnTo>
                  <a:pt x="3680" y="1273"/>
                </a:lnTo>
                <a:lnTo>
                  <a:pt x="3675" y="1280"/>
                </a:lnTo>
                <a:lnTo>
                  <a:pt x="3669" y="1298"/>
                </a:lnTo>
                <a:lnTo>
                  <a:pt x="3662" y="1320"/>
                </a:lnTo>
                <a:lnTo>
                  <a:pt x="3657" y="1344"/>
                </a:lnTo>
                <a:lnTo>
                  <a:pt x="3653" y="1369"/>
                </a:lnTo>
                <a:lnTo>
                  <a:pt x="3653" y="1389"/>
                </a:lnTo>
                <a:lnTo>
                  <a:pt x="3657" y="1404"/>
                </a:lnTo>
                <a:lnTo>
                  <a:pt x="3662" y="1413"/>
                </a:lnTo>
                <a:lnTo>
                  <a:pt x="3668" y="1418"/>
                </a:lnTo>
                <a:lnTo>
                  <a:pt x="3673" y="1424"/>
                </a:lnTo>
                <a:lnTo>
                  <a:pt x="3677" y="1431"/>
                </a:lnTo>
                <a:lnTo>
                  <a:pt x="3680" y="1444"/>
                </a:lnTo>
                <a:lnTo>
                  <a:pt x="3668" y="1444"/>
                </a:lnTo>
                <a:lnTo>
                  <a:pt x="3664" y="1453"/>
                </a:lnTo>
                <a:lnTo>
                  <a:pt x="3657" y="1467"/>
                </a:lnTo>
                <a:lnTo>
                  <a:pt x="3657" y="1489"/>
                </a:lnTo>
                <a:lnTo>
                  <a:pt x="3637" y="1489"/>
                </a:lnTo>
                <a:lnTo>
                  <a:pt x="3637" y="1513"/>
                </a:lnTo>
                <a:lnTo>
                  <a:pt x="3628" y="1513"/>
                </a:lnTo>
                <a:lnTo>
                  <a:pt x="3613" y="1520"/>
                </a:lnTo>
                <a:lnTo>
                  <a:pt x="3597" y="1522"/>
                </a:lnTo>
                <a:lnTo>
                  <a:pt x="3579" y="1522"/>
                </a:lnTo>
                <a:lnTo>
                  <a:pt x="3560" y="1520"/>
                </a:lnTo>
                <a:lnTo>
                  <a:pt x="3557" y="1496"/>
                </a:lnTo>
                <a:lnTo>
                  <a:pt x="3542" y="1496"/>
                </a:lnTo>
                <a:lnTo>
                  <a:pt x="3528" y="1496"/>
                </a:lnTo>
                <a:lnTo>
                  <a:pt x="3515" y="1498"/>
                </a:lnTo>
                <a:lnTo>
                  <a:pt x="3508" y="1500"/>
                </a:lnTo>
                <a:lnTo>
                  <a:pt x="3506" y="1504"/>
                </a:lnTo>
                <a:lnTo>
                  <a:pt x="3508" y="1509"/>
                </a:lnTo>
                <a:lnTo>
                  <a:pt x="3508" y="1513"/>
                </a:lnTo>
                <a:lnTo>
                  <a:pt x="3509" y="1516"/>
                </a:lnTo>
                <a:lnTo>
                  <a:pt x="3509" y="1520"/>
                </a:lnTo>
                <a:lnTo>
                  <a:pt x="3508" y="1524"/>
                </a:lnTo>
                <a:lnTo>
                  <a:pt x="3491" y="1527"/>
                </a:lnTo>
                <a:lnTo>
                  <a:pt x="3486" y="1538"/>
                </a:lnTo>
                <a:lnTo>
                  <a:pt x="3480" y="1551"/>
                </a:lnTo>
                <a:lnTo>
                  <a:pt x="3477" y="1560"/>
                </a:lnTo>
                <a:lnTo>
                  <a:pt x="3491" y="1560"/>
                </a:lnTo>
                <a:lnTo>
                  <a:pt x="3502" y="1554"/>
                </a:lnTo>
                <a:lnTo>
                  <a:pt x="3513" y="1554"/>
                </a:lnTo>
                <a:lnTo>
                  <a:pt x="3528" y="1556"/>
                </a:lnTo>
                <a:lnTo>
                  <a:pt x="3524" y="1569"/>
                </a:lnTo>
                <a:lnTo>
                  <a:pt x="3517" y="1576"/>
                </a:lnTo>
                <a:lnTo>
                  <a:pt x="3509" y="1584"/>
                </a:lnTo>
                <a:lnTo>
                  <a:pt x="3504" y="1593"/>
                </a:lnTo>
                <a:lnTo>
                  <a:pt x="3504" y="1616"/>
                </a:lnTo>
                <a:lnTo>
                  <a:pt x="3480" y="1636"/>
                </a:lnTo>
                <a:lnTo>
                  <a:pt x="3475" y="1647"/>
                </a:lnTo>
                <a:lnTo>
                  <a:pt x="3469" y="1658"/>
                </a:lnTo>
                <a:lnTo>
                  <a:pt x="3464" y="1667"/>
                </a:lnTo>
                <a:lnTo>
                  <a:pt x="3459" y="1673"/>
                </a:lnTo>
                <a:lnTo>
                  <a:pt x="3453" y="1678"/>
                </a:lnTo>
                <a:lnTo>
                  <a:pt x="3446" y="1682"/>
                </a:lnTo>
                <a:lnTo>
                  <a:pt x="3440" y="1687"/>
                </a:lnTo>
                <a:lnTo>
                  <a:pt x="3437" y="1693"/>
                </a:lnTo>
                <a:lnTo>
                  <a:pt x="3437" y="1716"/>
                </a:lnTo>
                <a:lnTo>
                  <a:pt x="3424" y="1731"/>
                </a:lnTo>
                <a:lnTo>
                  <a:pt x="3404" y="1744"/>
                </a:lnTo>
                <a:lnTo>
                  <a:pt x="3384" y="1756"/>
                </a:lnTo>
                <a:lnTo>
                  <a:pt x="3368" y="1767"/>
                </a:lnTo>
                <a:lnTo>
                  <a:pt x="3373" y="1807"/>
                </a:lnTo>
                <a:lnTo>
                  <a:pt x="3371" y="1849"/>
                </a:lnTo>
                <a:lnTo>
                  <a:pt x="3349" y="1860"/>
                </a:lnTo>
                <a:lnTo>
                  <a:pt x="3328" y="1882"/>
                </a:lnTo>
                <a:lnTo>
                  <a:pt x="3308" y="1907"/>
                </a:lnTo>
                <a:lnTo>
                  <a:pt x="3291" y="1936"/>
                </a:lnTo>
                <a:lnTo>
                  <a:pt x="3280" y="1967"/>
                </a:lnTo>
                <a:lnTo>
                  <a:pt x="3277" y="1996"/>
                </a:lnTo>
                <a:lnTo>
                  <a:pt x="3297" y="2000"/>
                </a:lnTo>
                <a:lnTo>
                  <a:pt x="3300" y="2014"/>
                </a:lnTo>
                <a:lnTo>
                  <a:pt x="3300" y="2029"/>
                </a:lnTo>
                <a:lnTo>
                  <a:pt x="3299" y="2042"/>
                </a:lnTo>
                <a:lnTo>
                  <a:pt x="3295" y="2058"/>
                </a:lnTo>
                <a:lnTo>
                  <a:pt x="3291" y="2076"/>
                </a:lnTo>
                <a:lnTo>
                  <a:pt x="3279" y="2080"/>
                </a:lnTo>
                <a:lnTo>
                  <a:pt x="3268" y="2085"/>
                </a:lnTo>
                <a:lnTo>
                  <a:pt x="3257" y="2093"/>
                </a:lnTo>
                <a:lnTo>
                  <a:pt x="3259" y="2096"/>
                </a:lnTo>
                <a:lnTo>
                  <a:pt x="3260" y="2100"/>
                </a:lnTo>
                <a:lnTo>
                  <a:pt x="3262" y="2105"/>
                </a:lnTo>
                <a:lnTo>
                  <a:pt x="3262" y="2109"/>
                </a:lnTo>
                <a:lnTo>
                  <a:pt x="3264" y="2116"/>
                </a:lnTo>
                <a:lnTo>
                  <a:pt x="3304" y="2113"/>
                </a:lnTo>
                <a:lnTo>
                  <a:pt x="3315" y="2100"/>
                </a:lnTo>
                <a:lnTo>
                  <a:pt x="3328" y="2087"/>
                </a:lnTo>
                <a:lnTo>
                  <a:pt x="3340" y="2074"/>
                </a:lnTo>
                <a:lnTo>
                  <a:pt x="3348" y="2060"/>
                </a:lnTo>
                <a:lnTo>
                  <a:pt x="3331" y="2060"/>
                </a:lnTo>
                <a:lnTo>
                  <a:pt x="3329" y="2047"/>
                </a:lnTo>
                <a:lnTo>
                  <a:pt x="3328" y="2034"/>
                </a:lnTo>
                <a:lnTo>
                  <a:pt x="3331" y="2024"/>
                </a:lnTo>
                <a:lnTo>
                  <a:pt x="3342" y="2005"/>
                </a:lnTo>
                <a:lnTo>
                  <a:pt x="3360" y="1991"/>
                </a:lnTo>
                <a:lnTo>
                  <a:pt x="3384" y="1978"/>
                </a:lnTo>
                <a:lnTo>
                  <a:pt x="3411" y="1971"/>
                </a:lnTo>
                <a:lnTo>
                  <a:pt x="3442" y="1965"/>
                </a:lnTo>
                <a:lnTo>
                  <a:pt x="3471" y="1964"/>
                </a:lnTo>
                <a:lnTo>
                  <a:pt x="3477" y="1965"/>
                </a:lnTo>
                <a:lnTo>
                  <a:pt x="3482" y="1967"/>
                </a:lnTo>
                <a:lnTo>
                  <a:pt x="3489" y="1969"/>
                </a:lnTo>
                <a:lnTo>
                  <a:pt x="3495" y="1971"/>
                </a:lnTo>
                <a:lnTo>
                  <a:pt x="3500" y="1973"/>
                </a:lnTo>
                <a:lnTo>
                  <a:pt x="3500" y="1982"/>
                </a:lnTo>
                <a:lnTo>
                  <a:pt x="3500" y="1994"/>
                </a:lnTo>
                <a:lnTo>
                  <a:pt x="3500" y="2004"/>
                </a:lnTo>
                <a:lnTo>
                  <a:pt x="3500" y="2009"/>
                </a:lnTo>
                <a:lnTo>
                  <a:pt x="3506" y="2016"/>
                </a:lnTo>
                <a:lnTo>
                  <a:pt x="3511" y="2024"/>
                </a:lnTo>
                <a:lnTo>
                  <a:pt x="3517" y="2031"/>
                </a:lnTo>
                <a:lnTo>
                  <a:pt x="3519" y="2040"/>
                </a:lnTo>
                <a:lnTo>
                  <a:pt x="3520" y="2056"/>
                </a:lnTo>
                <a:lnTo>
                  <a:pt x="3511" y="2069"/>
                </a:lnTo>
                <a:lnTo>
                  <a:pt x="3509" y="2084"/>
                </a:lnTo>
                <a:lnTo>
                  <a:pt x="3511" y="2100"/>
                </a:lnTo>
                <a:lnTo>
                  <a:pt x="3537" y="2100"/>
                </a:lnTo>
                <a:lnTo>
                  <a:pt x="3537" y="2107"/>
                </a:lnTo>
                <a:lnTo>
                  <a:pt x="3539" y="2113"/>
                </a:lnTo>
                <a:lnTo>
                  <a:pt x="3539" y="2118"/>
                </a:lnTo>
                <a:lnTo>
                  <a:pt x="3540" y="2125"/>
                </a:lnTo>
                <a:lnTo>
                  <a:pt x="3540" y="2133"/>
                </a:lnTo>
                <a:lnTo>
                  <a:pt x="3560" y="2133"/>
                </a:lnTo>
                <a:lnTo>
                  <a:pt x="3569" y="2144"/>
                </a:lnTo>
                <a:lnTo>
                  <a:pt x="3577" y="2153"/>
                </a:lnTo>
                <a:lnTo>
                  <a:pt x="3584" y="2162"/>
                </a:lnTo>
                <a:lnTo>
                  <a:pt x="3589" y="2174"/>
                </a:lnTo>
                <a:lnTo>
                  <a:pt x="3591" y="2193"/>
                </a:lnTo>
                <a:lnTo>
                  <a:pt x="3586" y="2204"/>
                </a:lnTo>
                <a:lnTo>
                  <a:pt x="3580" y="2214"/>
                </a:lnTo>
                <a:lnTo>
                  <a:pt x="3571" y="2224"/>
                </a:lnTo>
                <a:lnTo>
                  <a:pt x="3559" y="2231"/>
                </a:lnTo>
                <a:lnTo>
                  <a:pt x="3548" y="2234"/>
                </a:lnTo>
                <a:lnTo>
                  <a:pt x="3539" y="2236"/>
                </a:lnTo>
                <a:lnTo>
                  <a:pt x="3533" y="2242"/>
                </a:lnTo>
                <a:lnTo>
                  <a:pt x="3529" y="2253"/>
                </a:lnTo>
                <a:lnTo>
                  <a:pt x="3528" y="2273"/>
                </a:lnTo>
                <a:lnTo>
                  <a:pt x="3529" y="2274"/>
                </a:lnTo>
                <a:lnTo>
                  <a:pt x="3531" y="2278"/>
                </a:lnTo>
                <a:lnTo>
                  <a:pt x="3531" y="2282"/>
                </a:lnTo>
                <a:lnTo>
                  <a:pt x="3531" y="2289"/>
                </a:lnTo>
                <a:lnTo>
                  <a:pt x="3546" y="2293"/>
                </a:lnTo>
                <a:lnTo>
                  <a:pt x="3559" y="2298"/>
                </a:lnTo>
                <a:lnTo>
                  <a:pt x="3571" y="2305"/>
                </a:lnTo>
                <a:lnTo>
                  <a:pt x="3580" y="2318"/>
                </a:lnTo>
                <a:lnTo>
                  <a:pt x="3584" y="2333"/>
                </a:lnTo>
                <a:lnTo>
                  <a:pt x="3588" y="2342"/>
                </a:lnTo>
                <a:lnTo>
                  <a:pt x="3591" y="2354"/>
                </a:lnTo>
                <a:lnTo>
                  <a:pt x="3591" y="2367"/>
                </a:lnTo>
                <a:lnTo>
                  <a:pt x="3609" y="2376"/>
                </a:lnTo>
                <a:lnTo>
                  <a:pt x="3628" y="2391"/>
                </a:lnTo>
                <a:lnTo>
                  <a:pt x="3642" y="2409"/>
                </a:lnTo>
                <a:lnTo>
                  <a:pt x="3648" y="2429"/>
                </a:lnTo>
                <a:lnTo>
                  <a:pt x="3640" y="2447"/>
                </a:lnTo>
                <a:lnTo>
                  <a:pt x="3639" y="2467"/>
                </a:lnTo>
                <a:lnTo>
                  <a:pt x="3640" y="2493"/>
                </a:lnTo>
                <a:lnTo>
                  <a:pt x="3624" y="2498"/>
                </a:lnTo>
                <a:lnTo>
                  <a:pt x="3608" y="2505"/>
                </a:lnTo>
                <a:lnTo>
                  <a:pt x="3595" y="2516"/>
                </a:lnTo>
                <a:lnTo>
                  <a:pt x="3588" y="2533"/>
                </a:lnTo>
                <a:lnTo>
                  <a:pt x="3568" y="2533"/>
                </a:lnTo>
                <a:lnTo>
                  <a:pt x="3568" y="2549"/>
                </a:lnTo>
                <a:lnTo>
                  <a:pt x="3548" y="2547"/>
                </a:lnTo>
                <a:lnTo>
                  <a:pt x="3535" y="2549"/>
                </a:lnTo>
                <a:lnTo>
                  <a:pt x="3526" y="2549"/>
                </a:lnTo>
                <a:lnTo>
                  <a:pt x="3517" y="2551"/>
                </a:lnTo>
                <a:lnTo>
                  <a:pt x="3506" y="2553"/>
                </a:lnTo>
                <a:lnTo>
                  <a:pt x="3488" y="2556"/>
                </a:lnTo>
                <a:lnTo>
                  <a:pt x="3493" y="2573"/>
                </a:lnTo>
                <a:lnTo>
                  <a:pt x="3500" y="2584"/>
                </a:lnTo>
                <a:lnTo>
                  <a:pt x="3509" y="2591"/>
                </a:lnTo>
                <a:lnTo>
                  <a:pt x="3517" y="2598"/>
                </a:lnTo>
                <a:lnTo>
                  <a:pt x="3524" y="2605"/>
                </a:lnTo>
                <a:lnTo>
                  <a:pt x="3528" y="2620"/>
                </a:lnTo>
                <a:lnTo>
                  <a:pt x="3531" y="2625"/>
                </a:lnTo>
                <a:lnTo>
                  <a:pt x="3533" y="2631"/>
                </a:lnTo>
                <a:lnTo>
                  <a:pt x="3535" y="2638"/>
                </a:lnTo>
                <a:lnTo>
                  <a:pt x="3537" y="2644"/>
                </a:lnTo>
                <a:lnTo>
                  <a:pt x="3548" y="2653"/>
                </a:lnTo>
                <a:lnTo>
                  <a:pt x="3560" y="2660"/>
                </a:lnTo>
                <a:lnTo>
                  <a:pt x="3573" y="2665"/>
                </a:lnTo>
                <a:lnTo>
                  <a:pt x="3591" y="2667"/>
                </a:lnTo>
                <a:lnTo>
                  <a:pt x="3599" y="2667"/>
                </a:lnTo>
                <a:lnTo>
                  <a:pt x="3613" y="2667"/>
                </a:lnTo>
                <a:lnTo>
                  <a:pt x="3628" y="2667"/>
                </a:lnTo>
                <a:lnTo>
                  <a:pt x="3629" y="2687"/>
                </a:lnTo>
                <a:lnTo>
                  <a:pt x="3635" y="2702"/>
                </a:lnTo>
                <a:lnTo>
                  <a:pt x="3640" y="2714"/>
                </a:lnTo>
                <a:lnTo>
                  <a:pt x="3644" y="2729"/>
                </a:lnTo>
                <a:lnTo>
                  <a:pt x="3648" y="2744"/>
                </a:lnTo>
                <a:lnTo>
                  <a:pt x="3624" y="2744"/>
                </a:lnTo>
                <a:lnTo>
                  <a:pt x="3615" y="2764"/>
                </a:lnTo>
                <a:lnTo>
                  <a:pt x="3606" y="2787"/>
                </a:lnTo>
                <a:lnTo>
                  <a:pt x="3600" y="2807"/>
                </a:lnTo>
                <a:lnTo>
                  <a:pt x="3588" y="2807"/>
                </a:lnTo>
                <a:lnTo>
                  <a:pt x="3591" y="2833"/>
                </a:lnTo>
                <a:lnTo>
                  <a:pt x="3604" y="2833"/>
                </a:lnTo>
                <a:lnTo>
                  <a:pt x="3608" y="2847"/>
                </a:lnTo>
                <a:lnTo>
                  <a:pt x="3608" y="2858"/>
                </a:lnTo>
                <a:lnTo>
                  <a:pt x="3606" y="2869"/>
                </a:lnTo>
                <a:lnTo>
                  <a:pt x="3600" y="2884"/>
                </a:lnTo>
                <a:lnTo>
                  <a:pt x="3613" y="2893"/>
                </a:lnTo>
                <a:lnTo>
                  <a:pt x="3626" y="2907"/>
                </a:lnTo>
                <a:lnTo>
                  <a:pt x="3637" y="2922"/>
                </a:lnTo>
                <a:lnTo>
                  <a:pt x="3644" y="2936"/>
                </a:lnTo>
                <a:lnTo>
                  <a:pt x="3675" y="2940"/>
                </a:lnTo>
                <a:lnTo>
                  <a:pt x="3700" y="2949"/>
                </a:lnTo>
                <a:lnTo>
                  <a:pt x="3726" y="2960"/>
                </a:lnTo>
                <a:lnTo>
                  <a:pt x="3749" y="2971"/>
                </a:lnTo>
                <a:lnTo>
                  <a:pt x="3777" y="2980"/>
                </a:lnTo>
                <a:lnTo>
                  <a:pt x="3791" y="2969"/>
                </a:lnTo>
                <a:lnTo>
                  <a:pt x="3813" y="2958"/>
                </a:lnTo>
                <a:lnTo>
                  <a:pt x="3837" y="2951"/>
                </a:lnTo>
                <a:lnTo>
                  <a:pt x="3860" y="2947"/>
                </a:lnTo>
                <a:lnTo>
                  <a:pt x="3864" y="2964"/>
                </a:lnTo>
                <a:lnTo>
                  <a:pt x="3869" y="2974"/>
                </a:lnTo>
                <a:lnTo>
                  <a:pt x="3873" y="2987"/>
                </a:lnTo>
                <a:lnTo>
                  <a:pt x="3877" y="3004"/>
                </a:lnTo>
                <a:lnTo>
                  <a:pt x="3871" y="3007"/>
                </a:lnTo>
                <a:lnTo>
                  <a:pt x="3869" y="3011"/>
                </a:lnTo>
                <a:lnTo>
                  <a:pt x="3868" y="3013"/>
                </a:lnTo>
                <a:lnTo>
                  <a:pt x="3868" y="3016"/>
                </a:lnTo>
                <a:lnTo>
                  <a:pt x="3868" y="3018"/>
                </a:lnTo>
                <a:lnTo>
                  <a:pt x="3868" y="3022"/>
                </a:lnTo>
                <a:lnTo>
                  <a:pt x="3866" y="3027"/>
                </a:lnTo>
                <a:lnTo>
                  <a:pt x="3864" y="3033"/>
                </a:lnTo>
                <a:lnTo>
                  <a:pt x="3855" y="3045"/>
                </a:lnTo>
                <a:lnTo>
                  <a:pt x="3842" y="3056"/>
                </a:lnTo>
                <a:lnTo>
                  <a:pt x="3831" y="3067"/>
                </a:lnTo>
                <a:lnTo>
                  <a:pt x="3822" y="3080"/>
                </a:lnTo>
                <a:lnTo>
                  <a:pt x="3817" y="3100"/>
                </a:lnTo>
                <a:lnTo>
                  <a:pt x="3819" y="3104"/>
                </a:lnTo>
                <a:lnTo>
                  <a:pt x="3822" y="3107"/>
                </a:lnTo>
                <a:lnTo>
                  <a:pt x="3822" y="3111"/>
                </a:lnTo>
                <a:lnTo>
                  <a:pt x="3824" y="3116"/>
                </a:lnTo>
                <a:lnTo>
                  <a:pt x="3824" y="3124"/>
                </a:lnTo>
                <a:lnTo>
                  <a:pt x="3820" y="3127"/>
                </a:lnTo>
                <a:lnTo>
                  <a:pt x="3819" y="3131"/>
                </a:lnTo>
                <a:lnTo>
                  <a:pt x="3819" y="3134"/>
                </a:lnTo>
                <a:lnTo>
                  <a:pt x="3817" y="3136"/>
                </a:lnTo>
                <a:lnTo>
                  <a:pt x="3791" y="3136"/>
                </a:lnTo>
                <a:lnTo>
                  <a:pt x="3788" y="3140"/>
                </a:lnTo>
                <a:lnTo>
                  <a:pt x="3784" y="3144"/>
                </a:lnTo>
                <a:lnTo>
                  <a:pt x="3782" y="3151"/>
                </a:lnTo>
                <a:lnTo>
                  <a:pt x="3779" y="3156"/>
                </a:lnTo>
                <a:lnTo>
                  <a:pt x="3775" y="3160"/>
                </a:lnTo>
                <a:lnTo>
                  <a:pt x="3771" y="3164"/>
                </a:lnTo>
                <a:lnTo>
                  <a:pt x="3744" y="3164"/>
                </a:lnTo>
                <a:lnTo>
                  <a:pt x="3731" y="3184"/>
                </a:lnTo>
                <a:lnTo>
                  <a:pt x="3728" y="3185"/>
                </a:lnTo>
                <a:lnTo>
                  <a:pt x="3724" y="3187"/>
                </a:lnTo>
                <a:lnTo>
                  <a:pt x="3719" y="3189"/>
                </a:lnTo>
                <a:lnTo>
                  <a:pt x="3715" y="3191"/>
                </a:lnTo>
                <a:lnTo>
                  <a:pt x="3711" y="3193"/>
                </a:lnTo>
                <a:lnTo>
                  <a:pt x="3711" y="3224"/>
                </a:lnTo>
                <a:lnTo>
                  <a:pt x="3708" y="3224"/>
                </a:lnTo>
                <a:lnTo>
                  <a:pt x="3695" y="3231"/>
                </a:lnTo>
                <a:lnTo>
                  <a:pt x="3680" y="3234"/>
                </a:lnTo>
                <a:lnTo>
                  <a:pt x="3666" y="3240"/>
                </a:lnTo>
                <a:lnTo>
                  <a:pt x="3657" y="3249"/>
                </a:lnTo>
                <a:lnTo>
                  <a:pt x="3651" y="3260"/>
                </a:lnTo>
                <a:lnTo>
                  <a:pt x="3648" y="3271"/>
                </a:lnTo>
                <a:lnTo>
                  <a:pt x="3642" y="3282"/>
                </a:lnTo>
                <a:lnTo>
                  <a:pt x="3637" y="3293"/>
                </a:lnTo>
                <a:lnTo>
                  <a:pt x="3628" y="3296"/>
                </a:lnTo>
                <a:lnTo>
                  <a:pt x="3617" y="3298"/>
                </a:lnTo>
                <a:lnTo>
                  <a:pt x="3606" y="3298"/>
                </a:lnTo>
                <a:lnTo>
                  <a:pt x="3597" y="3300"/>
                </a:lnTo>
                <a:lnTo>
                  <a:pt x="3591" y="3304"/>
                </a:lnTo>
                <a:lnTo>
                  <a:pt x="3586" y="3314"/>
                </a:lnTo>
                <a:lnTo>
                  <a:pt x="3584" y="3324"/>
                </a:lnTo>
                <a:lnTo>
                  <a:pt x="3580" y="3336"/>
                </a:lnTo>
                <a:lnTo>
                  <a:pt x="3569" y="3347"/>
                </a:lnTo>
                <a:lnTo>
                  <a:pt x="3557" y="3356"/>
                </a:lnTo>
                <a:lnTo>
                  <a:pt x="3544" y="3364"/>
                </a:lnTo>
                <a:lnTo>
                  <a:pt x="3577" y="3360"/>
                </a:lnTo>
                <a:lnTo>
                  <a:pt x="3577" y="3396"/>
                </a:lnTo>
                <a:lnTo>
                  <a:pt x="3569" y="3402"/>
                </a:lnTo>
                <a:lnTo>
                  <a:pt x="3564" y="3407"/>
                </a:lnTo>
                <a:lnTo>
                  <a:pt x="3557" y="3411"/>
                </a:lnTo>
                <a:lnTo>
                  <a:pt x="3544" y="3413"/>
                </a:lnTo>
                <a:lnTo>
                  <a:pt x="3537" y="3411"/>
                </a:lnTo>
                <a:lnTo>
                  <a:pt x="3522" y="3414"/>
                </a:lnTo>
                <a:lnTo>
                  <a:pt x="3506" y="3420"/>
                </a:lnTo>
                <a:lnTo>
                  <a:pt x="3489" y="3427"/>
                </a:lnTo>
                <a:lnTo>
                  <a:pt x="3480" y="3436"/>
                </a:lnTo>
                <a:lnTo>
                  <a:pt x="3479" y="3438"/>
                </a:lnTo>
                <a:lnTo>
                  <a:pt x="3479" y="3442"/>
                </a:lnTo>
                <a:lnTo>
                  <a:pt x="3479" y="3445"/>
                </a:lnTo>
                <a:lnTo>
                  <a:pt x="3480" y="3449"/>
                </a:lnTo>
                <a:lnTo>
                  <a:pt x="3480" y="3456"/>
                </a:lnTo>
                <a:lnTo>
                  <a:pt x="3466" y="3453"/>
                </a:lnTo>
                <a:lnTo>
                  <a:pt x="3455" y="3447"/>
                </a:lnTo>
                <a:lnTo>
                  <a:pt x="3444" y="3444"/>
                </a:lnTo>
                <a:lnTo>
                  <a:pt x="3428" y="3440"/>
                </a:lnTo>
                <a:lnTo>
                  <a:pt x="3424" y="3445"/>
                </a:lnTo>
                <a:lnTo>
                  <a:pt x="3422" y="3449"/>
                </a:lnTo>
                <a:lnTo>
                  <a:pt x="3419" y="3453"/>
                </a:lnTo>
                <a:lnTo>
                  <a:pt x="3417" y="3456"/>
                </a:lnTo>
                <a:lnTo>
                  <a:pt x="3413" y="3462"/>
                </a:lnTo>
                <a:lnTo>
                  <a:pt x="3411" y="3469"/>
                </a:lnTo>
                <a:lnTo>
                  <a:pt x="3413" y="3469"/>
                </a:lnTo>
                <a:lnTo>
                  <a:pt x="3415" y="3469"/>
                </a:lnTo>
                <a:lnTo>
                  <a:pt x="3415" y="3471"/>
                </a:lnTo>
                <a:lnTo>
                  <a:pt x="3417" y="3471"/>
                </a:lnTo>
                <a:lnTo>
                  <a:pt x="3417" y="3473"/>
                </a:lnTo>
                <a:lnTo>
                  <a:pt x="3417" y="3476"/>
                </a:lnTo>
                <a:lnTo>
                  <a:pt x="3411" y="3476"/>
                </a:lnTo>
                <a:lnTo>
                  <a:pt x="3409" y="3478"/>
                </a:lnTo>
                <a:lnTo>
                  <a:pt x="3406" y="3478"/>
                </a:lnTo>
                <a:lnTo>
                  <a:pt x="3402" y="3480"/>
                </a:lnTo>
                <a:lnTo>
                  <a:pt x="3397" y="3480"/>
                </a:lnTo>
                <a:lnTo>
                  <a:pt x="3397" y="3460"/>
                </a:lnTo>
                <a:lnTo>
                  <a:pt x="3328" y="3453"/>
                </a:lnTo>
                <a:lnTo>
                  <a:pt x="3328" y="3460"/>
                </a:lnTo>
                <a:lnTo>
                  <a:pt x="3329" y="3462"/>
                </a:lnTo>
                <a:lnTo>
                  <a:pt x="3329" y="3464"/>
                </a:lnTo>
                <a:lnTo>
                  <a:pt x="3331" y="3465"/>
                </a:lnTo>
                <a:lnTo>
                  <a:pt x="3331" y="3469"/>
                </a:lnTo>
                <a:lnTo>
                  <a:pt x="3331" y="3473"/>
                </a:lnTo>
                <a:lnTo>
                  <a:pt x="3324" y="3476"/>
                </a:lnTo>
                <a:lnTo>
                  <a:pt x="3311" y="3482"/>
                </a:lnTo>
                <a:lnTo>
                  <a:pt x="3291" y="3484"/>
                </a:lnTo>
                <a:lnTo>
                  <a:pt x="3288" y="3473"/>
                </a:lnTo>
                <a:lnTo>
                  <a:pt x="3282" y="3462"/>
                </a:lnTo>
                <a:lnTo>
                  <a:pt x="3277" y="3453"/>
                </a:lnTo>
                <a:lnTo>
                  <a:pt x="3255" y="3442"/>
                </a:lnTo>
                <a:lnTo>
                  <a:pt x="3229" y="3434"/>
                </a:lnTo>
                <a:lnTo>
                  <a:pt x="3200" y="3433"/>
                </a:lnTo>
                <a:lnTo>
                  <a:pt x="3169" y="3431"/>
                </a:lnTo>
                <a:lnTo>
                  <a:pt x="3140" y="3433"/>
                </a:lnTo>
                <a:lnTo>
                  <a:pt x="3142" y="3413"/>
                </a:lnTo>
                <a:lnTo>
                  <a:pt x="3140" y="3396"/>
                </a:lnTo>
                <a:lnTo>
                  <a:pt x="3131" y="3380"/>
                </a:lnTo>
                <a:lnTo>
                  <a:pt x="3128" y="3378"/>
                </a:lnTo>
                <a:lnTo>
                  <a:pt x="3124" y="3376"/>
                </a:lnTo>
                <a:lnTo>
                  <a:pt x="3119" y="3376"/>
                </a:lnTo>
                <a:lnTo>
                  <a:pt x="3111" y="3376"/>
                </a:lnTo>
                <a:lnTo>
                  <a:pt x="3099" y="3384"/>
                </a:lnTo>
                <a:lnTo>
                  <a:pt x="3084" y="3385"/>
                </a:lnTo>
                <a:lnTo>
                  <a:pt x="3066" y="3387"/>
                </a:lnTo>
                <a:lnTo>
                  <a:pt x="3049" y="3385"/>
                </a:lnTo>
                <a:lnTo>
                  <a:pt x="3031" y="3384"/>
                </a:lnTo>
                <a:lnTo>
                  <a:pt x="3028" y="3369"/>
                </a:lnTo>
                <a:lnTo>
                  <a:pt x="3019" y="3360"/>
                </a:lnTo>
                <a:lnTo>
                  <a:pt x="3004" y="3356"/>
                </a:lnTo>
                <a:lnTo>
                  <a:pt x="2984" y="3356"/>
                </a:lnTo>
                <a:lnTo>
                  <a:pt x="2975" y="3373"/>
                </a:lnTo>
                <a:lnTo>
                  <a:pt x="2962" y="3380"/>
                </a:lnTo>
                <a:lnTo>
                  <a:pt x="2946" y="3385"/>
                </a:lnTo>
                <a:lnTo>
                  <a:pt x="2926" y="3385"/>
                </a:lnTo>
                <a:lnTo>
                  <a:pt x="2900" y="3384"/>
                </a:lnTo>
                <a:lnTo>
                  <a:pt x="2899" y="3384"/>
                </a:lnTo>
                <a:lnTo>
                  <a:pt x="2897" y="3382"/>
                </a:lnTo>
                <a:lnTo>
                  <a:pt x="2895" y="3382"/>
                </a:lnTo>
                <a:lnTo>
                  <a:pt x="2891" y="3382"/>
                </a:lnTo>
                <a:lnTo>
                  <a:pt x="2888" y="3380"/>
                </a:lnTo>
                <a:lnTo>
                  <a:pt x="2888" y="3373"/>
                </a:lnTo>
                <a:lnTo>
                  <a:pt x="2889" y="3367"/>
                </a:lnTo>
                <a:lnTo>
                  <a:pt x="2889" y="3362"/>
                </a:lnTo>
                <a:lnTo>
                  <a:pt x="2891" y="3358"/>
                </a:lnTo>
                <a:lnTo>
                  <a:pt x="2891" y="3353"/>
                </a:lnTo>
                <a:lnTo>
                  <a:pt x="2888" y="3353"/>
                </a:lnTo>
                <a:lnTo>
                  <a:pt x="2888" y="3347"/>
                </a:lnTo>
                <a:lnTo>
                  <a:pt x="2760" y="3340"/>
                </a:lnTo>
                <a:lnTo>
                  <a:pt x="2753" y="3324"/>
                </a:lnTo>
                <a:lnTo>
                  <a:pt x="2746" y="3311"/>
                </a:lnTo>
                <a:lnTo>
                  <a:pt x="2735" y="3302"/>
                </a:lnTo>
                <a:lnTo>
                  <a:pt x="2717" y="3296"/>
                </a:lnTo>
                <a:lnTo>
                  <a:pt x="2713" y="3298"/>
                </a:lnTo>
                <a:lnTo>
                  <a:pt x="2708" y="3300"/>
                </a:lnTo>
                <a:lnTo>
                  <a:pt x="2704" y="3300"/>
                </a:lnTo>
                <a:lnTo>
                  <a:pt x="2699" y="3302"/>
                </a:lnTo>
                <a:lnTo>
                  <a:pt x="2697" y="3304"/>
                </a:lnTo>
                <a:lnTo>
                  <a:pt x="2695" y="3307"/>
                </a:lnTo>
                <a:lnTo>
                  <a:pt x="2693" y="3311"/>
                </a:lnTo>
                <a:lnTo>
                  <a:pt x="2693" y="3314"/>
                </a:lnTo>
                <a:lnTo>
                  <a:pt x="2691" y="3318"/>
                </a:lnTo>
                <a:lnTo>
                  <a:pt x="2689" y="3322"/>
                </a:lnTo>
                <a:lnTo>
                  <a:pt x="2688" y="3324"/>
                </a:lnTo>
                <a:lnTo>
                  <a:pt x="2675" y="3331"/>
                </a:lnTo>
                <a:lnTo>
                  <a:pt x="2660" y="3334"/>
                </a:lnTo>
                <a:lnTo>
                  <a:pt x="2648" y="3340"/>
                </a:lnTo>
                <a:lnTo>
                  <a:pt x="2631" y="3373"/>
                </a:lnTo>
                <a:lnTo>
                  <a:pt x="2622" y="3376"/>
                </a:lnTo>
                <a:lnTo>
                  <a:pt x="2609" y="3376"/>
                </a:lnTo>
                <a:lnTo>
                  <a:pt x="2600" y="3380"/>
                </a:lnTo>
                <a:lnTo>
                  <a:pt x="2597" y="3384"/>
                </a:lnTo>
                <a:lnTo>
                  <a:pt x="2595" y="3387"/>
                </a:lnTo>
                <a:lnTo>
                  <a:pt x="2595" y="3389"/>
                </a:lnTo>
                <a:lnTo>
                  <a:pt x="2593" y="3393"/>
                </a:lnTo>
                <a:lnTo>
                  <a:pt x="2593" y="3394"/>
                </a:lnTo>
                <a:lnTo>
                  <a:pt x="2589" y="3396"/>
                </a:lnTo>
                <a:lnTo>
                  <a:pt x="2586" y="3398"/>
                </a:lnTo>
                <a:lnTo>
                  <a:pt x="2580" y="3400"/>
                </a:lnTo>
                <a:lnTo>
                  <a:pt x="2577" y="3420"/>
                </a:lnTo>
                <a:lnTo>
                  <a:pt x="2548" y="3429"/>
                </a:lnTo>
                <a:lnTo>
                  <a:pt x="2520" y="3442"/>
                </a:lnTo>
                <a:lnTo>
                  <a:pt x="2495" y="3460"/>
                </a:lnTo>
                <a:lnTo>
                  <a:pt x="2475" y="3482"/>
                </a:lnTo>
                <a:lnTo>
                  <a:pt x="2457" y="3509"/>
                </a:lnTo>
                <a:lnTo>
                  <a:pt x="2446" y="3540"/>
                </a:lnTo>
                <a:lnTo>
                  <a:pt x="2440" y="3576"/>
                </a:lnTo>
                <a:lnTo>
                  <a:pt x="2424" y="3576"/>
                </a:lnTo>
                <a:lnTo>
                  <a:pt x="2424" y="3580"/>
                </a:lnTo>
                <a:lnTo>
                  <a:pt x="2429" y="3585"/>
                </a:lnTo>
                <a:lnTo>
                  <a:pt x="2431" y="3593"/>
                </a:lnTo>
                <a:lnTo>
                  <a:pt x="2435" y="3598"/>
                </a:lnTo>
                <a:lnTo>
                  <a:pt x="2437" y="3609"/>
                </a:lnTo>
                <a:lnTo>
                  <a:pt x="2424" y="3609"/>
                </a:lnTo>
                <a:lnTo>
                  <a:pt x="2420" y="3618"/>
                </a:lnTo>
                <a:lnTo>
                  <a:pt x="2417" y="3629"/>
                </a:lnTo>
                <a:lnTo>
                  <a:pt x="2413" y="3636"/>
                </a:lnTo>
                <a:lnTo>
                  <a:pt x="2411" y="3640"/>
                </a:lnTo>
                <a:lnTo>
                  <a:pt x="2422" y="3649"/>
                </a:lnTo>
                <a:lnTo>
                  <a:pt x="2428" y="3656"/>
                </a:lnTo>
                <a:lnTo>
                  <a:pt x="2433" y="3662"/>
                </a:lnTo>
                <a:lnTo>
                  <a:pt x="2435" y="3671"/>
                </a:lnTo>
                <a:lnTo>
                  <a:pt x="2437" y="3684"/>
                </a:lnTo>
                <a:lnTo>
                  <a:pt x="2437" y="3704"/>
                </a:lnTo>
                <a:lnTo>
                  <a:pt x="2431" y="3705"/>
                </a:lnTo>
                <a:lnTo>
                  <a:pt x="2429" y="3705"/>
                </a:lnTo>
                <a:lnTo>
                  <a:pt x="2428" y="3705"/>
                </a:lnTo>
                <a:lnTo>
                  <a:pt x="2426" y="3707"/>
                </a:lnTo>
                <a:lnTo>
                  <a:pt x="2424" y="3707"/>
                </a:lnTo>
                <a:lnTo>
                  <a:pt x="2433" y="3720"/>
                </a:lnTo>
                <a:lnTo>
                  <a:pt x="2437" y="3733"/>
                </a:lnTo>
                <a:lnTo>
                  <a:pt x="2439" y="3747"/>
                </a:lnTo>
                <a:lnTo>
                  <a:pt x="2444" y="3764"/>
                </a:lnTo>
                <a:lnTo>
                  <a:pt x="2451" y="3773"/>
                </a:lnTo>
                <a:lnTo>
                  <a:pt x="2459" y="3778"/>
                </a:lnTo>
                <a:lnTo>
                  <a:pt x="2466" y="3784"/>
                </a:lnTo>
                <a:lnTo>
                  <a:pt x="2471" y="3791"/>
                </a:lnTo>
                <a:lnTo>
                  <a:pt x="2477" y="3800"/>
                </a:lnTo>
                <a:lnTo>
                  <a:pt x="2480" y="3816"/>
                </a:lnTo>
                <a:lnTo>
                  <a:pt x="2471" y="3818"/>
                </a:lnTo>
                <a:lnTo>
                  <a:pt x="2462" y="3820"/>
                </a:lnTo>
                <a:lnTo>
                  <a:pt x="2451" y="3820"/>
                </a:lnTo>
                <a:lnTo>
                  <a:pt x="2442" y="3822"/>
                </a:lnTo>
                <a:lnTo>
                  <a:pt x="2433" y="3818"/>
                </a:lnTo>
                <a:lnTo>
                  <a:pt x="2424" y="3813"/>
                </a:lnTo>
                <a:lnTo>
                  <a:pt x="2415" y="3807"/>
                </a:lnTo>
                <a:lnTo>
                  <a:pt x="2404" y="3805"/>
                </a:lnTo>
                <a:lnTo>
                  <a:pt x="2391" y="3809"/>
                </a:lnTo>
                <a:lnTo>
                  <a:pt x="2391" y="3816"/>
                </a:lnTo>
                <a:lnTo>
                  <a:pt x="2375" y="3822"/>
                </a:lnTo>
                <a:lnTo>
                  <a:pt x="2355" y="3827"/>
                </a:lnTo>
                <a:lnTo>
                  <a:pt x="2333" y="3834"/>
                </a:lnTo>
                <a:lnTo>
                  <a:pt x="2315" y="3842"/>
                </a:lnTo>
                <a:lnTo>
                  <a:pt x="2304" y="3853"/>
                </a:lnTo>
                <a:lnTo>
                  <a:pt x="2302" y="3854"/>
                </a:lnTo>
                <a:lnTo>
                  <a:pt x="2300" y="3858"/>
                </a:lnTo>
                <a:lnTo>
                  <a:pt x="2300" y="3862"/>
                </a:lnTo>
                <a:lnTo>
                  <a:pt x="2300" y="3869"/>
                </a:lnTo>
                <a:lnTo>
                  <a:pt x="2284" y="3871"/>
                </a:lnTo>
                <a:lnTo>
                  <a:pt x="2266" y="3873"/>
                </a:lnTo>
                <a:lnTo>
                  <a:pt x="2251" y="3876"/>
                </a:lnTo>
                <a:lnTo>
                  <a:pt x="2240" y="3876"/>
                </a:lnTo>
                <a:lnTo>
                  <a:pt x="2237" y="3874"/>
                </a:lnTo>
                <a:lnTo>
                  <a:pt x="2233" y="3871"/>
                </a:lnTo>
                <a:lnTo>
                  <a:pt x="2231" y="3867"/>
                </a:lnTo>
                <a:lnTo>
                  <a:pt x="2229" y="3862"/>
                </a:lnTo>
                <a:lnTo>
                  <a:pt x="2228" y="3858"/>
                </a:lnTo>
                <a:lnTo>
                  <a:pt x="2224" y="3856"/>
                </a:lnTo>
                <a:lnTo>
                  <a:pt x="2202" y="3845"/>
                </a:lnTo>
                <a:lnTo>
                  <a:pt x="2180" y="3840"/>
                </a:lnTo>
                <a:lnTo>
                  <a:pt x="2155" y="3840"/>
                </a:lnTo>
                <a:lnTo>
                  <a:pt x="2128" y="3840"/>
                </a:lnTo>
                <a:lnTo>
                  <a:pt x="2120" y="3853"/>
                </a:lnTo>
                <a:lnTo>
                  <a:pt x="2111" y="3862"/>
                </a:lnTo>
                <a:lnTo>
                  <a:pt x="2097" y="3867"/>
                </a:lnTo>
                <a:lnTo>
                  <a:pt x="2077" y="3869"/>
                </a:lnTo>
                <a:lnTo>
                  <a:pt x="2071" y="3860"/>
                </a:lnTo>
                <a:lnTo>
                  <a:pt x="2064" y="3853"/>
                </a:lnTo>
                <a:lnTo>
                  <a:pt x="2064" y="3838"/>
                </a:lnTo>
                <a:lnTo>
                  <a:pt x="2064" y="3829"/>
                </a:lnTo>
                <a:lnTo>
                  <a:pt x="2066" y="3820"/>
                </a:lnTo>
                <a:lnTo>
                  <a:pt x="2068" y="3809"/>
                </a:lnTo>
                <a:lnTo>
                  <a:pt x="2064" y="3809"/>
                </a:lnTo>
                <a:lnTo>
                  <a:pt x="2064" y="3804"/>
                </a:lnTo>
                <a:lnTo>
                  <a:pt x="2060" y="3804"/>
                </a:lnTo>
                <a:lnTo>
                  <a:pt x="2060" y="3809"/>
                </a:lnTo>
                <a:lnTo>
                  <a:pt x="2059" y="3813"/>
                </a:lnTo>
                <a:lnTo>
                  <a:pt x="2057" y="3816"/>
                </a:lnTo>
                <a:lnTo>
                  <a:pt x="2057" y="3822"/>
                </a:lnTo>
                <a:lnTo>
                  <a:pt x="2057" y="3829"/>
                </a:lnTo>
                <a:lnTo>
                  <a:pt x="2035" y="3825"/>
                </a:lnTo>
                <a:lnTo>
                  <a:pt x="2020" y="3818"/>
                </a:lnTo>
                <a:lnTo>
                  <a:pt x="2004" y="3811"/>
                </a:lnTo>
                <a:lnTo>
                  <a:pt x="1984" y="3804"/>
                </a:lnTo>
                <a:lnTo>
                  <a:pt x="1984" y="3793"/>
                </a:lnTo>
                <a:lnTo>
                  <a:pt x="1988" y="3787"/>
                </a:lnTo>
                <a:lnTo>
                  <a:pt x="1991" y="3780"/>
                </a:lnTo>
                <a:lnTo>
                  <a:pt x="1991" y="3774"/>
                </a:lnTo>
                <a:lnTo>
                  <a:pt x="1993" y="3769"/>
                </a:lnTo>
                <a:lnTo>
                  <a:pt x="1991" y="3764"/>
                </a:lnTo>
                <a:lnTo>
                  <a:pt x="1988" y="3753"/>
                </a:lnTo>
                <a:lnTo>
                  <a:pt x="1979" y="3749"/>
                </a:lnTo>
                <a:lnTo>
                  <a:pt x="1968" y="3747"/>
                </a:lnTo>
                <a:lnTo>
                  <a:pt x="1951" y="3749"/>
                </a:lnTo>
                <a:lnTo>
                  <a:pt x="1940" y="3738"/>
                </a:lnTo>
                <a:lnTo>
                  <a:pt x="1926" y="3734"/>
                </a:lnTo>
                <a:lnTo>
                  <a:pt x="1908" y="3736"/>
                </a:lnTo>
                <a:lnTo>
                  <a:pt x="1906" y="3742"/>
                </a:lnTo>
                <a:lnTo>
                  <a:pt x="1904" y="3745"/>
                </a:lnTo>
                <a:lnTo>
                  <a:pt x="1902" y="3749"/>
                </a:lnTo>
                <a:lnTo>
                  <a:pt x="1899" y="3753"/>
                </a:lnTo>
                <a:lnTo>
                  <a:pt x="1897" y="3756"/>
                </a:lnTo>
                <a:lnTo>
                  <a:pt x="1893" y="3754"/>
                </a:lnTo>
                <a:lnTo>
                  <a:pt x="1891" y="3754"/>
                </a:lnTo>
                <a:lnTo>
                  <a:pt x="1891" y="3754"/>
                </a:lnTo>
                <a:lnTo>
                  <a:pt x="1889" y="3753"/>
                </a:lnTo>
                <a:lnTo>
                  <a:pt x="1888" y="3753"/>
                </a:lnTo>
                <a:lnTo>
                  <a:pt x="1879" y="3738"/>
                </a:lnTo>
                <a:lnTo>
                  <a:pt x="1871" y="3727"/>
                </a:lnTo>
                <a:lnTo>
                  <a:pt x="1864" y="3716"/>
                </a:lnTo>
                <a:lnTo>
                  <a:pt x="1853" y="3709"/>
                </a:lnTo>
                <a:lnTo>
                  <a:pt x="1839" y="3705"/>
                </a:lnTo>
                <a:lnTo>
                  <a:pt x="1817" y="3704"/>
                </a:lnTo>
                <a:lnTo>
                  <a:pt x="1811" y="3707"/>
                </a:lnTo>
                <a:lnTo>
                  <a:pt x="1804" y="3707"/>
                </a:lnTo>
                <a:lnTo>
                  <a:pt x="1797" y="3709"/>
                </a:lnTo>
                <a:lnTo>
                  <a:pt x="1788" y="3707"/>
                </a:lnTo>
                <a:lnTo>
                  <a:pt x="1780" y="3693"/>
                </a:lnTo>
                <a:lnTo>
                  <a:pt x="1771" y="3684"/>
                </a:lnTo>
                <a:lnTo>
                  <a:pt x="1755" y="3680"/>
                </a:lnTo>
                <a:lnTo>
                  <a:pt x="1731" y="3680"/>
                </a:lnTo>
                <a:lnTo>
                  <a:pt x="1713" y="3671"/>
                </a:lnTo>
                <a:lnTo>
                  <a:pt x="1688" y="3664"/>
                </a:lnTo>
                <a:lnTo>
                  <a:pt x="1662" y="3658"/>
                </a:lnTo>
                <a:lnTo>
                  <a:pt x="1637" y="3656"/>
                </a:lnTo>
                <a:lnTo>
                  <a:pt x="1635" y="3662"/>
                </a:lnTo>
                <a:lnTo>
                  <a:pt x="1633" y="3667"/>
                </a:lnTo>
                <a:lnTo>
                  <a:pt x="1633" y="3673"/>
                </a:lnTo>
                <a:lnTo>
                  <a:pt x="1631" y="3680"/>
                </a:lnTo>
                <a:lnTo>
                  <a:pt x="1629" y="3693"/>
                </a:lnTo>
                <a:lnTo>
                  <a:pt x="1633" y="3705"/>
                </a:lnTo>
                <a:lnTo>
                  <a:pt x="1637" y="3724"/>
                </a:lnTo>
                <a:lnTo>
                  <a:pt x="1602" y="3725"/>
                </a:lnTo>
                <a:lnTo>
                  <a:pt x="1575" y="3727"/>
                </a:lnTo>
                <a:lnTo>
                  <a:pt x="1551" y="3724"/>
                </a:lnTo>
                <a:lnTo>
                  <a:pt x="1528" y="3716"/>
                </a:lnTo>
                <a:lnTo>
                  <a:pt x="1526" y="3722"/>
                </a:lnTo>
                <a:lnTo>
                  <a:pt x="1522" y="3725"/>
                </a:lnTo>
                <a:lnTo>
                  <a:pt x="1519" y="3729"/>
                </a:lnTo>
                <a:lnTo>
                  <a:pt x="1515" y="3731"/>
                </a:lnTo>
                <a:lnTo>
                  <a:pt x="1508" y="3731"/>
                </a:lnTo>
                <a:lnTo>
                  <a:pt x="1500" y="3733"/>
                </a:lnTo>
                <a:lnTo>
                  <a:pt x="1495" y="3725"/>
                </a:lnTo>
                <a:lnTo>
                  <a:pt x="1491" y="3720"/>
                </a:lnTo>
                <a:lnTo>
                  <a:pt x="1486" y="3716"/>
                </a:lnTo>
                <a:lnTo>
                  <a:pt x="1482" y="3713"/>
                </a:lnTo>
                <a:lnTo>
                  <a:pt x="1477" y="3707"/>
                </a:lnTo>
                <a:lnTo>
                  <a:pt x="1451" y="3718"/>
                </a:lnTo>
                <a:lnTo>
                  <a:pt x="1424" y="3722"/>
                </a:lnTo>
                <a:lnTo>
                  <a:pt x="1391" y="3724"/>
                </a:lnTo>
                <a:lnTo>
                  <a:pt x="1382" y="3714"/>
                </a:lnTo>
                <a:lnTo>
                  <a:pt x="1375" y="3705"/>
                </a:lnTo>
                <a:lnTo>
                  <a:pt x="1368" y="3696"/>
                </a:lnTo>
                <a:lnTo>
                  <a:pt x="1364" y="3680"/>
                </a:lnTo>
                <a:lnTo>
                  <a:pt x="1348" y="3678"/>
                </a:lnTo>
                <a:lnTo>
                  <a:pt x="1339" y="3674"/>
                </a:lnTo>
                <a:lnTo>
                  <a:pt x="1329" y="3669"/>
                </a:lnTo>
                <a:lnTo>
                  <a:pt x="1320" y="3664"/>
                </a:lnTo>
                <a:lnTo>
                  <a:pt x="1308" y="3660"/>
                </a:lnTo>
                <a:lnTo>
                  <a:pt x="1302" y="3665"/>
                </a:lnTo>
                <a:lnTo>
                  <a:pt x="1293" y="3671"/>
                </a:lnTo>
                <a:lnTo>
                  <a:pt x="1282" y="3676"/>
                </a:lnTo>
                <a:lnTo>
                  <a:pt x="1269" y="3678"/>
                </a:lnTo>
                <a:lnTo>
                  <a:pt x="1260" y="3676"/>
                </a:lnTo>
                <a:lnTo>
                  <a:pt x="1251" y="3669"/>
                </a:lnTo>
                <a:lnTo>
                  <a:pt x="1249" y="3673"/>
                </a:lnTo>
                <a:lnTo>
                  <a:pt x="1248" y="3676"/>
                </a:lnTo>
                <a:lnTo>
                  <a:pt x="1248" y="3678"/>
                </a:lnTo>
                <a:lnTo>
                  <a:pt x="1246" y="3678"/>
                </a:lnTo>
                <a:lnTo>
                  <a:pt x="1242" y="3680"/>
                </a:lnTo>
                <a:lnTo>
                  <a:pt x="1239" y="3680"/>
                </a:lnTo>
                <a:lnTo>
                  <a:pt x="1231" y="3680"/>
                </a:lnTo>
                <a:lnTo>
                  <a:pt x="1197" y="3636"/>
                </a:lnTo>
                <a:lnTo>
                  <a:pt x="1193" y="3634"/>
                </a:lnTo>
                <a:lnTo>
                  <a:pt x="1189" y="3634"/>
                </a:lnTo>
                <a:lnTo>
                  <a:pt x="1186" y="3634"/>
                </a:lnTo>
                <a:lnTo>
                  <a:pt x="1182" y="3634"/>
                </a:lnTo>
                <a:lnTo>
                  <a:pt x="1180" y="3633"/>
                </a:lnTo>
                <a:lnTo>
                  <a:pt x="1175" y="3622"/>
                </a:lnTo>
                <a:lnTo>
                  <a:pt x="1173" y="3614"/>
                </a:lnTo>
                <a:lnTo>
                  <a:pt x="1173" y="3609"/>
                </a:lnTo>
                <a:lnTo>
                  <a:pt x="1168" y="3604"/>
                </a:lnTo>
                <a:lnTo>
                  <a:pt x="1157" y="3600"/>
                </a:lnTo>
                <a:lnTo>
                  <a:pt x="1142" y="3604"/>
                </a:lnTo>
                <a:lnTo>
                  <a:pt x="1124" y="3602"/>
                </a:lnTo>
                <a:lnTo>
                  <a:pt x="1102" y="3594"/>
                </a:lnTo>
                <a:lnTo>
                  <a:pt x="1080" y="3585"/>
                </a:lnTo>
                <a:lnTo>
                  <a:pt x="1057" y="3576"/>
                </a:lnTo>
                <a:lnTo>
                  <a:pt x="1035" y="3565"/>
                </a:lnTo>
                <a:lnTo>
                  <a:pt x="1015" y="3558"/>
                </a:lnTo>
                <a:lnTo>
                  <a:pt x="1000" y="3553"/>
                </a:lnTo>
                <a:lnTo>
                  <a:pt x="999" y="3547"/>
                </a:lnTo>
                <a:lnTo>
                  <a:pt x="997" y="3540"/>
                </a:lnTo>
                <a:lnTo>
                  <a:pt x="995" y="3533"/>
                </a:lnTo>
                <a:lnTo>
                  <a:pt x="991" y="3529"/>
                </a:lnTo>
                <a:lnTo>
                  <a:pt x="991" y="3536"/>
                </a:lnTo>
                <a:lnTo>
                  <a:pt x="988" y="3545"/>
                </a:lnTo>
                <a:lnTo>
                  <a:pt x="984" y="3553"/>
                </a:lnTo>
                <a:lnTo>
                  <a:pt x="980" y="3558"/>
                </a:lnTo>
                <a:lnTo>
                  <a:pt x="971" y="3560"/>
                </a:lnTo>
                <a:lnTo>
                  <a:pt x="957" y="3560"/>
                </a:lnTo>
                <a:lnTo>
                  <a:pt x="955" y="3558"/>
                </a:lnTo>
                <a:lnTo>
                  <a:pt x="953" y="3558"/>
                </a:lnTo>
                <a:lnTo>
                  <a:pt x="953" y="3558"/>
                </a:lnTo>
                <a:lnTo>
                  <a:pt x="951" y="3558"/>
                </a:lnTo>
                <a:lnTo>
                  <a:pt x="948" y="3556"/>
                </a:lnTo>
                <a:lnTo>
                  <a:pt x="946" y="3551"/>
                </a:lnTo>
                <a:lnTo>
                  <a:pt x="944" y="3547"/>
                </a:lnTo>
                <a:lnTo>
                  <a:pt x="942" y="3542"/>
                </a:lnTo>
                <a:lnTo>
                  <a:pt x="940" y="3536"/>
                </a:lnTo>
                <a:lnTo>
                  <a:pt x="940" y="3529"/>
                </a:lnTo>
                <a:lnTo>
                  <a:pt x="955" y="3514"/>
                </a:lnTo>
                <a:lnTo>
                  <a:pt x="964" y="3496"/>
                </a:lnTo>
                <a:lnTo>
                  <a:pt x="968" y="3473"/>
                </a:lnTo>
                <a:lnTo>
                  <a:pt x="953" y="3462"/>
                </a:lnTo>
                <a:lnTo>
                  <a:pt x="937" y="3454"/>
                </a:lnTo>
                <a:lnTo>
                  <a:pt x="917" y="3449"/>
                </a:lnTo>
                <a:lnTo>
                  <a:pt x="917" y="3453"/>
                </a:lnTo>
                <a:lnTo>
                  <a:pt x="911" y="3453"/>
                </a:lnTo>
                <a:lnTo>
                  <a:pt x="911" y="3464"/>
                </a:lnTo>
                <a:lnTo>
                  <a:pt x="891" y="3464"/>
                </a:lnTo>
                <a:lnTo>
                  <a:pt x="891" y="3458"/>
                </a:lnTo>
                <a:lnTo>
                  <a:pt x="889" y="3453"/>
                </a:lnTo>
                <a:lnTo>
                  <a:pt x="888" y="3451"/>
                </a:lnTo>
                <a:lnTo>
                  <a:pt x="884" y="3447"/>
                </a:lnTo>
                <a:lnTo>
                  <a:pt x="880" y="3444"/>
                </a:lnTo>
                <a:lnTo>
                  <a:pt x="875" y="3442"/>
                </a:lnTo>
                <a:lnTo>
                  <a:pt x="871" y="3442"/>
                </a:lnTo>
                <a:lnTo>
                  <a:pt x="868" y="3442"/>
                </a:lnTo>
                <a:lnTo>
                  <a:pt x="862" y="3444"/>
                </a:lnTo>
                <a:lnTo>
                  <a:pt x="857" y="3444"/>
                </a:lnTo>
                <a:lnTo>
                  <a:pt x="853" y="3434"/>
                </a:lnTo>
                <a:lnTo>
                  <a:pt x="848" y="3427"/>
                </a:lnTo>
                <a:lnTo>
                  <a:pt x="844" y="3420"/>
                </a:lnTo>
                <a:lnTo>
                  <a:pt x="842" y="3411"/>
                </a:lnTo>
                <a:lnTo>
                  <a:pt x="840" y="3396"/>
                </a:lnTo>
                <a:lnTo>
                  <a:pt x="849" y="3394"/>
                </a:lnTo>
                <a:lnTo>
                  <a:pt x="864" y="3393"/>
                </a:lnTo>
                <a:lnTo>
                  <a:pt x="879" y="3391"/>
                </a:lnTo>
                <a:lnTo>
                  <a:pt x="888" y="3389"/>
                </a:lnTo>
                <a:lnTo>
                  <a:pt x="899" y="3378"/>
                </a:lnTo>
                <a:lnTo>
                  <a:pt x="906" y="3365"/>
                </a:lnTo>
                <a:lnTo>
                  <a:pt x="911" y="3353"/>
                </a:lnTo>
                <a:lnTo>
                  <a:pt x="937" y="3333"/>
                </a:lnTo>
                <a:lnTo>
                  <a:pt x="946" y="3305"/>
                </a:lnTo>
                <a:lnTo>
                  <a:pt x="951" y="3274"/>
                </a:lnTo>
                <a:lnTo>
                  <a:pt x="955" y="3244"/>
                </a:lnTo>
                <a:lnTo>
                  <a:pt x="960" y="3213"/>
                </a:lnTo>
                <a:lnTo>
                  <a:pt x="977" y="3151"/>
                </a:lnTo>
                <a:lnTo>
                  <a:pt x="995" y="3087"/>
                </a:lnTo>
                <a:lnTo>
                  <a:pt x="1011" y="3024"/>
                </a:lnTo>
                <a:lnTo>
                  <a:pt x="1015" y="3007"/>
                </a:lnTo>
                <a:lnTo>
                  <a:pt x="1019" y="2987"/>
                </a:lnTo>
                <a:lnTo>
                  <a:pt x="1022" y="2964"/>
                </a:lnTo>
                <a:lnTo>
                  <a:pt x="1024" y="2938"/>
                </a:lnTo>
                <a:lnTo>
                  <a:pt x="1029" y="2914"/>
                </a:lnTo>
                <a:lnTo>
                  <a:pt x="1035" y="2893"/>
                </a:lnTo>
                <a:lnTo>
                  <a:pt x="1042" y="2874"/>
                </a:lnTo>
                <a:lnTo>
                  <a:pt x="1051" y="2862"/>
                </a:lnTo>
                <a:lnTo>
                  <a:pt x="1064" y="2856"/>
                </a:lnTo>
                <a:lnTo>
                  <a:pt x="1075" y="2853"/>
                </a:lnTo>
                <a:lnTo>
                  <a:pt x="1088" y="2853"/>
                </a:lnTo>
                <a:lnTo>
                  <a:pt x="1100" y="2853"/>
                </a:lnTo>
                <a:lnTo>
                  <a:pt x="1104" y="2820"/>
                </a:lnTo>
                <a:lnTo>
                  <a:pt x="1086" y="2807"/>
                </a:lnTo>
                <a:lnTo>
                  <a:pt x="1071" y="2793"/>
                </a:lnTo>
                <a:lnTo>
                  <a:pt x="1068" y="2793"/>
                </a:lnTo>
                <a:lnTo>
                  <a:pt x="1066" y="2800"/>
                </a:lnTo>
                <a:lnTo>
                  <a:pt x="1064" y="2804"/>
                </a:lnTo>
                <a:lnTo>
                  <a:pt x="1062" y="2807"/>
                </a:lnTo>
                <a:lnTo>
                  <a:pt x="1059" y="2809"/>
                </a:lnTo>
                <a:lnTo>
                  <a:pt x="1053" y="2811"/>
                </a:lnTo>
                <a:lnTo>
                  <a:pt x="1044" y="2813"/>
                </a:lnTo>
                <a:lnTo>
                  <a:pt x="1046" y="2751"/>
                </a:lnTo>
                <a:lnTo>
                  <a:pt x="1055" y="2689"/>
                </a:lnTo>
                <a:lnTo>
                  <a:pt x="1068" y="2631"/>
                </a:lnTo>
                <a:lnTo>
                  <a:pt x="1080" y="2576"/>
                </a:lnTo>
                <a:lnTo>
                  <a:pt x="1080" y="2520"/>
                </a:lnTo>
                <a:lnTo>
                  <a:pt x="1086" y="2493"/>
                </a:lnTo>
                <a:lnTo>
                  <a:pt x="1091" y="2464"/>
                </a:lnTo>
                <a:lnTo>
                  <a:pt x="1097" y="2440"/>
                </a:lnTo>
                <a:lnTo>
                  <a:pt x="1100" y="2438"/>
                </a:lnTo>
                <a:lnTo>
                  <a:pt x="1102" y="2438"/>
                </a:lnTo>
                <a:lnTo>
                  <a:pt x="1106" y="2436"/>
                </a:lnTo>
                <a:lnTo>
                  <a:pt x="1111" y="2436"/>
                </a:lnTo>
                <a:lnTo>
                  <a:pt x="1113" y="2438"/>
                </a:lnTo>
                <a:lnTo>
                  <a:pt x="1113" y="2444"/>
                </a:lnTo>
                <a:lnTo>
                  <a:pt x="1113" y="2447"/>
                </a:lnTo>
                <a:lnTo>
                  <a:pt x="1113" y="2451"/>
                </a:lnTo>
                <a:lnTo>
                  <a:pt x="1111" y="2454"/>
                </a:lnTo>
                <a:lnTo>
                  <a:pt x="1111" y="2456"/>
                </a:lnTo>
                <a:lnTo>
                  <a:pt x="1122" y="2469"/>
                </a:lnTo>
                <a:lnTo>
                  <a:pt x="1139" y="2480"/>
                </a:lnTo>
                <a:lnTo>
                  <a:pt x="1157" y="2489"/>
                </a:lnTo>
                <a:lnTo>
                  <a:pt x="1173" y="2498"/>
                </a:lnTo>
                <a:lnTo>
                  <a:pt x="1184" y="2513"/>
                </a:lnTo>
                <a:lnTo>
                  <a:pt x="1191" y="2533"/>
                </a:lnTo>
                <a:lnTo>
                  <a:pt x="1197" y="2558"/>
                </a:lnTo>
                <a:lnTo>
                  <a:pt x="1200" y="2584"/>
                </a:lnTo>
                <a:lnTo>
                  <a:pt x="1204" y="2609"/>
                </a:lnTo>
                <a:lnTo>
                  <a:pt x="1209" y="2633"/>
                </a:lnTo>
                <a:lnTo>
                  <a:pt x="1217" y="2654"/>
                </a:lnTo>
                <a:lnTo>
                  <a:pt x="1228" y="2673"/>
                </a:lnTo>
                <a:lnTo>
                  <a:pt x="1244" y="2684"/>
                </a:lnTo>
                <a:lnTo>
                  <a:pt x="1249" y="2687"/>
                </a:lnTo>
                <a:lnTo>
                  <a:pt x="1255" y="2689"/>
                </a:lnTo>
                <a:lnTo>
                  <a:pt x="1260" y="2691"/>
                </a:lnTo>
                <a:lnTo>
                  <a:pt x="1268" y="2693"/>
                </a:lnTo>
                <a:lnTo>
                  <a:pt x="1268" y="2707"/>
                </a:lnTo>
                <a:lnTo>
                  <a:pt x="1268" y="2722"/>
                </a:lnTo>
                <a:lnTo>
                  <a:pt x="1271" y="2733"/>
                </a:lnTo>
                <a:lnTo>
                  <a:pt x="1277" y="2684"/>
                </a:lnTo>
                <a:lnTo>
                  <a:pt x="1262" y="2674"/>
                </a:lnTo>
                <a:lnTo>
                  <a:pt x="1251" y="2664"/>
                </a:lnTo>
                <a:lnTo>
                  <a:pt x="1240" y="2653"/>
                </a:lnTo>
                <a:lnTo>
                  <a:pt x="1240" y="2553"/>
                </a:lnTo>
                <a:lnTo>
                  <a:pt x="1224" y="2553"/>
                </a:lnTo>
                <a:lnTo>
                  <a:pt x="1215" y="2529"/>
                </a:lnTo>
                <a:lnTo>
                  <a:pt x="1208" y="2505"/>
                </a:lnTo>
                <a:lnTo>
                  <a:pt x="1197" y="2484"/>
                </a:lnTo>
                <a:lnTo>
                  <a:pt x="1188" y="2474"/>
                </a:lnTo>
                <a:lnTo>
                  <a:pt x="1173" y="2460"/>
                </a:lnTo>
                <a:lnTo>
                  <a:pt x="1153" y="2444"/>
                </a:lnTo>
                <a:lnTo>
                  <a:pt x="1129" y="2425"/>
                </a:lnTo>
                <a:lnTo>
                  <a:pt x="1108" y="2409"/>
                </a:lnTo>
                <a:lnTo>
                  <a:pt x="1086" y="2396"/>
                </a:lnTo>
                <a:lnTo>
                  <a:pt x="1066" y="2385"/>
                </a:lnTo>
                <a:lnTo>
                  <a:pt x="1051" y="2380"/>
                </a:lnTo>
                <a:lnTo>
                  <a:pt x="1057" y="2340"/>
                </a:lnTo>
                <a:lnTo>
                  <a:pt x="1068" y="2336"/>
                </a:lnTo>
                <a:lnTo>
                  <a:pt x="1080" y="2331"/>
                </a:lnTo>
                <a:lnTo>
                  <a:pt x="1088" y="2324"/>
                </a:lnTo>
                <a:lnTo>
                  <a:pt x="1084" y="2318"/>
                </a:lnTo>
                <a:lnTo>
                  <a:pt x="1082" y="2313"/>
                </a:lnTo>
                <a:lnTo>
                  <a:pt x="1082" y="2307"/>
                </a:lnTo>
                <a:lnTo>
                  <a:pt x="1084" y="2302"/>
                </a:lnTo>
                <a:lnTo>
                  <a:pt x="1088" y="2296"/>
                </a:lnTo>
                <a:lnTo>
                  <a:pt x="1091" y="2293"/>
                </a:lnTo>
                <a:lnTo>
                  <a:pt x="1095" y="2291"/>
                </a:lnTo>
                <a:lnTo>
                  <a:pt x="1097" y="2291"/>
                </a:lnTo>
                <a:lnTo>
                  <a:pt x="1100" y="2287"/>
                </a:lnTo>
                <a:lnTo>
                  <a:pt x="1102" y="2285"/>
                </a:lnTo>
                <a:lnTo>
                  <a:pt x="1104" y="2280"/>
                </a:lnTo>
                <a:lnTo>
                  <a:pt x="1097" y="2267"/>
                </a:lnTo>
                <a:lnTo>
                  <a:pt x="1099" y="2254"/>
                </a:lnTo>
                <a:lnTo>
                  <a:pt x="1102" y="2244"/>
                </a:lnTo>
                <a:lnTo>
                  <a:pt x="1108" y="2233"/>
                </a:lnTo>
                <a:lnTo>
                  <a:pt x="1099" y="2222"/>
                </a:lnTo>
                <a:lnTo>
                  <a:pt x="1091" y="2209"/>
                </a:lnTo>
                <a:lnTo>
                  <a:pt x="1084" y="2196"/>
                </a:lnTo>
                <a:lnTo>
                  <a:pt x="1075" y="2185"/>
                </a:lnTo>
                <a:lnTo>
                  <a:pt x="1060" y="2180"/>
                </a:lnTo>
                <a:lnTo>
                  <a:pt x="1064" y="2149"/>
                </a:lnTo>
                <a:lnTo>
                  <a:pt x="1069" y="2145"/>
                </a:lnTo>
                <a:lnTo>
                  <a:pt x="1077" y="2142"/>
                </a:lnTo>
                <a:lnTo>
                  <a:pt x="1080" y="2138"/>
                </a:lnTo>
                <a:lnTo>
                  <a:pt x="1086" y="2133"/>
                </a:lnTo>
                <a:lnTo>
                  <a:pt x="1089" y="2127"/>
                </a:lnTo>
                <a:lnTo>
                  <a:pt x="1091" y="2120"/>
                </a:lnTo>
                <a:lnTo>
                  <a:pt x="1091" y="2116"/>
                </a:lnTo>
                <a:lnTo>
                  <a:pt x="1089" y="2116"/>
                </a:lnTo>
                <a:lnTo>
                  <a:pt x="1089" y="2114"/>
                </a:lnTo>
                <a:lnTo>
                  <a:pt x="1089" y="2113"/>
                </a:lnTo>
                <a:lnTo>
                  <a:pt x="1088" y="2107"/>
                </a:lnTo>
                <a:lnTo>
                  <a:pt x="1068" y="2107"/>
                </a:lnTo>
                <a:lnTo>
                  <a:pt x="1066" y="2114"/>
                </a:lnTo>
                <a:lnTo>
                  <a:pt x="1062" y="2116"/>
                </a:lnTo>
                <a:lnTo>
                  <a:pt x="1060" y="2120"/>
                </a:lnTo>
                <a:lnTo>
                  <a:pt x="1057" y="2122"/>
                </a:lnTo>
                <a:lnTo>
                  <a:pt x="1051" y="2124"/>
                </a:lnTo>
                <a:lnTo>
                  <a:pt x="1044" y="2124"/>
                </a:lnTo>
                <a:lnTo>
                  <a:pt x="1037" y="2111"/>
                </a:lnTo>
                <a:lnTo>
                  <a:pt x="1024" y="2102"/>
                </a:lnTo>
                <a:lnTo>
                  <a:pt x="1009" y="2096"/>
                </a:lnTo>
                <a:lnTo>
                  <a:pt x="988" y="2096"/>
                </a:lnTo>
                <a:lnTo>
                  <a:pt x="986" y="2087"/>
                </a:lnTo>
                <a:lnTo>
                  <a:pt x="986" y="2082"/>
                </a:lnTo>
                <a:lnTo>
                  <a:pt x="982" y="2074"/>
                </a:lnTo>
                <a:lnTo>
                  <a:pt x="980" y="2069"/>
                </a:lnTo>
                <a:lnTo>
                  <a:pt x="960" y="2060"/>
                </a:lnTo>
                <a:lnTo>
                  <a:pt x="935" y="2051"/>
                </a:lnTo>
                <a:lnTo>
                  <a:pt x="911" y="2040"/>
                </a:lnTo>
                <a:lnTo>
                  <a:pt x="893" y="2025"/>
                </a:lnTo>
                <a:lnTo>
                  <a:pt x="880" y="2013"/>
                </a:lnTo>
                <a:lnTo>
                  <a:pt x="880" y="1984"/>
                </a:lnTo>
                <a:lnTo>
                  <a:pt x="873" y="1971"/>
                </a:lnTo>
                <a:lnTo>
                  <a:pt x="864" y="1954"/>
                </a:lnTo>
                <a:lnTo>
                  <a:pt x="857" y="1940"/>
                </a:lnTo>
                <a:lnTo>
                  <a:pt x="844" y="1927"/>
                </a:lnTo>
                <a:lnTo>
                  <a:pt x="829" y="1913"/>
                </a:lnTo>
                <a:lnTo>
                  <a:pt x="817" y="1900"/>
                </a:lnTo>
                <a:lnTo>
                  <a:pt x="804" y="1884"/>
                </a:lnTo>
                <a:lnTo>
                  <a:pt x="795" y="1865"/>
                </a:lnTo>
                <a:lnTo>
                  <a:pt x="791" y="1844"/>
                </a:lnTo>
                <a:lnTo>
                  <a:pt x="811" y="1824"/>
                </a:lnTo>
                <a:lnTo>
                  <a:pt x="826" y="1798"/>
                </a:lnTo>
                <a:lnTo>
                  <a:pt x="837" y="1767"/>
                </a:lnTo>
                <a:lnTo>
                  <a:pt x="828" y="1764"/>
                </a:lnTo>
                <a:lnTo>
                  <a:pt x="822" y="1758"/>
                </a:lnTo>
                <a:lnTo>
                  <a:pt x="815" y="1753"/>
                </a:lnTo>
                <a:lnTo>
                  <a:pt x="808" y="1747"/>
                </a:lnTo>
                <a:lnTo>
                  <a:pt x="795" y="1745"/>
                </a:lnTo>
                <a:lnTo>
                  <a:pt x="780" y="1744"/>
                </a:lnTo>
                <a:lnTo>
                  <a:pt x="768" y="1740"/>
                </a:lnTo>
                <a:lnTo>
                  <a:pt x="766" y="1738"/>
                </a:lnTo>
                <a:lnTo>
                  <a:pt x="766" y="1736"/>
                </a:lnTo>
                <a:lnTo>
                  <a:pt x="766" y="1734"/>
                </a:lnTo>
                <a:lnTo>
                  <a:pt x="764" y="1733"/>
                </a:lnTo>
                <a:lnTo>
                  <a:pt x="764" y="1729"/>
                </a:lnTo>
                <a:lnTo>
                  <a:pt x="771" y="1725"/>
                </a:lnTo>
                <a:lnTo>
                  <a:pt x="779" y="1724"/>
                </a:lnTo>
                <a:lnTo>
                  <a:pt x="782" y="1720"/>
                </a:lnTo>
                <a:lnTo>
                  <a:pt x="788" y="1716"/>
                </a:lnTo>
                <a:lnTo>
                  <a:pt x="786" y="1696"/>
                </a:lnTo>
                <a:lnTo>
                  <a:pt x="784" y="1673"/>
                </a:lnTo>
                <a:lnTo>
                  <a:pt x="780" y="1673"/>
                </a:lnTo>
                <a:lnTo>
                  <a:pt x="769" y="1682"/>
                </a:lnTo>
                <a:lnTo>
                  <a:pt x="757" y="1689"/>
                </a:lnTo>
                <a:lnTo>
                  <a:pt x="740" y="1693"/>
                </a:lnTo>
                <a:lnTo>
                  <a:pt x="731" y="1680"/>
                </a:lnTo>
                <a:lnTo>
                  <a:pt x="720" y="1676"/>
                </a:lnTo>
                <a:lnTo>
                  <a:pt x="700" y="1676"/>
                </a:lnTo>
                <a:lnTo>
                  <a:pt x="697" y="1662"/>
                </a:lnTo>
                <a:lnTo>
                  <a:pt x="691" y="1651"/>
                </a:lnTo>
                <a:lnTo>
                  <a:pt x="684" y="1642"/>
                </a:lnTo>
                <a:lnTo>
                  <a:pt x="679" y="1633"/>
                </a:lnTo>
                <a:lnTo>
                  <a:pt x="671" y="1620"/>
                </a:lnTo>
                <a:lnTo>
                  <a:pt x="682" y="1616"/>
                </a:lnTo>
                <a:lnTo>
                  <a:pt x="691" y="1614"/>
                </a:lnTo>
                <a:lnTo>
                  <a:pt x="704" y="1613"/>
                </a:lnTo>
                <a:lnTo>
                  <a:pt x="704" y="1616"/>
                </a:lnTo>
                <a:lnTo>
                  <a:pt x="708" y="1616"/>
                </a:lnTo>
                <a:lnTo>
                  <a:pt x="702" y="1605"/>
                </a:lnTo>
                <a:lnTo>
                  <a:pt x="697" y="1596"/>
                </a:lnTo>
                <a:lnTo>
                  <a:pt x="691" y="1584"/>
                </a:lnTo>
                <a:lnTo>
                  <a:pt x="695" y="1580"/>
                </a:lnTo>
                <a:lnTo>
                  <a:pt x="697" y="1576"/>
                </a:lnTo>
                <a:lnTo>
                  <a:pt x="700" y="1573"/>
                </a:lnTo>
                <a:lnTo>
                  <a:pt x="684" y="1573"/>
                </a:lnTo>
                <a:lnTo>
                  <a:pt x="668" y="1567"/>
                </a:lnTo>
                <a:lnTo>
                  <a:pt x="649" y="1567"/>
                </a:lnTo>
                <a:lnTo>
                  <a:pt x="631" y="1573"/>
                </a:lnTo>
                <a:lnTo>
                  <a:pt x="609" y="1578"/>
                </a:lnTo>
                <a:lnTo>
                  <a:pt x="584" y="1580"/>
                </a:lnTo>
                <a:lnTo>
                  <a:pt x="569" y="1562"/>
                </a:lnTo>
                <a:lnTo>
                  <a:pt x="549" y="1549"/>
                </a:lnTo>
                <a:lnTo>
                  <a:pt x="526" y="1542"/>
                </a:lnTo>
                <a:lnTo>
                  <a:pt x="500" y="1540"/>
                </a:lnTo>
                <a:lnTo>
                  <a:pt x="497" y="1560"/>
                </a:lnTo>
                <a:lnTo>
                  <a:pt x="480" y="1560"/>
                </a:lnTo>
                <a:lnTo>
                  <a:pt x="479" y="1544"/>
                </a:lnTo>
                <a:lnTo>
                  <a:pt x="477" y="1533"/>
                </a:lnTo>
                <a:lnTo>
                  <a:pt x="471" y="1524"/>
                </a:lnTo>
                <a:lnTo>
                  <a:pt x="468" y="1516"/>
                </a:lnTo>
                <a:lnTo>
                  <a:pt x="464" y="1504"/>
                </a:lnTo>
                <a:lnTo>
                  <a:pt x="451" y="1500"/>
                </a:lnTo>
                <a:lnTo>
                  <a:pt x="444" y="1494"/>
                </a:lnTo>
                <a:lnTo>
                  <a:pt x="439" y="1489"/>
                </a:lnTo>
                <a:lnTo>
                  <a:pt x="431" y="1484"/>
                </a:lnTo>
                <a:lnTo>
                  <a:pt x="377" y="1476"/>
                </a:lnTo>
                <a:lnTo>
                  <a:pt x="373" y="1473"/>
                </a:lnTo>
                <a:lnTo>
                  <a:pt x="371" y="1469"/>
                </a:lnTo>
                <a:lnTo>
                  <a:pt x="369" y="1464"/>
                </a:lnTo>
                <a:lnTo>
                  <a:pt x="368" y="1460"/>
                </a:lnTo>
                <a:lnTo>
                  <a:pt x="366" y="1454"/>
                </a:lnTo>
                <a:lnTo>
                  <a:pt x="364" y="1453"/>
                </a:lnTo>
                <a:lnTo>
                  <a:pt x="351" y="1447"/>
                </a:lnTo>
                <a:lnTo>
                  <a:pt x="333" y="1444"/>
                </a:lnTo>
                <a:lnTo>
                  <a:pt x="309" y="1440"/>
                </a:lnTo>
                <a:lnTo>
                  <a:pt x="289" y="1438"/>
                </a:lnTo>
                <a:lnTo>
                  <a:pt x="271" y="1436"/>
                </a:lnTo>
                <a:lnTo>
                  <a:pt x="260" y="1433"/>
                </a:lnTo>
                <a:lnTo>
                  <a:pt x="251" y="1422"/>
                </a:lnTo>
                <a:lnTo>
                  <a:pt x="244" y="1409"/>
                </a:lnTo>
                <a:lnTo>
                  <a:pt x="237" y="1400"/>
                </a:lnTo>
                <a:lnTo>
                  <a:pt x="224" y="1393"/>
                </a:lnTo>
                <a:lnTo>
                  <a:pt x="224" y="1404"/>
                </a:lnTo>
                <a:lnTo>
                  <a:pt x="184" y="1400"/>
                </a:lnTo>
                <a:lnTo>
                  <a:pt x="180" y="1407"/>
                </a:lnTo>
                <a:lnTo>
                  <a:pt x="175" y="1413"/>
                </a:lnTo>
                <a:lnTo>
                  <a:pt x="171" y="1418"/>
                </a:lnTo>
                <a:lnTo>
                  <a:pt x="166" y="1424"/>
                </a:lnTo>
                <a:lnTo>
                  <a:pt x="160" y="1429"/>
                </a:lnTo>
                <a:lnTo>
                  <a:pt x="108" y="1424"/>
                </a:lnTo>
                <a:lnTo>
                  <a:pt x="109" y="1405"/>
                </a:lnTo>
                <a:lnTo>
                  <a:pt x="106" y="1385"/>
                </a:lnTo>
                <a:lnTo>
                  <a:pt x="100" y="1365"/>
                </a:lnTo>
                <a:lnTo>
                  <a:pt x="89" y="1349"/>
                </a:lnTo>
                <a:lnTo>
                  <a:pt x="75" y="1334"/>
                </a:lnTo>
                <a:lnTo>
                  <a:pt x="57" y="1327"/>
                </a:lnTo>
                <a:lnTo>
                  <a:pt x="48" y="1329"/>
                </a:lnTo>
                <a:lnTo>
                  <a:pt x="37" y="1327"/>
                </a:lnTo>
                <a:lnTo>
                  <a:pt x="26" y="1325"/>
                </a:lnTo>
                <a:lnTo>
                  <a:pt x="17" y="1320"/>
                </a:lnTo>
                <a:lnTo>
                  <a:pt x="15" y="1316"/>
                </a:lnTo>
                <a:lnTo>
                  <a:pt x="13" y="1314"/>
                </a:lnTo>
                <a:lnTo>
                  <a:pt x="13" y="1309"/>
                </a:lnTo>
                <a:lnTo>
                  <a:pt x="11" y="1304"/>
                </a:lnTo>
                <a:lnTo>
                  <a:pt x="17" y="1304"/>
                </a:lnTo>
                <a:lnTo>
                  <a:pt x="17" y="1300"/>
                </a:lnTo>
                <a:lnTo>
                  <a:pt x="46" y="1298"/>
                </a:lnTo>
                <a:lnTo>
                  <a:pt x="73" y="1294"/>
                </a:lnTo>
                <a:lnTo>
                  <a:pt x="102" y="1291"/>
                </a:lnTo>
                <a:lnTo>
                  <a:pt x="131" y="1289"/>
                </a:lnTo>
                <a:lnTo>
                  <a:pt x="128" y="1253"/>
                </a:lnTo>
                <a:lnTo>
                  <a:pt x="117" y="1247"/>
                </a:lnTo>
                <a:lnTo>
                  <a:pt x="104" y="1240"/>
                </a:lnTo>
                <a:lnTo>
                  <a:pt x="93" y="1236"/>
                </a:lnTo>
                <a:lnTo>
                  <a:pt x="84" y="1236"/>
                </a:lnTo>
                <a:lnTo>
                  <a:pt x="79" y="1242"/>
                </a:lnTo>
                <a:lnTo>
                  <a:pt x="73" y="1247"/>
                </a:lnTo>
                <a:lnTo>
                  <a:pt x="68" y="1253"/>
                </a:lnTo>
                <a:lnTo>
                  <a:pt x="60" y="1253"/>
                </a:lnTo>
                <a:lnTo>
                  <a:pt x="60" y="1244"/>
                </a:lnTo>
                <a:lnTo>
                  <a:pt x="57" y="1233"/>
                </a:lnTo>
                <a:lnTo>
                  <a:pt x="53" y="1216"/>
                </a:lnTo>
                <a:lnTo>
                  <a:pt x="51" y="1200"/>
                </a:lnTo>
                <a:lnTo>
                  <a:pt x="60" y="1200"/>
                </a:lnTo>
                <a:lnTo>
                  <a:pt x="73" y="1198"/>
                </a:lnTo>
                <a:lnTo>
                  <a:pt x="89" y="1202"/>
                </a:lnTo>
                <a:lnTo>
                  <a:pt x="111" y="1205"/>
                </a:lnTo>
                <a:lnTo>
                  <a:pt x="133" y="1211"/>
                </a:lnTo>
                <a:lnTo>
                  <a:pt x="153" y="1211"/>
                </a:lnTo>
                <a:lnTo>
                  <a:pt x="171" y="1204"/>
                </a:lnTo>
                <a:lnTo>
                  <a:pt x="155" y="1202"/>
                </a:lnTo>
                <a:lnTo>
                  <a:pt x="137" y="1200"/>
                </a:lnTo>
                <a:lnTo>
                  <a:pt x="137" y="1193"/>
                </a:lnTo>
                <a:lnTo>
                  <a:pt x="137" y="1189"/>
                </a:lnTo>
                <a:lnTo>
                  <a:pt x="139" y="1184"/>
                </a:lnTo>
                <a:lnTo>
                  <a:pt x="140" y="1180"/>
                </a:lnTo>
                <a:lnTo>
                  <a:pt x="128" y="1180"/>
                </a:lnTo>
                <a:lnTo>
                  <a:pt x="120" y="1185"/>
                </a:lnTo>
                <a:lnTo>
                  <a:pt x="109" y="1187"/>
                </a:lnTo>
                <a:lnTo>
                  <a:pt x="97" y="1187"/>
                </a:lnTo>
                <a:lnTo>
                  <a:pt x="97" y="1173"/>
                </a:lnTo>
                <a:lnTo>
                  <a:pt x="128" y="1156"/>
                </a:lnTo>
                <a:lnTo>
                  <a:pt x="128" y="1153"/>
                </a:lnTo>
                <a:lnTo>
                  <a:pt x="111" y="1153"/>
                </a:lnTo>
                <a:lnTo>
                  <a:pt x="95" y="1167"/>
                </a:lnTo>
                <a:lnTo>
                  <a:pt x="75" y="1176"/>
                </a:lnTo>
                <a:lnTo>
                  <a:pt x="51" y="1182"/>
                </a:lnTo>
                <a:lnTo>
                  <a:pt x="28" y="1184"/>
                </a:lnTo>
                <a:lnTo>
                  <a:pt x="4" y="1184"/>
                </a:lnTo>
                <a:lnTo>
                  <a:pt x="4" y="1176"/>
                </a:lnTo>
                <a:lnTo>
                  <a:pt x="0" y="1162"/>
                </a:lnTo>
                <a:lnTo>
                  <a:pt x="0" y="1145"/>
                </a:lnTo>
                <a:lnTo>
                  <a:pt x="4" y="1125"/>
                </a:lnTo>
                <a:lnTo>
                  <a:pt x="11" y="1107"/>
                </a:lnTo>
                <a:lnTo>
                  <a:pt x="19" y="1093"/>
                </a:lnTo>
                <a:lnTo>
                  <a:pt x="28" y="1084"/>
                </a:lnTo>
                <a:lnTo>
                  <a:pt x="42" y="1078"/>
                </a:lnTo>
                <a:lnTo>
                  <a:pt x="60" y="1076"/>
                </a:lnTo>
                <a:lnTo>
                  <a:pt x="60" y="1064"/>
                </a:lnTo>
                <a:lnTo>
                  <a:pt x="84" y="1058"/>
                </a:lnTo>
                <a:lnTo>
                  <a:pt x="104" y="1051"/>
                </a:lnTo>
                <a:lnTo>
                  <a:pt x="126" y="1042"/>
                </a:lnTo>
                <a:lnTo>
                  <a:pt x="148" y="1036"/>
                </a:lnTo>
                <a:lnTo>
                  <a:pt x="149" y="1038"/>
                </a:lnTo>
                <a:lnTo>
                  <a:pt x="149" y="1038"/>
                </a:lnTo>
                <a:lnTo>
                  <a:pt x="149" y="1038"/>
                </a:lnTo>
                <a:lnTo>
                  <a:pt x="149" y="1038"/>
                </a:lnTo>
                <a:lnTo>
                  <a:pt x="151" y="1038"/>
                </a:lnTo>
                <a:lnTo>
                  <a:pt x="151" y="1040"/>
                </a:lnTo>
                <a:lnTo>
                  <a:pt x="151" y="1053"/>
                </a:lnTo>
                <a:lnTo>
                  <a:pt x="180" y="1047"/>
                </a:lnTo>
                <a:lnTo>
                  <a:pt x="180" y="1036"/>
                </a:lnTo>
                <a:lnTo>
                  <a:pt x="188" y="1036"/>
                </a:lnTo>
                <a:lnTo>
                  <a:pt x="197" y="1034"/>
                </a:lnTo>
                <a:lnTo>
                  <a:pt x="208" y="1034"/>
                </a:lnTo>
                <a:lnTo>
                  <a:pt x="217" y="1036"/>
                </a:lnTo>
                <a:lnTo>
                  <a:pt x="224" y="1036"/>
                </a:lnTo>
                <a:lnTo>
                  <a:pt x="226" y="1034"/>
                </a:lnTo>
                <a:lnTo>
                  <a:pt x="228" y="1033"/>
                </a:lnTo>
                <a:lnTo>
                  <a:pt x="229" y="1031"/>
                </a:lnTo>
                <a:lnTo>
                  <a:pt x="231" y="1029"/>
                </a:lnTo>
                <a:lnTo>
                  <a:pt x="235" y="1025"/>
                </a:lnTo>
                <a:lnTo>
                  <a:pt x="239" y="1024"/>
                </a:lnTo>
                <a:lnTo>
                  <a:pt x="244" y="1022"/>
                </a:lnTo>
                <a:lnTo>
                  <a:pt x="251" y="1020"/>
                </a:lnTo>
                <a:lnTo>
                  <a:pt x="253" y="1027"/>
                </a:lnTo>
                <a:lnTo>
                  <a:pt x="255" y="1033"/>
                </a:lnTo>
                <a:lnTo>
                  <a:pt x="257" y="1036"/>
                </a:lnTo>
                <a:lnTo>
                  <a:pt x="260" y="1040"/>
                </a:lnTo>
                <a:lnTo>
                  <a:pt x="266" y="1042"/>
                </a:lnTo>
                <a:lnTo>
                  <a:pt x="271" y="1044"/>
                </a:lnTo>
                <a:lnTo>
                  <a:pt x="273" y="1049"/>
                </a:lnTo>
                <a:lnTo>
                  <a:pt x="273" y="1053"/>
                </a:lnTo>
                <a:lnTo>
                  <a:pt x="275" y="1056"/>
                </a:lnTo>
                <a:lnTo>
                  <a:pt x="277" y="1060"/>
                </a:lnTo>
                <a:lnTo>
                  <a:pt x="284" y="1060"/>
                </a:lnTo>
                <a:lnTo>
                  <a:pt x="284" y="1051"/>
                </a:lnTo>
                <a:lnTo>
                  <a:pt x="286" y="1045"/>
                </a:lnTo>
                <a:lnTo>
                  <a:pt x="288" y="1040"/>
                </a:lnTo>
                <a:lnTo>
                  <a:pt x="291" y="1036"/>
                </a:lnTo>
                <a:lnTo>
                  <a:pt x="297" y="1033"/>
                </a:lnTo>
                <a:lnTo>
                  <a:pt x="311" y="1027"/>
                </a:lnTo>
                <a:lnTo>
                  <a:pt x="326" y="1029"/>
                </a:lnTo>
                <a:lnTo>
                  <a:pt x="340" y="1034"/>
                </a:lnTo>
                <a:lnTo>
                  <a:pt x="355" y="1040"/>
                </a:lnTo>
                <a:lnTo>
                  <a:pt x="368" y="1044"/>
                </a:lnTo>
                <a:lnTo>
                  <a:pt x="371" y="1031"/>
                </a:lnTo>
                <a:lnTo>
                  <a:pt x="373" y="1022"/>
                </a:lnTo>
                <a:lnTo>
                  <a:pt x="375" y="1011"/>
                </a:lnTo>
                <a:lnTo>
                  <a:pt x="377" y="996"/>
                </a:lnTo>
                <a:lnTo>
                  <a:pt x="386" y="987"/>
                </a:lnTo>
                <a:lnTo>
                  <a:pt x="395" y="982"/>
                </a:lnTo>
                <a:lnTo>
                  <a:pt x="408" y="976"/>
                </a:lnTo>
                <a:lnTo>
                  <a:pt x="417" y="982"/>
                </a:lnTo>
                <a:lnTo>
                  <a:pt x="426" y="987"/>
                </a:lnTo>
                <a:lnTo>
                  <a:pt x="437" y="993"/>
                </a:lnTo>
                <a:lnTo>
                  <a:pt x="448" y="984"/>
                </a:lnTo>
                <a:lnTo>
                  <a:pt x="462" y="976"/>
                </a:lnTo>
                <a:lnTo>
                  <a:pt x="480" y="971"/>
                </a:lnTo>
                <a:lnTo>
                  <a:pt x="497" y="967"/>
                </a:lnTo>
                <a:lnTo>
                  <a:pt x="497" y="973"/>
                </a:lnTo>
                <a:lnTo>
                  <a:pt x="497" y="974"/>
                </a:lnTo>
                <a:lnTo>
                  <a:pt x="499" y="976"/>
                </a:lnTo>
                <a:lnTo>
                  <a:pt x="499" y="978"/>
                </a:lnTo>
                <a:lnTo>
                  <a:pt x="500" y="980"/>
                </a:lnTo>
                <a:lnTo>
                  <a:pt x="508" y="973"/>
                </a:lnTo>
                <a:lnTo>
                  <a:pt x="517" y="969"/>
                </a:lnTo>
                <a:lnTo>
                  <a:pt x="531" y="967"/>
                </a:lnTo>
                <a:lnTo>
                  <a:pt x="531" y="993"/>
                </a:lnTo>
                <a:lnTo>
                  <a:pt x="537" y="991"/>
                </a:lnTo>
                <a:lnTo>
                  <a:pt x="540" y="989"/>
                </a:lnTo>
                <a:lnTo>
                  <a:pt x="542" y="989"/>
                </a:lnTo>
                <a:lnTo>
                  <a:pt x="544" y="989"/>
                </a:lnTo>
                <a:lnTo>
                  <a:pt x="548" y="989"/>
                </a:lnTo>
                <a:lnTo>
                  <a:pt x="549" y="993"/>
                </a:lnTo>
                <a:lnTo>
                  <a:pt x="551" y="996"/>
                </a:lnTo>
                <a:lnTo>
                  <a:pt x="549" y="1000"/>
                </a:lnTo>
                <a:lnTo>
                  <a:pt x="546" y="1004"/>
                </a:lnTo>
                <a:lnTo>
                  <a:pt x="544" y="1009"/>
                </a:lnTo>
                <a:lnTo>
                  <a:pt x="551" y="1009"/>
                </a:lnTo>
                <a:lnTo>
                  <a:pt x="557" y="1011"/>
                </a:lnTo>
                <a:lnTo>
                  <a:pt x="560" y="1011"/>
                </a:lnTo>
                <a:lnTo>
                  <a:pt x="566" y="1013"/>
                </a:lnTo>
                <a:lnTo>
                  <a:pt x="571" y="1013"/>
                </a:lnTo>
                <a:lnTo>
                  <a:pt x="571" y="1033"/>
                </a:lnTo>
                <a:lnTo>
                  <a:pt x="580" y="1038"/>
                </a:lnTo>
                <a:lnTo>
                  <a:pt x="589" y="1047"/>
                </a:lnTo>
                <a:lnTo>
                  <a:pt x="599" y="1056"/>
                </a:lnTo>
                <a:lnTo>
                  <a:pt x="604" y="1064"/>
                </a:lnTo>
                <a:lnTo>
                  <a:pt x="604" y="1089"/>
                </a:lnTo>
                <a:lnTo>
                  <a:pt x="608" y="1093"/>
                </a:lnTo>
                <a:lnTo>
                  <a:pt x="613" y="1096"/>
                </a:lnTo>
                <a:lnTo>
                  <a:pt x="617" y="1100"/>
                </a:lnTo>
                <a:lnTo>
                  <a:pt x="624" y="1104"/>
                </a:lnTo>
                <a:lnTo>
                  <a:pt x="628" y="1107"/>
                </a:lnTo>
                <a:lnTo>
                  <a:pt x="631" y="1113"/>
                </a:lnTo>
                <a:lnTo>
                  <a:pt x="628" y="1118"/>
                </a:lnTo>
                <a:lnTo>
                  <a:pt x="626" y="1124"/>
                </a:lnTo>
                <a:lnTo>
                  <a:pt x="624" y="1131"/>
                </a:lnTo>
                <a:lnTo>
                  <a:pt x="624" y="1140"/>
                </a:lnTo>
                <a:lnTo>
                  <a:pt x="631" y="1140"/>
                </a:lnTo>
                <a:lnTo>
                  <a:pt x="646" y="1122"/>
                </a:lnTo>
                <a:lnTo>
                  <a:pt x="666" y="1104"/>
                </a:lnTo>
                <a:lnTo>
                  <a:pt x="689" y="1087"/>
                </a:lnTo>
                <a:lnTo>
                  <a:pt x="713" y="1073"/>
                </a:lnTo>
                <a:lnTo>
                  <a:pt x="739" y="1062"/>
                </a:lnTo>
                <a:lnTo>
                  <a:pt x="760" y="1056"/>
                </a:lnTo>
                <a:lnTo>
                  <a:pt x="760" y="1064"/>
                </a:lnTo>
                <a:lnTo>
                  <a:pt x="762" y="1065"/>
                </a:lnTo>
                <a:lnTo>
                  <a:pt x="762" y="1067"/>
                </a:lnTo>
                <a:lnTo>
                  <a:pt x="762" y="1069"/>
                </a:lnTo>
                <a:lnTo>
                  <a:pt x="764" y="1073"/>
                </a:lnTo>
                <a:lnTo>
                  <a:pt x="764" y="1076"/>
                </a:lnTo>
                <a:lnTo>
                  <a:pt x="777" y="1076"/>
                </a:lnTo>
                <a:lnTo>
                  <a:pt x="777" y="1082"/>
                </a:lnTo>
                <a:lnTo>
                  <a:pt x="779" y="1087"/>
                </a:lnTo>
                <a:lnTo>
                  <a:pt x="780" y="1091"/>
                </a:lnTo>
                <a:lnTo>
                  <a:pt x="784" y="1093"/>
                </a:lnTo>
                <a:lnTo>
                  <a:pt x="789" y="1094"/>
                </a:lnTo>
                <a:lnTo>
                  <a:pt x="797" y="1096"/>
                </a:lnTo>
                <a:lnTo>
                  <a:pt x="797" y="1093"/>
                </a:lnTo>
                <a:lnTo>
                  <a:pt x="799" y="1091"/>
                </a:lnTo>
                <a:lnTo>
                  <a:pt x="799" y="1091"/>
                </a:lnTo>
                <a:lnTo>
                  <a:pt x="799" y="1091"/>
                </a:lnTo>
                <a:lnTo>
                  <a:pt x="799" y="1091"/>
                </a:lnTo>
                <a:lnTo>
                  <a:pt x="800" y="1089"/>
                </a:lnTo>
                <a:lnTo>
                  <a:pt x="804" y="1089"/>
                </a:lnTo>
                <a:lnTo>
                  <a:pt x="804" y="1076"/>
                </a:lnTo>
                <a:lnTo>
                  <a:pt x="809" y="1074"/>
                </a:lnTo>
                <a:lnTo>
                  <a:pt x="815" y="1074"/>
                </a:lnTo>
                <a:lnTo>
                  <a:pt x="817" y="1074"/>
                </a:lnTo>
                <a:lnTo>
                  <a:pt x="820" y="1074"/>
                </a:lnTo>
                <a:lnTo>
                  <a:pt x="824" y="1076"/>
                </a:lnTo>
                <a:lnTo>
                  <a:pt x="835" y="1089"/>
                </a:lnTo>
                <a:lnTo>
                  <a:pt x="842" y="1102"/>
                </a:lnTo>
                <a:lnTo>
                  <a:pt x="844" y="1116"/>
                </a:lnTo>
                <a:lnTo>
                  <a:pt x="848" y="1129"/>
                </a:lnTo>
                <a:lnTo>
                  <a:pt x="851" y="1140"/>
                </a:lnTo>
                <a:lnTo>
                  <a:pt x="859" y="1131"/>
                </a:lnTo>
                <a:lnTo>
                  <a:pt x="866" y="1122"/>
                </a:lnTo>
                <a:lnTo>
                  <a:pt x="871" y="1113"/>
                </a:lnTo>
                <a:lnTo>
                  <a:pt x="866" y="1111"/>
                </a:lnTo>
                <a:lnTo>
                  <a:pt x="862" y="1111"/>
                </a:lnTo>
                <a:lnTo>
                  <a:pt x="859" y="1111"/>
                </a:lnTo>
                <a:lnTo>
                  <a:pt x="857" y="1107"/>
                </a:lnTo>
                <a:lnTo>
                  <a:pt x="844" y="1091"/>
                </a:lnTo>
                <a:lnTo>
                  <a:pt x="837" y="1069"/>
                </a:lnTo>
                <a:lnTo>
                  <a:pt x="844" y="1062"/>
                </a:lnTo>
                <a:lnTo>
                  <a:pt x="849" y="1056"/>
                </a:lnTo>
                <a:lnTo>
                  <a:pt x="857" y="1053"/>
                </a:lnTo>
                <a:lnTo>
                  <a:pt x="871" y="1053"/>
                </a:lnTo>
                <a:lnTo>
                  <a:pt x="877" y="1051"/>
                </a:lnTo>
                <a:lnTo>
                  <a:pt x="880" y="1049"/>
                </a:lnTo>
                <a:lnTo>
                  <a:pt x="886" y="1049"/>
                </a:lnTo>
                <a:lnTo>
                  <a:pt x="891" y="1047"/>
                </a:lnTo>
                <a:lnTo>
                  <a:pt x="888" y="1080"/>
                </a:lnTo>
                <a:lnTo>
                  <a:pt x="891" y="1080"/>
                </a:lnTo>
                <a:lnTo>
                  <a:pt x="891" y="1084"/>
                </a:lnTo>
                <a:lnTo>
                  <a:pt x="904" y="1084"/>
                </a:lnTo>
                <a:lnTo>
                  <a:pt x="926" y="1084"/>
                </a:lnTo>
                <a:lnTo>
                  <a:pt x="953" y="1082"/>
                </a:lnTo>
                <a:lnTo>
                  <a:pt x="980" y="1080"/>
                </a:lnTo>
                <a:lnTo>
                  <a:pt x="1006" y="1078"/>
                </a:lnTo>
                <a:lnTo>
                  <a:pt x="1026" y="1074"/>
                </a:lnTo>
                <a:lnTo>
                  <a:pt x="1037" y="1073"/>
                </a:lnTo>
                <a:lnTo>
                  <a:pt x="1009" y="1064"/>
                </a:lnTo>
                <a:lnTo>
                  <a:pt x="989" y="1053"/>
                </a:lnTo>
                <a:lnTo>
                  <a:pt x="977" y="1038"/>
                </a:lnTo>
                <a:lnTo>
                  <a:pt x="968" y="1022"/>
                </a:lnTo>
                <a:lnTo>
                  <a:pt x="964" y="1002"/>
                </a:lnTo>
                <a:lnTo>
                  <a:pt x="964" y="980"/>
                </a:lnTo>
                <a:lnTo>
                  <a:pt x="966" y="956"/>
                </a:lnTo>
                <a:lnTo>
                  <a:pt x="968" y="931"/>
                </a:lnTo>
                <a:lnTo>
                  <a:pt x="968" y="904"/>
                </a:lnTo>
                <a:lnTo>
                  <a:pt x="957" y="904"/>
                </a:lnTo>
                <a:lnTo>
                  <a:pt x="957" y="885"/>
                </a:lnTo>
                <a:lnTo>
                  <a:pt x="957" y="865"/>
                </a:lnTo>
                <a:lnTo>
                  <a:pt x="959" y="845"/>
                </a:lnTo>
                <a:lnTo>
                  <a:pt x="957" y="827"/>
                </a:lnTo>
                <a:lnTo>
                  <a:pt x="951" y="813"/>
                </a:lnTo>
                <a:lnTo>
                  <a:pt x="944" y="800"/>
                </a:lnTo>
                <a:lnTo>
                  <a:pt x="937" y="789"/>
                </a:lnTo>
                <a:lnTo>
                  <a:pt x="933" y="776"/>
                </a:lnTo>
                <a:lnTo>
                  <a:pt x="931" y="760"/>
                </a:lnTo>
                <a:lnTo>
                  <a:pt x="920" y="756"/>
                </a:lnTo>
                <a:lnTo>
                  <a:pt x="913" y="753"/>
                </a:lnTo>
                <a:lnTo>
                  <a:pt x="908" y="747"/>
                </a:lnTo>
                <a:lnTo>
                  <a:pt x="897" y="744"/>
                </a:lnTo>
                <a:lnTo>
                  <a:pt x="895" y="725"/>
                </a:lnTo>
                <a:lnTo>
                  <a:pt x="891" y="713"/>
                </a:lnTo>
                <a:lnTo>
                  <a:pt x="888" y="700"/>
                </a:lnTo>
                <a:lnTo>
                  <a:pt x="884" y="687"/>
                </a:lnTo>
                <a:lnTo>
                  <a:pt x="884" y="674"/>
                </a:lnTo>
                <a:lnTo>
                  <a:pt x="886" y="662"/>
                </a:lnTo>
                <a:lnTo>
                  <a:pt x="889" y="649"/>
                </a:lnTo>
                <a:lnTo>
                  <a:pt x="891" y="633"/>
                </a:lnTo>
                <a:lnTo>
                  <a:pt x="880" y="627"/>
                </a:lnTo>
                <a:lnTo>
                  <a:pt x="879" y="627"/>
                </a:lnTo>
                <a:lnTo>
                  <a:pt x="877" y="625"/>
                </a:lnTo>
                <a:lnTo>
                  <a:pt x="875" y="625"/>
                </a:lnTo>
                <a:lnTo>
                  <a:pt x="871" y="625"/>
                </a:lnTo>
                <a:lnTo>
                  <a:pt x="868" y="624"/>
                </a:lnTo>
                <a:lnTo>
                  <a:pt x="868" y="596"/>
                </a:lnTo>
                <a:lnTo>
                  <a:pt x="877" y="596"/>
                </a:lnTo>
                <a:lnTo>
                  <a:pt x="886" y="594"/>
                </a:lnTo>
                <a:lnTo>
                  <a:pt x="899" y="598"/>
                </a:lnTo>
                <a:lnTo>
                  <a:pt x="913" y="604"/>
                </a:lnTo>
                <a:lnTo>
                  <a:pt x="928" y="611"/>
                </a:lnTo>
                <a:lnTo>
                  <a:pt x="944" y="616"/>
                </a:lnTo>
                <a:lnTo>
                  <a:pt x="957" y="620"/>
                </a:lnTo>
                <a:lnTo>
                  <a:pt x="973" y="622"/>
                </a:lnTo>
                <a:lnTo>
                  <a:pt x="984" y="618"/>
                </a:lnTo>
                <a:lnTo>
                  <a:pt x="993" y="611"/>
                </a:lnTo>
                <a:lnTo>
                  <a:pt x="1002" y="605"/>
                </a:lnTo>
                <a:lnTo>
                  <a:pt x="1011" y="600"/>
                </a:lnTo>
                <a:lnTo>
                  <a:pt x="1060" y="604"/>
                </a:lnTo>
                <a:lnTo>
                  <a:pt x="1062" y="609"/>
                </a:lnTo>
                <a:lnTo>
                  <a:pt x="1062" y="614"/>
                </a:lnTo>
                <a:lnTo>
                  <a:pt x="1064" y="620"/>
                </a:lnTo>
                <a:lnTo>
                  <a:pt x="1064" y="627"/>
                </a:lnTo>
                <a:lnTo>
                  <a:pt x="1066" y="633"/>
                </a:lnTo>
                <a:lnTo>
                  <a:pt x="1068" y="636"/>
                </a:lnTo>
                <a:lnTo>
                  <a:pt x="1068" y="642"/>
                </a:lnTo>
                <a:lnTo>
                  <a:pt x="1068" y="647"/>
                </a:lnTo>
                <a:lnTo>
                  <a:pt x="1057" y="658"/>
                </a:lnTo>
                <a:lnTo>
                  <a:pt x="1053" y="669"/>
                </a:lnTo>
                <a:lnTo>
                  <a:pt x="1055" y="682"/>
                </a:lnTo>
                <a:lnTo>
                  <a:pt x="1062" y="693"/>
                </a:lnTo>
                <a:lnTo>
                  <a:pt x="1069" y="707"/>
                </a:lnTo>
                <a:lnTo>
                  <a:pt x="1077" y="720"/>
                </a:lnTo>
                <a:lnTo>
                  <a:pt x="1082" y="736"/>
                </a:lnTo>
                <a:lnTo>
                  <a:pt x="1080" y="753"/>
                </a:lnTo>
                <a:lnTo>
                  <a:pt x="1086" y="753"/>
                </a:lnTo>
                <a:lnTo>
                  <a:pt x="1089" y="754"/>
                </a:lnTo>
                <a:lnTo>
                  <a:pt x="1093" y="754"/>
                </a:lnTo>
                <a:lnTo>
                  <a:pt x="1097" y="756"/>
                </a:lnTo>
                <a:lnTo>
                  <a:pt x="1100" y="744"/>
                </a:lnTo>
                <a:lnTo>
                  <a:pt x="1109" y="736"/>
                </a:lnTo>
                <a:lnTo>
                  <a:pt x="1122" y="734"/>
                </a:lnTo>
                <a:lnTo>
                  <a:pt x="1139" y="734"/>
                </a:lnTo>
                <a:lnTo>
                  <a:pt x="1157" y="736"/>
                </a:lnTo>
                <a:lnTo>
                  <a:pt x="1168" y="745"/>
                </a:lnTo>
                <a:lnTo>
                  <a:pt x="1186" y="751"/>
                </a:lnTo>
                <a:lnTo>
                  <a:pt x="1204" y="756"/>
                </a:lnTo>
                <a:lnTo>
                  <a:pt x="1224" y="760"/>
                </a:lnTo>
                <a:lnTo>
                  <a:pt x="1240" y="764"/>
                </a:lnTo>
                <a:lnTo>
                  <a:pt x="1280" y="760"/>
                </a:lnTo>
                <a:lnTo>
                  <a:pt x="1311" y="771"/>
                </a:lnTo>
                <a:lnTo>
                  <a:pt x="1340" y="785"/>
                </a:lnTo>
                <a:lnTo>
                  <a:pt x="1368" y="796"/>
                </a:lnTo>
                <a:lnTo>
                  <a:pt x="1379" y="791"/>
                </a:lnTo>
                <a:lnTo>
                  <a:pt x="1389" y="787"/>
                </a:lnTo>
                <a:lnTo>
                  <a:pt x="1402" y="787"/>
                </a:lnTo>
                <a:lnTo>
                  <a:pt x="1417" y="784"/>
                </a:lnTo>
                <a:lnTo>
                  <a:pt x="1433" y="774"/>
                </a:lnTo>
                <a:lnTo>
                  <a:pt x="1446" y="762"/>
                </a:lnTo>
                <a:lnTo>
                  <a:pt x="1460" y="749"/>
                </a:lnTo>
                <a:lnTo>
                  <a:pt x="1477" y="740"/>
                </a:lnTo>
                <a:lnTo>
                  <a:pt x="1493" y="736"/>
                </a:lnTo>
                <a:lnTo>
                  <a:pt x="1511" y="734"/>
                </a:lnTo>
                <a:lnTo>
                  <a:pt x="1529" y="733"/>
                </a:lnTo>
                <a:lnTo>
                  <a:pt x="1546" y="731"/>
                </a:lnTo>
                <a:lnTo>
                  <a:pt x="1560" y="725"/>
                </a:lnTo>
                <a:lnTo>
                  <a:pt x="1571" y="716"/>
                </a:lnTo>
                <a:lnTo>
                  <a:pt x="1568" y="716"/>
                </a:lnTo>
                <a:lnTo>
                  <a:pt x="1549" y="725"/>
                </a:lnTo>
                <a:lnTo>
                  <a:pt x="1529" y="727"/>
                </a:lnTo>
                <a:lnTo>
                  <a:pt x="1508" y="725"/>
                </a:lnTo>
                <a:lnTo>
                  <a:pt x="1486" y="722"/>
                </a:lnTo>
                <a:lnTo>
                  <a:pt x="1464" y="720"/>
                </a:lnTo>
                <a:lnTo>
                  <a:pt x="1457" y="711"/>
                </a:lnTo>
                <a:lnTo>
                  <a:pt x="1451" y="702"/>
                </a:lnTo>
                <a:lnTo>
                  <a:pt x="1448" y="687"/>
                </a:lnTo>
                <a:lnTo>
                  <a:pt x="1459" y="676"/>
                </a:lnTo>
                <a:lnTo>
                  <a:pt x="1466" y="662"/>
                </a:lnTo>
                <a:lnTo>
                  <a:pt x="1471" y="645"/>
                </a:lnTo>
                <a:lnTo>
                  <a:pt x="1477" y="629"/>
                </a:lnTo>
                <a:lnTo>
                  <a:pt x="1486" y="614"/>
                </a:lnTo>
                <a:lnTo>
                  <a:pt x="1497" y="604"/>
                </a:lnTo>
                <a:lnTo>
                  <a:pt x="1509" y="600"/>
                </a:lnTo>
                <a:lnTo>
                  <a:pt x="1522" y="596"/>
                </a:lnTo>
                <a:lnTo>
                  <a:pt x="1537" y="593"/>
                </a:lnTo>
                <a:lnTo>
                  <a:pt x="1555" y="580"/>
                </a:lnTo>
                <a:lnTo>
                  <a:pt x="1575" y="564"/>
                </a:lnTo>
                <a:lnTo>
                  <a:pt x="1597" y="551"/>
                </a:lnTo>
                <a:lnTo>
                  <a:pt x="1620" y="540"/>
                </a:lnTo>
                <a:lnTo>
                  <a:pt x="1653" y="533"/>
                </a:lnTo>
                <a:lnTo>
                  <a:pt x="1686" y="525"/>
                </a:lnTo>
                <a:lnTo>
                  <a:pt x="1719" y="518"/>
                </a:lnTo>
                <a:lnTo>
                  <a:pt x="1749" y="509"/>
                </a:lnTo>
                <a:lnTo>
                  <a:pt x="1777" y="496"/>
                </a:lnTo>
                <a:lnTo>
                  <a:pt x="1786" y="489"/>
                </a:lnTo>
                <a:lnTo>
                  <a:pt x="1799" y="478"/>
                </a:lnTo>
                <a:lnTo>
                  <a:pt x="1813" y="464"/>
                </a:lnTo>
                <a:lnTo>
                  <a:pt x="1826" y="449"/>
                </a:lnTo>
                <a:lnTo>
                  <a:pt x="1837" y="438"/>
                </a:lnTo>
                <a:lnTo>
                  <a:pt x="1844" y="427"/>
                </a:lnTo>
                <a:lnTo>
                  <a:pt x="1848" y="414"/>
                </a:lnTo>
                <a:lnTo>
                  <a:pt x="1848" y="405"/>
                </a:lnTo>
                <a:lnTo>
                  <a:pt x="1849" y="398"/>
                </a:lnTo>
                <a:lnTo>
                  <a:pt x="1860" y="393"/>
                </a:lnTo>
                <a:lnTo>
                  <a:pt x="1873" y="389"/>
                </a:lnTo>
                <a:lnTo>
                  <a:pt x="1884" y="391"/>
                </a:lnTo>
                <a:lnTo>
                  <a:pt x="1897" y="396"/>
                </a:lnTo>
                <a:lnTo>
                  <a:pt x="1897" y="389"/>
                </a:lnTo>
                <a:lnTo>
                  <a:pt x="1882" y="384"/>
                </a:lnTo>
                <a:lnTo>
                  <a:pt x="1871" y="374"/>
                </a:lnTo>
                <a:lnTo>
                  <a:pt x="1864" y="364"/>
                </a:lnTo>
                <a:lnTo>
                  <a:pt x="1860" y="347"/>
                </a:lnTo>
                <a:lnTo>
                  <a:pt x="1862" y="344"/>
                </a:lnTo>
                <a:lnTo>
                  <a:pt x="1862" y="340"/>
                </a:lnTo>
                <a:lnTo>
                  <a:pt x="1862" y="334"/>
                </a:lnTo>
                <a:lnTo>
                  <a:pt x="1862" y="329"/>
                </a:lnTo>
                <a:lnTo>
                  <a:pt x="1864" y="324"/>
                </a:lnTo>
                <a:lnTo>
                  <a:pt x="1877" y="320"/>
                </a:lnTo>
                <a:lnTo>
                  <a:pt x="1877" y="320"/>
                </a:lnTo>
                <a:lnTo>
                  <a:pt x="1875" y="318"/>
                </a:lnTo>
                <a:lnTo>
                  <a:pt x="1873" y="316"/>
                </a:lnTo>
                <a:lnTo>
                  <a:pt x="1869" y="314"/>
                </a:lnTo>
                <a:lnTo>
                  <a:pt x="1868" y="313"/>
                </a:lnTo>
                <a:lnTo>
                  <a:pt x="1864" y="313"/>
                </a:lnTo>
                <a:lnTo>
                  <a:pt x="1864" y="313"/>
                </a:lnTo>
                <a:lnTo>
                  <a:pt x="1868" y="253"/>
                </a:lnTo>
                <a:lnTo>
                  <a:pt x="1871" y="240"/>
                </a:lnTo>
                <a:lnTo>
                  <a:pt x="1869" y="227"/>
                </a:lnTo>
                <a:lnTo>
                  <a:pt x="1868" y="214"/>
                </a:lnTo>
                <a:lnTo>
                  <a:pt x="1864" y="196"/>
                </a:lnTo>
                <a:lnTo>
                  <a:pt x="1864" y="176"/>
                </a:lnTo>
                <a:lnTo>
                  <a:pt x="1871" y="158"/>
                </a:lnTo>
                <a:lnTo>
                  <a:pt x="1877" y="144"/>
                </a:lnTo>
                <a:lnTo>
                  <a:pt x="1875" y="129"/>
                </a:lnTo>
                <a:lnTo>
                  <a:pt x="1871" y="114"/>
                </a:lnTo>
                <a:lnTo>
                  <a:pt x="1868" y="96"/>
                </a:lnTo>
                <a:lnTo>
                  <a:pt x="1882" y="89"/>
                </a:lnTo>
                <a:lnTo>
                  <a:pt x="1891" y="82"/>
                </a:lnTo>
                <a:lnTo>
                  <a:pt x="1899" y="73"/>
                </a:lnTo>
                <a:lnTo>
                  <a:pt x="1908" y="64"/>
                </a:lnTo>
                <a:lnTo>
                  <a:pt x="1933" y="53"/>
                </a:lnTo>
                <a:lnTo>
                  <a:pt x="1960" y="45"/>
                </a:lnTo>
                <a:lnTo>
                  <a:pt x="1989" y="40"/>
                </a:lnTo>
                <a:lnTo>
                  <a:pt x="2020" y="33"/>
                </a:lnTo>
                <a:lnTo>
                  <a:pt x="2055" y="20"/>
                </a:lnTo>
                <a:lnTo>
                  <a:pt x="2095" y="7"/>
                </a:lnTo>
                <a:lnTo>
                  <a:pt x="2137" y="0"/>
                </a:lnTo>
                <a:close/>
              </a:path>
            </a:pathLst>
          </a:custGeom>
          <a:solidFill>
            <a:schemeClr val="accent1"/>
          </a:solidFill>
          <a:ln w="317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grpSp>
        <p:nvGrpSpPr>
          <p:cNvPr id="12" name="Group 11"/>
          <p:cNvGrpSpPr/>
          <p:nvPr/>
        </p:nvGrpSpPr>
        <p:grpSpPr>
          <a:xfrm>
            <a:off x="728383" y="2940687"/>
            <a:ext cx="2140723" cy="1079212"/>
            <a:chOff x="4320398" y="1245513"/>
            <a:chExt cx="2874451" cy="1079212"/>
          </a:xfrm>
        </p:grpSpPr>
        <p:sp>
          <p:nvSpPr>
            <p:cNvPr id="13" name="TextBox 12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510022" y="2940687"/>
            <a:ext cx="2140723" cy="1079212"/>
            <a:chOff x="4320398" y="1245513"/>
            <a:chExt cx="2874451" cy="1079212"/>
          </a:xfrm>
        </p:grpSpPr>
        <p:sp>
          <p:nvSpPr>
            <p:cNvPr id="16" name="TextBox 15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291661" y="2940687"/>
            <a:ext cx="2140723" cy="1079212"/>
            <a:chOff x="4320398" y="1245513"/>
            <a:chExt cx="2874451" cy="1079212"/>
          </a:xfrm>
        </p:grpSpPr>
        <p:sp>
          <p:nvSpPr>
            <p:cNvPr id="19" name="TextBox 18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1" name="Round Same Side Corner Rectangle 8"/>
          <p:cNvSpPr/>
          <p:nvPr/>
        </p:nvSpPr>
        <p:spPr>
          <a:xfrm>
            <a:off x="1892260" y="4080556"/>
            <a:ext cx="205178" cy="540387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Round Same Side Corner Rectangle 20"/>
          <p:cNvSpPr/>
          <p:nvPr/>
        </p:nvSpPr>
        <p:spPr>
          <a:xfrm rot="10800000">
            <a:off x="778505" y="4078061"/>
            <a:ext cx="255661" cy="545376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27181" y="4150694"/>
            <a:ext cx="672064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40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%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90452" y="4150694"/>
            <a:ext cx="672064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60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%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Round Same Side Corner Rectangle 8"/>
          <p:cNvSpPr/>
          <p:nvPr/>
        </p:nvSpPr>
        <p:spPr>
          <a:xfrm>
            <a:off x="4623344" y="4080556"/>
            <a:ext cx="205178" cy="540387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Round Same Side Corner Rectangle 20"/>
          <p:cNvSpPr/>
          <p:nvPr/>
        </p:nvSpPr>
        <p:spPr>
          <a:xfrm rot="10800000">
            <a:off x="3509589" y="4078061"/>
            <a:ext cx="255661" cy="545376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58265" y="4150694"/>
            <a:ext cx="672064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52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%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21536" y="4150694"/>
            <a:ext cx="672064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48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%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9" name="Round Same Side Corner Rectangle 8"/>
          <p:cNvSpPr/>
          <p:nvPr/>
        </p:nvSpPr>
        <p:spPr>
          <a:xfrm>
            <a:off x="7453744" y="4080556"/>
            <a:ext cx="205178" cy="540387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Round Same Side Corner Rectangle 20"/>
          <p:cNvSpPr/>
          <p:nvPr/>
        </p:nvSpPr>
        <p:spPr>
          <a:xfrm rot="10800000">
            <a:off x="6339989" y="4078061"/>
            <a:ext cx="255661" cy="545376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88665" y="4150694"/>
            <a:ext cx="672064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45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%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751936" y="4150694"/>
            <a:ext cx="672064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55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%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7943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763688" y="25735"/>
            <a:ext cx="7380312" cy="776530"/>
          </a:xfrm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solidFill>
                  <a:schemeClr val="bg1"/>
                </a:solidFill>
              </a:rPr>
              <a:t>Columns</a:t>
            </a:r>
            <a:r>
              <a:rPr lang="en-US" altLang="ko-KR" dirty="0"/>
              <a:t> </a:t>
            </a:r>
            <a:r>
              <a:rPr lang="en-US" altLang="ko-KR" dirty="0">
                <a:solidFill>
                  <a:schemeClr val="bg1"/>
                </a:solidFill>
              </a:rPr>
              <a:t>Layout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7" name="Frame 6"/>
          <p:cNvSpPr/>
          <p:nvPr/>
        </p:nvSpPr>
        <p:spPr>
          <a:xfrm>
            <a:off x="2267664" y="1167534"/>
            <a:ext cx="6156336" cy="3435965"/>
          </a:xfrm>
          <a:prstGeom prst="frame">
            <a:avLst>
              <a:gd name="adj1" fmla="val 1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01516" y="1409352"/>
            <a:ext cx="5688632" cy="29523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2738914" y="1577126"/>
            <a:ext cx="5274840" cy="2635295"/>
            <a:chOff x="2753544" y="1635646"/>
            <a:chExt cx="5274840" cy="2635295"/>
          </a:xfrm>
        </p:grpSpPr>
        <p:sp>
          <p:nvSpPr>
            <p:cNvPr id="9" name="TextBox 8"/>
            <p:cNvSpPr txBox="1"/>
            <p:nvPr/>
          </p:nvSpPr>
          <p:spPr>
            <a:xfrm>
              <a:off x="2753544" y="1962617"/>
              <a:ext cx="527484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Get a modern PowerPoint  Presentation that is beautifully designed. I hope and I believe that this Template will your Time, Money and Reputation.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I hope and I believe that this Template will your Time, Money and Reputation. Easy to change colors, photos and Text. Easy to change colors, photos and Text.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753544" y="1635646"/>
              <a:ext cx="52748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03388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763688" y="25735"/>
            <a:ext cx="7380312" cy="776530"/>
          </a:xfrm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solidFill>
                  <a:schemeClr val="bg1"/>
                </a:solidFill>
              </a:rPr>
              <a:t>Columns Layout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7" name="Frame 6"/>
          <p:cNvSpPr/>
          <p:nvPr/>
        </p:nvSpPr>
        <p:spPr>
          <a:xfrm>
            <a:off x="2267664" y="1167534"/>
            <a:ext cx="2952408" cy="3435965"/>
          </a:xfrm>
          <a:prstGeom prst="frame">
            <a:avLst>
              <a:gd name="adj1" fmla="val 1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01516" y="1409352"/>
            <a:ext cx="2459657" cy="29523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Frame 8"/>
          <p:cNvSpPr/>
          <p:nvPr/>
        </p:nvSpPr>
        <p:spPr>
          <a:xfrm>
            <a:off x="5486079" y="1167534"/>
            <a:ext cx="2952408" cy="3435965"/>
          </a:xfrm>
          <a:prstGeom prst="frame">
            <a:avLst>
              <a:gd name="adj1" fmla="val 1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32455" y="1409352"/>
            <a:ext cx="2459657" cy="29523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3" name="Group 12"/>
          <p:cNvGrpSpPr/>
          <p:nvPr/>
        </p:nvGrpSpPr>
        <p:grpSpPr>
          <a:xfrm>
            <a:off x="2613934" y="1480473"/>
            <a:ext cx="2259868" cy="2810087"/>
            <a:chOff x="1950834" y="1235851"/>
            <a:chExt cx="2880320" cy="2810087"/>
          </a:xfrm>
        </p:grpSpPr>
        <p:sp>
          <p:nvSpPr>
            <p:cNvPr id="11" name="TextBox 10"/>
            <p:cNvSpPr txBox="1"/>
            <p:nvPr/>
          </p:nvSpPr>
          <p:spPr>
            <a:xfrm>
              <a:off x="1950834" y="1552948"/>
              <a:ext cx="2880320" cy="24929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950834" y="1235851"/>
              <a:ext cx="28803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A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832349" y="1480473"/>
            <a:ext cx="2259868" cy="2810087"/>
            <a:chOff x="1950834" y="1235851"/>
            <a:chExt cx="2880320" cy="2810087"/>
          </a:xfrm>
        </p:grpSpPr>
        <p:sp>
          <p:nvSpPr>
            <p:cNvPr id="15" name="TextBox 14"/>
            <p:cNvSpPr txBox="1"/>
            <p:nvPr/>
          </p:nvSpPr>
          <p:spPr>
            <a:xfrm>
              <a:off x="1950834" y="1552948"/>
              <a:ext cx="2880320" cy="24929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Easy to change colors, photos and Text.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I hope and I believe that this Template will your Time, Money and Reputation. 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950834" y="1235851"/>
              <a:ext cx="28803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Contents B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2360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Section Break</a:t>
            </a:r>
            <a:endParaRPr lang="ko-KR" alt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sz="1200" dirty="0">
                <a:cs typeface="Arial" pitchFamily="34" charset="0"/>
              </a:rPr>
              <a:t>This text can be replaced with your own text</a:t>
            </a:r>
            <a:endParaRPr lang="ko-KR" altLang="en-US" sz="12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0000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en-US" altLang="ko-KR" sz="1200" dirty="0"/>
              <a:t>This text can be replaced with your own text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192176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782BD68-75FD-46D0-999C-2044E140F28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Shapes</a:t>
            </a:r>
          </a:p>
        </p:txBody>
      </p:sp>
      <p:grpSp>
        <p:nvGrpSpPr>
          <p:cNvPr id="5" name="Group 3">
            <a:extLst>
              <a:ext uri="{FF2B5EF4-FFF2-40B4-BE49-F238E27FC236}">
                <a16:creationId xmlns:a16="http://schemas.microsoft.com/office/drawing/2014/main" id="{77E10AA9-934B-4BC4-8CF9-B7F43DB1A6C6}"/>
              </a:ext>
            </a:extLst>
          </p:cNvPr>
          <p:cNvGrpSpPr/>
          <p:nvPr/>
        </p:nvGrpSpPr>
        <p:grpSpPr>
          <a:xfrm>
            <a:off x="3157999" y="1491630"/>
            <a:ext cx="2828001" cy="2996730"/>
            <a:chOff x="5304922" y="1037184"/>
            <a:chExt cx="3492000" cy="3700344"/>
          </a:xfrm>
        </p:grpSpPr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81559142-4B86-4B65-8393-05E023E24D12}"/>
                </a:ext>
              </a:extLst>
            </p:cNvPr>
            <p:cNvGrpSpPr/>
            <p:nvPr/>
          </p:nvGrpSpPr>
          <p:grpSpPr>
            <a:xfrm>
              <a:off x="5304922" y="3743716"/>
              <a:ext cx="3492000" cy="437610"/>
              <a:chOff x="1709238" y="4209096"/>
              <a:chExt cx="3492000" cy="437610"/>
            </a:xfrm>
          </p:grpSpPr>
          <p:sp>
            <p:nvSpPr>
              <p:cNvPr id="32" name="Rectangle 30">
                <a:extLst>
                  <a:ext uri="{FF2B5EF4-FFF2-40B4-BE49-F238E27FC236}">
                    <a16:creationId xmlns:a16="http://schemas.microsoft.com/office/drawing/2014/main" id="{3C18B338-CA1B-40A8-A3DC-2702AD865D51}"/>
                  </a:ext>
                </a:extLst>
              </p:cNvPr>
              <p:cNvSpPr/>
              <p:nvPr/>
            </p:nvSpPr>
            <p:spPr>
              <a:xfrm>
                <a:off x="1709238" y="4214706"/>
                <a:ext cx="3492000" cy="432000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33" name="Group 31">
                <a:extLst>
                  <a:ext uri="{FF2B5EF4-FFF2-40B4-BE49-F238E27FC236}">
                    <a16:creationId xmlns:a16="http://schemas.microsoft.com/office/drawing/2014/main" id="{CCA96863-E967-45B7-A030-DFDB36BD23E1}"/>
                  </a:ext>
                </a:extLst>
              </p:cNvPr>
              <p:cNvGrpSpPr/>
              <p:nvPr/>
            </p:nvGrpSpPr>
            <p:grpSpPr>
              <a:xfrm>
                <a:off x="2078720" y="4209096"/>
                <a:ext cx="469833" cy="432000"/>
                <a:chOff x="2078720" y="4209096"/>
                <a:chExt cx="469833" cy="432000"/>
              </a:xfrm>
            </p:grpSpPr>
            <p:sp>
              <p:nvSpPr>
                <p:cNvPr id="41" name="Rectangle 39">
                  <a:extLst>
                    <a:ext uri="{FF2B5EF4-FFF2-40B4-BE49-F238E27FC236}">
                      <a16:creationId xmlns:a16="http://schemas.microsoft.com/office/drawing/2014/main" id="{B1C88D0D-CAFD-42E3-8DD0-2E908463F6AA}"/>
                    </a:ext>
                  </a:extLst>
                </p:cNvPr>
                <p:cNvSpPr/>
                <p:nvPr/>
              </p:nvSpPr>
              <p:spPr>
                <a:xfrm>
                  <a:off x="2078720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2" name="Rectangle 40">
                  <a:extLst>
                    <a:ext uri="{FF2B5EF4-FFF2-40B4-BE49-F238E27FC236}">
                      <a16:creationId xmlns:a16="http://schemas.microsoft.com/office/drawing/2014/main" id="{495B3CCC-61BA-479A-827B-5426CC0FA024}"/>
                    </a:ext>
                  </a:extLst>
                </p:cNvPr>
                <p:cNvSpPr/>
                <p:nvPr/>
              </p:nvSpPr>
              <p:spPr>
                <a:xfrm>
                  <a:off x="2217331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3" name="Rectangle 41">
                  <a:extLst>
                    <a:ext uri="{FF2B5EF4-FFF2-40B4-BE49-F238E27FC236}">
                      <a16:creationId xmlns:a16="http://schemas.microsoft.com/office/drawing/2014/main" id="{3F6585A4-E516-4BE9-919D-72CE59AD2993}"/>
                    </a:ext>
                  </a:extLst>
                </p:cNvPr>
                <p:cNvSpPr/>
                <p:nvPr/>
              </p:nvSpPr>
              <p:spPr>
                <a:xfrm>
                  <a:off x="2355942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4" name="Rectangle 42">
                  <a:extLst>
                    <a:ext uri="{FF2B5EF4-FFF2-40B4-BE49-F238E27FC236}">
                      <a16:creationId xmlns:a16="http://schemas.microsoft.com/office/drawing/2014/main" id="{0054AAA1-466C-4D9A-B242-B21D1FACD230}"/>
                    </a:ext>
                  </a:extLst>
                </p:cNvPr>
                <p:cNvSpPr/>
                <p:nvPr/>
              </p:nvSpPr>
              <p:spPr>
                <a:xfrm>
                  <a:off x="2494553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34" name="Group 32">
                <a:extLst>
                  <a:ext uri="{FF2B5EF4-FFF2-40B4-BE49-F238E27FC236}">
                    <a16:creationId xmlns:a16="http://schemas.microsoft.com/office/drawing/2014/main" id="{3E58CBFF-96B3-4E4F-8287-D9BDC22BF0D4}"/>
                  </a:ext>
                </a:extLst>
              </p:cNvPr>
              <p:cNvGrpSpPr/>
              <p:nvPr/>
            </p:nvGrpSpPr>
            <p:grpSpPr>
              <a:xfrm>
                <a:off x="4098293" y="4384000"/>
                <a:ext cx="900965" cy="82800"/>
                <a:chOff x="4098293" y="4384000"/>
                <a:chExt cx="900965" cy="82800"/>
              </a:xfrm>
            </p:grpSpPr>
            <p:sp>
              <p:nvSpPr>
                <p:cNvPr id="35" name="Rectangle 33">
                  <a:extLst>
                    <a:ext uri="{FF2B5EF4-FFF2-40B4-BE49-F238E27FC236}">
                      <a16:creationId xmlns:a16="http://schemas.microsoft.com/office/drawing/2014/main" id="{58BD9EAF-1F9B-4241-9B3E-01AD62CEADDA}"/>
                    </a:ext>
                  </a:extLst>
                </p:cNvPr>
                <p:cNvSpPr/>
                <p:nvPr/>
              </p:nvSpPr>
              <p:spPr>
                <a:xfrm>
                  <a:off x="4098293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Rectangle 34">
                  <a:extLst>
                    <a:ext uri="{FF2B5EF4-FFF2-40B4-BE49-F238E27FC236}">
                      <a16:creationId xmlns:a16="http://schemas.microsoft.com/office/drawing/2014/main" id="{FFDFF65F-2DD9-48E0-B7C5-9C09C384D219}"/>
                    </a:ext>
                  </a:extLst>
                </p:cNvPr>
                <p:cNvSpPr/>
                <p:nvPr/>
              </p:nvSpPr>
              <p:spPr>
                <a:xfrm>
                  <a:off x="4260486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7" name="Rectangle 35">
                  <a:extLst>
                    <a:ext uri="{FF2B5EF4-FFF2-40B4-BE49-F238E27FC236}">
                      <a16:creationId xmlns:a16="http://schemas.microsoft.com/office/drawing/2014/main" id="{53270107-E2AF-41CF-9912-BC3CE26FEAD6}"/>
                    </a:ext>
                  </a:extLst>
                </p:cNvPr>
                <p:cNvSpPr/>
                <p:nvPr/>
              </p:nvSpPr>
              <p:spPr>
                <a:xfrm>
                  <a:off x="4422679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8" name="Rectangle 36">
                  <a:extLst>
                    <a:ext uri="{FF2B5EF4-FFF2-40B4-BE49-F238E27FC236}">
                      <a16:creationId xmlns:a16="http://schemas.microsoft.com/office/drawing/2014/main" id="{86B7BEAF-7CCA-4F5E-85BF-CEE8D4866BCA}"/>
                    </a:ext>
                  </a:extLst>
                </p:cNvPr>
                <p:cNvSpPr/>
                <p:nvPr/>
              </p:nvSpPr>
              <p:spPr>
                <a:xfrm>
                  <a:off x="4584872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9" name="Rectangle 37">
                  <a:extLst>
                    <a:ext uri="{FF2B5EF4-FFF2-40B4-BE49-F238E27FC236}">
                      <a16:creationId xmlns:a16="http://schemas.microsoft.com/office/drawing/2014/main" id="{63A6E862-764F-4A24-B531-6899D2404C58}"/>
                    </a:ext>
                  </a:extLst>
                </p:cNvPr>
                <p:cNvSpPr/>
                <p:nvPr/>
              </p:nvSpPr>
              <p:spPr>
                <a:xfrm>
                  <a:off x="4747065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Rectangle 38">
                  <a:extLst>
                    <a:ext uri="{FF2B5EF4-FFF2-40B4-BE49-F238E27FC236}">
                      <a16:creationId xmlns:a16="http://schemas.microsoft.com/office/drawing/2014/main" id="{110478D7-8FED-4141-BAA7-66D948F8A9CB}"/>
                    </a:ext>
                  </a:extLst>
                </p:cNvPr>
                <p:cNvSpPr/>
                <p:nvPr/>
              </p:nvSpPr>
              <p:spPr>
                <a:xfrm>
                  <a:off x="4909258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CA8D7E74-6E2B-4B47-B1C7-448F6C8FD48A}"/>
                </a:ext>
              </a:extLst>
            </p:cNvPr>
            <p:cNvGrpSpPr/>
            <p:nvPr/>
          </p:nvGrpSpPr>
          <p:grpSpPr>
            <a:xfrm flipH="1">
              <a:off x="5304922" y="4299918"/>
              <a:ext cx="3492000" cy="437610"/>
              <a:chOff x="1709238" y="4209096"/>
              <a:chExt cx="3492000" cy="437610"/>
            </a:xfrm>
          </p:grpSpPr>
          <p:sp>
            <p:nvSpPr>
              <p:cNvPr id="19" name="Rectangle 17">
                <a:extLst>
                  <a:ext uri="{FF2B5EF4-FFF2-40B4-BE49-F238E27FC236}">
                    <a16:creationId xmlns:a16="http://schemas.microsoft.com/office/drawing/2014/main" id="{D4A0DC07-06D8-4F45-824F-F8DB1F275169}"/>
                  </a:ext>
                </a:extLst>
              </p:cNvPr>
              <p:cNvSpPr/>
              <p:nvPr/>
            </p:nvSpPr>
            <p:spPr>
              <a:xfrm>
                <a:off x="1709238" y="4214706"/>
                <a:ext cx="3492000" cy="432000"/>
              </a:xfrm>
              <a:prstGeom prst="rect">
                <a:avLst/>
              </a:prstGeom>
              <a:solidFill>
                <a:schemeClr val="accent2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grpSp>
            <p:nvGrpSpPr>
              <p:cNvPr id="20" name="Group 18">
                <a:extLst>
                  <a:ext uri="{FF2B5EF4-FFF2-40B4-BE49-F238E27FC236}">
                    <a16:creationId xmlns:a16="http://schemas.microsoft.com/office/drawing/2014/main" id="{9391C5BD-B79C-4ED8-A727-99B19539BBA2}"/>
                  </a:ext>
                </a:extLst>
              </p:cNvPr>
              <p:cNvGrpSpPr/>
              <p:nvPr/>
            </p:nvGrpSpPr>
            <p:grpSpPr>
              <a:xfrm>
                <a:off x="2078720" y="4209096"/>
                <a:ext cx="469833" cy="432000"/>
                <a:chOff x="2078720" y="4209096"/>
                <a:chExt cx="469833" cy="432000"/>
              </a:xfrm>
            </p:grpSpPr>
            <p:sp>
              <p:nvSpPr>
                <p:cNvPr id="28" name="Rectangle 26">
                  <a:extLst>
                    <a:ext uri="{FF2B5EF4-FFF2-40B4-BE49-F238E27FC236}">
                      <a16:creationId xmlns:a16="http://schemas.microsoft.com/office/drawing/2014/main" id="{54742C8B-5EF3-44F7-ABCB-70A8EADDDDDE}"/>
                    </a:ext>
                  </a:extLst>
                </p:cNvPr>
                <p:cNvSpPr/>
                <p:nvPr/>
              </p:nvSpPr>
              <p:spPr>
                <a:xfrm>
                  <a:off x="2078720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9" name="Rectangle 27">
                  <a:extLst>
                    <a:ext uri="{FF2B5EF4-FFF2-40B4-BE49-F238E27FC236}">
                      <a16:creationId xmlns:a16="http://schemas.microsoft.com/office/drawing/2014/main" id="{A9529410-1A74-457E-B2A3-6E8136C58B64}"/>
                    </a:ext>
                  </a:extLst>
                </p:cNvPr>
                <p:cNvSpPr/>
                <p:nvPr/>
              </p:nvSpPr>
              <p:spPr>
                <a:xfrm>
                  <a:off x="2217331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0" name="Rectangle 28">
                  <a:extLst>
                    <a:ext uri="{FF2B5EF4-FFF2-40B4-BE49-F238E27FC236}">
                      <a16:creationId xmlns:a16="http://schemas.microsoft.com/office/drawing/2014/main" id="{3DF16A19-38EB-4756-9D18-1EAC9CC1C4AC}"/>
                    </a:ext>
                  </a:extLst>
                </p:cNvPr>
                <p:cNvSpPr/>
                <p:nvPr/>
              </p:nvSpPr>
              <p:spPr>
                <a:xfrm>
                  <a:off x="2355942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1" name="Rectangle 29">
                  <a:extLst>
                    <a:ext uri="{FF2B5EF4-FFF2-40B4-BE49-F238E27FC236}">
                      <a16:creationId xmlns:a16="http://schemas.microsoft.com/office/drawing/2014/main" id="{EEF0E906-DCA1-4AEF-B002-5E21B6E4C7C3}"/>
                    </a:ext>
                  </a:extLst>
                </p:cNvPr>
                <p:cNvSpPr/>
                <p:nvPr/>
              </p:nvSpPr>
              <p:spPr>
                <a:xfrm>
                  <a:off x="2494553" y="4209096"/>
                  <a:ext cx="54000" cy="4320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  <p:grpSp>
            <p:nvGrpSpPr>
              <p:cNvPr id="21" name="Group 19">
                <a:extLst>
                  <a:ext uri="{FF2B5EF4-FFF2-40B4-BE49-F238E27FC236}">
                    <a16:creationId xmlns:a16="http://schemas.microsoft.com/office/drawing/2014/main" id="{3E0449C5-7873-47BC-86EB-E2D6353AFA45}"/>
                  </a:ext>
                </a:extLst>
              </p:cNvPr>
              <p:cNvGrpSpPr/>
              <p:nvPr/>
            </p:nvGrpSpPr>
            <p:grpSpPr>
              <a:xfrm>
                <a:off x="4098293" y="4384000"/>
                <a:ext cx="900965" cy="82800"/>
                <a:chOff x="4098293" y="4384000"/>
                <a:chExt cx="900965" cy="82800"/>
              </a:xfrm>
            </p:grpSpPr>
            <p:sp>
              <p:nvSpPr>
                <p:cNvPr id="22" name="Rectangle 20">
                  <a:extLst>
                    <a:ext uri="{FF2B5EF4-FFF2-40B4-BE49-F238E27FC236}">
                      <a16:creationId xmlns:a16="http://schemas.microsoft.com/office/drawing/2014/main" id="{8C5EA349-7E4C-4425-BD21-AECA5AE66126}"/>
                    </a:ext>
                  </a:extLst>
                </p:cNvPr>
                <p:cNvSpPr/>
                <p:nvPr/>
              </p:nvSpPr>
              <p:spPr>
                <a:xfrm>
                  <a:off x="4098293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3" name="Rectangle 21">
                  <a:extLst>
                    <a:ext uri="{FF2B5EF4-FFF2-40B4-BE49-F238E27FC236}">
                      <a16:creationId xmlns:a16="http://schemas.microsoft.com/office/drawing/2014/main" id="{3BD2E5D6-FF64-4BF0-B049-8B93A74C8FB3}"/>
                    </a:ext>
                  </a:extLst>
                </p:cNvPr>
                <p:cNvSpPr/>
                <p:nvPr/>
              </p:nvSpPr>
              <p:spPr>
                <a:xfrm>
                  <a:off x="4260486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4" name="Rectangle 22">
                  <a:extLst>
                    <a:ext uri="{FF2B5EF4-FFF2-40B4-BE49-F238E27FC236}">
                      <a16:creationId xmlns:a16="http://schemas.microsoft.com/office/drawing/2014/main" id="{75EF3713-9CC5-4B80-86A4-5A8DD7596E5D}"/>
                    </a:ext>
                  </a:extLst>
                </p:cNvPr>
                <p:cNvSpPr/>
                <p:nvPr/>
              </p:nvSpPr>
              <p:spPr>
                <a:xfrm>
                  <a:off x="4422679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5" name="Rectangle 23">
                  <a:extLst>
                    <a:ext uri="{FF2B5EF4-FFF2-40B4-BE49-F238E27FC236}">
                      <a16:creationId xmlns:a16="http://schemas.microsoft.com/office/drawing/2014/main" id="{EFC6A19C-F69A-41A8-AED0-8BFC1B05E212}"/>
                    </a:ext>
                  </a:extLst>
                </p:cNvPr>
                <p:cNvSpPr/>
                <p:nvPr/>
              </p:nvSpPr>
              <p:spPr>
                <a:xfrm>
                  <a:off x="4584872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6" name="Rectangle 24">
                  <a:extLst>
                    <a:ext uri="{FF2B5EF4-FFF2-40B4-BE49-F238E27FC236}">
                      <a16:creationId xmlns:a16="http://schemas.microsoft.com/office/drawing/2014/main" id="{CF44260D-F89B-4653-B6F4-65663F2F7FFA}"/>
                    </a:ext>
                  </a:extLst>
                </p:cNvPr>
                <p:cNvSpPr/>
                <p:nvPr/>
              </p:nvSpPr>
              <p:spPr>
                <a:xfrm>
                  <a:off x="4747065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7" name="Rectangle 25">
                  <a:extLst>
                    <a:ext uri="{FF2B5EF4-FFF2-40B4-BE49-F238E27FC236}">
                      <a16:creationId xmlns:a16="http://schemas.microsoft.com/office/drawing/2014/main" id="{2B03EF24-6A3A-430E-A2EA-EB8AEB1AC63D}"/>
                    </a:ext>
                  </a:extLst>
                </p:cNvPr>
                <p:cNvSpPr/>
                <p:nvPr/>
              </p:nvSpPr>
              <p:spPr>
                <a:xfrm>
                  <a:off x="4909258" y="4384000"/>
                  <a:ext cx="90000" cy="82800"/>
                </a:xfrm>
                <a:prstGeom prst="rect">
                  <a:avLst/>
                </a:pr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/>
                </a:p>
              </p:txBody>
            </p:sp>
          </p:grpSp>
        </p:grpSp>
        <p:grpSp>
          <p:nvGrpSpPr>
            <p:cNvPr id="8" name="Group 6">
              <a:extLst>
                <a:ext uri="{FF2B5EF4-FFF2-40B4-BE49-F238E27FC236}">
                  <a16:creationId xmlns:a16="http://schemas.microsoft.com/office/drawing/2014/main" id="{2943C286-3677-489B-95CD-C4F70E389CD4}"/>
                </a:ext>
              </a:extLst>
            </p:cNvPr>
            <p:cNvGrpSpPr/>
            <p:nvPr/>
          </p:nvGrpSpPr>
          <p:grpSpPr>
            <a:xfrm>
              <a:off x="6272654" y="1875857"/>
              <a:ext cx="720080" cy="720080"/>
              <a:chOff x="6272654" y="1875857"/>
              <a:chExt cx="720080" cy="720080"/>
            </a:xfrm>
          </p:grpSpPr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0700E131-BC2C-475C-933A-501C8C8AD20A}"/>
                  </a:ext>
                </a:extLst>
              </p:cNvPr>
              <p:cNvSpPr/>
              <p:nvPr/>
            </p:nvSpPr>
            <p:spPr>
              <a:xfrm>
                <a:off x="6272654" y="1875857"/>
                <a:ext cx="720080" cy="720080"/>
              </a:xfrm>
              <a:prstGeom prst="rect">
                <a:avLst/>
              </a:prstGeom>
              <a:solidFill>
                <a:schemeClr val="accent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Parallelogram 5">
                <a:extLst>
                  <a:ext uri="{FF2B5EF4-FFF2-40B4-BE49-F238E27FC236}">
                    <a16:creationId xmlns:a16="http://schemas.microsoft.com/office/drawing/2014/main" id="{4DF8C424-359E-43F0-9D5E-8C26C18291D9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391715" y="1978487"/>
                <a:ext cx="481958" cy="481904"/>
              </a:xfrm>
              <a:custGeom>
                <a:avLst/>
                <a:gdLst/>
                <a:ahLst/>
                <a:cxnLst/>
                <a:rect l="l" t="t" r="r" b="b"/>
                <a:pathLst>
                  <a:path w="848270" h="868857">
                    <a:moveTo>
                      <a:pt x="424135" y="189887"/>
                    </a:moveTo>
                    <a:lnTo>
                      <a:pt x="297766" y="526729"/>
                    </a:lnTo>
                    <a:lnTo>
                      <a:pt x="550505" y="526729"/>
                    </a:lnTo>
                    <a:close/>
                    <a:moveTo>
                      <a:pt x="325960" y="0"/>
                    </a:moveTo>
                    <a:lnTo>
                      <a:pt x="352897" y="0"/>
                    </a:lnTo>
                    <a:lnTo>
                      <a:pt x="495373" y="0"/>
                    </a:lnTo>
                    <a:lnTo>
                      <a:pt x="522310" y="0"/>
                    </a:lnTo>
                    <a:lnTo>
                      <a:pt x="848270" y="868857"/>
                    </a:lnTo>
                    <a:lnTo>
                      <a:pt x="678857" y="868857"/>
                    </a:lnTo>
                    <a:lnTo>
                      <a:pt x="604960" y="671883"/>
                    </a:lnTo>
                    <a:lnTo>
                      <a:pt x="243310" y="671883"/>
                    </a:lnTo>
                    <a:lnTo>
                      <a:pt x="169413" y="868857"/>
                    </a:lnTo>
                    <a:lnTo>
                      <a:pt x="0" y="868857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9" name="Group 7">
              <a:extLst>
                <a:ext uri="{FF2B5EF4-FFF2-40B4-BE49-F238E27FC236}">
                  <a16:creationId xmlns:a16="http://schemas.microsoft.com/office/drawing/2014/main" id="{00A5D25C-ED63-455D-A87A-03D93010DD96}"/>
                </a:ext>
              </a:extLst>
            </p:cNvPr>
            <p:cNvGrpSpPr/>
            <p:nvPr/>
          </p:nvGrpSpPr>
          <p:grpSpPr>
            <a:xfrm>
              <a:off x="7109110" y="1875857"/>
              <a:ext cx="720080" cy="720080"/>
              <a:chOff x="7109110" y="1875857"/>
              <a:chExt cx="720080" cy="720080"/>
            </a:xfrm>
          </p:grpSpPr>
          <p:sp>
            <p:nvSpPr>
              <p:cNvPr id="15" name="Rectangle 13">
                <a:extLst>
                  <a:ext uri="{FF2B5EF4-FFF2-40B4-BE49-F238E27FC236}">
                    <a16:creationId xmlns:a16="http://schemas.microsoft.com/office/drawing/2014/main" id="{62A74F36-368F-4492-B53D-18F4746F3617}"/>
                  </a:ext>
                </a:extLst>
              </p:cNvPr>
              <p:cNvSpPr/>
              <p:nvPr/>
            </p:nvSpPr>
            <p:spPr>
              <a:xfrm>
                <a:off x="7109110" y="1875857"/>
                <a:ext cx="720080" cy="720080"/>
              </a:xfrm>
              <a:prstGeom prst="rect">
                <a:avLst/>
              </a:prstGeom>
              <a:solidFill>
                <a:schemeClr val="accent2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6" name="Rectangle 9">
                <a:extLst>
                  <a:ext uri="{FF2B5EF4-FFF2-40B4-BE49-F238E27FC236}">
                    <a16:creationId xmlns:a16="http://schemas.microsoft.com/office/drawing/2014/main" id="{D21C7A67-7AED-4A34-9D97-DCEA2DBD522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267746" y="1994945"/>
                <a:ext cx="402809" cy="481904"/>
              </a:xfrm>
              <a:custGeom>
                <a:avLst/>
                <a:gdLst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431276 w 728932"/>
                  <a:gd name="connsiteY5" fmla="*/ 488630 h 872065"/>
                  <a:gd name="connsiteX6" fmla="*/ 174101 w 728932"/>
                  <a:gd name="connsiteY6" fmla="*/ 488630 h 872065"/>
                  <a:gd name="connsiteX7" fmla="*/ 174101 w 728932"/>
                  <a:gd name="connsiteY7" fmla="*/ 140965 h 872065"/>
                  <a:gd name="connsiteX8" fmla="*/ 174101 w 728932"/>
                  <a:gd name="connsiteY8" fmla="*/ 347665 h 872065"/>
                  <a:gd name="connsiteX9" fmla="*/ 431276 w 728932"/>
                  <a:gd name="connsiteY9" fmla="*/ 347665 h 872065"/>
                  <a:gd name="connsiteX10" fmla="*/ 431276 w 728932"/>
                  <a:gd name="connsiteY10" fmla="*/ 345754 h 872065"/>
                  <a:gd name="connsiteX11" fmla="*/ 517000 w 728932"/>
                  <a:gd name="connsiteY11" fmla="*/ 243359 h 872065"/>
                  <a:gd name="connsiteX12" fmla="*/ 433656 w 728932"/>
                  <a:gd name="connsiteY12" fmla="*/ 148109 h 872065"/>
                  <a:gd name="connsiteX13" fmla="*/ 174101 w 728932"/>
                  <a:gd name="connsiteY13" fmla="*/ 140965 h 872065"/>
                  <a:gd name="connsiteX14" fmla="*/ 0 w 728932"/>
                  <a:gd name="connsiteY14" fmla="*/ 0 h 872065"/>
                  <a:gd name="connsiteX15" fmla="*/ 127816 w 728932"/>
                  <a:gd name="connsiteY15" fmla="*/ 0 h 872065"/>
                  <a:gd name="connsiteX16" fmla="*/ 174101 w 728932"/>
                  <a:gd name="connsiteY16" fmla="*/ 0 h 872065"/>
                  <a:gd name="connsiteX17" fmla="*/ 447945 w 728932"/>
                  <a:gd name="connsiteY17" fmla="*/ 0 h 872065"/>
                  <a:gd name="connsiteX18" fmla="*/ 447945 w 728932"/>
                  <a:gd name="connsiteY18" fmla="*/ 1732 h 872065"/>
                  <a:gd name="connsiteX19" fmla="*/ 683688 w 728932"/>
                  <a:gd name="connsiteY19" fmla="*/ 179066 h 872065"/>
                  <a:gd name="connsiteX20" fmla="*/ 559863 w 728932"/>
                  <a:gd name="connsiteY20" fmla="*/ 407666 h 872065"/>
                  <a:gd name="connsiteX21" fmla="*/ 728932 w 728932"/>
                  <a:gd name="connsiteY21" fmla="*/ 633885 h 872065"/>
                  <a:gd name="connsiteX22" fmla="*/ 433657 w 728932"/>
                  <a:gd name="connsiteY22" fmla="*/ 872010 h 872065"/>
                  <a:gd name="connsiteX23" fmla="*/ 433776 w 728932"/>
                  <a:gd name="connsiteY23" fmla="*/ 869628 h 872065"/>
                  <a:gd name="connsiteX24" fmla="*/ 174101 w 728932"/>
                  <a:gd name="connsiteY24" fmla="*/ 869628 h 872065"/>
                  <a:gd name="connsiteX25" fmla="*/ 127816 w 728932"/>
                  <a:gd name="connsiteY25" fmla="*/ 869628 h 872065"/>
                  <a:gd name="connsiteX26" fmla="*/ 0 w 728932"/>
                  <a:gd name="connsiteY26" fmla="*/ 869628 h 872065"/>
                  <a:gd name="connsiteX27" fmla="*/ 0 w 728932"/>
                  <a:gd name="connsiteY27" fmla="*/ 0 h 872065"/>
                  <a:gd name="connsiteX0" fmla="*/ 174101 w 728932"/>
                  <a:gd name="connsiteY0" fmla="*/ 488630 h 872065"/>
                  <a:gd name="connsiteX1" fmla="*/ 174101 w 728932"/>
                  <a:gd name="connsiteY1" fmla="*/ 728663 h 872065"/>
                  <a:gd name="connsiteX2" fmla="*/ 442406 w 728932"/>
                  <a:gd name="connsiteY2" fmla="*/ 728663 h 872065"/>
                  <a:gd name="connsiteX3" fmla="*/ 547956 w 728932"/>
                  <a:gd name="connsiteY3" fmla="*/ 612454 h 872065"/>
                  <a:gd name="connsiteX4" fmla="*/ 431276 w 728932"/>
                  <a:gd name="connsiteY4" fmla="*/ 493391 h 872065"/>
                  <a:gd name="connsiteX5" fmla="*/ 174101 w 728932"/>
                  <a:gd name="connsiteY5" fmla="*/ 488630 h 872065"/>
                  <a:gd name="connsiteX6" fmla="*/ 174101 w 728932"/>
                  <a:gd name="connsiteY6" fmla="*/ 140965 h 872065"/>
                  <a:gd name="connsiteX7" fmla="*/ 174101 w 728932"/>
                  <a:gd name="connsiteY7" fmla="*/ 347665 h 872065"/>
                  <a:gd name="connsiteX8" fmla="*/ 431276 w 728932"/>
                  <a:gd name="connsiteY8" fmla="*/ 347665 h 872065"/>
                  <a:gd name="connsiteX9" fmla="*/ 431276 w 728932"/>
                  <a:gd name="connsiteY9" fmla="*/ 345754 h 872065"/>
                  <a:gd name="connsiteX10" fmla="*/ 517000 w 728932"/>
                  <a:gd name="connsiteY10" fmla="*/ 243359 h 872065"/>
                  <a:gd name="connsiteX11" fmla="*/ 433656 w 728932"/>
                  <a:gd name="connsiteY11" fmla="*/ 148109 h 872065"/>
                  <a:gd name="connsiteX12" fmla="*/ 174101 w 728932"/>
                  <a:gd name="connsiteY12" fmla="*/ 140965 h 872065"/>
                  <a:gd name="connsiteX13" fmla="*/ 0 w 728932"/>
                  <a:gd name="connsiteY13" fmla="*/ 0 h 872065"/>
                  <a:gd name="connsiteX14" fmla="*/ 127816 w 728932"/>
                  <a:gd name="connsiteY14" fmla="*/ 0 h 872065"/>
                  <a:gd name="connsiteX15" fmla="*/ 174101 w 728932"/>
                  <a:gd name="connsiteY15" fmla="*/ 0 h 872065"/>
                  <a:gd name="connsiteX16" fmla="*/ 447945 w 728932"/>
                  <a:gd name="connsiteY16" fmla="*/ 0 h 872065"/>
                  <a:gd name="connsiteX17" fmla="*/ 447945 w 728932"/>
                  <a:gd name="connsiteY17" fmla="*/ 1732 h 872065"/>
                  <a:gd name="connsiteX18" fmla="*/ 683688 w 728932"/>
                  <a:gd name="connsiteY18" fmla="*/ 179066 h 872065"/>
                  <a:gd name="connsiteX19" fmla="*/ 559863 w 728932"/>
                  <a:gd name="connsiteY19" fmla="*/ 407666 h 872065"/>
                  <a:gd name="connsiteX20" fmla="*/ 728932 w 728932"/>
                  <a:gd name="connsiteY20" fmla="*/ 633885 h 872065"/>
                  <a:gd name="connsiteX21" fmla="*/ 433657 w 728932"/>
                  <a:gd name="connsiteY21" fmla="*/ 872010 h 872065"/>
                  <a:gd name="connsiteX22" fmla="*/ 433776 w 728932"/>
                  <a:gd name="connsiteY22" fmla="*/ 869628 h 872065"/>
                  <a:gd name="connsiteX23" fmla="*/ 174101 w 728932"/>
                  <a:gd name="connsiteY23" fmla="*/ 869628 h 872065"/>
                  <a:gd name="connsiteX24" fmla="*/ 127816 w 728932"/>
                  <a:gd name="connsiteY24" fmla="*/ 869628 h 872065"/>
                  <a:gd name="connsiteX25" fmla="*/ 0 w 728932"/>
                  <a:gd name="connsiteY25" fmla="*/ 869628 h 872065"/>
                  <a:gd name="connsiteX26" fmla="*/ 0 w 728932"/>
                  <a:gd name="connsiteY26" fmla="*/ 0 h 8720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728932" h="872065">
                    <a:moveTo>
                      <a:pt x="174101" y="488630"/>
                    </a:moveTo>
                    <a:lnTo>
                      <a:pt x="174101" y="728663"/>
                    </a:lnTo>
                    <a:lnTo>
                      <a:pt x="442406" y="728663"/>
                    </a:lnTo>
                    <a:cubicBezTo>
                      <a:pt x="511257" y="715167"/>
                      <a:pt x="549532" y="684907"/>
                      <a:pt x="547956" y="612454"/>
                    </a:cubicBezTo>
                    <a:cubicBezTo>
                      <a:pt x="543194" y="552923"/>
                      <a:pt x="538432" y="510060"/>
                      <a:pt x="431276" y="493391"/>
                    </a:cubicBezTo>
                    <a:lnTo>
                      <a:pt x="174101" y="488630"/>
                    </a:lnTo>
                    <a:close/>
                    <a:moveTo>
                      <a:pt x="174101" y="140965"/>
                    </a:moveTo>
                    <a:lnTo>
                      <a:pt x="174101" y="347665"/>
                    </a:lnTo>
                    <a:lnTo>
                      <a:pt x="431276" y="347665"/>
                    </a:lnTo>
                    <a:lnTo>
                      <a:pt x="431276" y="345754"/>
                    </a:lnTo>
                    <a:cubicBezTo>
                      <a:pt x="474139" y="322735"/>
                      <a:pt x="514619" y="311622"/>
                      <a:pt x="517000" y="243359"/>
                    </a:cubicBezTo>
                    <a:cubicBezTo>
                      <a:pt x="517000" y="202878"/>
                      <a:pt x="502713" y="157634"/>
                      <a:pt x="433656" y="148109"/>
                    </a:cubicBezTo>
                    <a:cubicBezTo>
                      <a:pt x="366981" y="140568"/>
                      <a:pt x="274510" y="141043"/>
                      <a:pt x="174101" y="140965"/>
                    </a:cubicBezTo>
                    <a:close/>
                    <a:moveTo>
                      <a:pt x="0" y="0"/>
                    </a:moveTo>
                    <a:lnTo>
                      <a:pt x="127816" y="0"/>
                    </a:lnTo>
                    <a:lnTo>
                      <a:pt x="174101" y="0"/>
                    </a:lnTo>
                    <a:lnTo>
                      <a:pt x="447945" y="0"/>
                    </a:lnTo>
                    <a:lnTo>
                      <a:pt x="447945" y="1732"/>
                    </a:lnTo>
                    <a:cubicBezTo>
                      <a:pt x="634795" y="8775"/>
                      <a:pt x="679801" y="148746"/>
                      <a:pt x="683688" y="179066"/>
                    </a:cubicBezTo>
                    <a:cubicBezTo>
                      <a:pt x="689245" y="333848"/>
                      <a:pt x="620981" y="374328"/>
                      <a:pt x="559863" y="407666"/>
                    </a:cubicBezTo>
                    <a:cubicBezTo>
                      <a:pt x="663844" y="433066"/>
                      <a:pt x="727345" y="515617"/>
                      <a:pt x="728932" y="633885"/>
                    </a:cubicBezTo>
                    <a:cubicBezTo>
                      <a:pt x="720200" y="800572"/>
                      <a:pt x="594788" y="874392"/>
                      <a:pt x="433657" y="872010"/>
                    </a:cubicBezTo>
                    <a:cubicBezTo>
                      <a:pt x="433697" y="871216"/>
                      <a:pt x="433736" y="870422"/>
                      <a:pt x="433776" y="869628"/>
                    </a:cubicBezTo>
                    <a:lnTo>
                      <a:pt x="174101" y="869628"/>
                    </a:lnTo>
                    <a:lnTo>
                      <a:pt x="127816" y="869628"/>
                    </a:lnTo>
                    <a:lnTo>
                      <a:pt x="0" y="86962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10" name="Group 8">
              <a:extLst>
                <a:ext uri="{FF2B5EF4-FFF2-40B4-BE49-F238E27FC236}">
                  <a16:creationId xmlns:a16="http://schemas.microsoft.com/office/drawing/2014/main" id="{CCD0368E-6EA3-477A-B530-78A02FE0B91C}"/>
                </a:ext>
              </a:extLst>
            </p:cNvPr>
            <p:cNvGrpSpPr/>
            <p:nvPr/>
          </p:nvGrpSpPr>
          <p:grpSpPr>
            <a:xfrm>
              <a:off x="6690882" y="1037184"/>
              <a:ext cx="720080" cy="720080"/>
              <a:chOff x="6690882" y="1037184"/>
              <a:chExt cx="720080" cy="720080"/>
            </a:xfrm>
          </p:grpSpPr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D1030B55-86BD-4549-BA61-3687C3EBA31A}"/>
                  </a:ext>
                </a:extLst>
              </p:cNvPr>
              <p:cNvSpPr/>
              <p:nvPr/>
            </p:nvSpPr>
            <p:spPr>
              <a:xfrm>
                <a:off x="6690882" y="1037184"/>
                <a:ext cx="720080" cy="720080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Block Arc 12">
                <a:extLst>
                  <a:ext uri="{FF2B5EF4-FFF2-40B4-BE49-F238E27FC236}">
                    <a16:creationId xmlns:a16="http://schemas.microsoft.com/office/drawing/2014/main" id="{A412EA26-D110-4649-A79B-4BA7241C589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842201" y="1156272"/>
                <a:ext cx="417443" cy="481904"/>
              </a:xfrm>
              <a:prstGeom prst="blockArc">
                <a:avLst>
                  <a:gd name="adj1" fmla="val 1756726"/>
                  <a:gd name="adj2" fmla="val 19889488"/>
                  <a:gd name="adj3" fmla="val 22774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Round Same Side Corner Rectangle 51">
              <a:extLst>
                <a:ext uri="{FF2B5EF4-FFF2-40B4-BE49-F238E27FC236}">
                  <a16:creationId xmlns:a16="http://schemas.microsoft.com/office/drawing/2014/main" id="{EC9301AB-90F8-44DE-A88C-CFB57B067017}"/>
                </a:ext>
              </a:extLst>
            </p:cNvPr>
            <p:cNvSpPr/>
            <p:nvPr/>
          </p:nvSpPr>
          <p:spPr>
            <a:xfrm rot="5400000">
              <a:off x="6852922" y="1652530"/>
              <a:ext cx="396000" cy="252000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dirty="0"/>
                <a:t>D</a:t>
              </a:r>
              <a:endParaRPr lang="ko-KR" altLang="en-US" dirty="0"/>
            </a:p>
          </p:txBody>
        </p:sp>
        <p:sp>
          <p:nvSpPr>
            <p:cNvPr id="12" name="Round Same Side Corner Rectangle 51">
              <a:extLst>
                <a:ext uri="{FF2B5EF4-FFF2-40B4-BE49-F238E27FC236}">
                  <a16:creationId xmlns:a16="http://schemas.microsoft.com/office/drawing/2014/main" id="{776EE8F7-E0B7-4FBD-AFF7-4DDAB46E95EC}"/>
                </a:ext>
              </a:extLst>
            </p:cNvPr>
            <p:cNvSpPr/>
            <p:nvPr/>
          </p:nvSpPr>
          <p:spPr>
            <a:xfrm rot="16200000">
              <a:off x="6852922" y="2167123"/>
              <a:ext cx="396000" cy="2520000"/>
            </a:xfrm>
            <a:custGeom>
              <a:avLst/>
              <a:gdLst/>
              <a:ahLst/>
              <a:cxnLst/>
              <a:rect l="l" t="t" r="r" b="b"/>
              <a:pathLst>
                <a:path w="468002" h="2500353">
                  <a:moveTo>
                    <a:pt x="0" y="2500353"/>
                  </a:moveTo>
                  <a:lnTo>
                    <a:pt x="0" y="234001"/>
                  </a:lnTo>
                  <a:cubicBezTo>
                    <a:pt x="0" y="104766"/>
                    <a:pt x="104766" y="0"/>
                    <a:pt x="234001" y="0"/>
                  </a:cubicBezTo>
                  <a:cubicBezTo>
                    <a:pt x="363236" y="0"/>
                    <a:pt x="468002" y="104766"/>
                    <a:pt x="468002" y="234001"/>
                  </a:cubicBezTo>
                  <a:cubicBezTo>
                    <a:pt x="468002" y="989452"/>
                    <a:pt x="468001" y="1744902"/>
                    <a:pt x="468001" y="2500353"/>
                  </a:cubicBezTo>
                  <a:lnTo>
                    <a:pt x="467594" y="2500353"/>
                  </a:lnTo>
                  <a:cubicBezTo>
                    <a:pt x="429063" y="2409421"/>
                    <a:pt x="338980" y="2345641"/>
                    <a:pt x="234000" y="2345641"/>
                  </a:cubicBezTo>
                  <a:cubicBezTo>
                    <a:pt x="129020" y="2345641"/>
                    <a:pt x="38938" y="2409421"/>
                    <a:pt x="406" y="2500353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dirty="0"/>
                <a:t>D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746921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A</a:t>
            </a:r>
            <a:endParaRPr lang="ko-KR" altLang="en-US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5BC25F4-E181-446F-87FC-C1F937EB2A06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E46A10B-FCDC-4D12-BB26-362023A6AFCA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6DACDD5-EBE0-43D9-AE25-B1CF6368E819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CN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https://freeppt7.com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3B4037A-A22A-4F13-B526-CF18D8A4442A}"/>
              </a:ext>
            </a:extLst>
          </p:cNvPr>
          <p:cNvSpPr txBox="1"/>
          <p:nvPr/>
        </p:nvSpPr>
        <p:spPr>
          <a:xfrm>
            <a:off x="711704" y="3075806"/>
            <a:ext cx="2316348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zh-CN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POWERPOINT</a:t>
            </a:r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 TEMPLATES</a:t>
            </a:r>
          </a:p>
        </p:txBody>
      </p:sp>
      <p:sp>
        <p:nvSpPr>
          <p:cNvPr id="52" name="Diamond 5">
            <a:extLst>
              <a:ext uri="{FF2B5EF4-FFF2-40B4-BE49-F238E27FC236}">
                <a16:creationId xmlns:a16="http://schemas.microsoft.com/office/drawing/2014/main" id="{AEDEE15B-09BE-4416-8D55-46095E20C00D}"/>
              </a:ext>
            </a:extLst>
          </p:cNvPr>
          <p:cNvSpPr/>
          <p:nvPr/>
        </p:nvSpPr>
        <p:spPr>
          <a:xfrm>
            <a:off x="4870785" y="1339861"/>
            <a:ext cx="357266" cy="358322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3" name="Isosceles Triangle 51">
            <a:extLst>
              <a:ext uri="{FF2B5EF4-FFF2-40B4-BE49-F238E27FC236}">
                <a16:creationId xmlns:a16="http://schemas.microsoft.com/office/drawing/2014/main" id="{2296D13E-298C-4F01-A77D-43547A7AEFA9}"/>
              </a:ext>
            </a:extLst>
          </p:cNvPr>
          <p:cNvSpPr/>
          <p:nvPr/>
        </p:nvSpPr>
        <p:spPr>
          <a:xfrm>
            <a:off x="4297988" y="1388030"/>
            <a:ext cx="357265" cy="261984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4" name="Isosceles Triangle 57">
            <a:extLst>
              <a:ext uri="{FF2B5EF4-FFF2-40B4-BE49-F238E27FC236}">
                <a16:creationId xmlns:a16="http://schemas.microsoft.com/office/drawing/2014/main" id="{4E76B488-B2CD-463B-861A-27D4912FE160}"/>
              </a:ext>
            </a:extLst>
          </p:cNvPr>
          <p:cNvSpPr/>
          <p:nvPr/>
        </p:nvSpPr>
        <p:spPr>
          <a:xfrm>
            <a:off x="4872210" y="3407764"/>
            <a:ext cx="213843" cy="483435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" fmla="*/ 1148449 w 1346449"/>
              <a:gd name="connsiteY0" fmla="*/ 2374775 h 3166775"/>
              <a:gd name="connsiteX1" fmla="*/ 198001 w 1346449"/>
              <a:gd name="connsiteY1" fmla="*/ 2374775 h 3166775"/>
              <a:gd name="connsiteX2" fmla="*/ 1 w 1346449"/>
              <a:gd name="connsiteY2" fmla="*/ 3166775 h 3166775"/>
              <a:gd name="connsiteX3" fmla="*/ 1346449 w 1346449"/>
              <a:gd name="connsiteY3" fmla="*/ 3166775 h 3166775"/>
              <a:gd name="connsiteX4" fmla="*/ 1148449 w 1346449"/>
              <a:gd name="connsiteY4" fmla="*/ 2374775 h 3166775"/>
              <a:gd name="connsiteX5" fmla="*/ 755186 w 1346449"/>
              <a:gd name="connsiteY5" fmla="*/ 0 h 3166775"/>
              <a:gd name="connsiteX6" fmla="*/ 734449 w 1346449"/>
              <a:gd name="connsiteY6" fmla="*/ 1231644 h 3166775"/>
              <a:gd name="connsiteX7" fmla="*/ 853246 w 1346449"/>
              <a:gd name="connsiteY7" fmla="*/ 1400264 h 3166775"/>
              <a:gd name="connsiteX8" fmla="*/ 673226 w 1346449"/>
              <a:gd name="connsiteY8" fmla="*/ 1580284 h 3166775"/>
              <a:gd name="connsiteX9" fmla="*/ 493206 w 1346449"/>
              <a:gd name="connsiteY9" fmla="*/ 1400264 h 3166775"/>
              <a:gd name="connsiteX10" fmla="*/ 612000 w 1346449"/>
              <a:gd name="connsiteY10" fmla="*/ 1231645 h 3166775"/>
              <a:gd name="connsiteX11" fmla="*/ 591263 w 1346449"/>
              <a:gd name="connsiteY11" fmla="*/ 10368 h 3166775"/>
              <a:gd name="connsiteX12" fmla="*/ 2939 w 1346449"/>
              <a:gd name="connsiteY12" fmla="*/ 1491744 h 3166775"/>
              <a:gd name="connsiteX13" fmla="*/ 0 w 1346449"/>
              <a:gd name="connsiteY13" fmla="*/ 1491744 h 3166775"/>
              <a:gd name="connsiteX14" fmla="*/ 2009 w 1346449"/>
              <a:gd name="connsiteY14" fmla="*/ 1494147 h 3166775"/>
              <a:gd name="connsiteX15" fmla="*/ 0 w 1346449"/>
              <a:gd name="connsiteY15" fmla="*/ 1499342 h 3166775"/>
              <a:gd name="connsiteX16" fmla="*/ 6353 w 1346449"/>
              <a:gd name="connsiteY16" fmla="*/ 1499342 h 3166775"/>
              <a:gd name="connsiteX17" fmla="*/ 273414 w 1346449"/>
              <a:gd name="connsiteY17" fmla="*/ 2293171 h 3166775"/>
              <a:gd name="connsiteX18" fmla="*/ 1091887 w 1346449"/>
              <a:gd name="connsiteY18" fmla="*/ 2283744 h 3166775"/>
              <a:gd name="connsiteX19" fmla="*/ 1340768 w 1346449"/>
              <a:gd name="connsiteY19" fmla="*/ 1499342 h 3166775"/>
              <a:gd name="connsiteX20" fmla="*/ 1346449 w 1346449"/>
              <a:gd name="connsiteY20" fmla="*/ 1499342 h 3166775"/>
              <a:gd name="connsiteX21" fmla="*/ 1344512 w 1346449"/>
              <a:gd name="connsiteY21" fmla="*/ 1494334 h 3166775"/>
              <a:gd name="connsiteX22" fmla="*/ 1346448 w 1346449"/>
              <a:gd name="connsiteY22" fmla="*/ 1491744 h 3166775"/>
              <a:gd name="connsiteX23" fmla="*/ 1343510 w 1346449"/>
              <a:gd name="connsiteY23" fmla="*/ 1491744 h 3166775"/>
              <a:gd name="connsiteX24" fmla="*/ 755186 w 1346449"/>
              <a:gd name="connsiteY24" fmla="*/ 0 h 31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5" name="Rectangle 7">
            <a:extLst>
              <a:ext uri="{FF2B5EF4-FFF2-40B4-BE49-F238E27FC236}">
                <a16:creationId xmlns:a16="http://schemas.microsoft.com/office/drawing/2014/main" id="{84693C49-05C6-4CD0-A900-4B843CF3016D}"/>
              </a:ext>
            </a:extLst>
          </p:cNvPr>
          <p:cNvSpPr/>
          <p:nvPr/>
        </p:nvSpPr>
        <p:spPr>
          <a:xfrm rot="18900000">
            <a:off x="7243003" y="2816601"/>
            <a:ext cx="154109" cy="343323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6" name="Parallelogram 15">
            <a:extLst>
              <a:ext uri="{FF2B5EF4-FFF2-40B4-BE49-F238E27FC236}">
                <a16:creationId xmlns:a16="http://schemas.microsoft.com/office/drawing/2014/main" id="{7A9FBE9D-EE5A-4F1B-8EDD-3D011F43183E}"/>
              </a:ext>
            </a:extLst>
          </p:cNvPr>
          <p:cNvSpPr/>
          <p:nvPr/>
        </p:nvSpPr>
        <p:spPr>
          <a:xfrm flipH="1">
            <a:off x="4293692" y="3490877"/>
            <a:ext cx="317209" cy="317209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7" name="Freeform 19">
            <a:extLst>
              <a:ext uri="{FF2B5EF4-FFF2-40B4-BE49-F238E27FC236}">
                <a16:creationId xmlns:a16="http://schemas.microsoft.com/office/drawing/2014/main" id="{DD59881D-26FD-493B-8AE1-06C59DF34840}"/>
              </a:ext>
            </a:extLst>
          </p:cNvPr>
          <p:cNvSpPr/>
          <p:nvPr/>
        </p:nvSpPr>
        <p:spPr>
          <a:xfrm>
            <a:off x="5986218" y="2808370"/>
            <a:ext cx="314672" cy="309626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8" name="Rectangle 30">
            <a:extLst>
              <a:ext uri="{FF2B5EF4-FFF2-40B4-BE49-F238E27FC236}">
                <a16:creationId xmlns:a16="http://schemas.microsoft.com/office/drawing/2014/main" id="{3BFEE74E-183A-4C32-9BDF-AC2573B061E0}"/>
              </a:ext>
            </a:extLst>
          </p:cNvPr>
          <p:cNvSpPr/>
          <p:nvPr/>
        </p:nvSpPr>
        <p:spPr>
          <a:xfrm>
            <a:off x="8252327" y="2779728"/>
            <a:ext cx="317209" cy="316282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9" name="Rectangle 7">
            <a:extLst>
              <a:ext uri="{FF2B5EF4-FFF2-40B4-BE49-F238E27FC236}">
                <a16:creationId xmlns:a16="http://schemas.microsoft.com/office/drawing/2014/main" id="{A2454068-D6A0-42C7-BCE1-D03833DCF2E4}"/>
              </a:ext>
            </a:extLst>
          </p:cNvPr>
          <p:cNvSpPr/>
          <p:nvPr/>
        </p:nvSpPr>
        <p:spPr>
          <a:xfrm>
            <a:off x="5443583" y="1358002"/>
            <a:ext cx="322040" cy="32204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0" name="Rectangle 15">
            <a:extLst>
              <a:ext uri="{FF2B5EF4-FFF2-40B4-BE49-F238E27FC236}">
                <a16:creationId xmlns:a16="http://schemas.microsoft.com/office/drawing/2014/main" id="{ECBB7944-2021-44C3-960E-8480CFC6DEF9}"/>
              </a:ext>
            </a:extLst>
          </p:cNvPr>
          <p:cNvSpPr/>
          <p:nvPr/>
        </p:nvSpPr>
        <p:spPr>
          <a:xfrm rot="5400000">
            <a:off x="5980941" y="1358002"/>
            <a:ext cx="322469" cy="322041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1" name="Pie 24">
            <a:extLst>
              <a:ext uri="{FF2B5EF4-FFF2-40B4-BE49-F238E27FC236}">
                <a16:creationId xmlns:a16="http://schemas.microsoft.com/office/drawing/2014/main" id="{DB38F196-AF37-4B00-AA3E-183F9372FBAD}"/>
              </a:ext>
            </a:extLst>
          </p:cNvPr>
          <p:cNvSpPr/>
          <p:nvPr/>
        </p:nvSpPr>
        <p:spPr>
          <a:xfrm>
            <a:off x="5347362" y="3475221"/>
            <a:ext cx="350460" cy="348520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2" name="Parallelogram 30">
            <a:extLst>
              <a:ext uri="{FF2B5EF4-FFF2-40B4-BE49-F238E27FC236}">
                <a16:creationId xmlns:a16="http://schemas.microsoft.com/office/drawing/2014/main" id="{07A9DF64-EAEC-4F98-A0C9-E2239CA0F425}"/>
              </a:ext>
            </a:extLst>
          </p:cNvPr>
          <p:cNvSpPr/>
          <p:nvPr/>
        </p:nvSpPr>
        <p:spPr>
          <a:xfrm flipH="1">
            <a:off x="8235089" y="2047097"/>
            <a:ext cx="351685" cy="352555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3" name="Block Arc 14">
            <a:extLst>
              <a:ext uri="{FF2B5EF4-FFF2-40B4-BE49-F238E27FC236}">
                <a16:creationId xmlns:a16="http://schemas.microsoft.com/office/drawing/2014/main" id="{F84CC100-88A8-4E3E-8091-D49E44C308ED}"/>
              </a:ext>
            </a:extLst>
          </p:cNvPr>
          <p:cNvSpPr/>
          <p:nvPr/>
        </p:nvSpPr>
        <p:spPr>
          <a:xfrm rot="16200000">
            <a:off x="6518856" y="1325152"/>
            <a:ext cx="387486" cy="387741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4" name="Block Arc 41">
            <a:extLst>
              <a:ext uri="{FF2B5EF4-FFF2-40B4-BE49-F238E27FC236}">
                <a16:creationId xmlns:a16="http://schemas.microsoft.com/office/drawing/2014/main" id="{39949893-05ED-44C7-999C-84CE9B52D118}"/>
              </a:ext>
            </a:extLst>
          </p:cNvPr>
          <p:cNvSpPr/>
          <p:nvPr/>
        </p:nvSpPr>
        <p:spPr>
          <a:xfrm>
            <a:off x="7122001" y="1293526"/>
            <a:ext cx="323224" cy="450993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2" name="Right Triangle 17">
            <a:extLst>
              <a:ext uri="{FF2B5EF4-FFF2-40B4-BE49-F238E27FC236}">
                <a16:creationId xmlns:a16="http://schemas.microsoft.com/office/drawing/2014/main" id="{6ADCC979-BA1C-4251-B6F5-CE5AA2B72FD0}"/>
              </a:ext>
            </a:extLst>
          </p:cNvPr>
          <p:cNvSpPr/>
          <p:nvPr/>
        </p:nvSpPr>
        <p:spPr>
          <a:xfrm>
            <a:off x="5959131" y="3462912"/>
            <a:ext cx="263462" cy="373139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3" name="Oval 27">
            <a:extLst>
              <a:ext uri="{FF2B5EF4-FFF2-40B4-BE49-F238E27FC236}">
                <a16:creationId xmlns:a16="http://schemas.microsoft.com/office/drawing/2014/main" id="{7DB6E0EE-B33A-443E-887E-C319F0DAF534}"/>
              </a:ext>
            </a:extLst>
          </p:cNvPr>
          <p:cNvSpPr/>
          <p:nvPr/>
        </p:nvSpPr>
        <p:spPr>
          <a:xfrm>
            <a:off x="3714219" y="4055836"/>
            <a:ext cx="279812" cy="532138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4" name="Parallelogram 15">
            <a:extLst>
              <a:ext uri="{FF2B5EF4-FFF2-40B4-BE49-F238E27FC236}">
                <a16:creationId xmlns:a16="http://schemas.microsoft.com/office/drawing/2014/main" id="{24ABDD0B-564D-4579-ACF2-A3B23447A0E6}"/>
              </a:ext>
            </a:extLst>
          </p:cNvPr>
          <p:cNvSpPr/>
          <p:nvPr/>
        </p:nvSpPr>
        <p:spPr>
          <a:xfrm rot="16200000">
            <a:off x="6526713" y="2741871"/>
            <a:ext cx="408905" cy="442625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6" name="Round Same Side Corner Rectangle 21">
            <a:extLst>
              <a:ext uri="{FF2B5EF4-FFF2-40B4-BE49-F238E27FC236}">
                <a16:creationId xmlns:a16="http://schemas.microsoft.com/office/drawing/2014/main" id="{A705FB8C-4E2D-4F93-8F3B-7B97C7830918}"/>
              </a:ext>
            </a:extLst>
          </p:cNvPr>
          <p:cNvSpPr/>
          <p:nvPr/>
        </p:nvSpPr>
        <p:spPr>
          <a:xfrm rot="10800000">
            <a:off x="7055425" y="2058137"/>
            <a:ext cx="264059" cy="298187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7" name="Oval 26">
            <a:extLst>
              <a:ext uri="{FF2B5EF4-FFF2-40B4-BE49-F238E27FC236}">
                <a16:creationId xmlns:a16="http://schemas.microsoft.com/office/drawing/2014/main" id="{A8611118-4553-45C9-837B-A5EA5C617D63}"/>
              </a:ext>
            </a:extLst>
          </p:cNvPr>
          <p:cNvSpPr/>
          <p:nvPr/>
        </p:nvSpPr>
        <p:spPr>
          <a:xfrm>
            <a:off x="5454590" y="2770652"/>
            <a:ext cx="322665" cy="385063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8" name="Freeform 32">
            <a:extLst>
              <a:ext uri="{FF2B5EF4-FFF2-40B4-BE49-F238E27FC236}">
                <a16:creationId xmlns:a16="http://schemas.microsoft.com/office/drawing/2014/main" id="{9C5A04AA-A50B-457A-A783-D941E78BCCDF}"/>
              </a:ext>
            </a:extLst>
          </p:cNvPr>
          <p:cNvSpPr/>
          <p:nvPr/>
        </p:nvSpPr>
        <p:spPr>
          <a:xfrm>
            <a:off x="3674423" y="1332150"/>
            <a:ext cx="408033" cy="373744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9" name="Rounded Rectangle 10">
            <a:extLst>
              <a:ext uri="{FF2B5EF4-FFF2-40B4-BE49-F238E27FC236}">
                <a16:creationId xmlns:a16="http://schemas.microsoft.com/office/drawing/2014/main" id="{B55467B8-5BFB-46FE-82D2-AA896BC192F1}"/>
              </a:ext>
            </a:extLst>
          </p:cNvPr>
          <p:cNvSpPr/>
          <p:nvPr/>
        </p:nvSpPr>
        <p:spPr>
          <a:xfrm>
            <a:off x="6524895" y="2039054"/>
            <a:ext cx="254160" cy="336352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0" name="Rounded Rectangle 32">
            <a:extLst>
              <a:ext uri="{FF2B5EF4-FFF2-40B4-BE49-F238E27FC236}">
                <a16:creationId xmlns:a16="http://schemas.microsoft.com/office/drawing/2014/main" id="{A7C45BCB-0B8E-4E0E-842A-DD554B68B1C0}"/>
              </a:ext>
            </a:extLst>
          </p:cNvPr>
          <p:cNvSpPr/>
          <p:nvPr/>
        </p:nvSpPr>
        <p:spPr>
          <a:xfrm>
            <a:off x="7648558" y="2795360"/>
            <a:ext cx="335647" cy="33564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1" name="Trapezoid 13">
            <a:extLst>
              <a:ext uri="{FF2B5EF4-FFF2-40B4-BE49-F238E27FC236}">
                <a16:creationId xmlns:a16="http://schemas.microsoft.com/office/drawing/2014/main" id="{EAB635DE-58EF-4585-A0F5-0790A1957A5B}"/>
              </a:ext>
            </a:extLst>
          </p:cNvPr>
          <p:cNvSpPr/>
          <p:nvPr/>
        </p:nvSpPr>
        <p:spPr>
          <a:xfrm>
            <a:off x="4332749" y="2054252"/>
            <a:ext cx="361838" cy="305956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2" name="Rounded Rectangle 7">
            <a:extLst>
              <a:ext uri="{FF2B5EF4-FFF2-40B4-BE49-F238E27FC236}">
                <a16:creationId xmlns:a16="http://schemas.microsoft.com/office/drawing/2014/main" id="{890A206E-8EB0-46CB-87E5-BB62DA827BE4}"/>
              </a:ext>
            </a:extLst>
          </p:cNvPr>
          <p:cNvSpPr/>
          <p:nvPr/>
        </p:nvSpPr>
        <p:spPr>
          <a:xfrm>
            <a:off x="6063254" y="2046918"/>
            <a:ext cx="185271" cy="32062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3" name="Rectangle 18">
            <a:extLst>
              <a:ext uri="{FF2B5EF4-FFF2-40B4-BE49-F238E27FC236}">
                <a16:creationId xmlns:a16="http://schemas.microsoft.com/office/drawing/2014/main" id="{D8BFBE69-EC90-491A-A905-789398F4B3A8}"/>
              </a:ext>
            </a:extLst>
          </p:cNvPr>
          <p:cNvSpPr/>
          <p:nvPr/>
        </p:nvSpPr>
        <p:spPr>
          <a:xfrm>
            <a:off x="4970957" y="2074010"/>
            <a:ext cx="335348" cy="266441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4" name="Rounded Rectangle 25">
            <a:extLst>
              <a:ext uri="{FF2B5EF4-FFF2-40B4-BE49-F238E27FC236}">
                <a16:creationId xmlns:a16="http://schemas.microsoft.com/office/drawing/2014/main" id="{4572E89B-D1A8-4A73-807F-C57BE0137D47}"/>
              </a:ext>
            </a:extLst>
          </p:cNvPr>
          <p:cNvSpPr/>
          <p:nvPr/>
        </p:nvSpPr>
        <p:spPr>
          <a:xfrm>
            <a:off x="5582675" y="2063662"/>
            <a:ext cx="204209" cy="287136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5" name="Chord 14">
            <a:extLst>
              <a:ext uri="{FF2B5EF4-FFF2-40B4-BE49-F238E27FC236}">
                <a16:creationId xmlns:a16="http://schemas.microsoft.com/office/drawing/2014/main" id="{55CB0732-5078-415F-A13A-7992B69C1679}"/>
              </a:ext>
            </a:extLst>
          </p:cNvPr>
          <p:cNvSpPr/>
          <p:nvPr/>
        </p:nvSpPr>
        <p:spPr>
          <a:xfrm>
            <a:off x="4739580" y="4101013"/>
            <a:ext cx="350089" cy="441784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6" name="Rounded Rectangle 6">
            <a:extLst>
              <a:ext uri="{FF2B5EF4-FFF2-40B4-BE49-F238E27FC236}">
                <a16:creationId xmlns:a16="http://schemas.microsoft.com/office/drawing/2014/main" id="{11DB8BB9-D675-470D-AC1D-C9EF80405172}"/>
              </a:ext>
            </a:extLst>
          </p:cNvPr>
          <p:cNvSpPr/>
          <p:nvPr/>
        </p:nvSpPr>
        <p:spPr>
          <a:xfrm>
            <a:off x="3709354" y="2008765"/>
            <a:ext cx="347025" cy="352816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7" name="Oval 66">
            <a:extLst>
              <a:ext uri="{FF2B5EF4-FFF2-40B4-BE49-F238E27FC236}">
                <a16:creationId xmlns:a16="http://schemas.microsoft.com/office/drawing/2014/main" id="{64136ECC-E882-4D1E-8298-06A6A02A6E1A}"/>
              </a:ext>
            </a:extLst>
          </p:cNvPr>
          <p:cNvSpPr/>
          <p:nvPr/>
        </p:nvSpPr>
        <p:spPr>
          <a:xfrm rot="20700000">
            <a:off x="4888177" y="2802702"/>
            <a:ext cx="374702" cy="320962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8" name="Isosceles Triangle 13">
            <a:extLst>
              <a:ext uri="{FF2B5EF4-FFF2-40B4-BE49-F238E27FC236}">
                <a16:creationId xmlns:a16="http://schemas.microsoft.com/office/drawing/2014/main" id="{A54A6140-C0D9-4440-A5D4-E05BC900724C}"/>
              </a:ext>
            </a:extLst>
          </p:cNvPr>
          <p:cNvSpPr/>
          <p:nvPr/>
        </p:nvSpPr>
        <p:spPr>
          <a:xfrm rot="10800000">
            <a:off x="4239875" y="4067280"/>
            <a:ext cx="257150" cy="509250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9" name="Smiley Face 14">
            <a:extLst>
              <a:ext uri="{FF2B5EF4-FFF2-40B4-BE49-F238E27FC236}">
                <a16:creationId xmlns:a16="http://schemas.microsoft.com/office/drawing/2014/main" id="{BD37565A-D14C-4133-B9E1-D7F8BF1C6551}"/>
              </a:ext>
            </a:extLst>
          </p:cNvPr>
          <p:cNvSpPr/>
          <p:nvPr/>
        </p:nvSpPr>
        <p:spPr>
          <a:xfrm>
            <a:off x="5898553" y="4130712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0" name="Smiley Face 12">
            <a:extLst>
              <a:ext uri="{FF2B5EF4-FFF2-40B4-BE49-F238E27FC236}">
                <a16:creationId xmlns:a16="http://schemas.microsoft.com/office/drawing/2014/main" id="{7F01996A-EF70-44A8-AD2D-1E270513DCED}"/>
              </a:ext>
            </a:extLst>
          </p:cNvPr>
          <p:cNvSpPr/>
          <p:nvPr/>
        </p:nvSpPr>
        <p:spPr>
          <a:xfrm>
            <a:off x="7635601" y="4130712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1" name="Smiley Face 15">
            <a:extLst>
              <a:ext uri="{FF2B5EF4-FFF2-40B4-BE49-F238E27FC236}">
                <a16:creationId xmlns:a16="http://schemas.microsoft.com/office/drawing/2014/main" id="{7DB0A6EE-0534-4660-BA3C-A3E8C9FF112F}"/>
              </a:ext>
            </a:extLst>
          </p:cNvPr>
          <p:cNvSpPr/>
          <p:nvPr/>
        </p:nvSpPr>
        <p:spPr>
          <a:xfrm>
            <a:off x="6480365" y="4132809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2" name="Oval 37">
            <a:extLst>
              <a:ext uri="{FF2B5EF4-FFF2-40B4-BE49-F238E27FC236}">
                <a16:creationId xmlns:a16="http://schemas.microsoft.com/office/drawing/2014/main" id="{1430B71C-D580-4CA6-A442-26AED5FAE293}"/>
              </a:ext>
            </a:extLst>
          </p:cNvPr>
          <p:cNvSpPr/>
          <p:nvPr/>
        </p:nvSpPr>
        <p:spPr>
          <a:xfrm>
            <a:off x="8217414" y="4128388"/>
            <a:ext cx="387034" cy="3870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3" name="Smiley Face 14">
            <a:extLst>
              <a:ext uri="{FF2B5EF4-FFF2-40B4-BE49-F238E27FC236}">
                <a16:creationId xmlns:a16="http://schemas.microsoft.com/office/drawing/2014/main" id="{77504E11-68B3-460A-979B-D56E2900C922}"/>
              </a:ext>
            </a:extLst>
          </p:cNvPr>
          <p:cNvSpPr/>
          <p:nvPr/>
        </p:nvSpPr>
        <p:spPr>
          <a:xfrm>
            <a:off x="7057983" y="4132809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4" name="Rectangle 16">
            <a:extLst>
              <a:ext uri="{FF2B5EF4-FFF2-40B4-BE49-F238E27FC236}">
                <a16:creationId xmlns:a16="http://schemas.microsoft.com/office/drawing/2014/main" id="{EE8124F3-717D-48CF-A47F-1E6B4110895D}"/>
              </a:ext>
            </a:extLst>
          </p:cNvPr>
          <p:cNvSpPr/>
          <p:nvPr/>
        </p:nvSpPr>
        <p:spPr>
          <a:xfrm rot="2700000">
            <a:off x="4333760" y="2724811"/>
            <a:ext cx="265920" cy="47674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Rectangle 9">
            <a:extLst>
              <a:ext uri="{FF2B5EF4-FFF2-40B4-BE49-F238E27FC236}">
                <a16:creationId xmlns:a16="http://schemas.microsoft.com/office/drawing/2014/main" id="{444E6227-4972-4DE6-BEB0-C3FC42991182}"/>
              </a:ext>
            </a:extLst>
          </p:cNvPr>
          <p:cNvSpPr/>
          <p:nvPr/>
        </p:nvSpPr>
        <p:spPr>
          <a:xfrm>
            <a:off x="3702389" y="2741950"/>
            <a:ext cx="360125" cy="33710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Round Same Side Corner Rectangle 6">
            <a:extLst>
              <a:ext uri="{FF2B5EF4-FFF2-40B4-BE49-F238E27FC236}">
                <a16:creationId xmlns:a16="http://schemas.microsoft.com/office/drawing/2014/main" id="{11207448-F26A-4EF1-8764-2D6798600849}"/>
              </a:ext>
            </a:extLst>
          </p:cNvPr>
          <p:cNvSpPr/>
          <p:nvPr/>
        </p:nvSpPr>
        <p:spPr>
          <a:xfrm rot="2700000">
            <a:off x="5462844" y="4060819"/>
            <a:ext cx="130246" cy="52217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7" name="Frame 17">
            <a:extLst>
              <a:ext uri="{FF2B5EF4-FFF2-40B4-BE49-F238E27FC236}">
                <a16:creationId xmlns:a16="http://schemas.microsoft.com/office/drawing/2014/main" id="{1278BF84-DDF3-43F8-88E4-A0F28E4079EF}"/>
              </a:ext>
            </a:extLst>
          </p:cNvPr>
          <p:cNvSpPr/>
          <p:nvPr/>
        </p:nvSpPr>
        <p:spPr>
          <a:xfrm>
            <a:off x="3685358" y="3471419"/>
            <a:ext cx="347025" cy="34702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8" name="Rounded Rectangle 5">
            <a:extLst>
              <a:ext uri="{FF2B5EF4-FFF2-40B4-BE49-F238E27FC236}">
                <a16:creationId xmlns:a16="http://schemas.microsoft.com/office/drawing/2014/main" id="{B5A177C8-7AB0-4E40-873A-70F231B3FA06}"/>
              </a:ext>
            </a:extLst>
          </p:cNvPr>
          <p:cNvSpPr/>
          <p:nvPr/>
        </p:nvSpPr>
        <p:spPr>
          <a:xfrm flipH="1">
            <a:off x="7595854" y="2065085"/>
            <a:ext cx="344621" cy="284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Teardrop 1">
            <a:extLst>
              <a:ext uri="{FF2B5EF4-FFF2-40B4-BE49-F238E27FC236}">
                <a16:creationId xmlns:a16="http://schemas.microsoft.com/office/drawing/2014/main" id="{45BBC696-75E7-44AB-A411-9B80C52FFE5A}"/>
              </a:ext>
            </a:extLst>
          </p:cNvPr>
          <p:cNvSpPr/>
          <p:nvPr/>
        </p:nvSpPr>
        <p:spPr>
          <a:xfrm rot="18805991">
            <a:off x="7612430" y="1372092"/>
            <a:ext cx="376862" cy="372930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0" name="Rectangle 130">
            <a:extLst>
              <a:ext uri="{FF2B5EF4-FFF2-40B4-BE49-F238E27FC236}">
                <a16:creationId xmlns:a16="http://schemas.microsoft.com/office/drawing/2014/main" id="{F7759672-254A-46D2-98DF-B919494C603A}"/>
              </a:ext>
            </a:extLst>
          </p:cNvPr>
          <p:cNvSpPr/>
          <p:nvPr/>
        </p:nvSpPr>
        <p:spPr>
          <a:xfrm>
            <a:off x="8162947" y="1372137"/>
            <a:ext cx="371900" cy="373588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1" name="Right Triangle 17">
            <a:extLst>
              <a:ext uri="{FF2B5EF4-FFF2-40B4-BE49-F238E27FC236}">
                <a16:creationId xmlns:a16="http://schemas.microsoft.com/office/drawing/2014/main" id="{5B989D8F-E127-48E7-B329-C52CA522C191}"/>
              </a:ext>
            </a:extLst>
          </p:cNvPr>
          <p:cNvSpPr>
            <a:spLocks noChangeAspect="1"/>
          </p:cNvSpPr>
          <p:nvPr/>
        </p:nvSpPr>
        <p:spPr>
          <a:xfrm>
            <a:off x="7091217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2" name="Right Triangle 17">
            <a:extLst>
              <a:ext uri="{FF2B5EF4-FFF2-40B4-BE49-F238E27FC236}">
                <a16:creationId xmlns:a16="http://schemas.microsoft.com/office/drawing/2014/main" id="{D61B263F-9E2B-4D6D-AE92-C6B011C62C98}"/>
              </a:ext>
            </a:extLst>
          </p:cNvPr>
          <p:cNvSpPr>
            <a:spLocks noChangeAspect="1"/>
          </p:cNvSpPr>
          <p:nvPr/>
        </p:nvSpPr>
        <p:spPr>
          <a:xfrm>
            <a:off x="6493638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3" name="Right Triangle 17">
            <a:extLst>
              <a:ext uri="{FF2B5EF4-FFF2-40B4-BE49-F238E27FC236}">
                <a16:creationId xmlns:a16="http://schemas.microsoft.com/office/drawing/2014/main" id="{5E5AE7B0-988E-44BF-89EA-013033086F96}"/>
              </a:ext>
            </a:extLst>
          </p:cNvPr>
          <p:cNvSpPr>
            <a:spLocks noChangeAspect="1"/>
          </p:cNvSpPr>
          <p:nvPr/>
        </p:nvSpPr>
        <p:spPr>
          <a:xfrm>
            <a:off x="7688796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4" name="Oval 44">
            <a:extLst>
              <a:ext uri="{FF2B5EF4-FFF2-40B4-BE49-F238E27FC236}">
                <a16:creationId xmlns:a16="http://schemas.microsoft.com/office/drawing/2014/main" id="{94195A6D-E3B2-4E10-BD54-AC5E4FED7A15}"/>
              </a:ext>
            </a:extLst>
          </p:cNvPr>
          <p:cNvSpPr>
            <a:spLocks noChangeAspect="1"/>
          </p:cNvSpPr>
          <p:nvPr/>
        </p:nvSpPr>
        <p:spPr>
          <a:xfrm>
            <a:off x="8286375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9207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B</a:t>
            </a:r>
            <a:endParaRPr lang="ko-KR" altLang="en-US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498F118-A499-4B21-B862-4AD590EA9D7F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5678D4C-A154-419A-8044-17CD223A0494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689410B-7998-49A7-884A-73F8E4A21EE4}"/>
              </a:ext>
            </a:extLst>
          </p:cNvPr>
          <p:cNvSpPr txBox="1"/>
          <p:nvPr/>
        </p:nvSpPr>
        <p:spPr>
          <a:xfrm>
            <a:off x="711704" y="3075806"/>
            <a:ext cx="2375564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zh-CN" sz="2400" b="1" dirty="0">
                <a:solidFill>
                  <a:schemeClr val="bg1"/>
                </a:solidFill>
                <a:cs typeface="Arial" pitchFamily="34" charset="0"/>
              </a:rPr>
              <a:t>POWERPOINT</a:t>
            </a:r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 TEMPLATES</a:t>
            </a:r>
          </a:p>
        </p:txBody>
      </p:sp>
      <p:sp>
        <p:nvSpPr>
          <p:cNvPr id="97" name="Isosceles Triangle 68">
            <a:extLst>
              <a:ext uri="{FF2B5EF4-FFF2-40B4-BE49-F238E27FC236}">
                <a16:creationId xmlns:a16="http://schemas.microsoft.com/office/drawing/2014/main" id="{C692AC20-037B-463D-966D-2856F62E76DD}"/>
              </a:ext>
            </a:extLst>
          </p:cNvPr>
          <p:cNvSpPr/>
          <p:nvPr/>
        </p:nvSpPr>
        <p:spPr>
          <a:xfrm rot="10800000">
            <a:off x="6076603" y="3430121"/>
            <a:ext cx="154974" cy="482618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8" name="Rectangle 9">
            <a:extLst>
              <a:ext uri="{FF2B5EF4-FFF2-40B4-BE49-F238E27FC236}">
                <a16:creationId xmlns:a16="http://schemas.microsoft.com/office/drawing/2014/main" id="{69EAB4AC-CD81-4677-B899-06FB5FAECCA5}"/>
              </a:ext>
            </a:extLst>
          </p:cNvPr>
          <p:cNvSpPr/>
          <p:nvPr/>
        </p:nvSpPr>
        <p:spPr>
          <a:xfrm>
            <a:off x="6472358" y="3485841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9" name="Isosceles Triangle 8">
            <a:extLst>
              <a:ext uri="{FF2B5EF4-FFF2-40B4-BE49-F238E27FC236}">
                <a16:creationId xmlns:a16="http://schemas.microsoft.com/office/drawing/2014/main" id="{CD23E3F1-E2DD-41E9-A492-E08967771EDD}"/>
              </a:ext>
            </a:extLst>
          </p:cNvPr>
          <p:cNvSpPr/>
          <p:nvPr/>
        </p:nvSpPr>
        <p:spPr>
          <a:xfrm rot="16200000">
            <a:off x="3610095" y="2744881"/>
            <a:ext cx="311874" cy="371836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0" name="Donut 8">
            <a:extLst>
              <a:ext uri="{FF2B5EF4-FFF2-40B4-BE49-F238E27FC236}">
                <a16:creationId xmlns:a16="http://schemas.microsoft.com/office/drawing/2014/main" id="{76465097-E922-46E2-B251-BBC0EA60CD70}"/>
              </a:ext>
            </a:extLst>
          </p:cNvPr>
          <p:cNvSpPr/>
          <p:nvPr/>
        </p:nvSpPr>
        <p:spPr>
          <a:xfrm>
            <a:off x="7202344" y="2726749"/>
            <a:ext cx="341413" cy="408098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1" name="Freeform 18">
            <a:extLst>
              <a:ext uri="{FF2B5EF4-FFF2-40B4-BE49-F238E27FC236}">
                <a16:creationId xmlns:a16="http://schemas.microsoft.com/office/drawing/2014/main" id="{71DA4CE2-CAF8-4788-BA78-8A7D8B1F3961}"/>
              </a:ext>
            </a:extLst>
          </p:cNvPr>
          <p:cNvSpPr/>
          <p:nvPr/>
        </p:nvSpPr>
        <p:spPr>
          <a:xfrm>
            <a:off x="7644583" y="3526543"/>
            <a:ext cx="359044" cy="289775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2" name="Oval 7">
            <a:extLst>
              <a:ext uri="{FF2B5EF4-FFF2-40B4-BE49-F238E27FC236}">
                <a16:creationId xmlns:a16="http://schemas.microsoft.com/office/drawing/2014/main" id="{C2405C1E-9542-4A62-A12D-4BE168228C0B}"/>
              </a:ext>
            </a:extLst>
          </p:cNvPr>
          <p:cNvSpPr/>
          <p:nvPr/>
        </p:nvSpPr>
        <p:spPr>
          <a:xfrm>
            <a:off x="7748036" y="2750160"/>
            <a:ext cx="361277" cy="3612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3" name="Freeform 20">
            <a:extLst>
              <a:ext uri="{FF2B5EF4-FFF2-40B4-BE49-F238E27FC236}">
                <a16:creationId xmlns:a16="http://schemas.microsoft.com/office/drawing/2014/main" id="{910A5CCB-2B2B-4C0C-AB79-A2FA4CDF2115}"/>
              </a:ext>
            </a:extLst>
          </p:cNvPr>
          <p:cNvSpPr/>
          <p:nvPr/>
        </p:nvSpPr>
        <p:spPr>
          <a:xfrm>
            <a:off x="8271827" y="4162169"/>
            <a:ext cx="376670" cy="402560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4" name="Rounded Rectangle 25">
            <a:extLst>
              <a:ext uri="{FF2B5EF4-FFF2-40B4-BE49-F238E27FC236}">
                <a16:creationId xmlns:a16="http://schemas.microsoft.com/office/drawing/2014/main" id="{850DEBF6-997F-4777-B74A-0A42E2CDE3A1}"/>
              </a:ext>
            </a:extLst>
          </p:cNvPr>
          <p:cNvSpPr/>
          <p:nvPr/>
        </p:nvSpPr>
        <p:spPr>
          <a:xfrm>
            <a:off x="8254078" y="2047226"/>
            <a:ext cx="412168" cy="30205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5" name="Block Arc 41">
            <a:extLst>
              <a:ext uri="{FF2B5EF4-FFF2-40B4-BE49-F238E27FC236}">
                <a16:creationId xmlns:a16="http://schemas.microsoft.com/office/drawing/2014/main" id="{C742B2C9-EC55-49E8-8782-4D337B636CCD}"/>
              </a:ext>
            </a:extLst>
          </p:cNvPr>
          <p:cNvSpPr/>
          <p:nvPr/>
        </p:nvSpPr>
        <p:spPr>
          <a:xfrm>
            <a:off x="7187564" y="4163165"/>
            <a:ext cx="395557" cy="400568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6" name="Round Same Side Corner Rectangle 11">
            <a:extLst>
              <a:ext uri="{FF2B5EF4-FFF2-40B4-BE49-F238E27FC236}">
                <a16:creationId xmlns:a16="http://schemas.microsoft.com/office/drawing/2014/main" id="{B0A6A0BA-12A9-4F43-8861-52075AA126DB}"/>
              </a:ext>
            </a:extLst>
          </p:cNvPr>
          <p:cNvSpPr/>
          <p:nvPr/>
        </p:nvSpPr>
        <p:spPr>
          <a:xfrm rot="9900000">
            <a:off x="7717589" y="1270728"/>
            <a:ext cx="407173" cy="34581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7" name="Donut 39">
            <a:extLst>
              <a:ext uri="{FF2B5EF4-FFF2-40B4-BE49-F238E27FC236}">
                <a16:creationId xmlns:a16="http://schemas.microsoft.com/office/drawing/2014/main" id="{191760F2-FBF7-48C8-A78F-31389395C4A9}"/>
              </a:ext>
            </a:extLst>
          </p:cNvPr>
          <p:cNvSpPr/>
          <p:nvPr/>
        </p:nvSpPr>
        <p:spPr>
          <a:xfrm>
            <a:off x="3530744" y="3469364"/>
            <a:ext cx="404132" cy="40413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8" name="Freeform 25">
            <a:extLst>
              <a:ext uri="{FF2B5EF4-FFF2-40B4-BE49-F238E27FC236}">
                <a16:creationId xmlns:a16="http://schemas.microsoft.com/office/drawing/2014/main" id="{CAAA6178-F4E0-4D32-B062-4E1CEC611C49}"/>
              </a:ext>
            </a:extLst>
          </p:cNvPr>
          <p:cNvSpPr/>
          <p:nvPr/>
        </p:nvSpPr>
        <p:spPr>
          <a:xfrm>
            <a:off x="6704653" y="2749259"/>
            <a:ext cx="293412" cy="363079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9" name="Rectangle 36">
            <a:extLst>
              <a:ext uri="{FF2B5EF4-FFF2-40B4-BE49-F238E27FC236}">
                <a16:creationId xmlns:a16="http://schemas.microsoft.com/office/drawing/2014/main" id="{7BB14088-86F4-44BD-8760-62160D72F890}"/>
              </a:ext>
            </a:extLst>
          </p:cNvPr>
          <p:cNvSpPr/>
          <p:nvPr/>
        </p:nvSpPr>
        <p:spPr>
          <a:xfrm>
            <a:off x="4175657" y="3499408"/>
            <a:ext cx="411575" cy="34404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0" name="Rounded Rectangle 27">
            <a:extLst>
              <a:ext uri="{FF2B5EF4-FFF2-40B4-BE49-F238E27FC236}">
                <a16:creationId xmlns:a16="http://schemas.microsoft.com/office/drawing/2014/main" id="{403FB4AF-9235-4421-9276-6EE998F28911}"/>
              </a:ext>
            </a:extLst>
          </p:cNvPr>
          <p:cNvSpPr/>
          <p:nvPr/>
        </p:nvSpPr>
        <p:spPr>
          <a:xfrm>
            <a:off x="6388738" y="1280390"/>
            <a:ext cx="425042" cy="32649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1" name="Rounded Rectangle 7">
            <a:extLst>
              <a:ext uri="{FF2B5EF4-FFF2-40B4-BE49-F238E27FC236}">
                <a16:creationId xmlns:a16="http://schemas.microsoft.com/office/drawing/2014/main" id="{ECB1B772-5B55-4868-B47B-2E99355362A7}"/>
              </a:ext>
            </a:extLst>
          </p:cNvPr>
          <p:cNvSpPr/>
          <p:nvPr/>
        </p:nvSpPr>
        <p:spPr>
          <a:xfrm>
            <a:off x="7049617" y="1257171"/>
            <a:ext cx="432135" cy="37292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2" name="Chord 15">
            <a:extLst>
              <a:ext uri="{FF2B5EF4-FFF2-40B4-BE49-F238E27FC236}">
                <a16:creationId xmlns:a16="http://schemas.microsoft.com/office/drawing/2014/main" id="{B03FC901-7790-409A-B229-E6E873056567}"/>
              </a:ext>
            </a:extLst>
          </p:cNvPr>
          <p:cNvSpPr/>
          <p:nvPr/>
        </p:nvSpPr>
        <p:spPr>
          <a:xfrm>
            <a:off x="8360600" y="1226562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3" name="Rectangle 16">
            <a:extLst>
              <a:ext uri="{FF2B5EF4-FFF2-40B4-BE49-F238E27FC236}">
                <a16:creationId xmlns:a16="http://schemas.microsoft.com/office/drawing/2014/main" id="{E87F8649-8323-4D6A-8352-7D5C525ED499}"/>
              </a:ext>
            </a:extLst>
          </p:cNvPr>
          <p:cNvSpPr/>
          <p:nvPr/>
        </p:nvSpPr>
        <p:spPr>
          <a:xfrm>
            <a:off x="4828013" y="3529428"/>
            <a:ext cx="432135" cy="284005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4" name="Rounded Rectangle 6">
            <a:extLst>
              <a:ext uri="{FF2B5EF4-FFF2-40B4-BE49-F238E27FC236}">
                <a16:creationId xmlns:a16="http://schemas.microsoft.com/office/drawing/2014/main" id="{5C396F5D-F3D2-496A-9F49-9DAACF8975FF}"/>
              </a:ext>
            </a:extLst>
          </p:cNvPr>
          <p:cNvSpPr/>
          <p:nvPr/>
        </p:nvSpPr>
        <p:spPr>
          <a:xfrm>
            <a:off x="4156229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5" name="Rounded Rectangle 6">
            <a:extLst>
              <a:ext uri="{FF2B5EF4-FFF2-40B4-BE49-F238E27FC236}">
                <a16:creationId xmlns:a16="http://schemas.microsoft.com/office/drawing/2014/main" id="{E56D2ACD-6D66-4257-A6DF-718A7F293D0E}"/>
              </a:ext>
            </a:extLst>
          </p:cNvPr>
          <p:cNvSpPr/>
          <p:nvPr/>
        </p:nvSpPr>
        <p:spPr>
          <a:xfrm>
            <a:off x="4793335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6" name="Rounded Rectangle 6">
            <a:extLst>
              <a:ext uri="{FF2B5EF4-FFF2-40B4-BE49-F238E27FC236}">
                <a16:creationId xmlns:a16="http://schemas.microsoft.com/office/drawing/2014/main" id="{F81CB714-0336-42CE-8DA0-71106759B212}"/>
              </a:ext>
            </a:extLst>
          </p:cNvPr>
          <p:cNvSpPr/>
          <p:nvPr/>
        </p:nvSpPr>
        <p:spPr>
          <a:xfrm>
            <a:off x="5430441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7" name="Rounded Rectangle 6">
            <a:extLst>
              <a:ext uri="{FF2B5EF4-FFF2-40B4-BE49-F238E27FC236}">
                <a16:creationId xmlns:a16="http://schemas.microsoft.com/office/drawing/2014/main" id="{84FDBDB9-E7B9-4669-B5DA-B1E68D90DE3D}"/>
              </a:ext>
            </a:extLst>
          </p:cNvPr>
          <p:cNvSpPr/>
          <p:nvPr/>
        </p:nvSpPr>
        <p:spPr>
          <a:xfrm>
            <a:off x="6067547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8" name="Teardrop 6">
            <a:extLst>
              <a:ext uri="{FF2B5EF4-FFF2-40B4-BE49-F238E27FC236}">
                <a16:creationId xmlns:a16="http://schemas.microsoft.com/office/drawing/2014/main" id="{65241009-5883-4937-A4C6-AE43C3AD0952}"/>
              </a:ext>
            </a:extLst>
          </p:cNvPr>
          <p:cNvSpPr/>
          <p:nvPr/>
        </p:nvSpPr>
        <p:spPr>
          <a:xfrm rot="8100000">
            <a:off x="8313590" y="2784226"/>
            <a:ext cx="293144" cy="293145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9" name="Donut 24">
            <a:extLst>
              <a:ext uri="{FF2B5EF4-FFF2-40B4-BE49-F238E27FC236}">
                <a16:creationId xmlns:a16="http://schemas.microsoft.com/office/drawing/2014/main" id="{8EE2A6C6-A048-4EF3-BFD3-16C924C76946}"/>
              </a:ext>
            </a:extLst>
          </p:cNvPr>
          <p:cNvSpPr/>
          <p:nvPr/>
        </p:nvSpPr>
        <p:spPr>
          <a:xfrm>
            <a:off x="4603191" y="1979686"/>
            <a:ext cx="433604" cy="43713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0" name="Chord 38">
            <a:extLst>
              <a:ext uri="{FF2B5EF4-FFF2-40B4-BE49-F238E27FC236}">
                <a16:creationId xmlns:a16="http://schemas.microsoft.com/office/drawing/2014/main" id="{26DD1361-24C9-4626-99FF-4C0A4B437A63}"/>
              </a:ext>
            </a:extLst>
          </p:cNvPr>
          <p:cNvSpPr/>
          <p:nvPr/>
        </p:nvSpPr>
        <p:spPr>
          <a:xfrm>
            <a:off x="5277177" y="1979317"/>
            <a:ext cx="340508" cy="437873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1" name="Heart 38">
            <a:extLst>
              <a:ext uri="{FF2B5EF4-FFF2-40B4-BE49-F238E27FC236}">
                <a16:creationId xmlns:a16="http://schemas.microsoft.com/office/drawing/2014/main" id="{39C9F67F-9D33-48FC-8854-AE7EFF107876}"/>
              </a:ext>
            </a:extLst>
          </p:cNvPr>
          <p:cNvSpPr/>
          <p:nvPr/>
        </p:nvSpPr>
        <p:spPr>
          <a:xfrm>
            <a:off x="5770720" y="1252545"/>
            <a:ext cx="382181" cy="382181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2" name="Round Same Side Corner Rectangle 19">
            <a:extLst>
              <a:ext uri="{FF2B5EF4-FFF2-40B4-BE49-F238E27FC236}">
                <a16:creationId xmlns:a16="http://schemas.microsoft.com/office/drawing/2014/main" id="{482F9721-1AF0-4D24-82EE-D8364A6BA7AA}"/>
              </a:ext>
            </a:extLst>
          </p:cNvPr>
          <p:cNvSpPr/>
          <p:nvPr/>
        </p:nvSpPr>
        <p:spPr>
          <a:xfrm>
            <a:off x="7782928" y="4184858"/>
            <a:ext cx="289093" cy="357183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3" name="Rectangle 23">
            <a:extLst>
              <a:ext uri="{FF2B5EF4-FFF2-40B4-BE49-F238E27FC236}">
                <a16:creationId xmlns:a16="http://schemas.microsoft.com/office/drawing/2014/main" id="{C1C95AE6-258C-433E-B844-962F6F8D7FA5}"/>
              </a:ext>
            </a:extLst>
          </p:cNvPr>
          <p:cNvSpPr/>
          <p:nvPr/>
        </p:nvSpPr>
        <p:spPr>
          <a:xfrm>
            <a:off x="3527955" y="4223407"/>
            <a:ext cx="476152" cy="280084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4" name="Oval 31">
            <a:extLst>
              <a:ext uri="{FF2B5EF4-FFF2-40B4-BE49-F238E27FC236}">
                <a16:creationId xmlns:a16="http://schemas.microsoft.com/office/drawing/2014/main" id="{ADB3A9A9-65BB-425E-B5D8-F1BFB7777A23}"/>
              </a:ext>
            </a:extLst>
          </p:cNvPr>
          <p:cNvSpPr/>
          <p:nvPr/>
        </p:nvSpPr>
        <p:spPr>
          <a:xfrm>
            <a:off x="6633502" y="4184654"/>
            <a:ext cx="354255" cy="357590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5" name="Rectangle 23">
            <a:extLst>
              <a:ext uri="{FF2B5EF4-FFF2-40B4-BE49-F238E27FC236}">
                <a16:creationId xmlns:a16="http://schemas.microsoft.com/office/drawing/2014/main" id="{8489585B-F909-4C5D-92E4-703532232E1B}"/>
              </a:ext>
            </a:extLst>
          </p:cNvPr>
          <p:cNvSpPr/>
          <p:nvPr/>
        </p:nvSpPr>
        <p:spPr>
          <a:xfrm>
            <a:off x="4736303" y="4206900"/>
            <a:ext cx="485828" cy="313098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6" name="Oval 31">
            <a:extLst>
              <a:ext uri="{FF2B5EF4-FFF2-40B4-BE49-F238E27FC236}">
                <a16:creationId xmlns:a16="http://schemas.microsoft.com/office/drawing/2014/main" id="{9E001AD0-005A-4DB6-9477-D948C23678B3}"/>
              </a:ext>
            </a:extLst>
          </p:cNvPr>
          <p:cNvSpPr/>
          <p:nvPr/>
        </p:nvSpPr>
        <p:spPr>
          <a:xfrm>
            <a:off x="5421938" y="4162596"/>
            <a:ext cx="407177" cy="401707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7" name="Teardrop 17">
            <a:extLst>
              <a:ext uri="{FF2B5EF4-FFF2-40B4-BE49-F238E27FC236}">
                <a16:creationId xmlns:a16="http://schemas.microsoft.com/office/drawing/2014/main" id="{81D2B469-8B15-4C14-8AC6-79E708EF3FE5}"/>
              </a:ext>
            </a:extLst>
          </p:cNvPr>
          <p:cNvSpPr/>
          <p:nvPr/>
        </p:nvSpPr>
        <p:spPr>
          <a:xfrm rot="18900000">
            <a:off x="4203914" y="4194545"/>
            <a:ext cx="332582" cy="337808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8" name="Rectangle 23">
            <a:extLst>
              <a:ext uri="{FF2B5EF4-FFF2-40B4-BE49-F238E27FC236}">
                <a16:creationId xmlns:a16="http://schemas.microsoft.com/office/drawing/2014/main" id="{96518934-CB22-4EC8-85E1-1BC1652A4F74}"/>
              </a:ext>
            </a:extLst>
          </p:cNvPr>
          <p:cNvSpPr/>
          <p:nvPr/>
        </p:nvSpPr>
        <p:spPr>
          <a:xfrm>
            <a:off x="6028922" y="4159866"/>
            <a:ext cx="404773" cy="407167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9" name="Round Same Side Corner Rectangle 8">
            <a:extLst>
              <a:ext uri="{FF2B5EF4-FFF2-40B4-BE49-F238E27FC236}">
                <a16:creationId xmlns:a16="http://schemas.microsoft.com/office/drawing/2014/main" id="{4DC7AD97-A10C-432F-80E8-212A4AF0C796}"/>
              </a:ext>
            </a:extLst>
          </p:cNvPr>
          <p:cNvSpPr/>
          <p:nvPr/>
        </p:nvSpPr>
        <p:spPr>
          <a:xfrm>
            <a:off x="3677801" y="1211259"/>
            <a:ext cx="176460" cy="464752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0" name="Round Same Side Corner Rectangle 20">
            <a:extLst>
              <a:ext uri="{FF2B5EF4-FFF2-40B4-BE49-F238E27FC236}">
                <a16:creationId xmlns:a16="http://schemas.microsoft.com/office/drawing/2014/main" id="{1CEE5CC5-D0F9-4453-8571-2E4547DB6E62}"/>
              </a:ext>
            </a:extLst>
          </p:cNvPr>
          <p:cNvSpPr/>
          <p:nvPr/>
        </p:nvSpPr>
        <p:spPr>
          <a:xfrm rot="10800000">
            <a:off x="4090098" y="1209113"/>
            <a:ext cx="219879" cy="469045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1" name="Donut 87">
            <a:extLst>
              <a:ext uri="{FF2B5EF4-FFF2-40B4-BE49-F238E27FC236}">
                <a16:creationId xmlns:a16="http://schemas.microsoft.com/office/drawing/2014/main" id="{2B3DFCC9-5689-4A27-982D-29B314564BE2}"/>
              </a:ext>
            </a:extLst>
          </p:cNvPr>
          <p:cNvSpPr/>
          <p:nvPr/>
        </p:nvSpPr>
        <p:spPr>
          <a:xfrm>
            <a:off x="4545814" y="1274208"/>
            <a:ext cx="356471" cy="366339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2" name="Donut 90">
            <a:extLst>
              <a:ext uri="{FF2B5EF4-FFF2-40B4-BE49-F238E27FC236}">
                <a16:creationId xmlns:a16="http://schemas.microsoft.com/office/drawing/2014/main" id="{610B2AF9-12CD-4FEE-BE7C-2CED6A425159}"/>
              </a:ext>
            </a:extLst>
          </p:cNvPr>
          <p:cNvSpPr/>
          <p:nvPr/>
        </p:nvSpPr>
        <p:spPr>
          <a:xfrm>
            <a:off x="5161285" y="1247479"/>
            <a:ext cx="373598" cy="38181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3" name="Oval 6">
            <a:extLst>
              <a:ext uri="{FF2B5EF4-FFF2-40B4-BE49-F238E27FC236}">
                <a16:creationId xmlns:a16="http://schemas.microsoft.com/office/drawing/2014/main" id="{9A93F1FA-9EE7-42BF-84D7-8DF484E4805D}"/>
              </a:ext>
            </a:extLst>
          </p:cNvPr>
          <p:cNvSpPr/>
          <p:nvPr/>
        </p:nvSpPr>
        <p:spPr>
          <a:xfrm>
            <a:off x="5858067" y="2021781"/>
            <a:ext cx="356681" cy="352945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4" name="Block Arc 25">
            <a:extLst>
              <a:ext uri="{FF2B5EF4-FFF2-40B4-BE49-F238E27FC236}">
                <a16:creationId xmlns:a16="http://schemas.microsoft.com/office/drawing/2014/main" id="{34553534-6A9A-4929-A9B3-CEBBA4B94DB3}"/>
              </a:ext>
            </a:extLst>
          </p:cNvPr>
          <p:cNvSpPr/>
          <p:nvPr/>
        </p:nvSpPr>
        <p:spPr>
          <a:xfrm>
            <a:off x="4117415" y="2020993"/>
            <a:ext cx="245394" cy="354521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5" name="Block Arc 31">
            <a:extLst>
              <a:ext uri="{FF2B5EF4-FFF2-40B4-BE49-F238E27FC236}">
                <a16:creationId xmlns:a16="http://schemas.microsoft.com/office/drawing/2014/main" id="{97B99C87-7B4A-486F-899B-5B7FE7F2577F}"/>
              </a:ext>
            </a:extLst>
          </p:cNvPr>
          <p:cNvSpPr/>
          <p:nvPr/>
        </p:nvSpPr>
        <p:spPr>
          <a:xfrm>
            <a:off x="6455130" y="2020993"/>
            <a:ext cx="320167" cy="354521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6" name="Freeform 53">
            <a:extLst>
              <a:ext uri="{FF2B5EF4-FFF2-40B4-BE49-F238E27FC236}">
                <a16:creationId xmlns:a16="http://schemas.microsoft.com/office/drawing/2014/main" id="{69CCCDF1-07FC-4FF1-8949-24AEC7BFB5EA}"/>
              </a:ext>
            </a:extLst>
          </p:cNvPr>
          <p:cNvSpPr/>
          <p:nvPr/>
        </p:nvSpPr>
        <p:spPr>
          <a:xfrm>
            <a:off x="7662840" y="2018386"/>
            <a:ext cx="350856" cy="359735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7" name="Block Arc 10">
            <a:extLst>
              <a:ext uri="{FF2B5EF4-FFF2-40B4-BE49-F238E27FC236}">
                <a16:creationId xmlns:a16="http://schemas.microsoft.com/office/drawing/2014/main" id="{8A989C51-ACA7-47E0-85BC-E9DD9009C82E}"/>
              </a:ext>
            </a:extLst>
          </p:cNvPr>
          <p:cNvSpPr/>
          <p:nvPr/>
        </p:nvSpPr>
        <p:spPr>
          <a:xfrm>
            <a:off x="8244408" y="3525290"/>
            <a:ext cx="431509" cy="292281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8" name="Freeform 55">
            <a:extLst>
              <a:ext uri="{FF2B5EF4-FFF2-40B4-BE49-F238E27FC236}">
                <a16:creationId xmlns:a16="http://schemas.microsoft.com/office/drawing/2014/main" id="{196F8FE2-0C65-4ECE-A125-5DFFE7D96925}"/>
              </a:ext>
            </a:extLst>
          </p:cNvPr>
          <p:cNvSpPr/>
          <p:nvPr/>
        </p:nvSpPr>
        <p:spPr>
          <a:xfrm>
            <a:off x="3655029" y="1926261"/>
            <a:ext cx="222004" cy="54398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9" name="Round Same Side Corner Rectangle 36">
            <a:extLst>
              <a:ext uri="{FF2B5EF4-FFF2-40B4-BE49-F238E27FC236}">
                <a16:creationId xmlns:a16="http://schemas.microsoft.com/office/drawing/2014/main" id="{D7CB4A16-7AE8-4EA8-92A7-23A60B3DBFF0}"/>
              </a:ext>
            </a:extLst>
          </p:cNvPr>
          <p:cNvSpPr/>
          <p:nvPr/>
        </p:nvSpPr>
        <p:spPr>
          <a:xfrm>
            <a:off x="7015679" y="2037450"/>
            <a:ext cx="406779" cy="321606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0" name="Oval 21">
            <a:extLst>
              <a:ext uri="{FF2B5EF4-FFF2-40B4-BE49-F238E27FC236}">
                <a16:creationId xmlns:a16="http://schemas.microsoft.com/office/drawing/2014/main" id="{6A0E1A36-E7F1-4FE7-8B0D-4BCFCBC7CC59}"/>
              </a:ext>
            </a:extLst>
          </p:cNvPr>
          <p:cNvSpPr>
            <a:spLocks noChangeAspect="1"/>
          </p:cNvSpPr>
          <p:nvPr/>
        </p:nvSpPr>
        <p:spPr>
          <a:xfrm>
            <a:off x="5500929" y="3502585"/>
            <a:ext cx="334893" cy="33769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1" name="Oval 32">
            <a:extLst>
              <a:ext uri="{FF2B5EF4-FFF2-40B4-BE49-F238E27FC236}">
                <a16:creationId xmlns:a16="http://schemas.microsoft.com/office/drawing/2014/main" id="{C669368A-9B56-47B5-9912-F5FB8F192832}"/>
              </a:ext>
            </a:extLst>
          </p:cNvPr>
          <p:cNvSpPr/>
          <p:nvPr/>
        </p:nvSpPr>
        <p:spPr>
          <a:xfrm>
            <a:off x="7084921" y="3479620"/>
            <a:ext cx="318881" cy="383620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2" name="TextBox 49">
            <a:extLst>
              <a:ext uri="{FF2B5EF4-FFF2-40B4-BE49-F238E27FC236}">
                <a16:creationId xmlns:a16="http://schemas.microsoft.com/office/drawing/2014/main" id="{9CC5AD9A-A975-4D06-9F01-909B9304D0A9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CN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https://freeppt7.com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0393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C</a:t>
            </a:r>
            <a:endParaRPr lang="ko-KR" altLang="en-US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07A9AEA-C0F5-4469-859C-E3E9E1991932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EA41082-C1C5-40F8-8D2F-400E5693C3A1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DBB5BE7-5A9F-4A27-BD47-5C2668E4BB49}"/>
              </a:ext>
            </a:extLst>
          </p:cNvPr>
          <p:cNvSpPr txBox="1"/>
          <p:nvPr/>
        </p:nvSpPr>
        <p:spPr>
          <a:xfrm>
            <a:off x="711703" y="3075806"/>
            <a:ext cx="2388899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zh-CN" sz="2400" b="1" dirty="0">
                <a:solidFill>
                  <a:schemeClr val="bg1"/>
                </a:solidFill>
                <a:cs typeface="Arial" pitchFamily="34" charset="0"/>
              </a:rPr>
              <a:t>POWERPOINT</a:t>
            </a:r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 TEMPLATES</a:t>
            </a:r>
          </a:p>
        </p:txBody>
      </p:sp>
      <p:sp>
        <p:nvSpPr>
          <p:cNvPr id="58" name="Freeform 47">
            <a:extLst>
              <a:ext uri="{FF2B5EF4-FFF2-40B4-BE49-F238E27FC236}">
                <a16:creationId xmlns:a16="http://schemas.microsoft.com/office/drawing/2014/main" id="{25D44AA8-2EA0-4B22-B947-4E4A853CC230}"/>
              </a:ext>
            </a:extLst>
          </p:cNvPr>
          <p:cNvSpPr>
            <a:spLocks noChangeAspect="1"/>
          </p:cNvSpPr>
          <p:nvPr/>
        </p:nvSpPr>
        <p:spPr>
          <a:xfrm>
            <a:off x="3706960" y="1353413"/>
            <a:ext cx="360219" cy="360000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71474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858302 w 2014192"/>
              <a:gd name="connsiteY0" fmla="*/ 0 h 1958316"/>
              <a:gd name="connsiteX1" fmla="*/ 858302 w 2014192"/>
              <a:gd name="connsiteY1" fmla="*/ 0 h 1958316"/>
              <a:gd name="connsiteX2" fmla="*/ 1093914 w 2014192"/>
              <a:gd name="connsiteY2" fmla="*/ 5610 h 1958316"/>
              <a:gd name="connsiteX3" fmla="*/ 1088304 w 2014192"/>
              <a:gd name="connsiteY3" fmla="*/ 493664 h 1958316"/>
              <a:gd name="connsiteX4" fmla="*/ 1222940 w 2014192"/>
              <a:gd name="connsiteY4" fmla="*/ 572201 h 1958316"/>
              <a:gd name="connsiteX5" fmla="*/ 1419283 w 2014192"/>
              <a:gd name="connsiteY5" fmla="*/ 375858 h 1958316"/>
              <a:gd name="connsiteX6" fmla="*/ 1969045 w 2014192"/>
              <a:gd name="connsiteY6" fmla="*/ 1924167 h 1958316"/>
              <a:gd name="connsiteX7" fmla="*/ 1121962 w 2014192"/>
              <a:gd name="connsiteY7" fmla="*/ 1486600 h 1958316"/>
              <a:gd name="connsiteX8" fmla="*/ 1105134 w 2014192"/>
              <a:gd name="connsiteY8" fmla="*/ 1144403 h 1958316"/>
              <a:gd name="connsiteX9" fmla="*/ 1155622 w 2014192"/>
              <a:gd name="connsiteY9" fmla="*/ 757325 h 1958316"/>
              <a:gd name="connsiteX10" fmla="*/ 987327 w 2014192"/>
              <a:gd name="connsiteY10" fmla="*/ 611470 h 1958316"/>
              <a:gd name="connsiteX11" fmla="*/ 796594 w 2014192"/>
              <a:gd name="connsiteY11" fmla="*/ 751715 h 1958316"/>
              <a:gd name="connsiteX12" fmla="*/ 807813 w 2014192"/>
              <a:gd name="connsiteY12" fmla="*/ 1161232 h 1958316"/>
              <a:gd name="connsiteX13" fmla="*/ 852692 w 2014192"/>
              <a:gd name="connsiteY13" fmla="*/ 1509040 h 1958316"/>
              <a:gd name="connsiteX14" fmla="*/ 0 w 2014192"/>
              <a:gd name="connsiteY14" fmla="*/ 1952216 h 1958316"/>
              <a:gd name="connsiteX15" fmla="*/ 488054 w 2014192"/>
              <a:gd name="connsiteY15" fmla="*/ 375858 h 1958316"/>
              <a:gd name="connsiteX16" fmla="*/ 718056 w 2014192"/>
              <a:gd name="connsiteY16" fmla="*/ 611470 h 1958316"/>
              <a:gd name="connsiteX17" fmla="*/ 880741 w 2014192"/>
              <a:gd name="connsiteY17" fmla="*/ 499274 h 1958316"/>
              <a:gd name="connsiteX18" fmla="*/ 858302 w 2014192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7994 w 2103393"/>
              <a:gd name="connsiteY8" fmla="*/ 1194891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2384 w 2103393"/>
              <a:gd name="connsiteY8" fmla="*/ 117806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3064"/>
              <a:gd name="connsiteX1" fmla="*/ 947503 w 2103393"/>
              <a:gd name="connsiteY1" fmla="*/ 0 h 1963064"/>
              <a:gd name="connsiteX2" fmla="*/ 1183115 w 2103393"/>
              <a:gd name="connsiteY2" fmla="*/ 5610 h 1963064"/>
              <a:gd name="connsiteX3" fmla="*/ 1177505 w 2103393"/>
              <a:gd name="connsiteY3" fmla="*/ 493664 h 1963064"/>
              <a:gd name="connsiteX4" fmla="*/ 1312141 w 2103393"/>
              <a:gd name="connsiteY4" fmla="*/ 572201 h 1963064"/>
              <a:gd name="connsiteX5" fmla="*/ 1508484 w 2103393"/>
              <a:gd name="connsiteY5" fmla="*/ 375858 h 1963064"/>
              <a:gd name="connsiteX6" fmla="*/ 2058246 w 2103393"/>
              <a:gd name="connsiteY6" fmla="*/ 1924167 h 1963064"/>
              <a:gd name="connsiteX7" fmla="*/ 1244822 w 2103393"/>
              <a:gd name="connsiteY7" fmla="*/ 1514649 h 1963064"/>
              <a:gd name="connsiteX8" fmla="*/ 1205554 w 2103393"/>
              <a:gd name="connsiteY8" fmla="*/ 1200502 h 1963064"/>
              <a:gd name="connsiteX9" fmla="*/ 1244823 w 2103393"/>
              <a:gd name="connsiteY9" fmla="*/ 757325 h 1963064"/>
              <a:gd name="connsiteX10" fmla="*/ 1076528 w 2103393"/>
              <a:gd name="connsiteY10" fmla="*/ 611470 h 1963064"/>
              <a:gd name="connsiteX11" fmla="*/ 885795 w 2103393"/>
              <a:gd name="connsiteY11" fmla="*/ 751715 h 1963064"/>
              <a:gd name="connsiteX12" fmla="*/ 919453 w 2103393"/>
              <a:gd name="connsiteY12" fmla="*/ 1189281 h 1963064"/>
              <a:gd name="connsiteX13" fmla="*/ 891405 w 2103393"/>
              <a:gd name="connsiteY13" fmla="*/ 1509040 h 1963064"/>
              <a:gd name="connsiteX14" fmla="*/ 89201 w 2103393"/>
              <a:gd name="connsiteY14" fmla="*/ 1952216 h 1963064"/>
              <a:gd name="connsiteX15" fmla="*/ 577255 w 2103393"/>
              <a:gd name="connsiteY15" fmla="*/ 375858 h 1963064"/>
              <a:gd name="connsiteX16" fmla="*/ 807257 w 2103393"/>
              <a:gd name="connsiteY16" fmla="*/ 611470 h 1963064"/>
              <a:gd name="connsiteX17" fmla="*/ 969942 w 2103393"/>
              <a:gd name="connsiteY17" fmla="*/ 499274 h 1963064"/>
              <a:gd name="connsiteX18" fmla="*/ 947503 w 2103393"/>
              <a:gd name="connsiteY18" fmla="*/ 0 h 1963064"/>
              <a:gd name="connsiteX0" fmla="*/ 947503 w 2103393"/>
              <a:gd name="connsiteY0" fmla="*/ 0 h 1964995"/>
              <a:gd name="connsiteX1" fmla="*/ 947503 w 2103393"/>
              <a:gd name="connsiteY1" fmla="*/ 0 h 1964995"/>
              <a:gd name="connsiteX2" fmla="*/ 1183115 w 2103393"/>
              <a:gd name="connsiteY2" fmla="*/ 5610 h 1964995"/>
              <a:gd name="connsiteX3" fmla="*/ 1177505 w 2103393"/>
              <a:gd name="connsiteY3" fmla="*/ 493664 h 1964995"/>
              <a:gd name="connsiteX4" fmla="*/ 1312141 w 2103393"/>
              <a:gd name="connsiteY4" fmla="*/ 572201 h 1964995"/>
              <a:gd name="connsiteX5" fmla="*/ 1508484 w 2103393"/>
              <a:gd name="connsiteY5" fmla="*/ 375858 h 1964995"/>
              <a:gd name="connsiteX6" fmla="*/ 2058246 w 2103393"/>
              <a:gd name="connsiteY6" fmla="*/ 1924167 h 1964995"/>
              <a:gd name="connsiteX7" fmla="*/ 1244822 w 2103393"/>
              <a:gd name="connsiteY7" fmla="*/ 1514649 h 1964995"/>
              <a:gd name="connsiteX8" fmla="*/ 1205554 w 2103393"/>
              <a:gd name="connsiteY8" fmla="*/ 1200502 h 1964995"/>
              <a:gd name="connsiteX9" fmla="*/ 1244823 w 2103393"/>
              <a:gd name="connsiteY9" fmla="*/ 757325 h 1964995"/>
              <a:gd name="connsiteX10" fmla="*/ 1076528 w 2103393"/>
              <a:gd name="connsiteY10" fmla="*/ 611470 h 1964995"/>
              <a:gd name="connsiteX11" fmla="*/ 885795 w 2103393"/>
              <a:gd name="connsiteY11" fmla="*/ 751715 h 1964995"/>
              <a:gd name="connsiteX12" fmla="*/ 919453 w 2103393"/>
              <a:gd name="connsiteY12" fmla="*/ 1189281 h 1964995"/>
              <a:gd name="connsiteX13" fmla="*/ 891405 w 2103393"/>
              <a:gd name="connsiteY13" fmla="*/ 1509040 h 1964995"/>
              <a:gd name="connsiteX14" fmla="*/ 89201 w 2103393"/>
              <a:gd name="connsiteY14" fmla="*/ 1952216 h 1964995"/>
              <a:gd name="connsiteX15" fmla="*/ 577255 w 2103393"/>
              <a:gd name="connsiteY15" fmla="*/ 375858 h 1964995"/>
              <a:gd name="connsiteX16" fmla="*/ 807257 w 2103393"/>
              <a:gd name="connsiteY16" fmla="*/ 611470 h 1964995"/>
              <a:gd name="connsiteX17" fmla="*/ 969942 w 2103393"/>
              <a:gd name="connsiteY17" fmla="*/ 499274 h 1964995"/>
              <a:gd name="connsiteX18" fmla="*/ 947503 w 2103393"/>
              <a:gd name="connsiteY18" fmla="*/ 0 h 1964995"/>
              <a:gd name="connsiteX0" fmla="*/ 947503 w 2103393"/>
              <a:gd name="connsiteY0" fmla="*/ 13781 h 1978776"/>
              <a:gd name="connsiteX1" fmla="*/ 947503 w 2103393"/>
              <a:gd name="connsiteY1" fmla="*/ 13781 h 1978776"/>
              <a:gd name="connsiteX2" fmla="*/ 1183115 w 2103393"/>
              <a:gd name="connsiteY2" fmla="*/ 19391 h 1978776"/>
              <a:gd name="connsiteX3" fmla="*/ 1177505 w 2103393"/>
              <a:gd name="connsiteY3" fmla="*/ 507445 h 1978776"/>
              <a:gd name="connsiteX4" fmla="*/ 1312141 w 2103393"/>
              <a:gd name="connsiteY4" fmla="*/ 585982 h 1978776"/>
              <a:gd name="connsiteX5" fmla="*/ 1508484 w 2103393"/>
              <a:gd name="connsiteY5" fmla="*/ 389639 h 1978776"/>
              <a:gd name="connsiteX6" fmla="*/ 2058246 w 2103393"/>
              <a:gd name="connsiteY6" fmla="*/ 1937948 h 1978776"/>
              <a:gd name="connsiteX7" fmla="*/ 1244822 w 2103393"/>
              <a:gd name="connsiteY7" fmla="*/ 1528430 h 1978776"/>
              <a:gd name="connsiteX8" fmla="*/ 1205554 w 2103393"/>
              <a:gd name="connsiteY8" fmla="*/ 1214283 h 1978776"/>
              <a:gd name="connsiteX9" fmla="*/ 1244823 w 2103393"/>
              <a:gd name="connsiteY9" fmla="*/ 771106 h 1978776"/>
              <a:gd name="connsiteX10" fmla="*/ 1076528 w 2103393"/>
              <a:gd name="connsiteY10" fmla="*/ 625251 h 1978776"/>
              <a:gd name="connsiteX11" fmla="*/ 885795 w 2103393"/>
              <a:gd name="connsiteY11" fmla="*/ 765496 h 1978776"/>
              <a:gd name="connsiteX12" fmla="*/ 919453 w 2103393"/>
              <a:gd name="connsiteY12" fmla="*/ 1203062 h 1978776"/>
              <a:gd name="connsiteX13" fmla="*/ 891405 w 2103393"/>
              <a:gd name="connsiteY13" fmla="*/ 1522821 h 1978776"/>
              <a:gd name="connsiteX14" fmla="*/ 89201 w 2103393"/>
              <a:gd name="connsiteY14" fmla="*/ 1965997 h 1978776"/>
              <a:gd name="connsiteX15" fmla="*/ 577255 w 2103393"/>
              <a:gd name="connsiteY15" fmla="*/ 389639 h 1978776"/>
              <a:gd name="connsiteX16" fmla="*/ 807257 w 2103393"/>
              <a:gd name="connsiteY16" fmla="*/ 625251 h 1978776"/>
              <a:gd name="connsiteX17" fmla="*/ 969942 w 2103393"/>
              <a:gd name="connsiteY17" fmla="*/ 513055 h 1978776"/>
              <a:gd name="connsiteX18" fmla="*/ 947503 w 2103393"/>
              <a:gd name="connsiteY18" fmla="*/ 13781 h 1978776"/>
              <a:gd name="connsiteX0" fmla="*/ 964333 w 2103393"/>
              <a:gd name="connsiteY0" fmla="*/ 55026 h 1980752"/>
              <a:gd name="connsiteX1" fmla="*/ 947503 w 2103393"/>
              <a:gd name="connsiteY1" fmla="*/ 15757 h 1980752"/>
              <a:gd name="connsiteX2" fmla="*/ 1183115 w 2103393"/>
              <a:gd name="connsiteY2" fmla="*/ 21367 h 1980752"/>
              <a:gd name="connsiteX3" fmla="*/ 1177505 w 2103393"/>
              <a:gd name="connsiteY3" fmla="*/ 509421 h 1980752"/>
              <a:gd name="connsiteX4" fmla="*/ 1312141 w 2103393"/>
              <a:gd name="connsiteY4" fmla="*/ 587958 h 1980752"/>
              <a:gd name="connsiteX5" fmla="*/ 1508484 w 2103393"/>
              <a:gd name="connsiteY5" fmla="*/ 391615 h 1980752"/>
              <a:gd name="connsiteX6" fmla="*/ 2058246 w 2103393"/>
              <a:gd name="connsiteY6" fmla="*/ 1939924 h 1980752"/>
              <a:gd name="connsiteX7" fmla="*/ 1244822 w 2103393"/>
              <a:gd name="connsiteY7" fmla="*/ 1530406 h 1980752"/>
              <a:gd name="connsiteX8" fmla="*/ 1205554 w 2103393"/>
              <a:gd name="connsiteY8" fmla="*/ 1216259 h 1980752"/>
              <a:gd name="connsiteX9" fmla="*/ 1244823 w 2103393"/>
              <a:gd name="connsiteY9" fmla="*/ 773082 h 1980752"/>
              <a:gd name="connsiteX10" fmla="*/ 1076528 w 2103393"/>
              <a:gd name="connsiteY10" fmla="*/ 627227 h 1980752"/>
              <a:gd name="connsiteX11" fmla="*/ 885795 w 2103393"/>
              <a:gd name="connsiteY11" fmla="*/ 767472 h 1980752"/>
              <a:gd name="connsiteX12" fmla="*/ 919453 w 2103393"/>
              <a:gd name="connsiteY12" fmla="*/ 1205038 h 1980752"/>
              <a:gd name="connsiteX13" fmla="*/ 891405 w 2103393"/>
              <a:gd name="connsiteY13" fmla="*/ 1524797 h 1980752"/>
              <a:gd name="connsiteX14" fmla="*/ 89201 w 2103393"/>
              <a:gd name="connsiteY14" fmla="*/ 1967973 h 1980752"/>
              <a:gd name="connsiteX15" fmla="*/ 577255 w 2103393"/>
              <a:gd name="connsiteY15" fmla="*/ 391615 h 1980752"/>
              <a:gd name="connsiteX16" fmla="*/ 807257 w 2103393"/>
              <a:gd name="connsiteY16" fmla="*/ 627227 h 1980752"/>
              <a:gd name="connsiteX17" fmla="*/ 969942 w 2103393"/>
              <a:gd name="connsiteY17" fmla="*/ 515031 h 1980752"/>
              <a:gd name="connsiteX18" fmla="*/ 964333 w 2103393"/>
              <a:gd name="connsiteY18" fmla="*/ 55026 h 1980752"/>
              <a:gd name="connsiteX0" fmla="*/ 913845 w 2103393"/>
              <a:gd name="connsiteY0" fmla="*/ 72662 h 1981559"/>
              <a:gd name="connsiteX1" fmla="*/ 947503 w 2103393"/>
              <a:gd name="connsiteY1" fmla="*/ 16564 h 1981559"/>
              <a:gd name="connsiteX2" fmla="*/ 1183115 w 2103393"/>
              <a:gd name="connsiteY2" fmla="*/ 22174 h 1981559"/>
              <a:gd name="connsiteX3" fmla="*/ 1177505 w 2103393"/>
              <a:gd name="connsiteY3" fmla="*/ 510228 h 1981559"/>
              <a:gd name="connsiteX4" fmla="*/ 1312141 w 2103393"/>
              <a:gd name="connsiteY4" fmla="*/ 588765 h 1981559"/>
              <a:gd name="connsiteX5" fmla="*/ 1508484 w 2103393"/>
              <a:gd name="connsiteY5" fmla="*/ 392422 h 1981559"/>
              <a:gd name="connsiteX6" fmla="*/ 2058246 w 2103393"/>
              <a:gd name="connsiteY6" fmla="*/ 1940731 h 1981559"/>
              <a:gd name="connsiteX7" fmla="*/ 1244822 w 2103393"/>
              <a:gd name="connsiteY7" fmla="*/ 1531213 h 1981559"/>
              <a:gd name="connsiteX8" fmla="*/ 1205554 w 2103393"/>
              <a:gd name="connsiteY8" fmla="*/ 1217066 h 1981559"/>
              <a:gd name="connsiteX9" fmla="*/ 1244823 w 2103393"/>
              <a:gd name="connsiteY9" fmla="*/ 773889 h 1981559"/>
              <a:gd name="connsiteX10" fmla="*/ 1076528 w 2103393"/>
              <a:gd name="connsiteY10" fmla="*/ 628034 h 1981559"/>
              <a:gd name="connsiteX11" fmla="*/ 885795 w 2103393"/>
              <a:gd name="connsiteY11" fmla="*/ 768279 h 1981559"/>
              <a:gd name="connsiteX12" fmla="*/ 919453 w 2103393"/>
              <a:gd name="connsiteY12" fmla="*/ 1205845 h 1981559"/>
              <a:gd name="connsiteX13" fmla="*/ 891405 w 2103393"/>
              <a:gd name="connsiteY13" fmla="*/ 1525604 h 1981559"/>
              <a:gd name="connsiteX14" fmla="*/ 89201 w 2103393"/>
              <a:gd name="connsiteY14" fmla="*/ 1968780 h 1981559"/>
              <a:gd name="connsiteX15" fmla="*/ 577255 w 2103393"/>
              <a:gd name="connsiteY15" fmla="*/ 392422 h 1981559"/>
              <a:gd name="connsiteX16" fmla="*/ 807257 w 2103393"/>
              <a:gd name="connsiteY16" fmla="*/ 628034 h 1981559"/>
              <a:gd name="connsiteX17" fmla="*/ 969942 w 2103393"/>
              <a:gd name="connsiteY17" fmla="*/ 515838 h 1981559"/>
              <a:gd name="connsiteX18" fmla="*/ 913845 w 2103393"/>
              <a:gd name="connsiteY18" fmla="*/ 72662 h 1981559"/>
              <a:gd name="connsiteX0" fmla="*/ 913845 w 2103393"/>
              <a:gd name="connsiteY0" fmla="*/ 103017 h 2011914"/>
              <a:gd name="connsiteX1" fmla="*/ 1003601 w 2103393"/>
              <a:gd name="connsiteY1" fmla="*/ 2040 h 2011914"/>
              <a:gd name="connsiteX2" fmla="*/ 1183115 w 2103393"/>
              <a:gd name="connsiteY2" fmla="*/ 52529 h 2011914"/>
              <a:gd name="connsiteX3" fmla="*/ 1177505 w 2103393"/>
              <a:gd name="connsiteY3" fmla="*/ 540583 h 2011914"/>
              <a:gd name="connsiteX4" fmla="*/ 1312141 w 2103393"/>
              <a:gd name="connsiteY4" fmla="*/ 619120 h 2011914"/>
              <a:gd name="connsiteX5" fmla="*/ 1508484 w 2103393"/>
              <a:gd name="connsiteY5" fmla="*/ 422777 h 2011914"/>
              <a:gd name="connsiteX6" fmla="*/ 2058246 w 2103393"/>
              <a:gd name="connsiteY6" fmla="*/ 1971086 h 2011914"/>
              <a:gd name="connsiteX7" fmla="*/ 1244822 w 2103393"/>
              <a:gd name="connsiteY7" fmla="*/ 1561568 h 2011914"/>
              <a:gd name="connsiteX8" fmla="*/ 1205554 w 2103393"/>
              <a:gd name="connsiteY8" fmla="*/ 1247421 h 2011914"/>
              <a:gd name="connsiteX9" fmla="*/ 1244823 w 2103393"/>
              <a:gd name="connsiteY9" fmla="*/ 804244 h 2011914"/>
              <a:gd name="connsiteX10" fmla="*/ 1076528 w 2103393"/>
              <a:gd name="connsiteY10" fmla="*/ 658389 h 2011914"/>
              <a:gd name="connsiteX11" fmla="*/ 885795 w 2103393"/>
              <a:gd name="connsiteY11" fmla="*/ 798634 h 2011914"/>
              <a:gd name="connsiteX12" fmla="*/ 919453 w 2103393"/>
              <a:gd name="connsiteY12" fmla="*/ 1236200 h 2011914"/>
              <a:gd name="connsiteX13" fmla="*/ 891405 w 2103393"/>
              <a:gd name="connsiteY13" fmla="*/ 1555959 h 2011914"/>
              <a:gd name="connsiteX14" fmla="*/ 89201 w 2103393"/>
              <a:gd name="connsiteY14" fmla="*/ 1999135 h 2011914"/>
              <a:gd name="connsiteX15" fmla="*/ 577255 w 2103393"/>
              <a:gd name="connsiteY15" fmla="*/ 422777 h 2011914"/>
              <a:gd name="connsiteX16" fmla="*/ 807257 w 2103393"/>
              <a:gd name="connsiteY16" fmla="*/ 658389 h 2011914"/>
              <a:gd name="connsiteX17" fmla="*/ 969942 w 2103393"/>
              <a:gd name="connsiteY17" fmla="*/ 546193 h 2011914"/>
              <a:gd name="connsiteX18" fmla="*/ 913845 w 2103393"/>
              <a:gd name="connsiteY18" fmla="*/ 103017 h 2011914"/>
              <a:gd name="connsiteX0" fmla="*/ 930675 w 2103393"/>
              <a:gd name="connsiteY0" fmla="*/ 67702 h 2010258"/>
              <a:gd name="connsiteX1" fmla="*/ 1003601 w 2103393"/>
              <a:gd name="connsiteY1" fmla="*/ 384 h 2010258"/>
              <a:gd name="connsiteX2" fmla="*/ 1183115 w 2103393"/>
              <a:gd name="connsiteY2" fmla="*/ 50873 h 2010258"/>
              <a:gd name="connsiteX3" fmla="*/ 1177505 w 2103393"/>
              <a:gd name="connsiteY3" fmla="*/ 538927 h 2010258"/>
              <a:gd name="connsiteX4" fmla="*/ 1312141 w 2103393"/>
              <a:gd name="connsiteY4" fmla="*/ 617464 h 2010258"/>
              <a:gd name="connsiteX5" fmla="*/ 1508484 w 2103393"/>
              <a:gd name="connsiteY5" fmla="*/ 421121 h 2010258"/>
              <a:gd name="connsiteX6" fmla="*/ 2058246 w 2103393"/>
              <a:gd name="connsiteY6" fmla="*/ 1969430 h 2010258"/>
              <a:gd name="connsiteX7" fmla="*/ 1244822 w 2103393"/>
              <a:gd name="connsiteY7" fmla="*/ 1559912 h 2010258"/>
              <a:gd name="connsiteX8" fmla="*/ 1205554 w 2103393"/>
              <a:gd name="connsiteY8" fmla="*/ 1245765 h 2010258"/>
              <a:gd name="connsiteX9" fmla="*/ 1244823 w 2103393"/>
              <a:gd name="connsiteY9" fmla="*/ 802588 h 2010258"/>
              <a:gd name="connsiteX10" fmla="*/ 1076528 w 2103393"/>
              <a:gd name="connsiteY10" fmla="*/ 656733 h 2010258"/>
              <a:gd name="connsiteX11" fmla="*/ 885795 w 2103393"/>
              <a:gd name="connsiteY11" fmla="*/ 796978 h 2010258"/>
              <a:gd name="connsiteX12" fmla="*/ 919453 w 2103393"/>
              <a:gd name="connsiteY12" fmla="*/ 1234544 h 2010258"/>
              <a:gd name="connsiteX13" fmla="*/ 891405 w 2103393"/>
              <a:gd name="connsiteY13" fmla="*/ 1554303 h 2010258"/>
              <a:gd name="connsiteX14" fmla="*/ 89201 w 2103393"/>
              <a:gd name="connsiteY14" fmla="*/ 1997479 h 2010258"/>
              <a:gd name="connsiteX15" fmla="*/ 577255 w 2103393"/>
              <a:gd name="connsiteY15" fmla="*/ 421121 h 2010258"/>
              <a:gd name="connsiteX16" fmla="*/ 807257 w 2103393"/>
              <a:gd name="connsiteY16" fmla="*/ 656733 h 2010258"/>
              <a:gd name="connsiteX17" fmla="*/ 969942 w 2103393"/>
              <a:gd name="connsiteY17" fmla="*/ 544537 h 2010258"/>
              <a:gd name="connsiteX18" fmla="*/ 930675 w 2103393"/>
              <a:gd name="connsiteY18" fmla="*/ 67702 h 2010258"/>
              <a:gd name="connsiteX0" fmla="*/ 930675 w 2103393"/>
              <a:gd name="connsiteY0" fmla="*/ 69239 h 2011795"/>
              <a:gd name="connsiteX1" fmla="*/ 1183115 w 2103393"/>
              <a:gd name="connsiteY1" fmla="*/ 52410 h 2011795"/>
              <a:gd name="connsiteX2" fmla="*/ 1177505 w 2103393"/>
              <a:gd name="connsiteY2" fmla="*/ 540464 h 2011795"/>
              <a:gd name="connsiteX3" fmla="*/ 1312141 w 2103393"/>
              <a:gd name="connsiteY3" fmla="*/ 619001 h 2011795"/>
              <a:gd name="connsiteX4" fmla="*/ 1508484 w 2103393"/>
              <a:gd name="connsiteY4" fmla="*/ 422658 h 2011795"/>
              <a:gd name="connsiteX5" fmla="*/ 2058246 w 2103393"/>
              <a:gd name="connsiteY5" fmla="*/ 1970967 h 2011795"/>
              <a:gd name="connsiteX6" fmla="*/ 1244822 w 2103393"/>
              <a:gd name="connsiteY6" fmla="*/ 1561449 h 2011795"/>
              <a:gd name="connsiteX7" fmla="*/ 1205554 w 2103393"/>
              <a:gd name="connsiteY7" fmla="*/ 1247302 h 2011795"/>
              <a:gd name="connsiteX8" fmla="*/ 1244823 w 2103393"/>
              <a:gd name="connsiteY8" fmla="*/ 804125 h 2011795"/>
              <a:gd name="connsiteX9" fmla="*/ 1076528 w 2103393"/>
              <a:gd name="connsiteY9" fmla="*/ 658270 h 2011795"/>
              <a:gd name="connsiteX10" fmla="*/ 885795 w 2103393"/>
              <a:gd name="connsiteY10" fmla="*/ 798515 h 2011795"/>
              <a:gd name="connsiteX11" fmla="*/ 919453 w 2103393"/>
              <a:gd name="connsiteY11" fmla="*/ 1236081 h 2011795"/>
              <a:gd name="connsiteX12" fmla="*/ 891405 w 2103393"/>
              <a:gd name="connsiteY12" fmla="*/ 1555840 h 2011795"/>
              <a:gd name="connsiteX13" fmla="*/ 89201 w 2103393"/>
              <a:gd name="connsiteY13" fmla="*/ 1999016 h 2011795"/>
              <a:gd name="connsiteX14" fmla="*/ 577255 w 2103393"/>
              <a:gd name="connsiteY14" fmla="*/ 422658 h 2011795"/>
              <a:gd name="connsiteX15" fmla="*/ 807257 w 2103393"/>
              <a:gd name="connsiteY15" fmla="*/ 658270 h 2011795"/>
              <a:gd name="connsiteX16" fmla="*/ 969942 w 2103393"/>
              <a:gd name="connsiteY16" fmla="*/ 546074 h 2011795"/>
              <a:gd name="connsiteX17" fmla="*/ 930675 w 2103393"/>
              <a:gd name="connsiteY17" fmla="*/ 69239 h 2011795"/>
              <a:gd name="connsiteX0" fmla="*/ 930675 w 2103393"/>
              <a:gd name="connsiteY0" fmla="*/ 63795 h 2006351"/>
              <a:gd name="connsiteX1" fmla="*/ 1183115 w 2103393"/>
              <a:gd name="connsiteY1" fmla="*/ 46966 h 2006351"/>
              <a:gd name="connsiteX2" fmla="*/ 1177505 w 2103393"/>
              <a:gd name="connsiteY2" fmla="*/ 535020 h 2006351"/>
              <a:gd name="connsiteX3" fmla="*/ 1312141 w 2103393"/>
              <a:gd name="connsiteY3" fmla="*/ 613557 h 2006351"/>
              <a:gd name="connsiteX4" fmla="*/ 1508484 w 2103393"/>
              <a:gd name="connsiteY4" fmla="*/ 417214 h 2006351"/>
              <a:gd name="connsiteX5" fmla="*/ 2058246 w 2103393"/>
              <a:gd name="connsiteY5" fmla="*/ 1965523 h 2006351"/>
              <a:gd name="connsiteX6" fmla="*/ 1244822 w 2103393"/>
              <a:gd name="connsiteY6" fmla="*/ 1556005 h 2006351"/>
              <a:gd name="connsiteX7" fmla="*/ 1205554 w 2103393"/>
              <a:gd name="connsiteY7" fmla="*/ 1241858 h 2006351"/>
              <a:gd name="connsiteX8" fmla="*/ 1244823 w 2103393"/>
              <a:gd name="connsiteY8" fmla="*/ 798681 h 2006351"/>
              <a:gd name="connsiteX9" fmla="*/ 1076528 w 2103393"/>
              <a:gd name="connsiteY9" fmla="*/ 652826 h 2006351"/>
              <a:gd name="connsiteX10" fmla="*/ 885795 w 2103393"/>
              <a:gd name="connsiteY10" fmla="*/ 793071 h 2006351"/>
              <a:gd name="connsiteX11" fmla="*/ 919453 w 2103393"/>
              <a:gd name="connsiteY11" fmla="*/ 1230637 h 2006351"/>
              <a:gd name="connsiteX12" fmla="*/ 891405 w 2103393"/>
              <a:gd name="connsiteY12" fmla="*/ 1550396 h 2006351"/>
              <a:gd name="connsiteX13" fmla="*/ 89201 w 2103393"/>
              <a:gd name="connsiteY13" fmla="*/ 1993572 h 2006351"/>
              <a:gd name="connsiteX14" fmla="*/ 577255 w 2103393"/>
              <a:gd name="connsiteY14" fmla="*/ 417214 h 2006351"/>
              <a:gd name="connsiteX15" fmla="*/ 807257 w 2103393"/>
              <a:gd name="connsiteY15" fmla="*/ 652826 h 2006351"/>
              <a:gd name="connsiteX16" fmla="*/ 969942 w 2103393"/>
              <a:gd name="connsiteY16" fmla="*/ 540630 h 2006351"/>
              <a:gd name="connsiteX17" fmla="*/ 930675 w 2103393"/>
              <a:gd name="connsiteY17" fmla="*/ 63795 h 2006351"/>
              <a:gd name="connsiteX0" fmla="*/ 930675 w 2103393"/>
              <a:gd name="connsiteY0" fmla="*/ 51191 h 2016186"/>
              <a:gd name="connsiteX1" fmla="*/ 1183115 w 2103393"/>
              <a:gd name="connsiteY1" fmla="*/ 56801 h 2016186"/>
              <a:gd name="connsiteX2" fmla="*/ 1177505 w 2103393"/>
              <a:gd name="connsiteY2" fmla="*/ 544855 h 2016186"/>
              <a:gd name="connsiteX3" fmla="*/ 1312141 w 2103393"/>
              <a:gd name="connsiteY3" fmla="*/ 623392 h 2016186"/>
              <a:gd name="connsiteX4" fmla="*/ 1508484 w 2103393"/>
              <a:gd name="connsiteY4" fmla="*/ 427049 h 2016186"/>
              <a:gd name="connsiteX5" fmla="*/ 2058246 w 2103393"/>
              <a:gd name="connsiteY5" fmla="*/ 1975358 h 2016186"/>
              <a:gd name="connsiteX6" fmla="*/ 1244822 w 2103393"/>
              <a:gd name="connsiteY6" fmla="*/ 1565840 h 2016186"/>
              <a:gd name="connsiteX7" fmla="*/ 1205554 w 2103393"/>
              <a:gd name="connsiteY7" fmla="*/ 1251693 h 2016186"/>
              <a:gd name="connsiteX8" fmla="*/ 1244823 w 2103393"/>
              <a:gd name="connsiteY8" fmla="*/ 808516 h 2016186"/>
              <a:gd name="connsiteX9" fmla="*/ 1076528 w 2103393"/>
              <a:gd name="connsiteY9" fmla="*/ 662661 h 2016186"/>
              <a:gd name="connsiteX10" fmla="*/ 885795 w 2103393"/>
              <a:gd name="connsiteY10" fmla="*/ 802906 h 2016186"/>
              <a:gd name="connsiteX11" fmla="*/ 919453 w 2103393"/>
              <a:gd name="connsiteY11" fmla="*/ 1240472 h 2016186"/>
              <a:gd name="connsiteX12" fmla="*/ 891405 w 2103393"/>
              <a:gd name="connsiteY12" fmla="*/ 1560231 h 2016186"/>
              <a:gd name="connsiteX13" fmla="*/ 89201 w 2103393"/>
              <a:gd name="connsiteY13" fmla="*/ 2003407 h 2016186"/>
              <a:gd name="connsiteX14" fmla="*/ 577255 w 2103393"/>
              <a:gd name="connsiteY14" fmla="*/ 427049 h 2016186"/>
              <a:gd name="connsiteX15" fmla="*/ 807257 w 2103393"/>
              <a:gd name="connsiteY15" fmla="*/ 662661 h 2016186"/>
              <a:gd name="connsiteX16" fmla="*/ 969942 w 2103393"/>
              <a:gd name="connsiteY16" fmla="*/ 550465 h 2016186"/>
              <a:gd name="connsiteX17" fmla="*/ 930675 w 2103393"/>
              <a:gd name="connsiteY17" fmla="*/ 51191 h 2016186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24191 h 2051098"/>
              <a:gd name="connsiteX1" fmla="*/ 1183115 w 2103393"/>
              <a:gd name="connsiteY1" fmla="*/ 91713 h 2051098"/>
              <a:gd name="connsiteX2" fmla="*/ 1177505 w 2103393"/>
              <a:gd name="connsiteY2" fmla="*/ 579767 h 2051098"/>
              <a:gd name="connsiteX3" fmla="*/ 1312141 w 2103393"/>
              <a:gd name="connsiteY3" fmla="*/ 658304 h 2051098"/>
              <a:gd name="connsiteX4" fmla="*/ 1508484 w 2103393"/>
              <a:gd name="connsiteY4" fmla="*/ 461961 h 2051098"/>
              <a:gd name="connsiteX5" fmla="*/ 2058246 w 2103393"/>
              <a:gd name="connsiteY5" fmla="*/ 2010270 h 2051098"/>
              <a:gd name="connsiteX6" fmla="*/ 1244822 w 2103393"/>
              <a:gd name="connsiteY6" fmla="*/ 1600752 h 2051098"/>
              <a:gd name="connsiteX7" fmla="*/ 1205554 w 2103393"/>
              <a:gd name="connsiteY7" fmla="*/ 1286605 h 2051098"/>
              <a:gd name="connsiteX8" fmla="*/ 1244823 w 2103393"/>
              <a:gd name="connsiteY8" fmla="*/ 843428 h 2051098"/>
              <a:gd name="connsiteX9" fmla="*/ 1076528 w 2103393"/>
              <a:gd name="connsiteY9" fmla="*/ 697573 h 2051098"/>
              <a:gd name="connsiteX10" fmla="*/ 885795 w 2103393"/>
              <a:gd name="connsiteY10" fmla="*/ 837818 h 2051098"/>
              <a:gd name="connsiteX11" fmla="*/ 919453 w 2103393"/>
              <a:gd name="connsiteY11" fmla="*/ 1275384 h 2051098"/>
              <a:gd name="connsiteX12" fmla="*/ 891405 w 2103393"/>
              <a:gd name="connsiteY12" fmla="*/ 1595143 h 2051098"/>
              <a:gd name="connsiteX13" fmla="*/ 89201 w 2103393"/>
              <a:gd name="connsiteY13" fmla="*/ 2038319 h 2051098"/>
              <a:gd name="connsiteX14" fmla="*/ 577255 w 2103393"/>
              <a:gd name="connsiteY14" fmla="*/ 461961 h 2051098"/>
              <a:gd name="connsiteX15" fmla="*/ 807257 w 2103393"/>
              <a:gd name="connsiteY15" fmla="*/ 697573 h 2051098"/>
              <a:gd name="connsiteX16" fmla="*/ 969942 w 2103393"/>
              <a:gd name="connsiteY16" fmla="*/ 585377 h 2051098"/>
              <a:gd name="connsiteX17" fmla="*/ 930675 w 2103393"/>
              <a:gd name="connsiteY17" fmla="*/ 24191 h 2051098"/>
              <a:gd name="connsiteX0" fmla="*/ 930675 w 2103393"/>
              <a:gd name="connsiteY0" fmla="*/ 51153 h 2078060"/>
              <a:gd name="connsiteX1" fmla="*/ 1190398 w 2103393"/>
              <a:gd name="connsiteY1" fmla="*/ 49480 h 2078060"/>
              <a:gd name="connsiteX2" fmla="*/ 1177505 w 2103393"/>
              <a:gd name="connsiteY2" fmla="*/ 606729 h 2078060"/>
              <a:gd name="connsiteX3" fmla="*/ 1312141 w 2103393"/>
              <a:gd name="connsiteY3" fmla="*/ 685266 h 2078060"/>
              <a:gd name="connsiteX4" fmla="*/ 1508484 w 2103393"/>
              <a:gd name="connsiteY4" fmla="*/ 488923 h 2078060"/>
              <a:gd name="connsiteX5" fmla="*/ 2058246 w 2103393"/>
              <a:gd name="connsiteY5" fmla="*/ 2037232 h 2078060"/>
              <a:gd name="connsiteX6" fmla="*/ 1244822 w 2103393"/>
              <a:gd name="connsiteY6" fmla="*/ 1627714 h 2078060"/>
              <a:gd name="connsiteX7" fmla="*/ 1205554 w 2103393"/>
              <a:gd name="connsiteY7" fmla="*/ 1313567 h 2078060"/>
              <a:gd name="connsiteX8" fmla="*/ 1244823 w 2103393"/>
              <a:gd name="connsiteY8" fmla="*/ 870390 h 2078060"/>
              <a:gd name="connsiteX9" fmla="*/ 1076528 w 2103393"/>
              <a:gd name="connsiteY9" fmla="*/ 724535 h 2078060"/>
              <a:gd name="connsiteX10" fmla="*/ 885795 w 2103393"/>
              <a:gd name="connsiteY10" fmla="*/ 864780 h 2078060"/>
              <a:gd name="connsiteX11" fmla="*/ 919453 w 2103393"/>
              <a:gd name="connsiteY11" fmla="*/ 1302346 h 2078060"/>
              <a:gd name="connsiteX12" fmla="*/ 891405 w 2103393"/>
              <a:gd name="connsiteY12" fmla="*/ 1622105 h 2078060"/>
              <a:gd name="connsiteX13" fmla="*/ 89201 w 2103393"/>
              <a:gd name="connsiteY13" fmla="*/ 2065281 h 2078060"/>
              <a:gd name="connsiteX14" fmla="*/ 577255 w 2103393"/>
              <a:gd name="connsiteY14" fmla="*/ 488923 h 2078060"/>
              <a:gd name="connsiteX15" fmla="*/ 807257 w 2103393"/>
              <a:gd name="connsiteY15" fmla="*/ 724535 h 2078060"/>
              <a:gd name="connsiteX16" fmla="*/ 969942 w 2103393"/>
              <a:gd name="connsiteY16" fmla="*/ 612339 h 2078060"/>
              <a:gd name="connsiteX17" fmla="*/ 930675 w 2103393"/>
              <a:gd name="connsiteY17" fmla="*/ 51153 h 2078060"/>
              <a:gd name="connsiteX0" fmla="*/ 930675 w 2103393"/>
              <a:gd name="connsiteY0" fmla="*/ 57180 h 2084087"/>
              <a:gd name="connsiteX1" fmla="*/ 1190398 w 2103393"/>
              <a:gd name="connsiteY1" fmla="*/ 55507 h 2084087"/>
              <a:gd name="connsiteX2" fmla="*/ 1177505 w 2103393"/>
              <a:gd name="connsiteY2" fmla="*/ 612756 h 2084087"/>
              <a:gd name="connsiteX3" fmla="*/ 1312141 w 2103393"/>
              <a:gd name="connsiteY3" fmla="*/ 691293 h 2084087"/>
              <a:gd name="connsiteX4" fmla="*/ 1508484 w 2103393"/>
              <a:gd name="connsiteY4" fmla="*/ 494950 h 2084087"/>
              <a:gd name="connsiteX5" fmla="*/ 2058246 w 2103393"/>
              <a:gd name="connsiteY5" fmla="*/ 2043259 h 2084087"/>
              <a:gd name="connsiteX6" fmla="*/ 1244822 w 2103393"/>
              <a:gd name="connsiteY6" fmla="*/ 1633741 h 2084087"/>
              <a:gd name="connsiteX7" fmla="*/ 1205554 w 2103393"/>
              <a:gd name="connsiteY7" fmla="*/ 1319594 h 2084087"/>
              <a:gd name="connsiteX8" fmla="*/ 1244823 w 2103393"/>
              <a:gd name="connsiteY8" fmla="*/ 876417 h 2084087"/>
              <a:gd name="connsiteX9" fmla="*/ 1076528 w 2103393"/>
              <a:gd name="connsiteY9" fmla="*/ 730562 h 2084087"/>
              <a:gd name="connsiteX10" fmla="*/ 885795 w 2103393"/>
              <a:gd name="connsiteY10" fmla="*/ 870807 h 2084087"/>
              <a:gd name="connsiteX11" fmla="*/ 919453 w 2103393"/>
              <a:gd name="connsiteY11" fmla="*/ 1308373 h 2084087"/>
              <a:gd name="connsiteX12" fmla="*/ 891405 w 2103393"/>
              <a:gd name="connsiteY12" fmla="*/ 1628132 h 2084087"/>
              <a:gd name="connsiteX13" fmla="*/ 89201 w 2103393"/>
              <a:gd name="connsiteY13" fmla="*/ 2071308 h 2084087"/>
              <a:gd name="connsiteX14" fmla="*/ 577255 w 2103393"/>
              <a:gd name="connsiteY14" fmla="*/ 494950 h 2084087"/>
              <a:gd name="connsiteX15" fmla="*/ 807257 w 2103393"/>
              <a:gd name="connsiteY15" fmla="*/ 730562 h 2084087"/>
              <a:gd name="connsiteX16" fmla="*/ 969942 w 2103393"/>
              <a:gd name="connsiteY16" fmla="*/ 618366 h 2084087"/>
              <a:gd name="connsiteX17" fmla="*/ 930675 w 2103393"/>
              <a:gd name="connsiteY17" fmla="*/ 57180 h 2084087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73853 h 2100760"/>
              <a:gd name="connsiteX1" fmla="*/ 1190398 w 2103393"/>
              <a:gd name="connsiteY1" fmla="*/ 72180 h 2100760"/>
              <a:gd name="connsiteX2" fmla="*/ 1177505 w 2103393"/>
              <a:gd name="connsiteY2" fmla="*/ 629429 h 2100760"/>
              <a:gd name="connsiteX3" fmla="*/ 1312141 w 2103393"/>
              <a:gd name="connsiteY3" fmla="*/ 707966 h 2100760"/>
              <a:gd name="connsiteX4" fmla="*/ 1508484 w 2103393"/>
              <a:gd name="connsiteY4" fmla="*/ 511623 h 2100760"/>
              <a:gd name="connsiteX5" fmla="*/ 2058246 w 2103393"/>
              <a:gd name="connsiteY5" fmla="*/ 2059932 h 2100760"/>
              <a:gd name="connsiteX6" fmla="*/ 1244822 w 2103393"/>
              <a:gd name="connsiteY6" fmla="*/ 1650414 h 2100760"/>
              <a:gd name="connsiteX7" fmla="*/ 1205554 w 2103393"/>
              <a:gd name="connsiteY7" fmla="*/ 1336267 h 2100760"/>
              <a:gd name="connsiteX8" fmla="*/ 1244823 w 2103393"/>
              <a:gd name="connsiteY8" fmla="*/ 893090 h 2100760"/>
              <a:gd name="connsiteX9" fmla="*/ 1076528 w 2103393"/>
              <a:gd name="connsiteY9" fmla="*/ 747235 h 2100760"/>
              <a:gd name="connsiteX10" fmla="*/ 885795 w 2103393"/>
              <a:gd name="connsiteY10" fmla="*/ 887480 h 2100760"/>
              <a:gd name="connsiteX11" fmla="*/ 919453 w 2103393"/>
              <a:gd name="connsiteY11" fmla="*/ 1325046 h 2100760"/>
              <a:gd name="connsiteX12" fmla="*/ 891405 w 2103393"/>
              <a:gd name="connsiteY12" fmla="*/ 1644805 h 2100760"/>
              <a:gd name="connsiteX13" fmla="*/ 89201 w 2103393"/>
              <a:gd name="connsiteY13" fmla="*/ 2087981 h 2100760"/>
              <a:gd name="connsiteX14" fmla="*/ 577255 w 2103393"/>
              <a:gd name="connsiteY14" fmla="*/ 511623 h 2100760"/>
              <a:gd name="connsiteX15" fmla="*/ 807257 w 2103393"/>
              <a:gd name="connsiteY15" fmla="*/ 747235 h 2100760"/>
              <a:gd name="connsiteX16" fmla="*/ 969942 w 2103393"/>
              <a:gd name="connsiteY16" fmla="*/ 635039 h 2100760"/>
              <a:gd name="connsiteX17" fmla="*/ 930675 w 2103393"/>
              <a:gd name="connsiteY17" fmla="*/ 73853 h 2100760"/>
              <a:gd name="connsiteX0" fmla="*/ 930675 w 2103393"/>
              <a:gd name="connsiteY0" fmla="*/ 77953 h 2104860"/>
              <a:gd name="connsiteX1" fmla="*/ 1190398 w 2103393"/>
              <a:gd name="connsiteY1" fmla="*/ 76280 h 2104860"/>
              <a:gd name="connsiteX2" fmla="*/ 1177505 w 2103393"/>
              <a:gd name="connsiteY2" fmla="*/ 633529 h 2104860"/>
              <a:gd name="connsiteX3" fmla="*/ 1312141 w 2103393"/>
              <a:gd name="connsiteY3" fmla="*/ 712066 h 2104860"/>
              <a:gd name="connsiteX4" fmla="*/ 1508484 w 2103393"/>
              <a:gd name="connsiteY4" fmla="*/ 515723 h 2104860"/>
              <a:gd name="connsiteX5" fmla="*/ 2058246 w 2103393"/>
              <a:gd name="connsiteY5" fmla="*/ 2064032 h 2104860"/>
              <a:gd name="connsiteX6" fmla="*/ 1244822 w 2103393"/>
              <a:gd name="connsiteY6" fmla="*/ 1654514 h 2104860"/>
              <a:gd name="connsiteX7" fmla="*/ 1205554 w 2103393"/>
              <a:gd name="connsiteY7" fmla="*/ 1340367 h 2104860"/>
              <a:gd name="connsiteX8" fmla="*/ 1244823 w 2103393"/>
              <a:gd name="connsiteY8" fmla="*/ 897190 h 2104860"/>
              <a:gd name="connsiteX9" fmla="*/ 1076528 w 2103393"/>
              <a:gd name="connsiteY9" fmla="*/ 751335 h 2104860"/>
              <a:gd name="connsiteX10" fmla="*/ 885795 w 2103393"/>
              <a:gd name="connsiteY10" fmla="*/ 891580 h 2104860"/>
              <a:gd name="connsiteX11" fmla="*/ 919453 w 2103393"/>
              <a:gd name="connsiteY11" fmla="*/ 1329146 h 2104860"/>
              <a:gd name="connsiteX12" fmla="*/ 891405 w 2103393"/>
              <a:gd name="connsiteY12" fmla="*/ 1648905 h 2104860"/>
              <a:gd name="connsiteX13" fmla="*/ 89201 w 2103393"/>
              <a:gd name="connsiteY13" fmla="*/ 2092081 h 2104860"/>
              <a:gd name="connsiteX14" fmla="*/ 577255 w 2103393"/>
              <a:gd name="connsiteY14" fmla="*/ 515723 h 2104860"/>
              <a:gd name="connsiteX15" fmla="*/ 807257 w 2103393"/>
              <a:gd name="connsiteY15" fmla="*/ 751335 h 2104860"/>
              <a:gd name="connsiteX16" fmla="*/ 969942 w 2103393"/>
              <a:gd name="connsiteY16" fmla="*/ 639139 h 2104860"/>
              <a:gd name="connsiteX17" fmla="*/ 930675 w 2103393"/>
              <a:gd name="connsiteY17" fmla="*/ 77953 h 2104860"/>
              <a:gd name="connsiteX0" fmla="*/ 930675 w 2103393"/>
              <a:gd name="connsiteY0" fmla="*/ 71187 h 2098094"/>
              <a:gd name="connsiteX1" fmla="*/ 1190398 w 2103393"/>
              <a:gd name="connsiteY1" fmla="*/ 69514 h 2098094"/>
              <a:gd name="connsiteX2" fmla="*/ 1177505 w 2103393"/>
              <a:gd name="connsiteY2" fmla="*/ 626763 h 2098094"/>
              <a:gd name="connsiteX3" fmla="*/ 1312141 w 2103393"/>
              <a:gd name="connsiteY3" fmla="*/ 705300 h 2098094"/>
              <a:gd name="connsiteX4" fmla="*/ 1508484 w 2103393"/>
              <a:gd name="connsiteY4" fmla="*/ 508957 h 2098094"/>
              <a:gd name="connsiteX5" fmla="*/ 2058246 w 2103393"/>
              <a:gd name="connsiteY5" fmla="*/ 2057266 h 2098094"/>
              <a:gd name="connsiteX6" fmla="*/ 1244822 w 2103393"/>
              <a:gd name="connsiteY6" fmla="*/ 1647748 h 2098094"/>
              <a:gd name="connsiteX7" fmla="*/ 1205554 w 2103393"/>
              <a:gd name="connsiteY7" fmla="*/ 1333601 h 2098094"/>
              <a:gd name="connsiteX8" fmla="*/ 1244823 w 2103393"/>
              <a:gd name="connsiteY8" fmla="*/ 890424 h 2098094"/>
              <a:gd name="connsiteX9" fmla="*/ 1076528 w 2103393"/>
              <a:gd name="connsiteY9" fmla="*/ 744569 h 2098094"/>
              <a:gd name="connsiteX10" fmla="*/ 885795 w 2103393"/>
              <a:gd name="connsiteY10" fmla="*/ 884814 h 2098094"/>
              <a:gd name="connsiteX11" fmla="*/ 919453 w 2103393"/>
              <a:gd name="connsiteY11" fmla="*/ 1322380 h 2098094"/>
              <a:gd name="connsiteX12" fmla="*/ 891405 w 2103393"/>
              <a:gd name="connsiteY12" fmla="*/ 1642139 h 2098094"/>
              <a:gd name="connsiteX13" fmla="*/ 89201 w 2103393"/>
              <a:gd name="connsiteY13" fmla="*/ 2085315 h 2098094"/>
              <a:gd name="connsiteX14" fmla="*/ 577255 w 2103393"/>
              <a:gd name="connsiteY14" fmla="*/ 508957 h 2098094"/>
              <a:gd name="connsiteX15" fmla="*/ 807257 w 2103393"/>
              <a:gd name="connsiteY15" fmla="*/ 744569 h 2098094"/>
              <a:gd name="connsiteX16" fmla="*/ 969942 w 2103393"/>
              <a:gd name="connsiteY16" fmla="*/ 632373 h 2098094"/>
              <a:gd name="connsiteX17" fmla="*/ 930675 w 2103393"/>
              <a:gd name="connsiteY17" fmla="*/ 71187 h 2098094"/>
              <a:gd name="connsiteX0" fmla="*/ 930675 w 2103393"/>
              <a:gd name="connsiteY0" fmla="*/ 75207 h 2102114"/>
              <a:gd name="connsiteX1" fmla="*/ 1190398 w 2103393"/>
              <a:gd name="connsiteY1" fmla="*/ 73534 h 2102114"/>
              <a:gd name="connsiteX2" fmla="*/ 1177505 w 2103393"/>
              <a:gd name="connsiteY2" fmla="*/ 630783 h 2102114"/>
              <a:gd name="connsiteX3" fmla="*/ 1312141 w 2103393"/>
              <a:gd name="connsiteY3" fmla="*/ 709320 h 2102114"/>
              <a:gd name="connsiteX4" fmla="*/ 1508484 w 2103393"/>
              <a:gd name="connsiteY4" fmla="*/ 512977 h 2102114"/>
              <a:gd name="connsiteX5" fmla="*/ 2058246 w 2103393"/>
              <a:gd name="connsiteY5" fmla="*/ 2061286 h 2102114"/>
              <a:gd name="connsiteX6" fmla="*/ 1244822 w 2103393"/>
              <a:gd name="connsiteY6" fmla="*/ 1651768 h 2102114"/>
              <a:gd name="connsiteX7" fmla="*/ 1205554 w 2103393"/>
              <a:gd name="connsiteY7" fmla="*/ 1337621 h 2102114"/>
              <a:gd name="connsiteX8" fmla="*/ 1244823 w 2103393"/>
              <a:gd name="connsiteY8" fmla="*/ 894444 h 2102114"/>
              <a:gd name="connsiteX9" fmla="*/ 1076528 w 2103393"/>
              <a:gd name="connsiteY9" fmla="*/ 748589 h 2102114"/>
              <a:gd name="connsiteX10" fmla="*/ 885795 w 2103393"/>
              <a:gd name="connsiteY10" fmla="*/ 888834 h 2102114"/>
              <a:gd name="connsiteX11" fmla="*/ 919453 w 2103393"/>
              <a:gd name="connsiteY11" fmla="*/ 1326400 h 2102114"/>
              <a:gd name="connsiteX12" fmla="*/ 891405 w 2103393"/>
              <a:gd name="connsiteY12" fmla="*/ 1646159 h 2102114"/>
              <a:gd name="connsiteX13" fmla="*/ 89201 w 2103393"/>
              <a:gd name="connsiteY13" fmla="*/ 2089335 h 2102114"/>
              <a:gd name="connsiteX14" fmla="*/ 577255 w 2103393"/>
              <a:gd name="connsiteY14" fmla="*/ 512977 h 2102114"/>
              <a:gd name="connsiteX15" fmla="*/ 807257 w 2103393"/>
              <a:gd name="connsiteY15" fmla="*/ 748589 h 2102114"/>
              <a:gd name="connsiteX16" fmla="*/ 969942 w 2103393"/>
              <a:gd name="connsiteY16" fmla="*/ 636393 h 2102114"/>
              <a:gd name="connsiteX17" fmla="*/ 930675 w 2103393"/>
              <a:gd name="connsiteY17" fmla="*/ 75207 h 210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9" name="Freeform 48">
            <a:extLst>
              <a:ext uri="{FF2B5EF4-FFF2-40B4-BE49-F238E27FC236}">
                <a16:creationId xmlns:a16="http://schemas.microsoft.com/office/drawing/2014/main" id="{CEF84B1A-8E33-4078-95F6-C09FED6454EB}"/>
              </a:ext>
            </a:extLst>
          </p:cNvPr>
          <p:cNvSpPr>
            <a:spLocks noChangeAspect="1"/>
          </p:cNvSpPr>
          <p:nvPr/>
        </p:nvSpPr>
        <p:spPr>
          <a:xfrm>
            <a:off x="4282582" y="1383506"/>
            <a:ext cx="360000" cy="299814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0" name="Freeform 49">
            <a:extLst>
              <a:ext uri="{FF2B5EF4-FFF2-40B4-BE49-F238E27FC236}">
                <a16:creationId xmlns:a16="http://schemas.microsoft.com/office/drawing/2014/main" id="{5DF14D4A-ECCF-45CB-885D-D35AD6504B9F}"/>
              </a:ext>
            </a:extLst>
          </p:cNvPr>
          <p:cNvSpPr>
            <a:spLocks noChangeAspect="1"/>
          </p:cNvSpPr>
          <p:nvPr/>
        </p:nvSpPr>
        <p:spPr>
          <a:xfrm>
            <a:off x="5449552" y="1373426"/>
            <a:ext cx="319975" cy="319975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" fmla="*/ 1054645 w 3259303"/>
              <a:gd name="connsiteY0" fmla="*/ 0 h 3225645"/>
              <a:gd name="connsiteX1" fmla="*/ 1469772 w 3259303"/>
              <a:gd name="connsiteY1" fmla="*/ 5610 h 3225645"/>
              <a:gd name="connsiteX2" fmla="*/ 1682945 w 3259303"/>
              <a:gd name="connsiteY2" fmla="*/ 718057 h 3225645"/>
              <a:gd name="connsiteX3" fmla="*/ 2417830 w 3259303"/>
              <a:gd name="connsiteY3" fmla="*/ 544153 h 3225645"/>
              <a:gd name="connsiteX4" fmla="*/ 3259303 w 3259303"/>
              <a:gd name="connsiteY4" fmla="*/ 1811971 h 3225645"/>
              <a:gd name="connsiteX5" fmla="*/ 2311244 w 3259303"/>
              <a:gd name="connsiteY5" fmla="*/ 3091009 h 3225645"/>
              <a:gd name="connsiteX6" fmla="*/ 622689 w 3259303"/>
              <a:gd name="connsiteY6" fmla="*/ 2647834 h 3225645"/>
              <a:gd name="connsiteX7" fmla="*/ 398297 w 3259303"/>
              <a:gd name="connsiteY7" fmla="*/ 3225645 h 3225645"/>
              <a:gd name="connsiteX8" fmla="*/ 0 w 3259303"/>
              <a:gd name="connsiteY8" fmla="*/ 3220035 h 3225645"/>
              <a:gd name="connsiteX9" fmla="*/ 218783 w 3259303"/>
              <a:gd name="connsiteY9" fmla="*/ 2311245 h 3225645"/>
              <a:gd name="connsiteX10" fmla="*/ 1593187 w 3259303"/>
              <a:gd name="connsiteY10" fmla="*/ 1974656 h 3225645"/>
              <a:gd name="connsiteX11" fmla="*/ 1250989 w 3259303"/>
              <a:gd name="connsiteY11" fmla="*/ 942450 h 3225645"/>
              <a:gd name="connsiteX12" fmla="*/ 1054645 w 3259303"/>
              <a:gd name="connsiteY12" fmla="*/ 0 h 3225645"/>
              <a:gd name="connsiteX0" fmla="*/ 1054645 w 3259303"/>
              <a:gd name="connsiteY0" fmla="*/ 0 h 3242475"/>
              <a:gd name="connsiteX1" fmla="*/ 1469772 w 3259303"/>
              <a:gd name="connsiteY1" fmla="*/ 22440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54645 w 3259303"/>
              <a:gd name="connsiteY0" fmla="*/ 0 h 3242475"/>
              <a:gd name="connsiteX1" fmla="*/ 1464162 w 3259303"/>
              <a:gd name="connsiteY1" fmla="*/ 1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65864 w 3259303"/>
              <a:gd name="connsiteY0" fmla="*/ 5609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5609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04156 w 3197595"/>
              <a:gd name="connsiteY0" fmla="*/ 16828 h 3242474"/>
              <a:gd name="connsiteX1" fmla="*/ 1402454 w 3197595"/>
              <a:gd name="connsiteY1" fmla="*/ 0 h 3242474"/>
              <a:gd name="connsiteX2" fmla="*/ 1621237 w 3197595"/>
              <a:gd name="connsiteY2" fmla="*/ 734886 h 3242474"/>
              <a:gd name="connsiteX3" fmla="*/ 2356122 w 3197595"/>
              <a:gd name="connsiteY3" fmla="*/ 560982 h 3242474"/>
              <a:gd name="connsiteX4" fmla="*/ 3197595 w 3197595"/>
              <a:gd name="connsiteY4" fmla="*/ 1828800 h 3242474"/>
              <a:gd name="connsiteX5" fmla="*/ 2249536 w 3197595"/>
              <a:gd name="connsiteY5" fmla="*/ 3107838 h 3242474"/>
              <a:gd name="connsiteX6" fmla="*/ 560981 w 3197595"/>
              <a:gd name="connsiteY6" fmla="*/ 2664663 h 3242474"/>
              <a:gd name="connsiteX7" fmla="*/ 336589 w 3197595"/>
              <a:gd name="connsiteY7" fmla="*/ 3242474 h 3242474"/>
              <a:gd name="connsiteX8" fmla="*/ 0 w 3197595"/>
              <a:gd name="connsiteY8" fmla="*/ 3236864 h 3242474"/>
              <a:gd name="connsiteX9" fmla="*/ 387077 w 3197595"/>
              <a:gd name="connsiteY9" fmla="*/ 2232708 h 3242474"/>
              <a:gd name="connsiteX10" fmla="*/ 1514650 w 3197595"/>
              <a:gd name="connsiteY10" fmla="*/ 1991485 h 3242474"/>
              <a:gd name="connsiteX11" fmla="*/ 1189281 w 3197595"/>
              <a:gd name="connsiteY11" fmla="*/ 959279 h 3242474"/>
              <a:gd name="connsiteX12" fmla="*/ 1004156 w 3197595"/>
              <a:gd name="connsiteY12" fmla="*/ 16828 h 3242474"/>
              <a:gd name="connsiteX0" fmla="*/ 1011476 w 3204915"/>
              <a:gd name="connsiteY0" fmla="*/ 16828 h 3242474"/>
              <a:gd name="connsiteX1" fmla="*/ 1409774 w 3204915"/>
              <a:gd name="connsiteY1" fmla="*/ 0 h 3242474"/>
              <a:gd name="connsiteX2" fmla="*/ 1628557 w 3204915"/>
              <a:gd name="connsiteY2" fmla="*/ 734886 h 3242474"/>
              <a:gd name="connsiteX3" fmla="*/ 2363442 w 3204915"/>
              <a:gd name="connsiteY3" fmla="*/ 560982 h 3242474"/>
              <a:gd name="connsiteX4" fmla="*/ 3204915 w 3204915"/>
              <a:gd name="connsiteY4" fmla="*/ 1828800 h 3242474"/>
              <a:gd name="connsiteX5" fmla="*/ 2256856 w 3204915"/>
              <a:gd name="connsiteY5" fmla="*/ 3107838 h 3242474"/>
              <a:gd name="connsiteX6" fmla="*/ 568301 w 3204915"/>
              <a:gd name="connsiteY6" fmla="*/ 2664663 h 3242474"/>
              <a:gd name="connsiteX7" fmla="*/ 343909 w 3204915"/>
              <a:gd name="connsiteY7" fmla="*/ 3242474 h 3242474"/>
              <a:gd name="connsiteX8" fmla="*/ 7320 w 3204915"/>
              <a:gd name="connsiteY8" fmla="*/ 3236864 h 3242474"/>
              <a:gd name="connsiteX9" fmla="*/ 394397 w 3204915"/>
              <a:gd name="connsiteY9" fmla="*/ 2232708 h 3242474"/>
              <a:gd name="connsiteX10" fmla="*/ 1521970 w 3204915"/>
              <a:gd name="connsiteY10" fmla="*/ 1991485 h 3242474"/>
              <a:gd name="connsiteX11" fmla="*/ 1196601 w 3204915"/>
              <a:gd name="connsiteY11" fmla="*/ 959279 h 3242474"/>
              <a:gd name="connsiteX12" fmla="*/ 1011476 w 3204915"/>
              <a:gd name="connsiteY12" fmla="*/ 16828 h 3242474"/>
              <a:gd name="connsiteX0" fmla="*/ 1007292 w 3200731"/>
              <a:gd name="connsiteY0" fmla="*/ 16828 h 3242474"/>
              <a:gd name="connsiteX1" fmla="*/ 1405590 w 3200731"/>
              <a:gd name="connsiteY1" fmla="*/ 0 h 3242474"/>
              <a:gd name="connsiteX2" fmla="*/ 1624373 w 3200731"/>
              <a:gd name="connsiteY2" fmla="*/ 734886 h 3242474"/>
              <a:gd name="connsiteX3" fmla="*/ 2359258 w 3200731"/>
              <a:gd name="connsiteY3" fmla="*/ 560982 h 3242474"/>
              <a:gd name="connsiteX4" fmla="*/ 3200731 w 3200731"/>
              <a:gd name="connsiteY4" fmla="*/ 1828800 h 3242474"/>
              <a:gd name="connsiteX5" fmla="*/ 2252672 w 3200731"/>
              <a:gd name="connsiteY5" fmla="*/ 3107838 h 3242474"/>
              <a:gd name="connsiteX6" fmla="*/ 564117 w 3200731"/>
              <a:gd name="connsiteY6" fmla="*/ 2664663 h 3242474"/>
              <a:gd name="connsiteX7" fmla="*/ 339725 w 3200731"/>
              <a:gd name="connsiteY7" fmla="*/ 3242474 h 3242474"/>
              <a:gd name="connsiteX8" fmla="*/ 3136 w 3200731"/>
              <a:gd name="connsiteY8" fmla="*/ 3236864 h 3242474"/>
              <a:gd name="connsiteX9" fmla="*/ 390213 w 3200731"/>
              <a:gd name="connsiteY9" fmla="*/ 2232708 h 3242474"/>
              <a:gd name="connsiteX10" fmla="*/ 1517786 w 3200731"/>
              <a:gd name="connsiteY10" fmla="*/ 1991485 h 3242474"/>
              <a:gd name="connsiteX11" fmla="*/ 1192417 w 3200731"/>
              <a:gd name="connsiteY11" fmla="*/ 959279 h 3242474"/>
              <a:gd name="connsiteX12" fmla="*/ 1007292 w 3200731"/>
              <a:gd name="connsiteY12" fmla="*/ 16828 h 3242474"/>
              <a:gd name="connsiteX0" fmla="*/ 1051443 w 3244882"/>
              <a:gd name="connsiteY0" fmla="*/ 16828 h 3242474"/>
              <a:gd name="connsiteX1" fmla="*/ 1449741 w 3244882"/>
              <a:gd name="connsiteY1" fmla="*/ 0 h 3242474"/>
              <a:gd name="connsiteX2" fmla="*/ 1668524 w 3244882"/>
              <a:gd name="connsiteY2" fmla="*/ 734886 h 3242474"/>
              <a:gd name="connsiteX3" fmla="*/ 2403409 w 3244882"/>
              <a:gd name="connsiteY3" fmla="*/ 560982 h 3242474"/>
              <a:gd name="connsiteX4" fmla="*/ 3244882 w 3244882"/>
              <a:gd name="connsiteY4" fmla="*/ 1828800 h 3242474"/>
              <a:gd name="connsiteX5" fmla="*/ 2296823 w 3244882"/>
              <a:gd name="connsiteY5" fmla="*/ 3107838 h 3242474"/>
              <a:gd name="connsiteX6" fmla="*/ 608268 w 3244882"/>
              <a:gd name="connsiteY6" fmla="*/ 2664663 h 3242474"/>
              <a:gd name="connsiteX7" fmla="*/ 383876 w 3244882"/>
              <a:gd name="connsiteY7" fmla="*/ 3242474 h 3242474"/>
              <a:gd name="connsiteX8" fmla="*/ 2408 w 3244882"/>
              <a:gd name="connsiteY8" fmla="*/ 3236864 h 3242474"/>
              <a:gd name="connsiteX9" fmla="*/ 434364 w 3244882"/>
              <a:gd name="connsiteY9" fmla="*/ 2232708 h 3242474"/>
              <a:gd name="connsiteX10" fmla="*/ 1561937 w 3244882"/>
              <a:gd name="connsiteY10" fmla="*/ 1991485 h 3242474"/>
              <a:gd name="connsiteX11" fmla="*/ 1236568 w 3244882"/>
              <a:gd name="connsiteY11" fmla="*/ 959279 h 3242474"/>
              <a:gd name="connsiteX12" fmla="*/ 1051443 w 3244882"/>
              <a:gd name="connsiteY12" fmla="*/ 16828 h 3242474"/>
              <a:gd name="connsiteX0" fmla="*/ 1049313 w 3242752"/>
              <a:gd name="connsiteY0" fmla="*/ 16828 h 3242474"/>
              <a:gd name="connsiteX1" fmla="*/ 1447611 w 3242752"/>
              <a:gd name="connsiteY1" fmla="*/ 0 h 3242474"/>
              <a:gd name="connsiteX2" fmla="*/ 1666394 w 3242752"/>
              <a:gd name="connsiteY2" fmla="*/ 734886 h 3242474"/>
              <a:gd name="connsiteX3" fmla="*/ 2401279 w 3242752"/>
              <a:gd name="connsiteY3" fmla="*/ 560982 h 3242474"/>
              <a:gd name="connsiteX4" fmla="*/ 3242752 w 3242752"/>
              <a:gd name="connsiteY4" fmla="*/ 1828800 h 3242474"/>
              <a:gd name="connsiteX5" fmla="*/ 2294693 w 3242752"/>
              <a:gd name="connsiteY5" fmla="*/ 3107838 h 3242474"/>
              <a:gd name="connsiteX6" fmla="*/ 606138 w 3242752"/>
              <a:gd name="connsiteY6" fmla="*/ 2664663 h 3242474"/>
              <a:gd name="connsiteX7" fmla="*/ 381746 w 3242752"/>
              <a:gd name="connsiteY7" fmla="*/ 3242474 h 3242474"/>
              <a:gd name="connsiteX8" fmla="*/ 278 w 3242752"/>
              <a:gd name="connsiteY8" fmla="*/ 3236864 h 3242474"/>
              <a:gd name="connsiteX9" fmla="*/ 432234 w 3242752"/>
              <a:gd name="connsiteY9" fmla="*/ 2232708 h 3242474"/>
              <a:gd name="connsiteX10" fmla="*/ 1559807 w 3242752"/>
              <a:gd name="connsiteY10" fmla="*/ 1991485 h 3242474"/>
              <a:gd name="connsiteX11" fmla="*/ 1234438 w 3242752"/>
              <a:gd name="connsiteY11" fmla="*/ 959279 h 3242474"/>
              <a:gd name="connsiteX12" fmla="*/ 1049313 w 3242752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34409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516103 w 3203206"/>
              <a:gd name="connsiteY9" fmla="*/ 224953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1" name="Freeform 50">
            <a:extLst>
              <a:ext uri="{FF2B5EF4-FFF2-40B4-BE49-F238E27FC236}">
                <a16:creationId xmlns:a16="http://schemas.microsoft.com/office/drawing/2014/main" id="{27D48AA8-6142-40F6-B65E-9038A51A10CF}"/>
              </a:ext>
            </a:extLst>
          </p:cNvPr>
          <p:cNvSpPr>
            <a:spLocks noChangeAspect="1"/>
          </p:cNvSpPr>
          <p:nvPr/>
        </p:nvSpPr>
        <p:spPr>
          <a:xfrm>
            <a:off x="4851982" y="1381413"/>
            <a:ext cx="360000" cy="304000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2" name="Teardrop 9">
            <a:extLst>
              <a:ext uri="{FF2B5EF4-FFF2-40B4-BE49-F238E27FC236}">
                <a16:creationId xmlns:a16="http://schemas.microsoft.com/office/drawing/2014/main" id="{9570AB69-4CAD-46A2-A48A-45D9300E4CDD}"/>
              </a:ext>
            </a:extLst>
          </p:cNvPr>
          <p:cNvSpPr>
            <a:spLocks noChangeAspect="1"/>
          </p:cNvSpPr>
          <p:nvPr/>
        </p:nvSpPr>
        <p:spPr>
          <a:xfrm rot="18900000">
            <a:off x="6023939" y="2076781"/>
            <a:ext cx="348493" cy="297430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3" name="Freeform 97">
            <a:extLst>
              <a:ext uri="{FF2B5EF4-FFF2-40B4-BE49-F238E27FC236}">
                <a16:creationId xmlns:a16="http://schemas.microsoft.com/office/drawing/2014/main" id="{A972CE6F-F5D4-4682-9B1D-1582D8D93064}"/>
              </a:ext>
            </a:extLst>
          </p:cNvPr>
          <p:cNvSpPr>
            <a:spLocks noChangeAspect="1"/>
          </p:cNvSpPr>
          <p:nvPr/>
        </p:nvSpPr>
        <p:spPr>
          <a:xfrm>
            <a:off x="6513205" y="1376236"/>
            <a:ext cx="420675" cy="314355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4" name="Donut 22">
            <a:extLst>
              <a:ext uri="{FF2B5EF4-FFF2-40B4-BE49-F238E27FC236}">
                <a16:creationId xmlns:a16="http://schemas.microsoft.com/office/drawing/2014/main" id="{9B680A56-3B92-473F-A53C-38CE174E97CC}"/>
              </a:ext>
            </a:extLst>
          </p:cNvPr>
          <p:cNvSpPr>
            <a:spLocks noChangeAspect="1"/>
          </p:cNvSpPr>
          <p:nvPr/>
        </p:nvSpPr>
        <p:spPr>
          <a:xfrm>
            <a:off x="7679627" y="1441217"/>
            <a:ext cx="360000" cy="184392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5" name="Freeform 99">
            <a:extLst>
              <a:ext uri="{FF2B5EF4-FFF2-40B4-BE49-F238E27FC236}">
                <a16:creationId xmlns:a16="http://schemas.microsoft.com/office/drawing/2014/main" id="{D6DBC51E-2810-4FB3-BE5B-471EC41A0EA3}"/>
              </a:ext>
            </a:extLst>
          </p:cNvPr>
          <p:cNvSpPr>
            <a:spLocks noChangeAspect="1"/>
          </p:cNvSpPr>
          <p:nvPr/>
        </p:nvSpPr>
        <p:spPr>
          <a:xfrm>
            <a:off x="6066104" y="1368148"/>
            <a:ext cx="264162" cy="330530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6" name="Oval 10">
            <a:extLst>
              <a:ext uri="{FF2B5EF4-FFF2-40B4-BE49-F238E27FC236}">
                <a16:creationId xmlns:a16="http://schemas.microsoft.com/office/drawing/2014/main" id="{B11AC4FA-4047-42DF-8E4B-6AD12B2C84C3}"/>
              </a:ext>
            </a:extLst>
          </p:cNvPr>
          <p:cNvSpPr/>
          <p:nvPr/>
        </p:nvSpPr>
        <p:spPr>
          <a:xfrm>
            <a:off x="7124399" y="1368839"/>
            <a:ext cx="330674" cy="329148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7" name="Freeform 101">
            <a:extLst>
              <a:ext uri="{FF2B5EF4-FFF2-40B4-BE49-F238E27FC236}">
                <a16:creationId xmlns:a16="http://schemas.microsoft.com/office/drawing/2014/main" id="{0172A4FA-6DDC-4529-A7BF-73A693294149}"/>
              </a:ext>
            </a:extLst>
          </p:cNvPr>
          <p:cNvSpPr/>
          <p:nvPr/>
        </p:nvSpPr>
        <p:spPr>
          <a:xfrm>
            <a:off x="8293275" y="1404641"/>
            <a:ext cx="193444" cy="257545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326627 w 2094012"/>
              <a:gd name="connsiteY0" fmla="*/ 27296 h 3261815"/>
              <a:gd name="connsiteX1" fmla="*/ 183326 w 2094012"/>
              <a:gd name="connsiteY1" fmla="*/ 1699146 h 3261815"/>
              <a:gd name="connsiteX2" fmla="*/ 620054 w 2094012"/>
              <a:gd name="connsiteY2" fmla="*/ 3261815 h 3261815"/>
              <a:gd name="connsiteX3" fmla="*/ 1111373 w 2094012"/>
              <a:gd name="connsiteY3" fmla="*/ 1937982 h 3261815"/>
              <a:gd name="connsiteX4" fmla="*/ 1548102 w 2094012"/>
              <a:gd name="connsiteY4" fmla="*/ 3261815 h 3261815"/>
              <a:gd name="connsiteX5" fmla="*/ 2094012 w 2094012"/>
              <a:gd name="connsiteY5" fmla="*/ 1719618 h 3261815"/>
              <a:gd name="connsiteX6" fmla="*/ 1786938 w 2094012"/>
              <a:gd name="connsiteY6" fmla="*/ 0 h 3261815"/>
              <a:gd name="connsiteX7" fmla="*/ 1705051 w 2094012"/>
              <a:gd name="connsiteY7" fmla="*/ 13648 h 3261815"/>
              <a:gd name="connsiteX8" fmla="*/ 1090902 w 2094012"/>
              <a:gd name="connsiteY8" fmla="*/ 156949 h 3261815"/>
              <a:gd name="connsiteX9" fmla="*/ 326627 w 2094012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377501 w 2144886"/>
              <a:gd name="connsiteY0" fmla="*/ 27296 h 3261815"/>
              <a:gd name="connsiteX1" fmla="*/ 295615 w 2144886"/>
              <a:gd name="connsiteY1" fmla="*/ 1774209 h 3261815"/>
              <a:gd name="connsiteX2" fmla="*/ 670928 w 2144886"/>
              <a:gd name="connsiteY2" fmla="*/ 3261815 h 3261815"/>
              <a:gd name="connsiteX3" fmla="*/ 1162247 w 2144886"/>
              <a:gd name="connsiteY3" fmla="*/ 1937982 h 3261815"/>
              <a:gd name="connsiteX4" fmla="*/ 1598976 w 2144886"/>
              <a:gd name="connsiteY4" fmla="*/ 3261815 h 3261815"/>
              <a:gd name="connsiteX5" fmla="*/ 2144886 w 2144886"/>
              <a:gd name="connsiteY5" fmla="*/ 1719618 h 3261815"/>
              <a:gd name="connsiteX6" fmla="*/ 1837812 w 2144886"/>
              <a:gd name="connsiteY6" fmla="*/ 0 h 3261815"/>
              <a:gd name="connsiteX7" fmla="*/ 1755925 w 2144886"/>
              <a:gd name="connsiteY7" fmla="*/ 13648 h 3261815"/>
              <a:gd name="connsiteX8" fmla="*/ 1141776 w 2144886"/>
              <a:gd name="connsiteY8" fmla="*/ 156949 h 3261815"/>
              <a:gd name="connsiteX9" fmla="*/ 377501 w 2144886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80396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205171"/>
              <a:gd name="connsiteY0" fmla="*/ 27296 h 3261815"/>
              <a:gd name="connsiteX1" fmla="*/ 322444 w 2205171"/>
              <a:gd name="connsiteY1" fmla="*/ 1801504 h 3261815"/>
              <a:gd name="connsiteX2" fmla="*/ 704581 w 2205171"/>
              <a:gd name="connsiteY2" fmla="*/ 3261815 h 3261815"/>
              <a:gd name="connsiteX3" fmla="*/ 1216372 w 2205171"/>
              <a:gd name="connsiteY3" fmla="*/ 1951629 h 3261815"/>
              <a:gd name="connsiteX4" fmla="*/ 1707692 w 2205171"/>
              <a:gd name="connsiteY4" fmla="*/ 3254991 h 3261815"/>
              <a:gd name="connsiteX5" fmla="*/ 2144420 w 2205171"/>
              <a:gd name="connsiteY5" fmla="*/ 1753737 h 3261815"/>
              <a:gd name="connsiteX6" fmla="*/ 1871465 w 2205171"/>
              <a:gd name="connsiteY6" fmla="*/ 0 h 3261815"/>
              <a:gd name="connsiteX7" fmla="*/ 1789578 w 2205171"/>
              <a:gd name="connsiteY7" fmla="*/ 13648 h 3261815"/>
              <a:gd name="connsiteX8" fmla="*/ 1175429 w 2205171"/>
              <a:gd name="connsiteY8" fmla="*/ 156949 h 3261815"/>
              <a:gd name="connsiteX9" fmla="*/ 411154 w 2205171"/>
              <a:gd name="connsiteY9" fmla="*/ 27296 h 3261815"/>
              <a:gd name="connsiteX0" fmla="*/ 411154 w 2145061"/>
              <a:gd name="connsiteY0" fmla="*/ 23869 h 3258388"/>
              <a:gd name="connsiteX1" fmla="*/ 322444 w 2145061"/>
              <a:gd name="connsiteY1" fmla="*/ 1798077 h 3258388"/>
              <a:gd name="connsiteX2" fmla="*/ 704581 w 2145061"/>
              <a:gd name="connsiteY2" fmla="*/ 3258388 h 3258388"/>
              <a:gd name="connsiteX3" fmla="*/ 1216372 w 2145061"/>
              <a:gd name="connsiteY3" fmla="*/ 1948202 h 3258388"/>
              <a:gd name="connsiteX4" fmla="*/ 1707692 w 2145061"/>
              <a:gd name="connsiteY4" fmla="*/ 3251564 h 3258388"/>
              <a:gd name="connsiteX5" fmla="*/ 2144420 w 2145061"/>
              <a:gd name="connsiteY5" fmla="*/ 1750310 h 3258388"/>
              <a:gd name="connsiteX6" fmla="*/ 1789578 w 2145061"/>
              <a:gd name="connsiteY6" fmla="*/ 10221 h 3258388"/>
              <a:gd name="connsiteX7" fmla="*/ 1175429 w 2145061"/>
              <a:gd name="connsiteY7" fmla="*/ 153522 h 3258388"/>
              <a:gd name="connsiteX8" fmla="*/ 411154 w 2145061"/>
              <a:gd name="connsiteY8" fmla="*/ 23869 h 3258388"/>
              <a:gd name="connsiteX0" fmla="*/ 411154 w 2146076"/>
              <a:gd name="connsiteY0" fmla="*/ 23869 h 3258388"/>
              <a:gd name="connsiteX1" fmla="*/ 322444 w 2146076"/>
              <a:gd name="connsiteY1" fmla="*/ 1798077 h 3258388"/>
              <a:gd name="connsiteX2" fmla="*/ 704581 w 2146076"/>
              <a:gd name="connsiteY2" fmla="*/ 3258388 h 3258388"/>
              <a:gd name="connsiteX3" fmla="*/ 1216372 w 2146076"/>
              <a:gd name="connsiteY3" fmla="*/ 1948202 h 3258388"/>
              <a:gd name="connsiteX4" fmla="*/ 1707692 w 2146076"/>
              <a:gd name="connsiteY4" fmla="*/ 3251564 h 3258388"/>
              <a:gd name="connsiteX5" fmla="*/ 2144420 w 2146076"/>
              <a:gd name="connsiteY5" fmla="*/ 1750310 h 3258388"/>
              <a:gd name="connsiteX6" fmla="*/ 1926056 w 2146076"/>
              <a:gd name="connsiteY6" fmla="*/ 17045 h 3258388"/>
              <a:gd name="connsiteX7" fmla="*/ 1175429 w 2146076"/>
              <a:gd name="connsiteY7" fmla="*/ 153522 h 3258388"/>
              <a:gd name="connsiteX8" fmla="*/ 411154 w 2146076"/>
              <a:gd name="connsiteY8" fmla="*/ 23869 h 3258388"/>
              <a:gd name="connsiteX0" fmla="*/ 411154 w 2374416"/>
              <a:gd name="connsiteY0" fmla="*/ 23869 h 3258388"/>
              <a:gd name="connsiteX1" fmla="*/ 322444 w 2374416"/>
              <a:gd name="connsiteY1" fmla="*/ 1798077 h 3258388"/>
              <a:gd name="connsiteX2" fmla="*/ 704581 w 2374416"/>
              <a:gd name="connsiteY2" fmla="*/ 3258388 h 3258388"/>
              <a:gd name="connsiteX3" fmla="*/ 1216372 w 2374416"/>
              <a:gd name="connsiteY3" fmla="*/ 1948202 h 3258388"/>
              <a:gd name="connsiteX4" fmla="*/ 1707692 w 2374416"/>
              <a:gd name="connsiteY4" fmla="*/ 3251564 h 3258388"/>
              <a:gd name="connsiteX5" fmla="*/ 2144420 w 2374416"/>
              <a:gd name="connsiteY5" fmla="*/ 1750310 h 3258388"/>
              <a:gd name="connsiteX6" fmla="*/ 1926056 w 2374416"/>
              <a:gd name="connsiteY6" fmla="*/ 17045 h 3258388"/>
              <a:gd name="connsiteX7" fmla="*/ 1175429 w 2374416"/>
              <a:gd name="connsiteY7" fmla="*/ 153522 h 3258388"/>
              <a:gd name="connsiteX8" fmla="*/ 411154 w 2374416"/>
              <a:gd name="connsiteY8" fmla="*/ 23869 h 3258388"/>
              <a:gd name="connsiteX0" fmla="*/ 411154 w 2441693"/>
              <a:gd name="connsiteY0" fmla="*/ 23869 h 3258388"/>
              <a:gd name="connsiteX1" fmla="*/ 322444 w 2441693"/>
              <a:gd name="connsiteY1" fmla="*/ 1798077 h 3258388"/>
              <a:gd name="connsiteX2" fmla="*/ 704581 w 2441693"/>
              <a:gd name="connsiteY2" fmla="*/ 3258388 h 3258388"/>
              <a:gd name="connsiteX3" fmla="*/ 1216372 w 2441693"/>
              <a:gd name="connsiteY3" fmla="*/ 1948202 h 3258388"/>
              <a:gd name="connsiteX4" fmla="*/ 1707692 w 2441693"/>
              <a:gd name="connsiteY4" fmla="*/ 3251564 h 3258388"/>
              <a:gd name="connsiteX5" fmla="*/ 2144420 w 2441693"/>
              <a:gd name="connsiteY5" fmla="*/ 1750310 h 3258388"/>
              <a:gd name="connsiteX6" fmla="*/ 1926056 w 2441693"/>
              <a:gd name="connsiteY6" fmla="*/ 17045 h 3258388"/>
              <a:gd name="connsiteX7" fmla="*/ 1175429 w 2441693"/>
              <a:gd name="connsiteY7" fmla="*/ 153522 h 3258388"/>
              <a:gd name="connsiteX8" fmla="*/ 411154 w 2441693"/>
              <a:gd name="connsiteY8" fmla="*/ 23869 h 3258388"/>
              <a:gd name="connsiteX0" fmla="*/ 411154 w 2377348"/>
              <a:gd name="connsiteY0" fmla="*/ 23869 h 3258388"/>
              <a:gd name="connsiteX1" fmla="*/ 322444 w 2377348"/>
              <a:gd name="connsiteY1" fmla="*/ 1798077 h 3258388"/>
              <a:gd name="connsiteX2" fmla="*/ 704581 w 2377348"/>
              <a:gd name="connsiteY2" fmla="*/ 3258388 h 3258388"/>
              <a:gd name="connsiteX3" fmla="*/ 1216372 w 2377348"/>
              <a:gd name="connsiteY3" fmla="*/ 1948202 h 3258388"/>
              <a:gd name="connsiteX4" fmla="*/ 1707692 w 2377348"/>
              <a:gd name="connsiteY4" fmla="*/ 3251564 h 3258388"/>
              <a:gd name="connsiteX5" fmla="*/ 2144420 w 2377348"/>
              <a:gd name="connsiteY5" fmla="*/ 1750310 h 3258388"/>
              <a:gd name="connsiteX6" fmla="*/ 1926056 w 2377348"/>
              <a:gd name="connsiteY6" fmla="*/ 17045 h 3258388"/>
              <a:gd name="connsiteX7" fmla="*/ 1175429 w 2377348"/>
              <a:gd name="connsiteY7" fmla="*/ 153522 h 3258388"/>
              <a:gd name="connsiteX8" fmla="*/ 411154 w 2377348"/>
              <a:gd name="connsiteY8" fmla="*/ 23869 h 3258388"/>
              <a:gd name="connsiteX0" fmla="*/ 411154 w 2424220"/>
              <a:gd name="connsiteY0" fmla="*/ 23869 h 3258388"/>
              <a:gd name="connsiteX1" fmla="*/ 322444 w 2424220"/>
              <a:gd name="connsiteY1" fmla="*/ 1798077 h 3258388"/>
              <a:gd name="connsiteX2" fmla="*/ 704581 w 2424220"/>
              <a:gd name="connsiteY2" fmla="*/ 3258388 h 3258388"/>
              <a:gd name="connsiteX3" fmla="*/ 1216372 w 2424220"/>
              <a:gd name="connsiteY3" fmla="*/ 1948202 h 3258388"/>
              <a:gd name="connsiteX4" fmla="*/ 1707692 w 2424220"/>
              <a:gd name="connsiteY4" fmla="*/ 3251564 h 3258388"/>
              <a:gd name="connsiteX5" fmla="*/ 2144420 w 2424220"/>
              <a:gd name="connsiteY5" fmla="*/ 1750310 h 3258388"/>
              <a:gd name="connsiteX6" fmla="*/ 1926056 w 2424220"/>
              <a:gd name="connsiteY6" fmla="*/ 17045 h 3258388"/>
              <a:gd name="connsiteX7" fmla="*/ 1175429 w 2424220"/>
              <a:gd name="connsiteY7" fmla="*/ 153522 h 3258388"/>
              <a:gd name="connsiteX8" fmla="*/ 411154 w 2424220"/>
              <a:gd name="connsiteY8" fmla="*/ 23869 h 3258388"/>
              <a:gd name="connsiteX0" fmla="*/ 411154 w 2449010"/>
              <a:gd name="connsiteY0" fmla="*/ 23869 h 3258388"/>
              <a:gd name="connsiteX1" fmla="*/ 322444 w 2449010"/>
              <a:gd name="connsiteY1" fmla="*/ 1798077 h 3258388"/>
              <a:gd name="connsiteX2" fmla="*/ 704581 w 2449010"/>
              <a:gd name="connsiteY2" fmla="*/ 3258388 h 3258388"/>
              <a:gd name="connsiteX3" fmla="*/ 1216372 w 2449010"/>
              <a:gd name="connsiteY3" fmla="*/ 1948202 h 3258388"/>
              <a:gd name="connsiteX4" fmla="*/ 1707692 w 2449010"/>
              <a:gd name="connsiteY4" fmla="*/ 3251564 h 3258388"/>
              <a:gd name="connsiteX5" fmla="*/ 2144420 w 2449010"/>
              <a:gd name="connsiteY5" fmla="*/ 1750310 h 3258388"/>
              <a:gd name="connsiteX6" fmla="*/ 1926056 w 2449010"/>
              <a:gd name="connsiteY6" fmla="*/ 17045 h 3258388"/>
              <a:gd name="connsiteX7" fmla="*/ 1175429 w 2449010"/>
              <a:gd name="connsiteY7" fmla="*/ 153522 h 3258388"/>
              <a:gd name="connsiteX8" fmla="*/ 411154 w 2449010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68" name="Group 102">
            <a:extLst>
              <a:ext uri="{FF2B5EF4-FFF2-40B4-BE49-F238E27FC236}">
                <a16:creationId xmlns:a16="http://schemas.microsoft.com/office/drawing/2014/main" id="{FFA1D9C8-1BD8-4770-8738-E455CCF84B4C}"/>
              </a:ext>
            </a:extLst>
          </p:cNvPr>
          <p:cNvGrpSpPr>
            <a:grpSpLocks noChangeAspect="1"/>
          </p:cNvGrpSpPr>
          <p:nvPr/>
        </p:nvGrpSpPr>
        <p:grpSpPr>
          <a:xfrm>
            <a:off x="6612876" y="2045497"/>
            <a:ext cx="221332" cy="360000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69" name="Freeform 103">
              <a:extLst>
                <a:ext uri="{FF2B5EF4-FFF2-40B4-BE49-F238E27FC236}">
                  <a16:creationId xmlns:a16="http://schemas.microsoft.com/office/drawing/2014/main" id="{7E73BD10-41E8-4EFE-A986-55C1129028A5}"/>
                </a:ext>
              </a:extLst>
            </p:cNvPr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Freeform 104">
              <a:extLst>
                <a:ext uri="{FF2B5EF4-FFF2-40B4-BE49-F238E27FC236}">
                  <a16:creationId xmlns:a16="http://schemas.microsoft.com/office/drawing/2014/main" id="{3677C9BD-B234-498F-B17E-D35B440BD46F}"/>
                </a:ext>
              </a:extLst>
            </p:cNvPr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Freeform 105">
              <a:extLst>
                <a:ext uri="{FF2B5EF4-FFF2-40B4-BE49-F238E27FC236}">
                  <a16:creationId xmlns:a16="http://schemas.microsoft.com/office/drawing/2014/main" id="{41A2690E-0C0E-411C-866C-180A3C4A3B6E}"/>
                </a:ext>
              </a:extLst>
            </p:cNvPr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2" name="Freeform 106">
              <a:extLst>
                <a:ext uri="{FF2B5EF4-FFF2-40B4-BE49-F238E27FC236}">
                  <a16:creationId xmlns:a16="http://schemas.microsoft.com/office/drawing/2014/main" id="{0D5A411F-15D4-4420-BA11-D651C5EE06F4}"/>
                </a:ext>
              </a:extLst>
            </p:cNvPr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3" name="Freeform 107">
            <a:extLst>
              <a:ext uri="{FF2B5EF4-FFF2-40B4-BE49-F238E27FC236}">
                <a16:creationId xmlns:a16="http://schemas.microsoft.com/office/drawing/2014/main" id="{54D3865D-7BB9-4E79-BB52-E5FB3FE1DBCA}"/>
              </a:ext>
            </a:extLst>
          </p:cNvPr>
          <p:cNvSpPr>
            <a:spLocks noChangeAspect="1"/>
          </p:cNvSpPr>
          <p:nvPr/>
        </p:nvSpPr>
        <p:spPr>
          <a:xfrm>
            <a:off x="7232016" y="2045497"/>
            <a:ext cx="115441" cy="360000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25685 w 779830"/>
              <a:gd name="connsiteY0" fmla="*/ 1331843 h 2449001"/>
              <a:gd name="connsiteX1" fmla="*/ 537004 w 779830"/>
              <a:gd name="connsiteY1" fmla="*/ 1379551 h 2449001"/>
              <a:gd name="connsiteX2" fmla="*/ 758434 w 779830"/>
              <a:gd name="connsiteY2" fmla="*/ 1406369 h 2449001"/>
              <a:gd name="connsiteX3" fmla="*/ 620492 w 779830"/>
              <a:gd name="connsiteY3" fmla="*/ 1741335 h 2449001"/>
              <a:gd name="connsiteX4" fmla="*/ 604589 w 779830"/>
              <a:gd name="connsiteY4" fmla="*/ 2441050 h 2449001"/>
              <a:gd name="connsiteX5" fmla="*/ 314367 w 779830"/>
              <a:gd name="connsiteY5" fmla="*/ 2445025 h 2449001"/>
              <a:gd name="connsiteX6" fmla="*/ 207024 w 779830"/>
              <a:gd name="connsiteY6" fmla="*/ 1673750 h 2449001"/>
              <a:gd name="connsiteX7" fmla="*/ 203049 w 779830"/>
              <a:gd name="connsiteY7" fmla="*/ 2441050 h 2449001"/>
              <a:gd name="connsiteX8" fmla="*/ 131487 w 779830"/>
              <a:gd name="connsiteY8" fmla="*/ 2449001 h 2449001"/>
              <a:gd name="connsiteX9" fmla="*/ 290 w 779830"/>
              <a:gd name="connsiteY9" fmla="*/ 1701579 h 2449001"/>
              <a:gd name="connsiteX10" fmla="*/ 95803 w 779830"/>
              <a:gd name="connsiteY10" fmla="*/ 1597201 h 2449001"/>
              <a:gd name="connsiteX11" fmla="*/ 84332 w 779830"/>
              <a:gd name="connsiteY11" fmla="*/ 1389262 h 2449001"/>
              <a:gd name="connsiteX12" fmla="*/ 334245 w 779830"/>
              <a:gd name="connsiteY12" fmla="*/ 1375575 h 2449001"/>
              <a:gd name="connsiteX13" fmla="*/ 425685 w 779830"/>
              <a:gd name="connsiteY13" fmla="*/ 1331843 h 2449001"/>
              <a:gd name="connsiteX14" fmla="*/ 238828 w 779830"/>
              <a:gd name="connsiteY14" fmla="*/ 0 h 2449001"/>
              <a:gd name="connsiteX15" fmla="*/ 552904 w 779830"/>
              <a:gd name="connsiteY15" fmla="*/ 0 h 2449001"/>
              <a:gd name="connsiteX16" fmla="*/ 684102 w 779830"/>
              <a:gd name="connsiteY16" fmla="*/ 962108 h 2449001"/>
              <a:gd name="connsiteX17" fmla="*/ 719882 w 779830"/>
              <a:gd name="connsiteY17" fmla="*/ 1307990 h 2449001"/>
              <a:gd name="connsiteX18" fmla="*/ 409781 w 779830"/>
              <a:gd name="connsiteY18" fmla="*/ 1268233 h 2449001"/>
              <a:gd name="connsiteX19" fmla="*/ 99681 w 779830"/>
              <a:gd name="connsiteY19" fmla="*/ 1288111 h 2449001"/>
              <a:gd name="connsiteX20" fmla="*/ 119559 w 779830"/>
              <a:gd name="connsiteY20" fmla="*/ 1017766 h 2449001"/>
              <a:gd name="connsiteX21" fmla="*/ 238828 w 779830"/>
              <a:gd name="connsiteY21" fmla="*/ 0 h 2449001"/>
              <a:gd name="connsiteX0" fmla="*/ 425766 w 779911"/>
              <a:gd name="connsiteY0" fmla="*/ 1331843 h 2449001"/>
              <a:gd name="connsiteX1" fmla="*/ 537085 w 779911"/>
              <a:gd name="connsiteY1" fmla="*/ 1379551 h 2449001"/>
              <a:gd name="connsiteX2" fmla="*/ 758515 w 779911"/>
              <a:gd name="connsiteY2" fmla="*/ 1406369 h 2449001"/>
              <a:gd name="connsiteX3" fmla="*/ 620573 w 779911"/>
              <a:gd name="connsiteY3" fmla="*/ 1741335 h 2449001"/>
              <a:gd name="connsiteX4" fmla="*/ 604670 w 779911"/>
              <a:gd name="connsiteY4" fmla="*/ 2441050 h 2449001"/>
              <a:gd name="connsiteX5" fmla="*/ 314448 w 779911"/>
              <a:gd name="connsiteY5" fmla="*/ 2445025 h 2449001"/>
              <a:gd name="connsiteX6" fmla="*/ 207105 w 779911"/>
              <a:gd name="connsiteY6" fmla="*/ 1673750 h 2449001"/>
              <a:gd name="connsiteX7" fmla="*/ 203130 w 779911"/>
              <a:gd name="connsiteY7" fmla="*/ 2441050 h 2449001"/>
              <a:gd name="connsiteX8" fmla="*/ 131568 w 779911"/>
              <a:gd name="connsiteY8" fmla="*/ 2449001 h 2449001"/>
              <a:gd name="connsiteX9" fmla="*/ 371 w 779911"/>
              <a:gd name="connsiteY9" fmla="*/ 1701579 h 2449001"/>
              <a:gd name="connsiteX10" fmla="*/ 95884 w 779911"/>
              <a:gd name="connsiteY10" fmla="*/ 1597201 h 2449001"/>
              <a:gd name="connsiteX11" fmla="*/ 84413 w 779911"/>
              <a:gd name="connsiteY11" fmla="*/ 1389262 h 2449001"/>
              <a:gd name="connsiteX12" fmla="*/ 334326 w 779911"/>
              <a:gd name="connsiteY12" fmla="*/ 1375575 h 2449001"/>
              <a:gd name="connsiteX13" fmla="*/ 425766 w 779911"/>
              <a:gd name="connsiteY13" fmla="*/ 1331843 h 2449001"/>
              <a:gd name="connsiteX14" fmla="*/ 238909 w 779911"/>
              <a:gd name="connsiteY14" fmla="*/ 0 h 2449001"/>
              <a:gd name="connsiteX15" fmla="*/ 552985 w 779911"/>
              <a:gd name="connsiteY15" fmla="*/ 0 h 2449001"/>
              <a:gd name="connsiteX16" fmla="*/ 684183 w 779911"/>
              <a:gd name="connsiteY16" fmla="*/ 962108 h 2449001"/>
              <a:gd name="connsiteX17" fmla="*/ 719963 w 779911"/>
              <a:gd name="connsiteY17" fmla="*/ 1307990 h 2449001"/>
              <a:gd name="connsiteX18" fmla="*/ 409862 w 779911"/>
              <a:gd name="connsiteY18" fmla="*/ 1268233 h 2449001"/>
              <a:gd name="connsiteX19" fmla="*/ 99762 w 779911"/>
              <a:gd name="connsiteY19" fmla="*/ 1288111 h 2449001"/>
              <a:gd name="connsiteX20" fmla="*/ 119640 w 779911"/>
              <a:gd name="connsiteY20" fmla="*/ 1017766 h 2449001"/>
              <a:gd name="connsiteX21" fmla="*/ 238909 w 779911"/>
              <a:gd name="connsiteY21" fmla="*/ 0 h 2449001"/>
              <a:gd name="connsiteX0" fmla="*/ 425696 w 779841"/>
              <a:gd name="connsiteY0" fmla="*/ 1331843 h 2449001"/>
              <a:gd name="connsiteX1" fmla="*/ 537015 w 779841"/>
              <a:gd name="connsiteY1" fmla="*/ 1379551 h 2449001"/>
              <a:gd name="connsiteX2" fmla="*/ 758445 w 779841"/>
              <a:gd name="connsiteY2" fmla="*/ 1406369 h 2449001"/>
              <a:gd name="connsiteX3" fmla="*/ 620503 w 779841"/>
              <a:gd name="connsiteY3" fmla="*/ 1741335 h 2449001"/>
              <a:gd name="connsiteX4" fmla="*/ 604600 w 779841"/>
              <a:gd name="connsiteY4" fmla="*/ 2441050 h 2449001"/>
              <a:gd name="connsiteX5" fmla="*/ 314378 w 779841"/>
              <a:gd name="connsiteY5" fmla="*/ 2445025 h 2449001"/>
              <a:gd name="connsiteX6" fmla="*/ 207035 w 779841"/>
              <a:gd name="connsiteY6" fmla="*/ 1673750 h 2449001"/>
              <a:gd name="connsiteX7" fmla="*/ 203060 w 779841"/>
              <a:gd name="connsiteY7" fmla="*/ 2441050 h 2449001"/>
              <a:gd name="connsiteX8" fmla="*/ 131498 w 779841"/>
              <a:gd name="connsiteY8" fmla="*/ 2449001 h 2449001"/>
              <a:gd name="connsiteX9" fmla="*/ 301 w 779841"/>
              <a:gd name="connsiteY9" fmla="*/ 1701579 h 2449001"/>
              <a:gd name="connsiteX10" fmla="*/ 95814 w 779841"/>
              <a:gd name="connsiteY10" fmla="*/ 1597201 h 2449001"/>
              <a:gd name="connsiteX11" fmla="*/ 84343 w 779841"/>
              <a:gd name="connsiteY11" fmla="*/ 1389262 h 2449001"/>
              <a:gd name="connsiteX12" fmla="*/ 334256 w 779841"/>
              <a:gd name="connsiteY12" fmla="*/ 1375575 h 2449001"/>
              <a:gd name="connsiteX13" fmla="*/ 425696 w 779841"/>
              <a:gd name="connsiteY13" fmla="*/ 1331843 h 2449001"/>
              <a:gd name="connsiteX14" fmla="*/ 238839 w 779841"/>
              <a:gd name="connsiteY14" fmla="*/ 0 h 2449001"/>
              <a:gd name="connsiteX15" fmla="*/ 552915 w 779841"/>
              <a:gd name="connsiteY15" fmla="*/ 0 h 2449001"/>
              <a:gd name="connsiteX16" fmla="*/ 684113 w 779841"/>
              <a:gd name="connsiteY16" fmla="*/ 962108 h 2449001"/>
              <a:gd name="connsiteX17" fmla="*/ 719893 w 779841"/>
              <a:gd name="connsiteY17" fmla="*/ 1307990 h 2449001"/>
              <a:gd name="connsiteX18" fmla="*/ 409792 w 779841"/>
              <a:gd name="connsiteY18" fmla="*/ 1268233 h 2449001"/>
              <a:gd name="connsiteX19" fmla="*/ 99692 w 779841"/>
              <a:gd name="connsiteY19" fmla="*/ 1288111 h 2449001"/>
              <a:gd name="connsiteX20" fmla="*/ 119570 w 779841"/>
              <a:gd name="connsiteY20" fmla="*/ 1017766 h 2449001"/>
              <a:gd name="connsiteX21" fmla="*/ 238839 w 779841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19570 w 794874"/>
              <a:gd name="connsiteY20" fmla="*/ 1017766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1314"/>
              <a:gd name="connsiteY0" fmla="*/ 1331843 h 2449001"/>
              <a:gd name="connsiteX1" fmla="*/ 537015 w 791314"/>
              <a:gd name="connsiteY1" fmla="*/ 1379551 h 2449001"/>
              <a:gd name="connsiteX2" fmla="*/ 758445 w 791314"/>
              <a:gd name="connsiteY2" fmla="*/ 1406369 h 2449001"/>
              <a:gd name="connsiteX3" fmla="*/ 620503 w 791314"/>
              <a:gd name="connsiteY3" fmla="*/ 1741335 h 2449001"/>
              <a:gd name="connsiteX4" fmla="*/ 604600 w 791314"/>
              <a:gd name="connsiteY4" fmla="*/ 2441050 h 2449001"/>
              <a:gd name="connsiteX5" fmla="*/ 314378 w 791314"/>
              <a:gd name="connsiteY5" fmla="*/ 2445025 h 2449001"/>
              <a:gd name="connsiteX6" fmla="*/ 207035 w 791314"/>
              <a:gd name="connsiteY6" fmla="*/ 1673750 h 2449001"/>
              <a:gd name="connsiteX7" fmla="*/ 203060 w 791314"/>
              <a:gd name="connsiteY7" fmla="*/ 2441050 h 2449001"/>
              <a:gd name="connsiteX8" fmla="*/ 131498 w 791314"/>
              <a:gd name="connsiteY8" fmla="*/ 2449001 h 2449001"/>
              <a:gd name="connsiteX9" fmla="*/ 301 w 791314"/>
              <a:gd name="connsiteY9" fmla="*/ 1701579 h 2449001"/>
              <a:gd name="connsiteX10" fmla="*/ 95814 w 791314"/>
              <a:gd name="connsiteY10" fmla="*/ 1597201 h 2449001"/>
              <a:gd name="connsiteX11" fmla="*/ 84343 w 791314"/>
              <a:gd name="connsiteY11" fmla="*/ 1389262 h 2449001"/>
              <a:gd name="connsiteX12" fmla="*/ 334256 w 791314"/>
              <a:gd name="connsiteY12" fmla="*/ 1375575 h 2449001"/>
              <a:gd name="connsiteX13" fmla="*/ 425696 w 791314"/>
              <a:gd name="connsiteY13" fmla="*/ 1331843 h 2449001"/>
              <a:gd name="connsiteX14" fmla="*/ 218310 w 791314"/>
              <a:gd name="connsiteY14" fmla="*/ 0 h 2449001"/>
              <a:gd name="connsiteX15" fmla="*/ 570023 w 791314"/>
              <a:gd name="connsiteY15" fmla="*/ 3422 h 2449001"/>
              <a:gd name="connsiteX16" fmla="*/ 677271 w 791314"/>
              <a:gd name="connsiteY16" fmla="*/ 938156 h 2449001"/>
              <a:gd name="connsiteX17" fmla="*/ 719893 w 791314"/>
              <a:gd name="connsiteY17" fmla="*/ 1307990 h 2449001"/>
              <a:gd name="connsiteX18" fmla="*/ 409792 w 791314"/>
              <a:gd name="connsiteY18" fmla="*/ 1268233 h 2449001"/>
              <a:gd name="connsiteX19" fmla="*/ 99692 w 791314"/>
              <a:gd name="connsiteY19" fmla="*/ 1288111 h 2449001"/>
              <a:gd name="connsiteX20" fmla="*/ 133257 w 791314"/>
              <a:gd name="connsiteY20" fmla="*/ 945913 h 2449001"/>
              <a:gd name="connsiteX21" fmla="*/ 218310 w 791314"/>
              <a:gd name="connsiteY21" fmla="*/ 0 h 2449001"/>
              <a:gd name="connsiteX0" fmla="*/ 425696 w 791740"/>
              <a:gd name="connsiteY0" fmla="*/ 1331843 h 2449001"/>
              <a:gd name="connsiteX1" fmla="*/ 537015 w 791740"/>
              <a:gd name="connsiteY1" fmla="*/ 1379551 h 2449001"/>
              <a:gd name="connsiteX2" fmla="*/ 775553 w 791740"/>
              <a:gd name="connsiteY2" fmla="*/ 1406369 h 2449001"/>
              <a:gd name="connsiteX3" fmla="*/ 620503 w 791740"/>
              <a:gd name="connsiteY3" fmla="*/ 1741335 h 2449001"/>
              <a:gd name="connsiteX4" fmla="*/ 604600 w 791740"/>
              <a:gd name="connsiteY4" fmla="*/ 2441050 h 2449001"/>
              <a:gd name="connsiteX5" fmla="*/ 314378 w 791740"/>
              <a:gd name="connsiteY5" fmla="*/ 2445025 h 2449001"/>
              <a:gd name="connsiteX6" fmla="*/ 207035 w 791740"/>
              <a:gd name="connsiteY6" fmla="*/ 1673750 h 2449001"/>
              <a:gd name="connsiteX7" fmla="*/ 203060 w 791740"/>
              <a:gd name="connsiteY7" fmla="*/ 2441050 h 2449001"/>
              <a:gd name="connsiteX8" fmla="*/ 131498 w 791740"/>
              <a:gd name="connsiteY8" fmla="*/ 2449001 h 2449001"/>
              <a:gd name="connsiteX9" fmla="*/ 301 w 791740"/>
              <a:gd name="connsiteY9" fmla="*/ 1701579 h 2449001"/>
              <a:gd name="connsiteX10" fmla="*/ 95814 w 791740"/>
              <a:gd name="connsiteY10" fmla="*/ 1597201 h 2449001"/>
              <a:gd name="connsiteX11" fmla="*/ 84343 w 791740"/>
              <a:gd name="connsiteY11" fmla="*/ 1389262 h 2449001"/>
              <a:gd name="connsiteX12" fmla="*/ 334256 w 791740"/>
              <a:gd name="connsiteY12" fmla="*/ 1375575 h 2449001"/>
              <a:gd name="connsiteX13" fmla="*/ 425696 w 791740"/>
              <a:gd name="connsiteY13" fmla="*/ 1331843 h 2449001"/>
              <a:gd name="connsiteX14" fmla="*/ 218310 w 791740"/>
              <a:gd name="connsiteY14" fmla="*/ 0 h 2449001"/>
              <a:gd name="connsiteX15" fmla="*/ 570023 w 791740"/>
              <a:gd name="connsiteY15" fmla="*/ 3422 h 2449001"/>
              <a:gd name="connsiteX16" fmla="*/ 677271 w 791740"/>
              <a:gd name="connsiteY16" fmla="*/ 938156 h 2449001"/>
              <a:gd name="connsiteX17" fmla="*/ 719893 w 791740"/>
              <a:gd name="connsiteY17" fmla="*/ 1307990 h 2449001"/>
              <a:gd name="connsiteX18" fmla="*/ 409792 w 791740"/>
              <a:gd name="connsiteY18" fmla="*/ 1268233 h 2449001"/>
              <a:gd name="connsiteX19" fmla="*/ 99692 w 791740"/>
              <a:gd name="connsiteY19" fmla="*/ 1288111 h 2449001"/>
              <a:gd name="connsiteX20" fmla="*/ 133257 w 791740"/>
              <a:gd name="connsiteY20" fmla="*/ 945913 h 2449001"/>
              <a:gd name="connsiteX21" fmla="*/ 218310 w 791740"/>
              <a:gd name="connsiteY21" fmla="*/ 0 h 2449001"/>
              <a:gd name="connsiteX0" fmla="*/ 425696 w 798638"/>
              <a:gd name="connsiteY0" fmla="*/ 1331843 h 2449001"/>
              <a:gd name="connsiteX1" fmla="*/ 537015 w 798638"/>
              <a:gd name="connsiteY1" fmla="*/ 1379551 h 2449001"/>
              <a:gd name="connsiteX2" fmla="*/ 775553 w 798638"/>
              <a:gd name="connsiteY2" fmla="*/ 1406369 h 2449001"/>
              <a:gd name="connsiteX3" fmla="*/ 620503 w 798638"/>
              <a:gd name="connsiteY3" fmla="*/ 1741335 h 2449001"/>
              <a:gd name="connsiteX4" fmla="*/ 604600 w 798638"/>
              <a:gd name="connsiteY4" fmla="*/ 2441050 h 2449001"/>
              <a:gd name="connsiteX5" fmla="*/ 314378 w 798638"/>
              <a:gd name="connsiteY5" fmla="*/ 2445025 h 2449001"/>
              <a:gd name="connsiteX6" fmla="*/ 207035 w 798638"/>
              <a:gd name="connsiteY6" fmla="*/ 1673750 h 2449001"/>
              <a:gd name="connsiteX7" fmla="*/ 203060 w 798638"/>
              <a:gd name="connsiteY7" fmla="*/ 2441050 h 2449001"/>
              <a:gd name="connsiteX8" fmla="*/ 131498 w 798638"/>
              <a:gd name="connsiteY8" fmla="*/ 2449001 h 2449001"/>
              <a:gd name="connsiteX9" fmla="*/ 301 w 798638"/>
              <a:gd name="connsiteY9" fmla="*/ 1701579 h 2449001"/>
              <a:gd name="connsiteX10" fmla="*/ 95814 w 798638"/>
              <a:gd name="connsiteY10" fmla="*/ 1597201 h 2449001"/>
              <a:gd name="connsiteX11" fmla="*/ 84343 w 798638"/>
              <a:gd name="connsiteY11" fmla="*/ 1389262 h 2449001"/>
              <a:gd name="connsiteX12" fmla="*/ 334256 w 798638"/>
              <a:gd name="connsiteY12" fmla="*/ 1375575 h 2449001"/>
              <a:gd name="connsiteX13" fmla="*/ 425696 w 798638"/>
              <a:gd name="connsiteY13" fmla="*/ 1331843 h 2449001"/>
              <a:gd name="connsiteX14" fmla="*/ 218310 w 798638"/>
              <a:gd name="connsiteY14" fmla="*/ 0 h 2449001"/>
              <a:gd name="connsiteX15" fmla="*/ 570023 w 798638"/>
              <a:gd name="connsiteY15" fmla="*/ 3422 h 2449001"/>
              <a:gd name="connsiteX16" fmla="*/ 677271 w 798638"/>
              <a:gd name="connsiteY16" fmla="*/ 938156 h 2449001"/>
              <a:gd name="connsiteX17" fmla="*/ 719893 w 798638"/>
              <a:gd name="connsiteY17" fmla="*/ 1307990 h 2449001"/>
              <a:gd name="connsiteX18" fmla="*/ 409792 w 798638"/>
              <a:gd name="connsiteY18" fmla="*/ 1268233 h 2449001"/>
              <a:gd name="connsiteX19" fmla="*/ 99692 w 798638"/>
              <a:gd name="connsiteY19" fmla="*/ 1288111 h 2449001"/>
              <a:gd name="connsiteX20" fmla="*/ 133257 w 798638"/>
              <a:gd name="connsiteY20" fmla="*/ 945913 h 2449001"/>
              <a:gd name="connsiteX21" fmla="*/ 218310 w 798638"/>
              <a:gd name="connsiteY21" fmla="*/ 0 h 2449001"/>
              <a:gd name="connsiteX0" fmla="*/ 425696 w 798137"/>
              <a:gd name="connsiteY0" fmla="*/ 1331843 h 2449001"/>
              <a:gd name="connsiteX1" fmla="*/ 537015 w 798137"/>
              <a:gd name="connsiteY1" fmla="*/ 1379551 h 2449001"/>
              <a:gd name="connsiteX2" fmla="*/ 775553 w 798137"/>
              <a:gd name="connsiteY2" fmla="*/ 1406369 h 2449001"/>
              <a:gd name="connsiteX3" fmla="*/ 613659 w 798137"/>
              <a:gd name="connsiteY3" fmla="*/ 1785816 h 2449001"/>
              <a:gd name="connsiteX4" fmla="*/ 604600 w 798137"/>
              <a:gd name="connsiteY4" fmla="*/ 2441050 h 2449001"/>
              <a:gd name="connsiteX5" fmla="*/ 314378 w 798137"/>
              <a:gd name="connsiteY5" fmla="*/ 2445025 h 2449001"/>
              <a:gd name="connsiteX6" fmla="*/ 207035 w 798137"/>
              <a:gd name="connsiteY6" fmla="*/ 1673750 h 2449001"/>
              <a:gd name="connsiteX7" fmla="*/ 203060 w 798137"/>
              <a:gd name="connsiteY7" fmla="*/ 2441050 h 2449001"/>
              <a:gd name="connsiteX8" fmla="*/ 131498 w 798137"/>
              <a:gd name="connsiteY8" fmla="*/ 2449001 h 2449001"/>
              <a:gd name="connsiteX9" fmla="*/ 301 w 798137"/>
              <a:gd name="connsiteY9" fmla="*/ 1701579 h 2449001"/>
              <a:gd name="connsiteX10" fmla="*/ 95814 w 798137"/>
              <a:gd name="connsiteY10" fmla="*/ 1597201 h 2449001"/>
              <a:gd name="connsiteX11" fmla="*/ 84343 w 798137"/>
              <a:gd name="connsiteY11" fmla="*/ 1389262 h 2449001"/>
              <a:gd name="connsiteX12" fmla="*/ 334256 w 798137"/>
              <a:gd name="connsiteY12" fmla="*/ 1375575 h 2449001"/>
              <a:gd name="connsiteX13" fmla="*/ 425696 w 798137"/>
              <a:gd name="connsiteY13" fmla="*/ 1331843 h 2449001"/>
              <a:gd name="connsiteX14" fmla="*/ 218310 w 798137"/>
              <a:gd name="connsiteY14" fmla="*/ 0 h 2449001"/>
              <a:gd name="connsiteX15" fmla="*/ 570023 w 798137"/>
              <a:gd name="connsiteY15" fmla="*/ 3422 h 2449001"/>
              <a:gd name="connsiteX16" fmla="*/ 677271 w 798137"/>
              <a:gd name="connsiteY16" fmla="*/ 938156 h 2449001"/>
              <a:gd name="connsiteX17" fmla="*/ 719893 w 798137"/>
              <a:gd name="connsiteY17" fmla="*/ 1307990 h 2449001"/>
              <a:gd name="connsiteX18" fmla="*/ 409792 w 798137"/>
              <a:gd name="connsiteY18" fmla="*/ 1268233 h 2449001"/>
              <a:gd name="connsiteX19" fmla="*/ 99692 w 798137"/>
              <a:gd name="connsiteY19" fmla="*/ 1288111 h 2449001"/>
              <a:gd name="connsiteX20" fmla="*/ 133257 w 798137"/>
              <a:gd name="connsiteY20" fmla="*/ 945913 h 2449001"/>
              <a:gd name="connsiteX21" fmla="*/ 218310 w 798137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07035 w 797686"/>
              <a:gd name="connsiteY6" fmla="*/ 1673750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24143 w 797686"/>
              <a:gd name="connsiteY6" fmla="*/ 1721654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05179 w 777169"/>
              <a:gd name="connsiteY0" fmla="*/ 1331843 h 2449001"/>
              <a:gd name="connsiteX1" fmla="*/ 516498 w 777169"/>
              <a:gd name="connsiteY1" fmla="*/ 1379551 h 2449001"/>
              <a:gd name="connsiteX2" fmla="*/ 755036 w 777169"/>
              <a:gd name="connsiteY2" fmla="*/ 1406369 h 2449001"/>
              <a:gd name="connsiteX3" fmla="*/ 593142 w 777169"/>
              <a:gd name="connsiteY3" fmla="*/ 1785816 h 2449001"/>
              <a:gd name="connsiteX4" fmla="*/ 584083 w 777169"/>
              <a:gd name="connsiteY4" fmla="*/ 2441050 h 2449001"/>
              <a:gd name="connsiteX5" fmla="*/ 293861 w 777169"/>
              <a:gd name="connsiteY5" fmla="*/ 2445025 h 2449001"/>
              <a:gd name="connsiteX6" fmla="*/ 203626 w 777169"/>
              <a:gd name="connsiteY6" fmla="*/ 1721654 h 2449001"/>
              <a:gd name="connsiteX7" fmla="*/ 182543 w 777169"/>
              <a:gd name="connsiteY7" fmla="*/ 2441050 h 2449001"/>
              <a:gd name="connsiteX8" fmla="*/ 110981 w 777169"/>
              <a:gd name="connsiteY8" fmla="*/ 2449001 h 2449001"/>
              <a:gd name="connsiteX9" fmla="*/ 313 w 777169"/>
              <a:gd name="connsiteY9" fmla="*/ 1749481 h 2449001"/>
              <a:gd name="connsiteX10" fmla="*/ 92405 w 777169"/>
              <a:gd name="connsiteY10" fmla="*/ 1641682 h 2449001"/>
              <a:gd name="connsiteX11" fmla="*/ 63826 w 777169"/>
              <a:gd name="connsiteY11" fmla="*/ 1389262 h 2449001"/>
              <a:gd name="connsiteX12" fmla="*/ 313739 w 777169"/>
              <a:gd name="connsiteY12" fmla="*/ 1375575 h 2449001"/>
              <a:gd name="connsiteX13" fmla="*/ 405179 w 777169"/>
              <a:gd name="connsiteY13" fmla="*/ 1331843 h 2449001"/>
              <a:gd name="connsiteX14" fmla="*/ 197793 w 777169"/>
              <a:gd name="connsiteY14" fmla="*/ 0 h 2449001"/>
              <a:gd name="connsiteX15" fmla="*/ 549506 w 777169"/>
              <a:gd name="connsiteY15" fmla="*/ 3422 h 2449001"/>
              <a:gd name="connsiteX16" fmla="*/ 656754 w 777169"/>
              <a:gd name="connsiteY16" fmla="*/ 938156 h 2449001"/>
              <a:gd name="connsiteX17" fmla="*/ 699376 w 777169"/>
              <a:gd name="connsiteY17" fmla="*/ 1307990 h 2449001"/>
              <a:gd name="connsiteX18" fmla="*/ 389275 w 777169"/>
              <a:gd name="connsiteY18" fmla="*/ 1268233 h 2449001"/>
              <a:gd name="connsiteX19" fmla="*/ 79175 w 777169"/>
              <a:gd name="connsiteY19" fmla="*/ 1288111 h 2449001"/>
              <a:gd name="connsiteX20" fmla="*/ 112740 w 777169"/>
              <a:gd name="connsiteY20" fmla="*/ 945913 h 2449001"/>
              <a:gd name="connsiteX21" fmla="*/ 197793 w 777169"/>
              <a:gd name="connsiteY21" fmla="*/ 0 h 2449001"/>
              <a:gd name="connsiteX0" fmla="*/ 413332 w 785322"/>
              <a:gd name="connsiteY0" fmla="*/ 1331843 h 2449001"/>
              <a:gd name="connsiteX1" fmla="*/ 524651 w 785322"/>
              <a:gd name="connsiteY1" fmla="*/ 1379551 h 2449001"/>
              <a:gd name="connsiteX2" fmla="*/ 763189 w 785322"/>
              <a:gd name="connsiteY2" fmla="*/ 1406369 h 2449001"/>
              <a:gd name="connsiteX3" fmla="*/ 601295 w 785322"/>
              <a:gd name="connsiteY3" fmla="*/ 1785816 h 2449001"/>
              <a:gd name="connsiteX4" fmla="*/ 592236 w 785322"/>
              <a:gd name="connsiteY4" fmla="*/ 2441050 h 2449001"/>
              <a:gd name="connsiteX5" fmla="*/ 302014 w 785322"/>
              <a:gd name="connsiteY5" fmla="*/ 2445025 h 2449001"/>
              <a:gd name="connsiteX6" fmla="*/ 211779 w 785322"/>
              <a:gd name="connsiteY6" fmla="*/ 1721654 h 2449001"/>
              <a:gd name="connsiteX7" fmla="*/ 190696 w 785322"/>
              <a:gd name="connsiteY7" fmla="*/ 2441050 h 2449001"/>
              <a:gd name="connsiteX8" fmla="*/ 119134 w 785322"/>
              <a:gd name="connsiteY8" fmla="*/ 2449001 h 2449001"/>
              <a:gd name="connsiteX9" fmla="*/ 8466 w 785322"/>
              <a:gd name="connsiteY9" fmla="*/ 1749481 h 2449001"/>
              <a:gd name="connsiteX10" fmla="*/ 100558 w 785322"/>
              <a:gd name="connsiteY10" fmla="*/ 1641682 h 2449001"/>
              <a:gd name="connsiteX11" fmla="*/ 71979 w 785322"/>
              <a:gd name="connsiteY11" fmla="*/ 1389262 h 2449001"/>
              <a:gd name="connsiteX12" fmla="*/ 321892 w 785322"/>
              <a:gd name="connsiteY12" fmla="*/ 1375575 h 2449001"/>
              <a:gd name="connsiteX13" fmla="*/ 413332 w 785322"/>
              <a:gd name="connsiteY13" fmla="*/ 1331843 h 2449001"/>
              <a:gd name="connsiteX14" fmla="*/ 205946 w 785322"/>
              <a:gd name="connsiteY14" fmla="*/ 0 h 2449001"/>
              <a:gd name="connsiteX15" fmla="*/ 557659 w 785322"/>
              <a:gd name="connsiteY15" fmla="*/ 3422 h 2449001"/>
              <a:gd name="connsiteX16" fmla="*/ 664907 w 785322"/>
              <a:gd name="connsiteY16" fmla="*/ 938156 h 2449001"/>
              <a:gd name="connsiteX17" fmla="*/ 707529 w 785322"/>
              <a:gd name="connsiteY17" fmla="*/ 1307990 h 2449001"/>
              <a:gd name="connsiteX18" fmla="*/ 397428 w 785322"/>
              <a:gd name="connsiteY18" fmla="*/ 1268233 h 2449001"/>
              <a:gd name="connsiteX19" fmla="*/ 87328 w 785322"/>
              <a:gd name="connsiteY19" fmla="*/ 1288111 h 2449001"/>
              <a:gd name="connsiteX20" fmla="*/ 120893 w 785322"/>
              <a:gd name="connsiteY20" fmla="*/ 945913 h 2449001"/>
              <a:gd name="connsiteX21" fmla="*/ 205946 w 785322"/>
              <a:gd name="connsiteY21" fmla="*/ 0 h 244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4" name="Freeform 108">
            <a:extLst>
              <a:ext uri="{FF2B5EF4-FFF2-40B4-BE49-F238E27FC236}">
                <a16:creationId xmlns:a16="http://schemas.microsoft.com/office/drawing/2014/main" id="{DA5BBDFF-1E8D-4537-B368-0262F076FBEB}"/>
              </a:ext>
            </a:extLst>
          </p:cNvPr>
          <p:cNvSpPr/>
          <p:nvPr/>
        </p:nvSpPr>
        <p:spPr>
          <a:xfrm>
            <a:off x="4861480" y="2037091"/>
            <a:ext cx="341005" cy="376812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Oval 8">
            <a:extLst>
              <a:ext uri="{FF2B5EF4-FFF2-40B4-BE49-F238E27FC236}">
                <a16:creationId xmlns:a16="http://schemas.microsoft.com/office/drawing/2014/main" id="{ADBF72EA-7001-4CED-8F28-72977AAFD192}"/>
              </a:ext>
            </a:extLst>
          </p:cNvPr>
          <p:cNvSpPr/>
          <p:nvPr/>
        </p:nvSpPr>
        <p:spPr>
          <a:xfrm>
            <a:off x="5430443" y="2045477"/>
            <a:ext cx="358193" cy="36004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76" name="Group 110">
            <a:extLst>
              <a:ext uri="{FF2B5EF4-FFF2-40B4-BE49-F238E27FC236}">
                <a16:creationId xmlns:a16="http://schemas.microsoft.com/office/drawing/2014/main" id="{69D04DAB-05F3-42C0-A4B8-136B3DBCB46F}"/>
              </a:ext>
            </a:extLst>
          </p:cNvPr>
          <p:cNvGrpSpPr/>
          <p:nvPr/>
        </p:nvGrpSpPr>
        <p:grpSpPr>
          <a:xfrm>
            <a:off x="4292080" y="2037091"/>
            <a:ext cx="341005" cy="376812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77" name="Freeform 111">
              <a:extLst>
                <a:ext uri="{FF2B5EF4-FFF2-40B4-BE49-F238E27FC236}">
                  <a16:creationId xmlns:a16="http://schemas.microsoft.com/office/drawing/2014/main" id="{AD31AAD5-B59E-469C-AA3C-BFC05BD40BF2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8" name="Oval 37">
              <a:extLst>
                <a:ext uri="{FF2B5EF4-FFF2-40B4-BE49-F238E27FC236}">
                  <a16:creationId xmlns:a16="http://schemas.microsoft.com/office/drawing/2014/main" id="{0D455B06-F7A3-4987-8265-F92B6039F299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9" name="Rectangle 19">
            <a:extLst>
              <a:ext uri="{FF2B5EF4-FFF2-40B4-BE49-F238E27FC236}">
                <a16:creationId xmlns:a16="http://schemas.microsoft.com/office/drawing/2014/main" id="{11D2D096-9A21-49BA-959E-5946EF781403}"/>
              </a:ext>
            </a:extLst>
          </p:cNvPr>
          <p:cNvSpPr/>
          <p:nvPr/>
        </p:nvSpPr>
        <p:spPr>
          <a:xfrm>
            <a:off x="3734269" y="2057538"/>
            <a:ext cx="305600" cy="335918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0" name="Freeform 114">
            <a:extLst>
              <a:ext uri="{FF2B5EF4-FFF2-40B4-BE49-F238E27FC236}">
                <a16:creationId xmlns:a16="http://schemas.microsoft.com/office/drawing/2014/main" id="{68C3574F-50CF-409A-9385-E8062A2F0A46}"/>
              </a:ext>
            </a:extLst>
          </p:cNvPr>
          <p:cNvSpPr>
            <a:spLocks noChangeAspect="1"/>
          </p:cNvSpPr>
          <p:nvPr/>
        </p:nvSpPr>
        <p:spPr>
          <a:xfrm>
            <a:off x="7672979" y="2045497"/>
            <a:ext cx="373296" cy="360000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Rounded Rectangle 31">
            <a:extLst>
              <a:ext uri="{FF2B5EF4-FFF2-40B4-BE49-F238E27FC236}">
                <a16:creationId xmlns:a16="http://schemas.microsoft.com/office/drawing/2014/main" id="{C11DAB95-B58C-4AC8-A0D9-8C5E3924D5F0}"/>
              </a:ext>
            </a:extLst>
          </p:cNvPr>
          <p:cNvSpPr>
            <a:spLocks noChangeAspect="1"/>
          </p:cNvSpPr>
          <p:nvPr/>
        </p:nvSpPr>
        <p:spPr>
          <a:xfrm>
            <a:off x="3760469" y="2821406"/>
            <a:ext cx="253200" cy="360000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2" name="Oval 47">
            <a:extLst>
              <a:ext uri="{FF2B5EF4-FFF2-40B4-BE49-F238E27FC236}">
                <a16:creationId xmlns:a16="http://schemas.microsoft.com/office/drawing/2014/main" id="{8E92EE63-5C44-46CD-916E-659175FA30C0}"/>
              </a:ext>
            </a:extLst>
          </p:cNvPr>
          <p:cNvSpPr>
            <a:spLocks noChangeAspect="1"/>
          </p:cNvSpPr>
          <p:nvPr/>
        </p:nvSpPr>
        <p:spPr>
          <a:xfrm>
            <a:off x="8209997" y="2045497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3" name="Oval 50">
            <a:extLst>
              <a:ext uri="{FF2B5EF4-FFF2-40B4-BE49-F238E27FC236}">
                <a16:creationId xmlns:a16="http://schemas.microsoft.com/office/drawing/2014/main" id="{C035C16D-8F1A-46E2-8362-AC405AA9F294}"/>
              </a:ext>
            </a:extLst>
          </p:cNvPr>
          <p:cNvSpPr>
            <a:spLocks noChangeAspect="1"/>
          </p:cNvSpPr>
          <p:nvPr/>
        </p:nvSpPr>
        <p:spPr>
          <a:xfrm>
            <a:off x="4303211" y="2821406"/>
            <a:ext cx="318743" cy="360000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Heart 17">
            <a:extLst>
              <a:ext uri="{FF2B5EF4-FFF2-40B4-BE49-F238E27FC236}">
                <a16:creationId xmlns:a16="http://schemas.microsoft.com/office/drawing/2014/main" id="{6467A75C-E1D9-4D04-9307-14745C2C435B}"/>
              </a:ext>
            </a:extLst>
          </p:cNvPr>
          <p:cNvSpPr/>
          <p:nvPr/>
        </p:nvSpPr>
        <p:spPr>
          <a:xfrm>
            <a:off x="6027872" y="2833290"/>
            <a:ext cx="340626" cy="333972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5" name="Rounded Rectangle 25">
            <a:extLst>
              <a:ext uri="{FF2B5EF4-FFF2-40B4-BE49-F238E27FC236}">
                <a16:creationId xmlns:a16="http://schemas.microsoft.com/office/drawing/2014/main" id="{B3FFA062-8448-4AFD-B25E-2DC61432B1B4}"/>
              </a:ext>
            </a:extLst>
          </p:cNvPr>
          <p:cNvSpPr/>
          <p:nvPr/>
        </p:nvSpPr>
        <p:spPr>
          <a:xfrm>
            <a:off x="5440459" y="2858907"/>
            <a:ext cx="338160" cy="284999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6" name="Chord 32">
            <a:extLst>
              <a:ext uri="{FF2B5EF4-FFF2-40B4-BE49-F238E27FC236}">
                <a16:creationId xmlns:a16="http://schemas.microsoft.com/office/drawing/2014/main" id="{B67BC2E6-C1CD-4135-8EF2-4DE41CAE5246}"/>
              </a:ext>
            </a:extLst>
          </p:cNvPr>
          <p:cNvSpPr/>
          <p:nvPr/>
        </p:nvSpPr>
        <p:spPr>
          <a:xfrm>
            <a:off x="4862902" y="2833809"/>
            <a:ext cx="338160" cy="335194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ed Rectangle 40">
            <a:extLst>
              <a:ext uri="{FF2B5EF4-FFF2-40B4-BE49-F238E27FC236}">
                <a16:creationId xmlns:a16="http://schemas.microsoft.com/office/drawing/2014/main" id="{6B343C00-4B95-4F9C-8154-E96C252BE0F1}"/>
              </a:ext>
            </a:extLst>
          </p:cNvPr>
          <p:cNvSpPr/>
          <p:nvPr/>
        </p:nvSpPr>
        <p:spPr>
          <a:xfrm rot="2942052">
            <a:off x="6566376" y="2834205"/>
            <a:ext cx="314333" cy="334403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Rounded Rectangle 7">
            <a:extLst>
              <a:ext uri="{FF2B5EF4-FFF2-40B4-BE49-F238E27FC236}">
                <a16:creationId xmlns:a16="http://schemas.microsoft.com/office/drawing/2014/main" id="{25B398E1-594E-449D-8D7D-4FB68B2EA631}"/>
              </a:ext>
            </a:extLst>
          </p:cNvPr>
          <p:cNvSpPr>
            <a:spLocks noChangeAspect="1"/>
          </p:cNvSpPr>
          <p:nvPr/>
        </p:nvSpPr>
        <p:spPr>
          <a:xfrm rot="18924894" flipH="1">
            <a:off x="4976755" y="3535534"/>
            <a:ext cx="110455" cy="432000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9" name="Rounded Rectangle 17">
            <a:extLst>
              <a:ext uri="{FF2B5EF4-FFF2-40B4-BE49-F238E27FC236}">
                <a16:creationId xmlns:a16="http://schemas.microsoft.com/office/drawing/2014/main" id="{2456B1D1-2657-438D-B714-4435BD0BC0FD}"/>
              </a:ext>
            </a:extLst>
          </p:cNvPr>
          <p:cNvSpPr>
            <a:spLocks noChangeAspect="1"/>
          </p:cNvSpPr>
          <p:nvPr/>
        </p:nvSpPr>
        <p:spPr>
          <a:xfrm>
            <a:off x="8276866" y="2821406"/>
            <a:ext cx="226262" cy="360000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Oval 21">
            <a:extLst>
              <a:ext uri="{FF2B5EF4-FFF2-40B4-BE49-F238E27FC236}">
                <a16:creationId xmlns:a16="http://schemas.microsoft.com/office/drawing/2014/main" id="{08091A30-4C67-452A-ABEC-5349B355CC56}"/>
              </a:ext>
            </a:extLst>
          </p:cNvPr>
          <p:cNvSpPr>
            <a:spLocks noChangeAspect="1"/>
          </p:cNvSpPr>
          <p:nvPr/>
        </p:nvSpPr>
        <p:spPr>
          <a:xfrm>
            <a:off x="7109736" y="2821406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Oval 25">
            <a:extLst>
              <a:ext uri="{FF2B5EF4-FFF2-40B4-BE49-F238E27FC236}">
                <a16:creationId xmlns:a16="http://schemas.microsoft.com/office/drawing/2014/main" id="{D9ECEF96-48FC-4AB1-A07D-C399180B8D92}"/>
              </a:ext>
            </a:extLst>
          </p:cNvPr>
          <p:cNvSpPr>
            <a:spLocks noChangeAspect="1"/>
          </p:cNvSpPr>
          <p:nvPr/>
        </p:nvSpPr>
        <p:spPr>
          <a:xfrm>
            <a:off x="7679872" y="2821406"/>
            <a:ext cx="359510" cy="360000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2" name="Block Arc 20">
            <a:extLst>
              <a:ext uri="{FF2B5EF4-FFF2-40B4-BE49-F238E27FC236}">
                <a16:creationId xmlns:a16="http://schemas.microsoft.com/office/drawing/2014/main" id="{AAE1948E-5FC4-4930-821A-ECF72DC5C16D}"/>
              </a:ext>
            </a:extLst>
          </p:cNvPr>
          <p:cNvSpPr>
            <a:spLocks noChangeAspect="1"/>
          </p:cNvSpPr>
          <p:nvPr/>
        </p:nvSpPr>
        <p:spPr>
          <a:xfrm rot="10800000">
            <a:off x="4296578" y="3571534"/>
            <a:ext cx="332010" cy="360000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3" name="Block Arc 11">
            <a:extLst>
              <a:ext uri="{FF2B5EF4-FFF2-40B4-BE49-F238E27FC236}">
                <a16:creationId xmlns:a16="http://schemas.microsoft.com/office/drawing/2014/main" id="{1E821166-F490-4540-8A4D-8E96F8E8DB05}"/>
              </a:ext>
            </a:extLst>
          </p:cNvPr>
          <p:cNvSpPr/>
          <p:nvPr/>
        </p:nvSpPr>
        <p:spPr>
          <a:xfrm rot="10800000">
            <a:off x="6614789" y="3560896"/>
            <a:ext cx="217507" cy="353911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4" name="Rectangle 21">
            <a:extLst>
              <a:ext uri="{FF2B5EF4-FFF2-40B4-BE49-F238E27FC236}">
                <a16:creationId xmlns:a16="http://schemas.microsoft.com/office/drawing/2014/main" id="{C7441E4B-3BAD-4EF9-A04C-3CB3DD67ED01}"/>
              </a:ext>
            </a:extLst>
          </p:cNvPr>
          <p:cNvSpPr/>
          <p:nvPr/>
        </p:nvSpPr>
        <p:spPr>
          <a:xfrm>
            <a:off x="5437664" y="3655251"/>
            <a:ext cx="343751" cy="192566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Round Same Side Corner Rectangle 8">
            <a:extLst>
              <a:ext uri="{FF2B5EF4-FFF2-40B4-BE49-F238E27FC236}">
                <a16:creationId xmlns:a16="http://schemas.microsoft.com/office/drawing/2014/main" id="{9710EED5-FBCF-4BBE-BA8F-B7F747DEB81F}"/>
              </a:ext>
            </a:extLst>
          </p:cNvPr>
          <p:cNvSpPr/>
          <p:nvPr/>
        </p:nvSpPr>
        <p:spPr>
          <a:xfrm>
            <a:off x="8212501" y="3588603"/>
            <a:ext cx="354992" cy="355536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Rounded Rectangle 51">
            <a:extLst>
              <a:ext uri="{FF2B5EF4-FFF2-40B4-BE49-F238E27FC236}">
                <a16:creationId xmlns:a16="http://schemas.microsoft.com/office/drawing/2014/main" id="{CFB6B260-7C7E-43C7-BF98-5976D59CDD34}"/>
              </a:ext>
            </a:extLst>
          </p:cNvPr>
          <p:cNvSpPr/>
          <p:nvPr/>
        </p:nvSpPr>
        <p:spPr>
          <a:xfrm rot="16200000" flipH="1">
            <a:off x="7112464" y="4219259"/>
            <a:ext cx="367987" cy="34655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4" name="Isosceles Triangle 5">
            <a:extLst>
              <a:ext uri="{FF2B5EF4-FFF2-40B4-BE49-F238E27FC236}">
                <a16:creationId xmlns:a16="http://schemas.microsoft.com/office/drawing/2014/main" id="{6BC1306C-3993-46CA-B54C-BC25CB7BBB64}"/>
              </a:ext>
            </a:extLst>
          </p:cNvPr>
          <p:cNvSpPr>
            <a:spLocks noChangeAspect="1"/>
          </p:cNvSpPr>
          <p:nvPr/>
        </p:nvSpPr>
        <p:spPr>
          <a:xfrm>
            <a:off x="6060854" y="3614352"/>
            <a:ext cx="274662" cy="274365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5" name="Trapezoid 22">
            <a:extLst>
              <a:ext uri="{FF2B5EF4-FFF2-40B4-BE49-F238E27FC236}">
                <a16:creationId xmlns:a16="http://schemas.microsoft.com/office/drawing/2014/main" id="{25633E4C-D93F-41AF-B21C-8F639361279A}"/>
              </a:ext>
            </a:extLst>
          </p:cNvPr>
          <p:cNvSpPr>
            <a:spLocks noChangeAspect="1"/>
          </p:cNvSpPr>
          <p:nvPr/>
        </p:nvSpPr>
        <p:spPr>
          <a:xfrm>
            <a:off x="7109736" y="3659965"/>
            <a:ext cx="360000" cy="183139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6" name="Rounded Rectangle 20">
            <a:extLst>
              <a:ext uri="{FF2B5EF4-FFF2-40B4-BE49-F238E27FC236}">
                <a16:creationId xmlns:a16="http://schemas.microsoft.com/office/drawing/2014/main" id="{49EE5A0D-25A7-4F5E-ACE3-CA2016CE4C7F}"/>
              </a:ext>
            </a:extLst>
          </p:cNvPr>
          <p:cNvSpPr>
            <a:spLocks noChangeAspect="1"/>
          </p:cNvSpPr>
          <p:nvPr/>
        </p:nvSpPr>
        <p:spPr>
          <a:xfrm rot="2160000">
            <a:off x="7692804" y="3571534"/>
            <a:ext cx="333647" cy="360000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7" name="Trapezoid 28">
            <a:extLst>
              <a:ext uri="{FF2B5EF4-FFF2-40B4-BE49-F238E27FC236}">
                <a16:creationId xmlns:a16="http://schemas.microsoft.com/office/drawing/2014/main" id="{CD00E21D-1C8A-4E50-9154-502BBA97521B}"/>
              </a:ext>
            </a:extLst>
          </p:cNvPr>
          <p:cNvSpPr>
            <a:spLocks noChangeAspect="1"/>
          </p:cNvSpPr>
          <p:nvPr/>
        </p:nvSpPr>
        <p:spPr>
          <a:xfrm>
            <a:off x="3738542" y="3571534"/>
            <a:ext cx="297055" cy="360000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8" name="Rounded Rectangle 2">
            <a:extLst>
              <a:ext uri="{FF2B5EF4-FFF2-40B4-BE49-F238E27FC236}">
                <a16:creationId xmlns:a16="http://schemas.microsoft.com/office/drawing/2014/main" id="{1B171601-A510-428A-8C75-87E9C16756A8}"/>
              </a:ext>
            </a:extLst>
          </p:cNvPr>
          <p:cNvSpPr/>
          <p:nvPr/>
        </p:nvSpPr>
        <p:spPr>
          <a:xfrm>
            <a:off x="4286165" y="4223696"/>
            <a:ext cx="352834" cy="352834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9" name="Rounded Rectangle 8">
            <a:extLst>
              <a:ext uri="{FF2B5EF4-FFF2-40B4-BE49-F238E27FC236}">
                <a16:creationId xmlns:a16="http://schemas.microsoft.com/office/drawing/2014/main" id="{AB6BA1B0-F393-42DD-B3B1-A534D68E8B31}"/>
              </a:ext>
            </a:extLst>
          </p:cNvPr>
          <p:cNvSpPr/>
          <p:nvPr/>
        </p:nvSpPr>
        <p:spPr>
          <a:xfrm>
            <a:off x="3710633" y="4223696"/>
            <a:ext cx="352873" cy="352834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50" name="Rounded Rectangle 2">
            <a:extLst>
              <a:ext uri="{FF2B5EF4-FFF2-40B4-BE49-F238E27FC236}">
                <a16:creationId xmlns:a16="http://schemas.microsoft.com/office/drawing/2014/main" id="{4232B228-AC61-4AF1-B645-3BCEF53F5A40}"/>
              </a:ext>
            </a:extLst>
          </p:cNvPr>
          <p:cNvSpPr/>
          <p:nvPr/>
        </p:nvSpPr>
        <p:spPr>
          <a:xfrm>
            <a:off x="5433122" y="4223696"/>
            <a:ext cx="352834" cy="352834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207849 w 3960000"/>
              <a:gd name="connsiteY16" fmla="*/ 1493166 h 3960000"/>
              <a:gd name="connsiteX17" fmla="*/ 3407333 w 3960000"/>
              <a:gd name="connsiteY17" fmla="*/ 1117847 h 3960000"/>
              <a:gd name="connsiteX18" fmla="*/ 3108461 w 3960000"/>
              <a:gd name="connsiteY18" fmla="*/ 1185086 h 3960000"/>
              <a:gd name="connsiteX19" fmla="*/ 3334650 w 3960000"/>
              <a:gd name="connsiteY19" fmla="*/ 883134 h 3960000"/>
              <a:gd name="connsiteX20" fmla="*/ 2995677 w 3960000"/>
              <a:gd name="connsiteY20" fmla="*/ 1008938 h 3960000"/>
              <a:gd name="connsiteX21" fmla="*/ 2538382 w 3960000"/>
              <a:gd name="connsiteY21" fmla="*/ 802616 h 3960000"/>
              <a:gd name="connsiteX22" fmla="*/ 308009 w 3960000"/>
              <a:gd name="connsiteY22" fmla="*/ 0 h 3960000"/>
              <a:gd name="connsiteX23" fmla="*/ 3651991 w 3960000"/>
              <a:gd name="connsiteY23" fmla="*/ 0 h 3960000"/>
              <a:gd name="connsiteX24" fmla="*/ 3960000 w 3960000"/>
              <a:gd name="connsiteY24" fmla="*/ 308009 h 3960000"/>
              <a:gd name="connsiteX25" fmla="*/ 3960000 w 3960000"/>
              <a:gd name="connsiteY25" fmla="*/ 3651991 h 3960000"/>
              <a:gd name="connsiteX26" fmla="*/ 3651991 w 3960000"/>
              <a:gd name="connsiteY26" fmla="*/ 3960000 h 3960000"/>
              <a:gd name="connsiteX27" fmla="*/ 308009 w 3960000"/>
              <a:gd name="connsiteY27" fmla="*/ 3960000 h 3960000"/>
              <a:gd name="connsiteX28" fmla="*/ 0 w 3960000"/>
              <a:gd name="connsiteY28" fmla="*/ 3651991 h 3960000"/>
              <a:gd name="connsiteX29" fmla="*/ 0 w 3960000"/>
              <a:gd name="connsiteY29" fmla="*/ 308009 h 3960000"/>
              <a:gd name="connsiteX30" fmla="*/ 308009 w 3960000"/>
              <a:gd name="connsiteY30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08461 w 3960000"/>
              <a:gd name="connsiteY17" fmla="*/ 1185086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51" name="Rounded Rectangle 3">
            <a:extLst>
              <a:ext uri="{FF2B5EF4-FFF2-40B4-BE49-F238E27FC236}">
                <a16:creationId xmlns:a16="http://schemas.microsoft.com/office/drawing/2014/main" id="{BA21423A-BF04-4925-BBF0-1C77A42431D9}"/>
              </a:ext>
            </a:extLst>
          </p:cNvPr>
          <p:cNvSpPr>
            <a:spLocks noChangeAspect="1"/>
          </p:cNvSpPr>
          <p:nvPr/>
        </p:nvSpPr>
        <p:spPr>
          <a:xfrm>
            <a:off x="4855565" y="4223696"/>
            <a:ext cx="352834" cy="352834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52" name="Rounded Rectangle 10">
            <a:extLst>
              <a:ext uri="{FF2B5EF4-FFF2-40B4-BE49-F238E27FC236}">
                <a16:creationId xmlns:a16="http://schemas.microsoft.com/office/drawing/2014/main" id="{A82B81BD-BC4C-41B0-A980-D217FF774A87}"/>
              </a:ext>
            </a:extLst>
          </p:cNvPr>
          <p:cNvSpPr>
            <a:spLocks noChangeAspect="1"/>
          </p:cNvSpPr>
          <p:nvPr/>
        </p:nvSpPr>
        <p:spPr>
          <a:xfrm>
            <a:off x="6021140" y="4216530"/>
            <a:ext cx="354091" cy="360000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3" name="Block Arc 6">
            <a:extLst>
              <a:ext uri="{FF2B5EF4-FFF2-40B4-BE49-F238E27FC236}">
                <a16:creationId xmlns:a16="http://schemas.microsoft.com/office/drawing/2014/main" id="{BE6A38F7-8C76-4E11-AD19-C9489720C056}"/>
              </a:ext>
            </a:extLst>
          </p:cNvPr>
          <p:cNvSpPr/>
          <p:nvPr/>
        </p:nvSpPr>
        <p:spPr>
          <a:xfrm>
            <a:off x="6557572" y="4241324"/>
            <a:ext cx="331940" cy="335206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151233"/>
              <a:gd name="connsiteY0" fmla="*/ 2175617 h 3221116"/>
              <a:gd name="connsiteX1" fmla="*/ 2658205 w 3151233"/>
              <a:gd name="connsiteY1" fmla="*/ 2178566 h 3221116"/>
              <a:gd name="connsiteX2" fmla="*/ 2664630 w 3151233"/>
              <a:gd name="connsiteY2" fmla="*/ 2175617 h 3221116"/>
              <a:gd name="connsiteX3" fmla="*/ 1477043 w 3151233"/>
              <a:gd name="connsiteY3" fmla="*/ 1144372 h 3221116"/>
              <a:gd name="connsiteX4" fmla="*/ 1409070 w 3151233"/>
              <a:gd name="connsiteY4" fmla="*/ 1159393 h 3221116"/>
              <a:gd name="connsiteX5" fmla="*/ 1152384 w 3151233"/>
              <a:gd name="connsiteY5" fmla="*/ 1703728 h 3221116"/>
              <a:gd name="connsiteX6" fmla="*/ 1514013 w 3151233"/>
              <a:gd name="connsiteY6" fmla="*/ 2152290 h 3221116"/>
              <a:gd name="connsiteX7" fmla="*/ 1850815 w 3151233"/>
              <a:gd name="connsiteY7" fmla="*/ 1654259 h 3221116"/>
              <a:gd name="connsiteX8" fmla="*/ 1830467 w 3151233"/>
              <a:gd name="connsiteY8" fmla="*/ 1515986 h 3221116"/>
              <a:gd name="connsiteX9" fmla="*/ 1477043 w 3151233"/>
              <a:gd name="connsiteY9" fmla="*/ 1144372 h 3221116"/>
              <a:gd name="connsiteX10" fmla="*/ 1651152 w 3151233"/>
              <a:gd name="connsiteY10" fmla="*/ 501 h 3221116"/>
              <a:gd name="connsiteX11" fmla="*/ 2580395 w 3151233"/>
              <a:gd name="connsiteY11" fmla="*/ 324821 h 3221116"/>
              <a:gd name="connsiteX12" fmla="*/ 3030464 w 3151233"/>
              <a:gd name="connsiteY12" fmla="*/ 2249544 h 3221116"/>
              <a:gd name="connsiteX13" fmla="*/ 2585849 w 3151233"/>
              <a:gd name="connsiteY13" fmla="*/ 2588887 h 3221116"/>
              <a:gd name="connsiteX14" fmla="*/ 1973374 w 3151233"/>
              <a:gd name="connsiteY14" fmla="*/ 2195096 h 3221116"/>
              <a:gd name="connsiteX15" fmla="*/ 1390827 w 3151233"/>
              <a:gd name="connsiteY15" fmla="*/ 2527630 h 3221116"/>
              <a:gd name="connsiteX16" fmla="*/ 783896 w 3151233"/>
              <a:gd name="connsiteY16" fmla="*/ 1665044 h 3221116"/>
              <a:gd name="connsiteX17" fmla="*/ 1268509 w 3151233"/>
              <a:gd name="connsiteY17" fmla="*/ 819983 h 3221116"/>
              <a:gd name="connsiteX18" fmla="*/ 1328805 w 3151233"/>
              <a:gd name="connsiteY18" fmla="*/ 807930 h 3221116"/>
              <a:gd name="connsiteX19" fmla="*/ 1390827 w 3151233"/>
              <a:gd name="connsiteY19" fmla="*/ 802457 h 3221116"/>
              <a:gd name="connsiteX20" fmla="*/ 1462242 w 3151233"/>
              <a:gd name="connsiteY20" fmla="*/ 801708 h 3221116"/>
              <a:gd name="connsiteX21" fmla="*/ 1956122 w 3151233"/>
              <a:gd name="connsiteY21" fmla="*/ 1110076 h 3221116"/>
              <a:gd name="connsiteX22" fmla="*/ 1973374 w 3151233"/>
              <a:gd name="connsiteY22" fmla="*/ 875315 h 3221116"/>
              <a:gd name="connsiteX23" fmla="*/ 2333414 w 3151233"/>
              <a:gd name="connsiteY23" fmla="*/ 875315 h 3221116"/>
              <a:gd name="connsiteX24" fmla="*/ 2324788 w 3151233"/>
              <a:gd name="connsiteY24" fmla="*/ 2054049 h 3221116"/>
              <a:gd name="connsiteX25" fmla="*/ 2661746 w 3151233"/>
              <a:gd name="connsiteY25" fmla="*/ 2179658 h 3221116"/>
              <a:gd name="connsiteX26" fmla="*/ 2691046 w 3151233"/>
              <a:gd name="connsiteY26" fmla="*/ 2188689 h 3221116"/>
              <a:gd name="connsiteX27" fmla="*/ 2667011 w 3151233"/>
              <a:gd name="connsiteY27" fmla="*/ 2175828 h 3221116"/>
              <a:gd name="connsiteX28" fmla="*/ 2332141 w 3151233"/>
              <a:gd name="connsiteY28" fmla="*/ 653899 h 3221116"/>
              <a:gd name="connsiteX29" fmla="*/ 776764 w 3151233"/>
              <a:gd name="connsiteY29" fmla="*/ 749845 h 3221116"/>
              <a:gd name="connsiteX30" fmla="*/ 631487 w 3151233"/>
              <a:gd name="connsiteY30" fmla="*/ 2301392 h 3221116"/>
              <a:gd name="connsiteX31" fmla="*/ 2142017 w 3151233"/>
              <a:gd name="connsiteY31" fmla="*/ 2684410 h 3221116"/>
              <a:gd name="connsiteX32" fmla="*/ 2324866 w 3151233"/>
              <a:gd name="connsiteY32" fmla="*/ 3053856 h 3221116"/>
              <a:gd name="connsiteX33" fmla="*/ 294693 w 3151233"/>
              <a:gd name="connsiteY33" fmla="*/ 2539075 h 3221116"/>
              <a:gd name="connsiteX34" fmla="*/ 489947 w 3151233"/>
              <a:gd name="connsiteY34" fmla="*/ 453774 h 3221116"/>
              <a:gd name="connsiteX35" fmla="*/ 1651152 w 3151233"/>
              <a:gd name="connsiteY35" fmla="*/ 501 h 3221116"/>
              <a:gd name="connsiteX0" fmla="*/ 2664630 w 3161851"/>
              <a:gd name="connsiteY0" fmla="*/ 2175617 h 3221116"/>
              <a:gd name="connsiteX1" fmla="*/ 2658205 w 3161851"/>
              <a:gd name="connsiteY1" fmla="*/ 2178566 h 3221116"/>
              <a:gd name="connsiteX2" fmla="*/ 2664630 w 3161851"/>
              <a:gd name="connsiteY2" fmla="*/ 2175617 h 3221116"/>
              <a:gd name="connsiteX3" fmla="*/ 1477043 w 3161851"/>
              <a:gd name="connsiteY3" fmla="*/ 1144372 h 3221116"/>
              <a:gd name="connsiteX4" fmla="*/ 1409070 w 3161851"/>
              <a:gd name="connsiteY4" fmla="*/ 1159393 h 3221116"/>
              <a:gd name="connsiteX5" fmla="*/ 1152384 w 3161851"/>
              <a:gd name="connsiteY5" fmla="*/ 1703728 h 3221116"/>
              <a:gd name="connsiteX6" fmla="*/ 1514013 w 3161851"/>
              <a:gd name="connsiteY6" fmla="*/ 2152290 h 3221116"/>
              <a:gd name="connsiteX7" fmla="*/ 1850815 w 3161851"/>
              <a:gd name="connsiteY7" fmla="*/ 1654259 h 3221116"/>
              <a:gd name="connsiteX8" fmla="*/ 1830467 w 3161851"/>
              <a:gd name="connsiteY8" fmla="*/ 1515986 h 3221116"/>
              <a:gd name="connsiteX9" fmla="*/ 1477043 w 3161851"/>
              <a:gd name="connsiteY9" fmla="*/ 1144372 h 3221116"/>
              <a:gd name="connsiteX10" fmla="*/ 1651152 w 3161851"/>
              <a:gd name="connsiteY10" fmla="*/ 501 h 3221116"/>
              <a:gd name="connsiteX11" fmla="*/ 2580395 w 3161851"/>
              <a:gd name="connsiteY11" fmla="*/ 324821 h 3221116"/>
              <a:gd name="connsiteX12" fmla="*/ 3030464 w 3161851"/>
              <a:gd name="connsiteY12" fmla="*/ 2249544 h 3221116"/>
              <a:gd name="connsiteX13" fmla="*/ 2585849 w 3161851"/>
              <a:gd name="connsiteY13" fmla="*/ 2588887 h 3221116"/>
              <a:gd name="connsiteX14" fmla="*/ 1973374 w 3161851"/>
              <a:gd name="connsiteY14" fmla="*/ 2195096 h 3221116"/>
              <a:gd name="connsiteX15" fmla="*/ 1390827 w 3161851"/>
              <a:gd name="connsiteY15" fmla="*/ 2527630 h 3221116"/>
              <a:gd name="connsiteX16" fmla="*/ 783896 w 3161851"/>
              <a:gd name="connsiteY16" fmla="*/ 1665044 h 3221116"/>
              <a:gd name="connsiteX17" fmla="*/ 1268509 w 3161851"/>
              <a:gd name="connsiteY17" fmla="*/ 819983 h 3221116"/>
              <a:gd name="connsiteX18" fmla="*/ 1328805 w 3161851"/>
              <a:gd name="connsiteY18" fmla="*/ 807930 h 3221116"/>
              <a:gd name="connsiteX19" fmla="*/ 1390827 w 3161851"/>
              <a:gd name="connsiteY19" fmla="*/ 802457 h 3221116"/>
              <a:gd name="connsiteX20" fmla="*/ 1462242 w 3161851"/>
              <a:gd name="connsiteY20" fmla="*/ 801708 h 3221116"/>
              <a:gd name="connsiteX21" fmla="*/ 1956122 w 3161851"/>
              <a:gd name="connsiteY21" fmla="*/ 1110076 h 3221116"/>
              <a:gd name="connsiteX22" fmla="*/ 1973374 w 3161851"/>
              <a:gd name="connsiteY22" fmla="*/ 875315 h 3221116"/>
              <a:gd name="connsiteX23" fmla="*/ 2333414 w 3161851"/>
              <a:gd name="connsiteY23" fmla="*/ 875315 h 3221116"/>
              <a:gd name="connsiteX24" fmla="*/ 2324788 w 3161851"/>
              <a:gd name="connsiteY24" fmla="*/ 2054049 h 3221116"/>
              <a:gd name="connsiteX25" fmla="*/ 2661746 w 3161851"/>
              <a:gd name="connsiteY25" fmla="*/ 2179658 h 3221116"/>
              <a:gd name="connsiteX26" fmla="*/ 2691046 w 3161851"/>
              <a:gd name="connsiteY26" fmla="*/ 2188689 h 3221116"/>
              <a:gd name="connsiteX27" fmla="*/ 2667011 w 3161851"/>
              <a:gd name="connsiteY27" fmla="*/ 2175828 h 3221116"/>
              <a:gd name="connsiteX28" fmla="*/ 2332141 w 3161851"/>
              <a:gd name="connsiteY28" fmla="*/ 653899 h 3221116"/>
              <a:gd name="connsiteX29" fmla="*/ 776764 w 3161851"/>
              <a:gd name="connsiteY29" fmla="*/ 749845 h 3221116"/>
              <a:gd name="connsiteX30" fmla="*/ 631487 w 3161851"/>
              <a:gd name="connsiteY30" fmla="*/ 2301392 h 3221116"/>
              <a:gd name="connsiteX31" fmla="*/ 2142017 w 3161851"/>
              <a:gd name="connsiteY31" fmla="*/ 2684410 h 3221116"/>
              <a:gd name="connsiteX32" fmla="*/ 2324866 w 3161851"/>
              <a:gd name="connsiteY32" fmla="*/ 3053856 h 3221116"/>
              <a:gd name="connsiteX33" fmla="*/ 294693 w 3161851"/>
              <a:gd name="connsiteY33" fmla="*/ 2539075 h 3221116"/>
              <a:gd name="connsiteX34" fmla="*/ 489947 w 3161851"/>
              <a:gd name="connsiteY34" fmla="*/ 453774 h 3221116"/>
              <a:gd name="connsiteX35" fmla="*/ 1651152 w 3161851"/>
              <a:gd name="connsiteY35" fmla="*/ 501 h 3221116"/>
              <a:gd name="connsiteX0" fmla="*/ 2664630 w 3182629"/>
              <a:gd name="connsiteY0" fmla="*/ 2175617 h 3221116"/>
              <a:gd name="connsiteX1" fmla="*/ 2658205 w 3182629"/>
              <a:gd name="connsiteY1" fmla="*/ 2178566 h 3221116"/>
              <a:gd name="connsiteX2" fmla="*/ 2664630 w 3182629"/>
              <a:gd name="connsiteY2" fmla="*/ 2175617 h 3221116"/>
              <a:gd name="connsiteX3" fmla="*/ 1477043 w 3182629"/>
              <a:gd name="connsiteY3" fmla="*/ 1144372 h 3221116"/>
              <a:gd name="connsiteX4" fmla="*/ 1409070 w 3182629"/>
              <a:gd name="connsiteY4" fmla="*/ 1159393 h 3221116"/>
              <a:gd name="connsiteX5" fmla="*/ 1152384 w 3182629"/>
              <a:gd name="connsiteY5" fmla="*/ 1703728 h 3221116"/>
              <a:gd name="connsiteX6" fmla="*/ 1514013 w 3182629"/>
              <a:gd name="connsiteY6" fmla="*/ 2152290 h 3221116"/>
              <a:gd name="connsiteX7" fmla="*/ 1850815 w 3182629"/>
              <a:gd name="connsiteY7" fmla="*/ 1654259 h 3221116"/>
              <a:gd name="connsiteX8" fmla="*/ 1830467 w 3182629"/>
              <a:gd name="connsiteY8" fmla="*/ 1515986 h 3221116"/>
              <a:gd name="connsiteX9" fmla="*/ 1477043 w 3182629"/>
              <a:gd name="connsiteY9" fmla="*/ 1144372 h 3221116"/>
              <a:gd name="connsiteX10" fmla="*/ 1651152 w 3182629"/>
              <a:gd name="connsiteY10" fmla="*/ 501 h 3221116"/>
              <a:gd name="connsiteX11" fmla="*/ 2580395 w 3182629"/>
              <a:gd name="connsiteY11" fmla="*/ 324821 h 3221116"/>
              <a:gd name="connsiteX12" fmla="*/ 3030464 w 3182629"/>
              <a:gd name="connsiteY12" fmla="*/ 2249544 h 3221116"/>
              <a:gd name="connsiteX13" fmla="*/ 2585849 w 3182629"/>
              <a:gd name="connsiteY13" fmla="*/ 2588887 h 3221116"/>
              <a:gd name="connsiteX14" fmla="*/ 1973374 w 3182629"/>
              <a:gd name="connsiteY14" fmla="*/ 2195096 h 3221116"/>
              <a:gd name="connsiteX15" fmla="*/ 1390827 w 3182629"/>
              <a:gd name="connsiteY15" fmla="*/ 2527630 h 3221116"/>
              <a:gd name="connsiteX16" fmla="*/ 783896 w 3182629"/>
              <a:gd name="connsiteY16" fmla="*/ 1665044 h 3221116"/>
              <a:gd name="connsiteX17" fmla="*/ 1268509 w 3182629"/>
              <a:gd name="connsiteY17" fmla="*/ 819983 h 3221116"/>
              <a:gd name="connsiteX18" fmla="*/ 1328805 w 3182629"/>
              <a:gd name="connsiteY18" fmla="*/ 807930 h 3221116"/>
              <a:gd name="connsiteX19" fmla="*/ 1390827 w 3182629"/>
              <a:gd name="connsiteY19" fmla="*/ 802457 h 3221116"/>
              <a:gd name="connsiteX20" fmla="*/ 1462242 w 3182629"/>
              <a:gd name="connsiteY20" fmla="*/ 801708 h 3221116"/>
              <a:gd name="connsiteX21" fmla="*/ 1956122 w 3182629"/>
              <a:gd name="connsiteY21" fmla="*/ 1110076 h 3221116"/>
              <a:gd name="connsiteX22" fmla="*/ 1973374 w 3182629"/>
              <a:gd name="connsiteY22" fmla="*/ 875315 h 3221116"/>
              <a:gd name="connsiteX23" fmla="*/ 2333414 w 3182629"/>
              <a:gd name="connsiteY23" fmla="*/ 875315 h 3221116"/>
              <a:gd name="connsiteX24" fmla="*/ 2324788 w 3182629"/>
              <a:gd name="connsiteY24" fmla="*/ 2054049 h 3221116"/>
              <a:gd name="connsiteX25" fmla="*/ 2661746 w 3182629"/>
              <a:gd name="connsiteY25" fmla="*/ 2179658 h 3221116"/>
              <a:gd name="connsiteX26" fmla="*/ 2691046 w 3182629"/>
              <a:gd name="connsiteY26" fmla="*/ 2188689 h 3221116"/>
              <a:gd name="connsiteX27" fmla="*/ 2667011 w 3182629"/>
              <a:gd name="connsiteY27" fmla="*/ 2175828 h 3221116"/>
              <a:gd name="connsiteX28" fmla="*/ 2332141 w 3182629"/>
              <a:gd name="connsiteY28" fmla="*/ 653899 h 3221116"/>
              <a:gd name="connsiteX29" fmla="*/ 776764 w 3182629"/>
              <a:gd name="connsiteY29" fmla="*/ 749845 h 3221116"/>
              <a:gd name="connsiteX30" fmla="*/ 631487 w 3182629"/>
              <a:gd name="connsiteY30" fmla="*/ 2301392 h 3221116"/>
              <a:gd name="connsiteX31" fmla="*/ 2142017 w 3182629"/>
              <a:gd name="connsiteY31" fmla="*/ 2684410 h 3221116"/>
              <a:gd name="connsiteX32" fmla="*/ 2324866 w 3182629"/>
              <a:gd name="connsiteY32" fmla="*/ 3053856 h 3221116"/>
              <a:gd name="connsiteX33" fmla="*/ 294693 w 3182629"/>
              <a:gd name="connsiteY33" fmla="*/ 2539075 h 3221116"/>
              <a:gd name="connsiteX34" fmla="*/ 489947 w 3182629"/>
              <a:gd name="connsiteY34" fmla="*/ 453774 h 3221116"/>
              <a:gd name="connsiteX35" fmla="*/ 1651152 w 3182629"/>
              <a:gd name="connsiteY35" fmla="*/ 501 h 3221116"/>
              <a:gd name="connsiteX0" fmla="*/ 2664630 w 3189723"/>
              <a:gd name="connsiteY0" fmla="*/ 2175617 h 3221116"/>
              <a:gd name="connsiteX1" fmla="*/ 2658205 w 3189723"/>
              <a:gd name="connsiteY1" fmla="*/ 2178566 h 3221116"/>
              <a:gd name="connsiteX2" fmla="*/ 2664630 w 3189723"/>
              <a:gd name="connsiteY2" fmla="*/ 2175617 h 3221116"/>
              <a:gd name="connsiteX3" fmla="*/ 1477043 w 3189723"/>
              <a:gd name="connsiteY3" fmla="*/ 1144372 h 3221116"/>
              <a:gd name="connsiteX4" fmla="*/ 1409070 w 3189723"/>
              <a:gd name="connsiteY4" fmla="*/ 1159393 h 3221116"/>
              <a:gd name="connsiteX5" fmla="*/ 1152384 w 3189723"/>
              <a:gd name="connsiteY5" fmla="*/ 1703728 h 3221116"/>
              <a:gd name="connsiteX6" fmla="*/ 1514013 w 3189723"/>
              <a:gd name="connsiteY6" fmla="*/ 2152290 h 3221116"/>
              <a:gd name="connsiteX7" fmla="*/ 1850815 w 3189723"/>
              <a:gd name="connsiteY7" fmla="*/ 1654259 h 3221116"/>
              <a:gd name="connsiteX8" fmla="*/ 1830467 w 3189723"/>
              <a:gd name="connsiteY8" fmla="*/ 1515986 h 3221116"/>
              <a:gd name="connsiteX9" fmla="*/ 1477043 w 3189723"/>
              <a:gd name="connsiteY9" fmla="*/ 1144372 h 3221116"/>
              <a:gd name="connsiteX10" fmla="*/ 1651152 w 3189723"/>
              <a:gd name="connsiteY10" fmla="*/ 501 h 3221116"/>
              <a:gd name="connsiteX11" fmla="*/ 2580395 w 3189723"/>
              <a:gd name="connsiteY11" fmla="*/ 324821 h 3221116"/>
              <a:gd name="connsiteX12" fmla="*/ 3030464 w 3189723"/>
              <a:gd name="connsiteY12" fmla="*/ 2249544 h 3221116"/>
              <a:gd name="connsiteX13" fmla="*/ 2585849 w 3189723"/>
              <a:gd name="connsiteY13" fmla="*/ 2588887 h 3221116"/>
              <a:gd name="connsiteX14" fmla="*/ 1973374 w 3189723"/>
              <a:gd name="connsiteY14" fmla="*/ 2195096 h 3221116"/>
              <a:gd name="connsiteX15" fmla="*/ 1390827 w 3189723"/>
              <a:gd name="connsiteY15" fmla="*/ 2527630 h 3221116"/>
              <a:gd name="connsiteX16" fmla="*/ 783896 w 3189723"/>
              <a:gd name="connsiteY16" fmla="*/ 1665044 h 3221116"/>
              <a:gd name="connsiteX17" fmla="*/ 1268509 w 3189723"/>
              <a:gd name="connsiteY17" fmla="*/ 819983 h 3221116"/>
              <a:gd name="connsiteX18" fmla="*/ 1328805 w 3189723"/>
              <a:gd name="connsiteY18" fmla="*/ 807930 h 3221116"/>
              <a:gd name="connsiteX19" fmla="*/ 1390827 w 3189723"/>
              <a:gd name="connsiteY19" fmla="*/ 802457 h 3221116"/>
              <a:gd name="connsiteX20" fmla="*/ 1462242 w 3189723"/>
              <a:gd name="connsiteY20" fmla="*/ 801708 h 3221116"/>
              <a:gd name="connsiteX21" fmla="*/ 1956122 w 3189723"/>
              <a:gd name="connsiteY21" fmla="*/ 1110076 h 3221116"/>
              <a:gd name="connsiteX22" fmla="*/ 1973374 w 3189723"/>
              <a:gd name="connsiteY22" fmla="*/ 875315 h 3221116"/>
              <a:gd name="connsiteX23" fmla="*/ 2333414 w 3189723"/>
              <a:gd name="connsiteY23" fmla="*/ 875315 h 3221116"/>
              <a:gd name="connsiteX24" fmla="*/ 2324788 w 3189723"/>
              <a:gd name="connsiteY24" fmla="*/ 2054049 h 3221116"/>
              <a:gd name="connsiteX25" fmla="*/ 2661746 w 3189723"/>
              <a:gd name="connsiteY25" fmla="*/ 2179658 h 3221116"/>
              <a:gd name="connsiteX26" fmla="*/ 2691046 w 3189723"/>
              <a:gd name="connsiteY26" fmla="*/ 2188689 h 3221116"/>
              <a:gd name="connsiteX27" fmla="*/ 2667011 w 3189723"/>
              <a:gd name="connsiteY27" fmla="*/ 2175828 h 3221116"/>
              <a:gd name="connsiteX28" fmla="*/ 2332141 w 3189723"/>
              <a:gd name="connsiteY28" fmla="*/ 653899 h 3221116"/>
              <a:gd name="connsiteX29" fmla="*/ 776764 w 3189723"/>
              <a:gd name="connsiteY29" fmla="*/ 749845 h 3221116"/>
              <a:gd name="connsiteX30" fmla="*/ 631487 w 3189723"/>
              <a:gd name="connsiteY30" fmla="*/ 2301392 h 3221116"/>
              <a:gd name="connsiteX31" fmla="*/ 2142017 w 3189723"/>
              <a:gd name="connsiteY31" fmla="*/ 2684410 h 3221116"/>
              <a:gd name="connsiteX32" fmla="*/ 2324866 w 3189723"/>
              <a:gd name="connsiteY32" fmla="*/ 3053856 h 3221116"/>
              <a:gd name="connsiteX33" fmla="*/ 294693 w 3189723"/>
              <a:gd name="connsiteY33" fmla="*/ 2539075 h 3221116"/>
              <a:gd name="connsiteX34" fmla="*/ 489947 w 3189723"/>
              <a:gd name="connsiteY34" fmla="*/ 453774 h 3221116"/>
              <a:gd name="connsiteX35" fmla="*/ 1651152 w 3189723"/>
              <a:gd name="connsiteY35" fmla="*/ 501 h 322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54" name="Left Arrow 1">
            <a:extLst>
              <a:ext uri="{FF2B5EF4-FFF2-40B4-BE49-F238E27FC236}">
                <a16:creationId xmlns:a16="http://schemas.microsoft.com/office/drawing/2014/main" id="{9D0B345A-EB68-42A9-B2AA-43029AF3DA0B}"/>
              </a:ext>
            </a:extLst>
          </p:cNvPr>
          <p:cNvSpPr>
            <a:spLocks noChangeAspect="1"/>
          </p:cNvSpPr>
          <p:nvPr/>
        </p:nvSpPr>
        <p:spPr>
          <a:xfrm>
            <a:off x="8231065" y="4216530"/>
            <a:ext cx="369872" cy="360000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5" name="Oval 35">
            <a:extLst>
              <a:ext uri="{FF2B5EF4-FFF2-40B4-BE49-F238E27FC236}">
                <a16:creationId xmlns:a16="http://schemas.microsoft.com/office/drawing/2014/main" id="{3A111CFB-C1FA-4C53-BA34-1BFDDBE0E968}"/>
              </a:ext>
            </a:extLst>
          </p:cNvPr>
          <p:cNvSpPr/>
          <p:nvPr/>
        </p:nvSpPr>
        <p:spPr>
          <a:xfrm>
            <a:off x="7735185" y="4217255"/>
            <a:ext cx="289606" cy="365156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7" name="TextBox 49">
            <a:extLst>
              <a:ext uri="{FF2B5EF4-FFF2-40B4-BE49-F238E27FC236}">
                <a16:creationId xmlns:a16="http://schemas.microsoft.com/office/drawing/2014/main" id="{C647B42C-2022-4000-9E4C-27A62432A78B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CN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https://freeppt7.com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812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4346567" y="1757481"/>
            <a:ext cx="4169522" cy="1663735"/>
            <a:chOff x="4130543" y="1635646"/>
            <a:chExt cx="4169522" cy="1663735"/>
          </a:xfrm>
        </p:grpSpPr>
        <p:sp>
          <p:nvSpPr>
            <p:cNvPr id="8" name="TextBox 7"/>
            <p:cNvSpPr txBox="1"/>
            <p:nvPr/>
          </p:nvSpPr>
          <p:spPr>
            <a:xfrm>
              <a:off x="4130543" y="2283718"/>
              <a:ext cx="416952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This PowerPoint Template has clean and neutral design that can be adapted to any content and meets various market segments. With this many slides you are able to make a complete PowerPoint Presentation that best suit your needs. </a:t>
              </a:r>
            </a:p>
          </p:txBody>
        </p:sp>
        <p:sp>
          <p:nvSpPr>
            <p:cNvPr id="9" name="Text Placeholder 13"/>
            <p:cNvSpPr txBox="1">
              <a:spLocks/>
            </p:cNvSpPr>
            <p:nvPr/>
          </p:nvSpPr>
          <p:spPr>
            <a:xfrm>
              <a:off x="4130543" y="1635646"/>
              <a:ext cx="4169522" cy="576064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altLang="ko-KR" sz="3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  <a:cs typeface="Arial" pitchFamily="34" charset="0"/>
                </a:rPr>
                <a:t>Welcome!!</a:t>
              </a:r>
              <a:endParaRPr lang="ko-KR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endParaRPr>
            </a:p>
          </p:txBody>
        </p:sp>
      </p:grp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B414918-FF51-4C34-A9D6-E6539ECEA5E3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</p:spTree>
    <p:extLst>
      <p:ext uri="{BB962C8B-B14F-4D97-AF65-F5344CB8AC3E}">
        <p14:creationId xmlns:p14="http://schemas.microsoft.com/office/powerpoint/2010/main" val="3825862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/>
              <a:t>Our </a:t>
            </a:r>
            <a:r>
              <a:rPr lang="en-US" altLang="ko-KR" dirty="0">
                <a:solidFill>
                  <a:schemeClr val="accent1"/>
                </a:solidFill>
              </a:rPr>
              <a:t>Services</a:t>
            </a:r>
            <a:endParaRPr lang="ko-KR" altLang="en-US" dirty="0">
              <a:solidFill>
                <a:schemeClr val="accent1"/>
              </a:solidFill>
            </a:endParaRPr>
          </a:p>
        </p:txBody>
      </p:sp>
      <p:sp>
        <p:nvSpPr>
          <p:cNvPr id="7" name="Rounded Rectangle 27"/>
          <p:cNvSpPr/>
          <p:nvPr/>
        </p:nvSpPr>
        <p:spPr>
          <a:xfrm>
            <a:off x="1358287" y="1701886"/>
            <a:ext cx="562146" cy="431803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Rounded Rectangle 7"/>
          <p:cNvSpPr/>
          <p:nvPr/>
        </p:nvSpPr>
        <p:spPr>
          <a:xfrm>
            <a:off x="7236788" y="1688956"/>
            <a:ext cx="530324" cy="457663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Rectangle 16"/>
          <p:cNvSpPr/>
          <p:nvPr/>
        </p:nvSpPr>
        <p:spPr>
          <a:xfrm rot="2700000">
            <a:off x="3460926" y="1545802"/>
            <a:ext cx="414973" cy="743970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9"/>
          <p:cNvSpPr/>
          <p:nvPr/>
        </p:nvSpPr>
        <p:spPr>
          <a:xfrm>
            <a:off x="5320969" y="1662322"/>
            <a:ext cx="545814" cy="510930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2" name="Group 11"/>
          <p:cNvGrpSpPr/>
          <p:nvPr/>
        </p:nvGrpSpPr>
        <p:grpSpPr>
          <a:xfrm>
            <a:off x="755576" y="2584524"/>
            <a:ext cx="1767568" cy="923330"/>
            <a:chOff x="2113657" y="4283314"/>
            <a:chExt cx="2120136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113659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710669" y="2584524"/>
            <a:ext cx="1767568" cy="923330"/>
            <a:chOff x="2113657" y="4283314"/>
            <a:chExt cx="2120135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665762" y="2584524"/>
            <a:ext cx="1767568" cy="923330"/>
            <a:chOff x="2113657" y="4283314"/>
            <a:chExt cx="2120135" cy="923330"/>
          </a:xfrm>
        </p:grpSpPr>
        <p:sp>
          <p:nvSpPr>
            <p:cNvPr id="19" name="TextBox 18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620856" y="2584524"/>
            <a:ext cx="1767568" cy="923330"/>
            <a:chOff x="2113657" y="4283314"/>
            <a:chExt cx="2120135" cy="923330"/>
          </a:xfrm>
        </p:grpSpPr>
        <p:sp>
          <p:nvSpPr>
            <p:cNvPr id="22" name="TextBox 21"/>
            <p:cNvSpPr txBox="1"/>
            <p:nvPr/>
          </p:nvSpPr>
          <p:spPr>
            <a:xfrm>
              <a:off x="2113657" y="4560313"/>
              <a:ext cx="212013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113658" y="4283314"/>
              <a:ext cx="212013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4" name="Text Placeholder 4"/>
          <p:cNvSpPr txBox="1">
            <a:spLocks/>
          </p:cNvSpPr>
          <p:nvPr/>
        </p:nvSpPr>
        <p:spPr>
          <a:xfrm>
            <a:off x="0" y="724099"/>
            <a:ext cx="9144000" cy="26347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text can be replaced with your own text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68004" y="3972155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</p:txBody>
      </p:sp>
    </p:spTree>
    <p:extLst>
      <p:ext uri="{BB962C8B-B14F-4D97-AF65-F5344CB8AC3E}">
        <p14:creationId xmlns:p14="http://schemas.microsoft.com/office/powerpoint/2010/main" val="768971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>
            <a:extLst>
              <a:ext uri="{FF2B5EF4-FFF2-40B4-BE49-F238E27FC236}">
                <a16:creationId xmlns:a16="http://schemas.microsoft.com/office/drawing/2014/main" id="{3EF0D236-2FD3-4CCF-AE6E-97342B284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Our </a:t>
            </a:r>
            <a:r>
              <a:rPr lang="en-US" altLang="ko-KR" dirty="0">
                <a:solidFill>
                  <a:schemeClr val="accent1"/>
                </a:solidFill>
              </a:rPr>
              <a:t>Team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093671" y="863615"/>
            <a:ext cx="6948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6309294" y="3530302"/>
            <a:ext cx="1833846" cy="1179139"/>
            <a:chOff x="3779911" y="3327771"/>
            <a:chExt cx="1584177" cy="1179139"/>
          </a:xfrm>
        </p:grpSpPr>
        <p:sp>
          <p:nvSpPr>
            <p:cNvPr id="19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20" name="Text Placeholder 18"/>
            <p:cNvSpPr txBox="1">
              <a:spLocks/>
            </p:cNvSpPr>
            <p:nvPr/>
          </p:nvSpPr>
          <p:spPr>
            <a:xfrm>
              <a:off x="3779911" y="3602556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b="1" dirty="0">
                  <a:solidFill>
                    <a:schemeClr val="accent2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779911" y="3860579"/>
              <a:ext cx="158417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660022" y="3530302"/>
            <a:ext cx="1833846" cy="1179139"/>
            <a:chOff x="3779911" y="3327771"/>
            <a:chExt cx="1584177" cy="1179139"/>
          </a:xfrm>
        </p:grpSpPr>
        <p:sp>
          <p:nvSpPr>
            <p:cNvPr id="23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24" name="Text Placeholder 18"/>
            <p:cNvSpPr txBox="1">
              <a:spLocks/>
            </p:cNvSpPr>
            <p:nvPr/>
          </p:nvSpPr>
          <p:spPr>
            <a:xfrm>
              <a:off x="3779911" y="3595241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b="1" dirty="0">
                  <a:solidFill>
                    <a:schemeClr val="accent2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79911" y="3860579"/>
              <a:ext cx="158417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980702" y="3530302"/>
            <a:ext cx="1833846" cy="1179139"/>
            <a:chOff x="3779911" y="3327771"/>
            <a:chExt cx="1584177" cy="1179139"/>
          </a:xfrm>
        </p:grpSpPr>
        <p:sp>
          <p:nvSpPr>
            <p:cNvPr id="27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28" name="Text Placeholder 18"/>
            <p:cNvSpPr txBox="1">
              <a:spLocks/>
            </p:cNvSpPr>
            <p:nvPr/>
          </p:nvSpPr>
          <p:spPr>
            <a:xfrm>
              <a:off x="3779911" y="3595241"/>
              <a:ext cx="1584177" cy="249580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b="1" dirty="0">
                  <a:solidFill>
                    <a:schemeClr val="accent2"/>
                  </a:solidFill>
                  <a:cs typeface="Arial" pitchFamily="34" charset="0"/>
                </a:rPr>
                <a:t>Programmer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779911" y="3860579"/>
              <a:ext cx="158417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B6E827D6-E14D-4746-8A4D-A69C5010E659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8F972A02-68A8-472C-9442-A1662B1055C1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0AD4C0F6-DCEB-4231-B55D-C79631D0AD9C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2574416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TimeLine</a:t>
            </a:r>
            <a:r>
              <a:rPr lang="en-US" altLang="ko-KR" dirty="0"/>
              <a:t> Layout</a:t>
            </a:r>
            <a:endParaRPr lang="ko-KR" altLang="en-US" dirty="0"/>
          </a:p>
        </p:txBody>
      </p:sp>
      <p:sp>
        <p:nvSpPr>
          <p:cNvPr id="7" name="직사각형 1"/>
          <p:cNvSpPr/>
          <p:nvPr/>
        </p:nvSpPr>
        <p:spPr>
          <a:xfrm>
            <a:off x="779302" y="2745026"/>
            <a:ext cx="1329715" cy="36004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2015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8" name="직사각형 1"/>
          <p:cNvSpPr/>
          <p:nvPr/>
        </p:nvSpPr>
        <p:spPr>
          <a:xfrm>
            <a:off x="2346880" y="2745026"/>
            <a:ext cx="1329715" cy="36004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2016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9" name="직사각형 1"/>
          <p:cNvSpPr/>
          <p:nvPr/>
        </p:nvSpPr>
        <p:spPr>
          <a:xfrm>
            <a:off x="3914458" y="2745026"/>
            <a:ext cx="1329715" cy="36004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2017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0" name="직사각형 1"/>
          <p:cNvSpPr/>
          <p:nvPr/>
        </p:nvSpPr>
        <p:spPr>
          <a:xfrm>
            <a:off x="5482036" y="2745026"/>
            <a:ext cx="1329715" cy="36004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2018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1" name="직사각형 1"/>
          <p:cNvSpPr/>
          <p:nvPr/>
        </p:nvSpPr>
        <p:spPr>
          <a:xfrm>
            <a:off x="7049613" y="2745026"/>
            <a:ext cx="1329715" cy="36004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2019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101996" y="3291830"/>
            <a:ext cx="684326" cy="6843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Oval 15"/>
          <p:cNvSpPr/>
          <p:nvPr/>
        </p:nvSpPr>
        <p:spPr>
          <a:xfrm>
            <a:off x="4237152" y="3291830"/>
            <a:ext cx="684326" cy="6843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Oval 16"/>
          <p:cNvSpPr/>
          <p:nvPr/>
        </p:nvSpPr>
        <p:spPr>
          <a:xfrm>
            <a:off x="7372307" y="3291830"/>
            <a:ext cx="684326" cy="6843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8" name="Group 17"/>
          <p:cNvGrpSpPr/>
          <p:nvPr/>
        </p:nvGrpSpPr>
        <p:grpSpPr>
          <a:xfrm>
            <a:off x="661623" y="1203598"/>
            <a:ext cx="1565073" cy="1453493"/>
            <a:chOff x="1985513" y="4307149"/>
            <a:chExt cx="2601799" cy="1453493"/>
          </a:xfrm>
        </p:grpSpPr>
        <p:sp>
          <p:nvSpPr>
            <p:cNvPr id="19" name="TextBox 18"/>
            <p:cNvSpPr txBox="1"/>
            <p:nvPr/>
          </p:nvSpPr>
          <p:spPr>
            <a:xfrm>
              <a:off x="2004346" y="4560313"/>
              <a:ext cx="2564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985513" y="4307149"/>
              <a:ext cx="26017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3" name="Oval 22"/>
          <p:cNvSpPr/>
          <p:nvPr/>
        </p:nvSpPr>
        <p:spPr>
          <a:xfrm>
            <a:off x="2669574" y="1779662"/>
            <a:ext cx="684326" cy="68432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4" name="Oval 23"/>
          <p:cNvSpPr/>
          <p:nvPr/>
        </p:nvSpPr>
        <p:spPr>
          <a:xfrm>
            <a:off x="5804730" y="1779662"/>
            <a:ext cx="684326" cy="68432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42" name="Group 41"/>
          <p:cNvGrpSpPr/>
          <p:nvPr/>
        </p:nvGrpSpPr>
        <p:grpSpPr>
          <a:xfrm>
            <a:off x="2229201" y="3202774"/>
            <a:ext cx="1565073" cy="1453493"/>
            <a:chOff x="1985513" y="4307149"/>
            <a:chExt cx="2601799" cy="1453493"/>
          </a:xfrm>
        </p:grpSpPr>
        <p:sp>
          <p:nvSpPr>
            <p:cNvPr id="43" name="TextBox 42"/>
            <p:cNvSpPr txBox="1"/>
            <p:nvPr/>
          </p:nvSpPr>
          <p:spPr>
            <a:xfrm>
              <a:off x="2004346" y="4560313"/>
              <a:ext cx="2564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985513" y="4307149"/>
              <a:ext cx="26017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364357" y="3212662"/>
            <a:ext cx="1565073" cy="1453493"/>
            <a:chOff x="1985513" y="4307149"/>
            <a:chExt cx="2601799" cy="1453493"/>
          </a:xfrm>
        </p:grpSpPr>
        <p:sp>
          <p:nvSpPr>
            <p:cNvPr id="46" name="TextBox 45"/>
            <p:cNvSpPr txBox="1"/>
            <p:nvPr/>
          </p:nvSpPr>
          <p:spPr>
            <a:xfrm>
              <a:off x="2004346" y="4560313"/>
              <a:ext cx="2564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985513" y="4307149"/>
              <a:ext cx="26017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3796778" y="1203598"/>
            <a:ext cx="1565073" cy="1453493"/>
            <a:chOff x="1985513" y="4307149"/>
            <a:chExt cx="2601799" cy="1453493"/>
          </a:xfrm>
        </p:grpSpPr>
        <p:sp>
          <p:nvSpPr>
            <p:cNvPr id="49" name="TextBox 48"/>
            <p:cNvSpPr txBox="1"/>
            <p:nvPr/>
          </p:nvSpPr>
          <p:spPr>
            <a:xfrm>
              <a:off x="2004346" y="4560313"/>
              <a:ext cx="2564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985513" y="4307149"/>
              <a:ext cx="26017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931934" y="1203598"/>
            <a:ext cx="1565073" cy="1453493"/>
            <a:chOff x="1985513" y="4307149"/>
            <a:chExt cx="2601799" cy="1453493"/>
          </a:xfrm>
        </p:grpSpPr>
        <p:sp>
          <p:nvSpPr>
            <p:cNvPr id="52" name="TextBox 51"/>
            <p:cNvSpPr txBox="1"/>
            <p:nvPr/>
          </p:nvSpPr>
          <p:spPr>
            <a:xfrm>
              <a:off x="2004346" y="4560313"/>
              <a:ext cx="2564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985513" y="4307149"/>
              <a:ext cx="260179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55" name="Rounded Rectangle 7"/>
          <p:cNvSpPr/>
          <p:nvPr/>
        </p:nvSpPr>
        <p:spPr>
          <a:xfrm>
            <a:off x="5982775" y="1967498"/>
            <a:ext cx="357658" cy="308654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6" name="Rounded Rectangle 27"/>
          <p:cNvSpPr/>
          <p:nvPr/>
        </p:nvSpPr>
        <p:spPr>
          <a:xfrm>
            <a:off x="4389754" y="3488386"/>
            <a:ext cx="379119" cy="291214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7" name="Rectangle 9"/>
          <p:cNvSpPr/>
          <p:nvPr/>
        </p:nvSpPr>
        <p:spPr>
          <a:xfrm>
            <a:off x="2848699" y="1953401"/>
            <a:ext cx="340705" cy="318930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Oval 21"/>
          <p:cNvSpPr>
            <a:spLocks noChangeAspect="1"/>
          </p:cNvSpPr>
          <p:nvPr/>
        </p:nvSpPr>
        <p:spPr>
          <a:xfrm>
            <a:off x="1273459" y="3461867"/>
            <a:ext cx="341401" cy="344253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9" name="Rectangle 16"/>
          <p:cNvSpPr/>
          <p:nvPr/>
        </p:nvSpPr>
        <p:spPr>
          <a:xfrm rot="2700000">
            <a:off x="7585490" y="3402610"/>
            <a:ext cx="258122" cy="46276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196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3"/>
          <p:cNvSpPr txBox="1">
            <a:spLocks/>
          </p:cNvSpPr>
          <p:nvPr/>
        </p:nvSpPr>
        <p:spPr>
          <a:xfrm>
            <a:off x="2946074" y="3054214"/>
            <a:ext cx="5010301" cy="1110382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</a:t>
            </a:r>
            <a:r>
              <a:rPr lang="en-US" altLang="ko-KR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Portfolio 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Presentation Designed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46075" y="4149210"/>
            <a:ext cx="5796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46075" y="2846528"/>
            <a:ext cx="2189604" cy="295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Presentation Designed</a:t>
            </a:r>
          </a:p>
        </p:txBody>
      </p:sp>
      <p:sp>
        <p:nvSpPr>
          <p:cNvPr id="12" name="Rounded Rectangle 5"/>
          <p:cNvSpPr/>
          <p:nvPr/>
        </p:nvSpPr>
        <p:spPr>
          <a:xfrm flipH="1">
            <a:off x="714250" y="928955"/>
            <a:ext cx="1134758" cy="936104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EB85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6827" y="2356491"/>
            <a:ext cx="2189605" cy="295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Presentation Designed</a:t>
            </a:r>
          </a:p>
        </p:txBody>
      </p:sp>
      <p:sp>
        <p:nvSpPr>
          <p:cNvPr id="14" name="Text Placeholder 13"/>
          <p:cNvSpPr txBox="1">
            <a:spLocks/>
          </p:cNvSpPr>
          <p:nvPr/>
        </p:nvSpPr>
        <p:spPr>
          <a:xfrm>
            <a:off x="186827" y="2571750"/>
            <a:ext cx="2189605" cy="79208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</a:t>
            </a: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Portfolio Presentation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6858" y="3444230"/>
            <a:ext cx="21895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8882308-E153-4842-89B9-480DEAD46A43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2001162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1"/>
                </a:solidFill>
              </a:rPr>
              <a:t>Infographic</a:t>
            </a:r>
            <a:r>
              <a:rPr lang="en-US" altLang="ko-KR" dirty="0">
                <a:solidFill>
                  <a:srgbClr val="0DD2D9"/>
                </a:solidFill>
              </a:rPr>
              <a:t> </a:t>
            </a:r>
            <a:r>
              <a:rPr lang="en-US" altLang="ko-KR" dirty="0"/>
              <a:t>Layout</a:t>
            </a:r>
            <a:endParaRPr lang="ko-KR" altLang="en-US" dirty="0"/>
          </a:p>
        </p:txBody>
      </p:sp>
      <p:sp>
        <p:nvSpPr>
          <p:cNvPr id="3" name="Diamond 2"/>
          <p:cNvSpPr/>
          <p:nvPr/>
        </p:nvSpPr>
        <p:spPr>
          <a:xfrm>
            <a:off x="3845666" y="1412268"/>
            <a:ext cx="1452666" cy="1452666"/>
          </a:xfrm>
          <a:prstGeom prst="diamond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" name="Diamond 3"/>
          <p:cNvSpPr/>
          <p:nvPr/>
        </p:nvSpPr>
        <p:spPr>
          <a:xfrm>
            <a:off x="3845666" y="2998607"/>
            <a:ext cx="1452666" cy="1452666"/>
          </a:xfrm>
          <a:prstGeom prst="diamond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" name="Diamond 4"/>
          <p:cNvSpPr/>
          <p:nvPr/>
        </p:nvSpPr>
        <p:spPr>
          <a:xfrm>
            <a:off x="4635159" y="2197986"/>
            <a:ext cx="1452666" cy="1452666"/>
          </a:xfrm>
          <a:prstGeom prst="diamond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Diamond 5"/>
          <p:cNvSpPr/>
          <p:nvPr/>
        </p:nvSpPr>
        <p:spPr>
          <a:xfrm>
            <a:off x="3056174" y="2197986"/>
            <a:ext cx="1452666" cy="1452666"/>
          </a:xfrm>
          <a:prstGeom prst="diamond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Rounded Rectangle 7"/>
          <p:cNvSpPr/>
          <p:nvPr/>
        </p:nvSpPr>
        <p:spPr>
          <a:xfrm>
            <a:off x="5158100" y="2748795"/>
            <a:ext cx="406784" cy="35104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Rounded Rectangle 27"/>
          <p:cNvSpPr/>
          <p:nvPr/>
        </p:nvSpPr>
        <p:spPr>
          <a:xfrm>
            <a:off x="4356403" y="3559334"/>
            <a:ext cx="431192" cy="331213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Rectangle 9"/>
          <p:cNvSpPr/>
          <p:nvPr/>
        </p:nvSpPr>
        <p:spPr>
          <a:xfrm>
            <a:off x="4378248" y="1957233"/>
            <a:ext cx="387502" cy="362736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Oval 21"/>
          <p:cNvSpPr>
            <a:spLocks noChangeAspect="1"/>
          </p:cNvSpPr>
          <p:nvPr/>
        </p:nvSpPr>
        <p:spPr>
          <a:xfrm>
            <a:off x="3588361" y="2728551"/>
            <a:ext cx="388293" cy="391537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6" name="Group 15"/>
          <p:cNvGrpSpPr/>
          <p:nvPr/>
        </p:nvGrpSpPr>
        <p:grpSpPr>
          <a:xfrm>
            <a:off x="720000" y="1254643"/>
            <a:ext cx="2336174" cy="1079212"/>
            <a:chOff x="4320398" y="1245513"/>
            <a:chExt cx="2874451" cy="1079212"/>
          </a:xfrm>
        </p:grpSpPr>
        <p:sp>
          <p:nvSpPr>
            <p:cNvPr id="17" name="TextBox 16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19999" y="3507854"/>
            <a:ext cx="2336174" cy="1079212"/>
            <a:chOff x="4320398" y="1245513"/>
            <a:chExt cx="2874451" cy="1079212"/>
          </a:xfrm>
        </p:grpSpPr>
        <p:sp>
          <p:nvSpPr>
            <p:cNvPr id="20" name="TextBox 19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052250" y="1254803"/>
            <a:ext cx="2336174" cy="1079212"/>
            <a:chOff x="4320398" y="1245513"/>
            <a:chExt cx="2874451" cy="1079212"/>
          </a:xfrm>
        </p:grpSpPr>
        <p:sp>
          <p:nvSpPr>
            <p:cNvPr id="23" name="TextBox 22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052249" y="3508014"/>
            <a:ext cx="2336174" cy="1079212"/>
            <a:chOff x="4320398" y="1245513"/>
            <a:chExt cx="2874451" cy="1079212"/>
          </a:xfrm>
        </p:grpSpPr>
        <p:sp>
          <p:nvSpPr>
            <p:cNvPr id="26" name="TextBox 25"/>
            <p:cNvSpPr txBox="1"/>
            <p:nvPr/>
          </p:nvSpPr>
          <p:spPr>
            <a:xfrm>
              <a:off x="4320399" y="1493728"/>
              <a:ext cx="28744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320398" y="1245513"/>
              <a:ext cx="28744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95110094"/>
      </p:ext>
    </p:extLst>
  </p:cSld>
  <p:clrMapOvr>
    <a:masterClrMapping/>
  </p:clrMapOvr>
</p:sld>
</file>

<file path=ppt/theme/theme1.xml><?xml version="1.0" encoding="utf-8"?>
<a:theme xmlns:a="http://schemas.openxmlformats.org/drawingml/2006/main" name="1-https://freeppt7.com">
  <a:themeElements>
    <a:clrScheme name="ALLPPT-COLOR-A0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EB856"/>
      </a:accent1>
      <a:accent2>
        <a:srgbClr val="1CBBB4"/>
      </a:accent2>
      <a:accent3>
        <a:srgbClr val="9FEDF0"/>
      </a:accent3>
      <a:accent4>
        <a:srgbClr val="9FEDF0"/>
      </a:accent4>
      <a:accent5>
        <a:srgbClr val="576868"/>
      </a:accent5>
      <a:accent6>
        <a:srgbClr val="CBCBCB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2-https://freeppt7.com">
  <a:themeElements>
    <a:clrScheme name="ALLPPT-COLOR-A0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EB856"/>
      </a:accent1>
      <a:accent2>
        <a:srgbClr val="1CBBB4"/>
      </a:accent2>
      <a:accent3>
        <a:srgbClr val="9FEDF0"/>
      </a:accent3>
      <a:accent4>
        <a:srgbClr val="9FEDF0"/>
      </a:accent4>
      <a:accent5>
        <a:srgbClr val="576868"/>
      </a:accent5>
      <a:accent6>
        <a:srgbClr val="CBCBCB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3-https://freeppt7.com">
  <a:themeElements>
    <a:clrScheme name="ALLPPT-COLOR-A0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EB856"/>
      </a:accent1>
      <a:accent2>
        <a:srgbClr val="1CBBB4"/>
      </a:accent2>
      <a:accent3>
        <a:srgbClr val="9FEDF0"/>
      </a:accent3>
      <a:accent4>
        <a:srgbClr val="9FEDF0"/>
      </a:accent4>
      <a:accent5>
        <a:srgbClr val="576868"/>
      </a:accent5>
      <a:accent6>
        <a:srgbClr val="CBCBCB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1635</TotalTime>
  <Words>2097</Words>
  <Application>Microsoft Office PowerPoint</Application>
  <PresentationFormat>全屏显示(16:9)</PresentationFormat>
  <Paragraphs>342</Paragraphs>
  <Slides>34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34</vt:i4>
      </vt:variant>
    </vt:vector>
  </HeadingPairs>
  <TitlesOfParts>
    <vt:vector size="41" baseType="lpstr">
      <vt:lpstr>맑은 고딕</vt:lpstr>
      <vt:lpstr>Arial</vt:lpstr>
      <vt:lpstr>Arial Black</vt:lpstr>
      <vt:lpstr>Wingdings</vt:lpstr>
      <vt:lpstr>1-https://freeppt7.com</vt:lpstr>
      <vt:lpstr>2-https://freeppt7.com</vt:lpstr>
      <vt:lpstr>3-https://freeppt7.com</vt:lpstr>
      <vt:lpstr>FREE POWERPOINT TEMPLATES</vt:lpstr>
      <vt:lpstr>Agenda Layout</vt:lpstr>
      <vt:lpstr>Section Break</vt:lpstr>
      <vt:lpstr>PowerPoint 演示文稿</vt:lpstr>
      <vt:lpstr>Our Services</vt:lpstr>
      <vt:lpstr>Our Team Layout</vt:lpstr>
      <vt:lpstr>TimeLine Layout</vt:lpstr>
      <vt:lpstr>PowerPoint 演示文稿</vt:lpstr>
      <vt:lpstr>Infographic Layout</vt:lpstr>
      <vt:lpstr>PowerPoint 演示文稿</vt:lpstr>
      <vt:lpstr>PowerPoint 演示文稿</vt:lpstr>
      <vt:lpstr>Infographic Layout</vt:lpstr>
      <vt:lpstr>PowerPoint 演示文稿</vt:lpstr>
      <vt:lpstr>Infographic Layout</vt:lpstr>
      <vt:lpstr>Image &amp; Content</vt:lpstr>
      <vt:lpstr>Table &amp; Chart</vt:lpstr>
      <vt:lpstr>Image &amp; Content</vt:lpstr>
      <vt:lpstr>PowerPoint 演示文稿</vt:lpstr>
      <vt:lpstr>Infographic Layout</vt:lpstr>
      <vt:lpstr> Chart Layout</vt:lpstr>
      <vt:lpstr>Table Layout</vt:lpstr>
      <vt:lpstr>Infographic Layout</vt:lpstr>
      <vt:lpstr>Image &amp; Content</vt:lpstr>
      <vt:lpstr>Infographic Layout</vt:lpstr>
      <vt:lpstr>Table Layout</vt:lpstr>
      <vt:lpstr>Worldmap Infographic</vt:lpstr>
      <vt:lpstr>Worldmap Infographic</vt:lpstr>
      <vt:lpstr>Columns Layout</vt:lpstr>
      <vt:lpstr>Columns Layout</vt:lpstr>
      <vt:lpstr>Thank you</vt:lpstr>
      <vt:lpstr>PowerPoint 演示文稿</vt:lpstr>
      <vt:lpstr>PowerPoint 演示文稿</vt:lpstr>
      <vt:lpstr>PowerPoint 演示文稿</vt:lpstr>
      <vt:lpstr>PowerPoint 演示文稿</vt:lpstr>
    </vt:vector>
  </TitlesOfParts>
  <Company>www.freeppt7.com；www.jpppt.com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https://freeppt7.com;https://www.jpppt.com</dc:creator>
  <cp:lastModifiedBy>宇 之灵</cp:lastModifiedBy>
  <cp:revision>110</cp:revision>
  <dcterms:created xsi:type="dcterms:W3CDTF">2016-11-09T00:26:40Z</dcterms:created>
  <dcterms:modified xsi:type="dcterms:W3CDTF">2019-09-11T13:27:12Z</dcterms:modified>
</cp:coreProperties>
</file>