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2" r:id="rId7"/>
    <p:sldId id="265" r:id="rId8"/>
    <p:sldId id="261" r:id="rId9"/>
    <p:sldId id="263" r:id="rId10"/>
    <p:sldId id="267" r:id="rId11"/>
    <p:sldId id="266" r:id="rId12"/>
    <p:sldId id="264" r:id="rId13"/>
    <p:sldId id="268" r:id="rId14"/>
    <p:sldId id="270" r:id="rId15"/>
    <p:sldId id="269" r:id="rId16"/>
    <p:sldId id="290" r:id="rId17"/>
    <p:sldId id="292" r:id="rId18"/>
    <p:sldId id="29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9B78"/>
    <a:srgbClr val="C7723D"/>
    <a:srgbClr val="FF5050"/>
    <a:srgbClr val="8F6034"/>
    <a:srgbClr val="A0A1A3"/>
    <a:srgbClr val="767171"/>
    <a:srgbClr val="9B9CA0"/>
    <a:srgbClr val="9A9D9E"/>
    <a:srgbClr val="979595"/>
    <a:srgbClr val="8C6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1" autoAdjust="0"/>
    <p:restoredTop sz="83511" autoAdjust="0"/>
  </p:normalViewPr>
  <p:slideViewPr>
    <p:cSldViewPr snapToGrid="0">
      <p:cViewPr varScale="1">
        <p:scale>
          <a:sx n="92" d="100"/>
          <a:sy n="92" d="100"/>
        </p:scale>
        <p:origin x="118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销售额</c:v>
                </c:pt>
              </c:strCache>
            </c:strRef>
          </c:tx>
          <c:dPt>
            <c:idx val="0"/>
            <c:bubble3D val="0"/>
            <c:spPr>
              <a:solidFill>
                <a:srgbClr val="4299B1"/>
              </a:solidFill>
              <a:ln w="19050">
                <a:solidFill>
                  <a:schemeClr val="lt1"/>
                </a:solidFill>
              </a:ln>
              <a:effectLst/>
            </c:spPr>
            <c:extLst>
              <c:ext xmlns:c16="http://schemas.microsoft.com/office/drawing/2014/chart" uri="{C3380CC4-5D6E-409C-BE32-E72D297353CC}">
                <c16:uniqueId val="{00000001-CC58-4BF5-8D8D-F6B25B09D802}"/>
              </c:ext>
            </c:extLst>
          </c:dPt>
          <c:dPt>
            <c:idx val="1"/>
            <c:bubble3D val="0"/>
            <c:spPr>
              <a:noFill/>
              <a:ln w="19050">
                <a:solidFill>
                  <a:schemeClr val="lt1"/>
                </a:solidFill>
              </a:ln>
              <a:effectLst/>
            </c:spPr>
            <c:extLst>
              <c:ext xmlns:c16="http://schemas.microsoft.com/office/drawing/2014/chart" uri="{C3380CC4-5D6E-409C-BE32-E72D297353CC}">
                <c16:uniqueId val="{00000003-CC58-4BF5-8D8D-F6B25B09D802}"/>
              </c:ext>
            </c:extLst>
          </c:dPt>
          <c:dPt>
            <c:idx val="2"/>
            <c:bubble3D val="0"/>
            <c:spPr>
              <a:noFill/>
              <a:ln w="19050">
                <a:solidFill>
                  <a:schemeClr val="lt1"/>
                </a:solidFill>
              </a:ln>
              <a:effectLst/>
            </c:spPr>
            <c:extLst>
              <c:ext xmlns:c16="http://schemas.microsoft.com/office/drawing/2014/chart" uri="{C3380CC4-5D6E-409C-BE32-E72D297353CC}">
                <c16:uniqueId val="{00000005-CC58-4BF5-8D8D-F6B25B09D802}"/>
              </c:ext>
            </c:extLst>
          </c:dPt>
          <c:dPt>
            <c:idx val="3"/>
            <c:bubble3D val="0"/>
            <c:spPr>
              <a:noFill/>
              <a:ln w="19050">
                <a:solidFill>
                  <a:schemeClr val="lt1"/>
                </a:solidFill>
              </a:ln>
              <a:effectLst/>
            </c:spPr>
            <c:extLst>
              <c:ext xmlns:c16="http://schemas.microsoft.com/office/drawing/2014/chart" uri="{C3380CC4-5D6E-409C-BE32-E72D297353CC}">
                <c16:uniqueId val="{00000007-CC58-4BF5-8D8D-F6B25B09D802}"/>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20</c:v>
                </c:pt>
                <c:pt idx="1">
                  <c:v>5</c:v>
                </c:pt>
              </c:numCache>
            </c:numRef>
          </c:val>
          <c:extLst>
            <c:ext xmlns:c16="http://schemas.microsoft.com/office/drawing/2014/chart" uri="{C3380CC4-5D6E-409C-BE32-E72D297353CC}">
              <c16:uniqueId val="{00000008-CC58-4BF5-8D8D-F6B25B09D802}"/>
            </c:ext>
          </c:extLst>
        </c:ser>
        <c:ser>
          <c:idx val="1"/>
          <c:order val="1"/>
          <c:tx>
            <c:strRef>
              <c:f>Sheet1!$C$1</c:f>
              <c:strCache>
                <c:ptCount val="1"/>
                <c:pt idx="0">
                  <c:v>列1</c:v>
                </c:pt>
              </c:strCache>
            </c:strRef>
          </c:tx>
          <c:dPt>
            <c:idx val="0"/>
            <c:bubble3D val="0"/>
            <c:spPr>
              <a:solidFill>
                <a:srgbClr val="5E9B78"/>
              </a:solidFill>
              <a:ln w="19050">
                <a:solidFill>
                  <a:schemeClr val="lt1"/>
                </a:solidFill>
              </a:ln>
              <a:effectLst/>
            </c:spPr>
            <c:extLst>
              <c:ext xmlns:c16="http://schemas.microsoft.com/office/drawing/2014/chart" uri="{C3380CC4-5D6E-409C-BE32-E72D297353CC}">
                <c16:uniqueId val="{0000000A-CC58-4BF5-8D8D-F6B25B09D802}"/>
              </c:ext>
            </c:extLst>
          </c:dPt>
          <c:dPt>
            <c:idx val="1"/>
            <c:bubble3D val="0"/>
            <c:spPr>
              <a:noFill/>
              <a:ln w="19050">
                <a:solidFill>
                  <a:schemeClr val="lt1"/>
                </a:solidFill>
              </a:ln>
              <a:effectLst/>
            </c:spPr>
            <c:extLst>
              <c:ext xmlns:c16="http://schemas.microsoft.com/office/drawing/2014/chart" uri="{C3380CC4-5D6E-409C-BE32-E72D297353CC}">
                <c16:uniqueId val="{0000000C-CC58-4BF5-8D8D-F6B25B09D8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CC58-4BF5-8D8D-F6B25B09D8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CC58-4BF5-8D8D-F6B25B09D802}"/>
              </c:ext>
            </c:extLst>
          </c:dPt>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14</c:v>
                </c:pt>
                <c:pt idx="1">
                  <c:v>7</c:v>
                </c:pt>
              </c:numCache>
            </c:numRef>
          </c:val>
          <c:extLst>
            <c:ext xmlns:c16="http://schemas.microsoft.com/office/drawing/2014/chart" uri="{C3380CC4-5D6E-409C-BE32-E72D297353CC}">
              <c16:uniqueId val="{00000011-CC58-4BF5-8D8D-F6B25B09D802}"/>
            </c:ext>
          </c:extLst>
        </c:ser>
        <c:ser>
          <c:idx val="2"/>
          <c:order val="2"/>
          <c:tx>
            <c:strRef>
              <c:f>Sheet1!$D$1</c:f>
              <c:strCache>
                <c:ptCount val="1"/>
                <c:pt idx="0">
                  <c:v>列2</c:v>
                </c:pt>
              </c:strCache>
            </c:strRef>
          </c:tx>
          <c:dPt>
            <c:idx val="0"/>
            <c:bubble3D val="0"/>
            <c:spPr>
              <a:solidFill>
                <a:srgbClr val="B2592C"/>
              </a:solidFill>
              <a:ln w="19050">
                <a:solidFill>
                  <a:schemeClr val="lt1"/>
                </a:solidFill>
              </a:ln>
              <a:effectLst/>
            </c:spPr>
            <c:extLst>
              <c:ext xmlns:c16="http://schemas.microsoft.com/office/drawing/2014/chart" uri="{C3380CC4-5D6E-409C-BE32-E72D297353CC}">
                <c16:uniqueId val="{00000013-CC58-4BF5-8D8D-F6B25B09D802}"/>
              </c:ext>
            </c:extLst>
          </c:dPt>
          <c:dPt>
            <c:idx val="1"/>
            <c:bubble3D val="0"/>
            <c:spPr>
              <a:noFill/>
              <a:ln w="19050">
                <a:solidFill>
                  <a:schemeClr val="lt1"/>
                </a:solidFill>
              </a:ln>
              <a:effectLst/>
            </c:spPr>
            <c:extLst>
              <c:ext xmlns:c16="http://schemas.microsoft.com/office/drawing/2014/chart" uri="{C3380CC4-5D6E-409C-BE32-E72D297353CC}">
                <c16:uniqueId val="{00000015-CC58-4BF5-8D8D-F6B25B09D8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7-CC58-4BF5-8D8D-F6B25B09D8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9-CC58-4BF5-8D8D-F6B25B09D802}"/>
              </c:ext>
            </c:extLst>
          </c:dPt>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6</c:v>
                </c:pt>
                <c:pt idx="1">
                  <c:v>6</c:v>
                </c:pt>
              </c:numCache>
            </c:numRef>
          </c:val>
          <c:extLst>
            <c:ext xmlns:c16="http://schemas.microsoft.com/office/drawing/2014/chart" uri="{C3380CC4-5D6E-409C-BE32-E72D297353CC}">
              <c16:uniqueId val="{0000001A-CC58-4BF5-8D8D-F6B25B09D802}"/>
            </c:ext>
          </c:extLst>
        </c:ser>
        <c:ser>
          <c:idx val="3"/>
          <c:order val="3"/>
          <c:tx>
            <c:strRef>
              <c:f>Sheet1!$E$1</c:f>
              <c:strCache>
                <c:ptCount val="1"/>
                <c:pt idx="0">
                  <c:v>列3</c:v>
                </c:pt>
              </c:strCache>
            </c:strRef>
          </c:tx>
          <c:dPt>
            <c:idx val="0"/>
            <c:bubble3D val="0"/>
            <c:spPr>
              <a:solidFill>
                <a:srgbClr val="E9E38E"/>
              </a:solidFill>
              <a:ln w="19050">
                <a:solidFill>
                  <a:schemeClr val="lt1"/>
                </a:solidFill>
              </a:ln>
              <a:effectLst/>
            </c:spPr>
            <c:extLst>
              <c:ext xmlns:c16="http://schemas.microsoft.com/office/drawing/2014/chart" uri="{C3380CC4-5D6E-409C-BE32-E72D297353CC}">
                <c16:uniqueId val="{0000001C-CC58-4BF5-8D8D-F6B25B09D802}"/>
              </c:ext>
            </c:extLst>
          </c:dPt>
          <c:dPt>
            <c:idx val="1"/>
            <c:bubble3D val="0"/>
            <c:spPr>
              <a:noFill/>
              <a:ln w="19050">
                <a:solidFill>
                  <a:schemeClr val="lt1"/>
                </a:solidFill>
              </a:ln>
              <a:effectLst/>
            </c:spPr>
            <c:extLst>
              <c:ext xmlns:c16="http://schemas.microsoft.com/office/drawing/2014/chart" uri="{C3380CC4-5D6E-409C-BE32-E72D297353CC}">
                <c16:uniqueId val="{0000001E-CC58-4BF5-8D8D-F6B25B09D8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0-CC58-4BF5-8D8D-F6B25B09D8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2-CC58-4BF5-8D8D-F6B25B09D802}"/>
              </c:ext>
            </c:extLst>
          </c:dPt>
          <c:cat>
            <c:strRef>
              <c:f>Sheet1!$A$2:$A$5</c:f>
              <c:strCache>
                <c:ptCount val="4"/>
                <c:pt idx="0">
                  <c:v>第一季度</c:v>
                </c:pt>
                <c:pt idx="1">
                  <c:v>第二季度</c:v>
                </c:pt>
                <c:pt idx="2">
                  <c:v>第三季度</c:v>
                </c:pt>
                <c:pt idx="3">
                  <c:v>第四季度</c:v>
                </c:pt>
              </c:strCache>
            </c:strRef>
          </c:cat>
          <c:val>
            <c:numRef>
              <c:f>Sheet1!$E$2:$E$5</c:f>
              <c:numCache>
                <c:formatCode>General</c:formatCode>
                <c:ptCount val="4"/>
                <c:pt idx="0">
                  <c:v>1</c:v>
                </c:pt>
                <c:pt idx="1">
                  <c:v>4</c:v>
                </c:pt>
              </c:numCache>
            </c:numRef>
          </c:val>
          <c:extLst>
            <c:ext xmlns:c16="http://schemas.microsoft.com/office/drawing/2014/chart" uri="{C3380CC4-5D6E-409C-BE32-E72D297353CC}">
              <c16:uniqueId val="{00000023-CC58-4BF5-8D8D-F6B25B09D80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75B5F-12A2-4A99-9999-C4FB5F11DB93}" type="datetimeFigureOut">
              <a:rPr lang="zh-CN" altLang="en-US" smtClean="0"/>
              <a:t>2019/9/12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9B482-6C7C-4207-91E3-31D3C90B4AE9}" type="slidenum">
              <a:rPr lang="zh-CN" altLang="en-US" smtClean="0"/>
              <a:t>‹#›</a:t>
            </a:fld>
            <a:endParaRPr lang="zh-CN" altLang="en-US"/>
          </a:p>
        </p:txBody>
      </p:sp>
    </p:spTree>
    <p:extLst>
      <p:ext uri="{BB962C8B-B14F-4D97-AF65-F5344CB8AC3E}">
        <p14:creationId xmlns:p14="http://schemas.microsoft.com/office/powerpoint/2010/main" val="97594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39B482-6C7C-4207-91E3-31D3C90B4AE9}" type="slidenum">
              <a:rPr lang="zh-CN" altLang="en-US" smtClean="0"/>
              <a:t>10</a:t>
            </a:fld>
            <a:endParaRPr lang="zh-CN" altLang="en-US"/>
          </a:p>
        </p:txBody>
      </p:sp>
    </p:spTree>
    <p:extLst>
      <p:ext uri="{BB962C8B-B14F-4D97-AF65-F5344CB8AC3E}">
        <p14:creationId xmlns:p14="http://schemas.microsoft.com/office/powerpoint/2010/main" val="319067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439B482-6C7C-4207-91E3-31D3C90B4AE9}" type="slidenum">
              <a:rPr lang="zh-CN" altLang="en-US" smtClean="0"/>
              <a:t>16</a:t>
            </a:fld>
            <a:endParaRPr lang="zh-CN" altLang="en-US"/>
          </a:p>
        </p:txBody>
      </p:sp>
    </p:spTree>
    <p:extLst>
      <p:ext uri="{BB962C8B-B14F-4D97-AF65-F5344CB8AC3E}">
        <p14:creationId xmlns:p14="http://schemas.microsoft.com/office/powerpoint/2010/main" val="27155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F53721B-B8D3-4F4C-8CE3-63CF93A63A72}" type="datetimeFigureOut">
              <a:rPr lang="zh-CN" altLang="en-US" smtClean="0"/>
              <a:t>2019/9/12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xmlns:p14="http://schemas.microsoft.com/office/powerpoint/2010/main" val="234536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53721B-B8D3-4F4C-8CE3-63CF93A63A72}" type="datetimeFigureOut">
              <a:rPr lang="zh-CN" altLang="en-US" smtClean="0"/>
              <a:t>2019/9/12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xmlns:p14="http://schemas.microsoft.com/office/powerpoint/2010/main" val="327358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53721B-B8D3-4F4C-8CE3-63CF93A63A72}" type="datetimeFigureOut">
              <a:rPr lang="zh-CN" altLang="en-US" smtClean="0"/>
              <a:t>2019/9/12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xmlns:p14="http://schemas.microsoft.com/office/powerpoint/2010/main" val="409264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latin typeface="+mj-lt"/>
                <a:cs typeface="Arial" pitchFamily="34" charset="0"/>
              </a:defRPr>
            </a:lvl1pPr>
          </a:lstStyle>
          <a:p>
            <a:pPr lvl="0"/>
            <a:r>
              <a:rPr lang="en-US" altLang="ko-KR" dirty="0"/>
              <a:t>ICON SETS LAYOUT</a:t>
            </a:r>
          </a:p>
        </p:txBody>
      </p:sp>
      <p:sp>
        <p:nvSpPr>
          <p:cNvPr id="12" name="Rounded Rectangle 11"/>
          <p:cNvSpPr/>
          <p:nvPr userDrawn="1"/>
        </p:nvSpPr>
        <p:spPr>
          <a:xfrm>
            <a:off x="472011" y="1508786"/>
            <a:ext cx="3799787" cy="4865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mn-lt"/>
            </a:endParaRPr>
          </a:p>
        </p:txBody>
      </p:sp>
      <p:sp>
        <p:nvSpPr>
          <p:cNvPr id="15" name="Rounded Rectangle 14"/>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6" name="Half Frame 15"/>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Tree>
    <p:extLst>
      <p:ext uri="{BB962C8B-B14F-4D97-AF65-F5344CB8AC3E}">
        <p14:creationId xmlns:p14="http://schemas.microsoft.com/office/powerpoint/2010/main" val="304459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53721B-B8D3-4F4C-8CE3-63CF93A63A72}" type="datetimeFigureOut">
              <a:rPr lang="zh-CN" altLang="en-US" smtClean="0"/>
              <a:t>2019/9/12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xmlns:p14="http://schemas.microsoft.com/office/powerpoint/2010/main" val="161883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F53721B-B8D3-4F4C-8CE3-63CF93A63A72}" type="datetimeFigureOut">
              <a:rPr lang="zh-CN" altLang="en-US" smtClean="0"/>
              <a:t>2019/9/12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xmlns:p14="http://schemas.microsoft.com/office/powerpoint/2010/main" val="297349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53721B-B8D3-4F4C-8CE3-63CF93A63A72}" type="datetimeFigureOut">
              <a:rPr lang="zh-CN" altLang="en-US" smtClean="0"/>
              <a:t>2019/9/12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xmlns:p14="http://schemas.microsoft.com/office/powerpoint/2010/main" val="43757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53721B-B8D3-4F4C-8CE3-63CF93A63A72}" type="datetimeFigureOut">
              <a:rPr lang="zh-CN" altLang="en-US" smtClean="0"/>
              <a:t>2019/9/12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xmlns:p14="http://schemas.microsoft.com/office/powerpoint/2010/main" val="304486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53721B-B8D3-4F4C-8CE3-63CF93A63A72}" type="datetimeFigureOut">
              <a:rPr lang="zh-CN" altLang="en-US" smtClean="0"/>
              <a:t>2019/9/12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xmlns:p14="http://schemas.microsoft.com/office/powerpoint/2010/main" val="128800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53721B-B8D3-4F4C-8CE3-63CF93A63A72}" type="datetimeFigureOut">
              <a:rPr lang="zh-CN" altLang="en-US" smtClean="0"/>
              <a:t>2019/9/12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xmlns:p14="http://schemas.microsoft.com/office/powerpoint/2010/main" val="62232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F53721B-B8D3-4F4C-8CE3-63CF93A63A72}" type="datetimeFigureOut">
              <a:rPr lang="zh-CN" altLang="en-US" smtClean="0"/>
              <a:t>2019/9/12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xmlns:p14="http://schemas.microsoft.com/office/powerpoint/2010/main" val="138116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F53721B-B8D3-4F4C-8CE3-63CF93A63A72}" type="datetimeFigureOut">
              <a:rPr lang="zh-CN" altLang="en-US" smtClean="0"/>
              <a:t>2019/9/12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xmlns:p14="http://schemas.microsoft.com/office/powerpoint/2010/main" val="223211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3721B-B8D3-4F4C-8CE3-63CF93A63A72}" type="datetimeFigureOut">
              <a:rPr lang="zh-CN" altLang="en-US" smtClean="0"/>
              <a:t>2019/9/12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7273F-37E1-49E5-A90B-EB3BC0CB1319}" type="slidenum">
              <a:rPr lang="zh-CN" altLang="en-US" smtClean="0"/>
              <a:t>‹#›</a:t>
            </a:fld>
            <a:endParaRPr lang="zh-CN" altLang="en-US"/>
          </a:p>
        </p:txBody>
      </p:sp>
    </p:spTree>
    <p:extLst>
      <p:ext uri="{BB962C8B-B14F-4D97-AF65-F5344CB8AC3E}">
        <p14:creationId xmlns:p14="http://schemas.microsoft.com/office/powerpoint/2010/main" val="82977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reeppt7.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s://freeppt7.com/"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freeppt7.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423589989400-cc0270157ed0?crop=entropy&amp;dpr=0.95&amp;fit=crop&amp;fm=jpg&amp;h=725&amp;ixjsv=2.1.0&amp;ixlib=rb-0.3.5&amp;q=80&amp;w=1450"/>
          <p:cNvPicPr>
            <a:picLocks noChangeAspect="1" noChangeArrowheads="1"/>
          </p:cNvPicPr>
          <p:nvPr/>
        </p:nvPicPr>
        <p:blipFill rotWithShape="1">
          <a:blip r:embed="rId2">
            <a:extLst>
              <a:ext uri="{28A0092B-C50C-407E-A947-70E740481C1C}">
                <a14:useLocalDpi xmlns:a14="http://schemas.microsoft.com/office/drawing/2010/main" val="0"/>
              </a:ext>
            </a:extLst>
          </a:blip>
          <a:srcRect l="7500" r="3473"/>
          <a:stretch/>
        </p:blipFill>
        <p:spPr bwMode="auto">
          <a:xfrm>
            <a:off x="-19050" y="0"/>
            <a:ext cx="12211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9050" y="0"/>
            <a:ext cx="12211050" cy="685800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82"/>
          <p:cNvSpPr txBox="1"/>
          <p:nvPr/>
        </p:nvSpPr>
        <p:spPr>
          <a:xfrm>
            <a:off x="1942760" y="2244445"/>
            <a:ext cx="8306480" cy="1015663"/>
          </a:xfrm>
          <a:prstGeom prst="rect">
            <a:avLst/>
          </a:prstGeom>
          <a:noFill/>
        </p:spPr>
        <p:txBody>
          <a:bodyPr wrap="square" rtlCol="0">
            <a:spAutoFit/>
          </a:bodyPr>
          <a:lstStyle/>
          <a:p>
            <a:pPr algn="ctr"/>
            <a:r>
              <a:rPr lang="en-US" altLang="zh-CN" sz="6000" dirty="0">
                <a:solidFill>
                  <a:schemeClr val="bg1"/>
                </a:solidFill>
                <a:latin typeface="Helvetica" panose="020B0604020202030204" pitchFamily="34" charset="0"/>
              </a:rPr>
              <a:t>HAVE A GODD JOB</a:t>
            </a:r>
            <a:endParaRPr lang="zh-CN" altLang="en-US" sz="6000" dirty="0">
              <a:solidFill>
                <a:schemeClr val="bg1"/>
              </a:solidFill>
              <a:latin typeface="Helvetica" panose="020B0604020202030204" pitchFamily="34" charset="0"/>
            </a:endParaRPr>
          </a:p>
        </p:txBody>
      </p:sp>
      <p:sp>
        <p:nvSpPr>
          <p:cNvPr id="89" name="椭圆 88"/>
          <p:cNvSpPr/>
          <p:nvPr/>
        </p:nvSpPr>
        <p:spPr>
          <a:xfrm>
            <a:off x="6045994" y="4675291"/>
            <a:ext cx="100012" cy="100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5860256" y="4675291"/>
            <a:ext cx="100012" cy="10001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6231732" y="4675291"/>
            <a:ext cx="100012" cy="10001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5555933" y="3781786"/>
            <a:ext cx="1080135" cy="400110"/>
            <a:chOff x="5419724" y="3718121"/>
            <a:chExt cx="1080135" cy="400110"/>
          </a:xfrm>
        </p:grpSpPr>
        <p:sp>
          <p:nvSpPr>
            <p:cNvPr id="90" name="圆角矩形 89"/>
            <p:cNvSpPr/>
            <p:nvPr/>
          </p:nvSpPr>
          <p:spPr>
            <a:xfrm>
              <a:off x="5419724" y="3749241"/>
              <a:ext cx="1080135" cy="337871"/>
            </a:xfrm>
            <a:prstGeom prst="roundRect">
              <a:avLst>
                <a:gd name="adj" fmla="val 50000"/>
              </a:avLst>
            </a:prstGeom>
            <a:solidFill>
              <a:srgbClr val="4DC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575312" y="3718121"/>
              <a:ext cx="768959" cy="400110"/>
            </a:xfrm>
            <a:prstGeom prst="rect">
              <a:avLst/>
            </a:prstGeom>
            <a:noFill/>
          </p:spPr>
          <p:txBody>
            <a:bodyPr wrap="square" rtlCol="0">
              <a:spAutoFit/>
            </a:bodyPr>
            <a:lstStyle/>
            <a:p>
              <a:pPr algn="ctr"/>
              <a:r>
                <a:rPr lang="en-US" altLang="zh-CN" sz="2000" dirty="0">
                  <a:solidFill>
                    <a:schemeClr val="bg1"/>
                  </a:solidFill>
                  <a:latin typeface="Helvetica" panose="020B0604020202030204" pitchFamily="34" charset="0"/>
                </a:rPr>
                <a:t>2019  </a:t>
              </a:r>
              <a:endParaRPr lang="zh-CN" altLang="en-US" sz="2000" dirty="0">
                <a:solidFill>
                  <a:schemeClr val="bg1"/>
                </a:solidFill>
                <a:latin typeface="Helvetica" panose="020B0604020202030204" pitchFamily="34" charset="0"/>
              </a:endParaRPr>
            </a:p>
          </p:txBody>
        </p:sp>
      </p:grpSp>
      <p:sp>
        <p:nvSpPr>
          <p:cNvPr id="94" name="文本框 93"/>
          <p:cNvSpPr txBox="1"/>
          <p:nvPr/>
        </p:nvSpPr>
        <p:spPr>
          <a:xfrm>
            <a:off x="4739822" y="3259813"/>
            <a:ext cx="2712357" cy="400110"/>
          </a:xfrm>
          <a:prstGeom prst="rect">
            <a:avLst/>
          </a:prstGeom>
          <a:noFill/>
        </p:spPr>
        <p:txBody>
          <a:bodyPr wrap="square" rtlCol="0">
            <a:spAutoFit/>
          </a:bodyPr>
          <a:lstStyle/>
          <a:p>
            <a:pPr algn="ctr"/>
            <a:r>
              <a:rPr lang="en-US" altLang="zh-CN" sz="2000" dirty="0">
                <a:solidFill>
                  <a:schemeClr val="bg1"/>
                </a:solidFill>
                <a:latin typeface="Helvetica" panose="020B0604020202030204" pitchFamily="34" charset="0"/>
              </a:rPr>
              <a:t>SUMMARY REPORT</a:t>
            </a:r>
            <a:endParaRPr lang="zh-CN" altLang="en-US" sz="2000" dirty="0">
              <a:solidFill>
                <a:schemeClr val="bg1"/>
              </a:solidFill>
              <a:latin typeface="Helvetica" panose="020B0604020202030204" pitchFamily="34" charset="0"/>
            </a:endParaRPr>
          </a:p>
        </p:txBody>
      </p:sp>
      <p:cxnSp>
        <p:nvCxnSpPr>
          <p:cNvPr id="96" name="直接连接符 95"/>
          <p:cNvCxnSpPr/>
          <p:nvPr/>
        </p:nvCxnSpPr>
        <p:spPr>
          <a:xfrm flipH="1">
            <a:off x="2986088" y="3464630"/>
            <a:ext cx="18065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452179" y="3464630"/>
            <a:ext cx="18065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7">
            <a:extLst>
              <a:ext uri="{FF2B5EF4-FFF2-40B4-BE49-F238E27FC236}">
                <a16:creationId xmlns:a16="http://schemas.microsoft.com/office/drawing/2014/main" id="{27694B6D-433A-4324-8EFF-C5BA2111537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555933" y="5379905"/>
            <a:ext cx="1008112" cy="249295"/>
          </a:xfrm>
          <a:prstGeom prst="rect">
            <a:avLst/>
          </a:prstGeom>
        </p:spPr>
      </p:pic>
    </p:spTree>
    <p:extLst>
      <p:ext uri="{BB962C8B-B14F-4D97-AF65-F5344CB8AC3E}">
        <p14:creationId xmlns:p14="http://schemas.microsoft.com/office/powerpoint/2010/main" val="168526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oto By Damian Zaleski"/>
          <p:cNvPicPr>
            <a:picLocks noChangeAspect="1" noChangeArrowheads="1"/>
          </p:cNvPicPr>
          <p:nvPr/>
        </p:nvPicPr>
        <p:blipFill rotWithShape="1">
          <a:blip r:embed="rId3">
            <a:extLst>
              <a:ext uri="{28A0092B-C50C-407E-A947-70E740481C1C}">
                <a14:useLocalDpi xmlns:a14="http://schemas.microsoft.com/office/drawing/2010/main" val="0"/>
              </a:ext>
            </a:extLst>
          </a:blip>
          <a:srcRect r="9653"/>
          <a:stretch/>
        </p:blipFill>
        <p:spPr bwMode="auto">
          <a:xfrm>
            <a:off x="0" y="-44773"/>
            <a:ext cx="12152671" cy="6902773"/>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 y="-44774"/>
            <a:ext cx="12192000" cy="6902773"/>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876925" y="571500"/>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6534150" y="571500"/>
            <a:ext cx="3119215" cy="1473882"/>
            <a:chOff x="6815138" y="1008061"/>
            <a:chExt cx="3148012" cy="1487489"/>
          </a:xfrm>
        </p:grpSpPr>
        <p:sp>
          <p:nvSpPr>
            <p:cNvPr id="9" name="矩形 8"/>
            <p:cNvSpPr/>
            <p:nvPr/>
          </p:nvSpPr>
          <p:spPr>
            <a:xfrm>
              <a:off x="7105650" y="1009650"/>
              <a:ext cx="28575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H="1" flipV="1">
              <a:off x="6815138" y="1008061"/>
              <a:ext cx="290512" cy="2540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a:stCxn id="7" idx="4"/>
          </p:cNvCxnSpPr>
          <p:nvPr/>
        </p:nvCxnSpPr>
        <p:spPr>
          <a:xfrm>
            <a:off x="6096000" y="1009650"/>
            <a:ext cx="0" cy="5848350"/>
          </a:xfrm>
          <a:prstGeom prst="line">
            <a:avLst/>
          </a:prstGeom>
          <a:ln w="28575">
            <a:solidFill>
              <a:srgbClr val="8F603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534150" y="3641083"/>
            <a:ext cx="3119215" cy="1473882"/>
            <a:chOff x="6815138" y="1008061"/>
            <a:chExt cx="3148012" cy="1487489"/>
          </a:xfrm>
        </p:grpSpPr>
        <p:sp>
          <p:nvSpPr>
            <p:cNvPr id="16" name="矩形 15"/>
            <p:cNvSpPr/>
            <p:nvPr/>
          </p:nvSpPr>
          <p:spPr>
            <a:xfrm>
              <a:off x="7105650" y="1009650"/>
              <a:ext cx="28575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flipH="1" flipV="1">
              <a:off x="6815138" y="1008061"/>
              <a:ext cx="290512" cy="2540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flipH="1">
            <a:off x="2553605" y="5097132"/>
            <a:ext cx="3119215" cy="1473882"/>
            <a:chOff x="6815138" y="1008061"/>
            <a:chExt cx="3148012" cy="1487489"/>
          </a:xfrm>
          <a:solidFill>
            <a:srgbClr val="A0A1A3"/>
          </a:solidFill>
        </p:grpSpPr>
        <p:sp>
          <p:nvSpPr>
            <p:cNvPr id="19" name="矩形 18"/>
            <p:cNvSpPr/>
            <p:nvPr/>
          </p:nvSpPr>
          <p:spPr>
            <a:xfrm>
              <a:off x="7105650" y="1009650"/>
              <a:ext cx="2857500" cy="148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flipH="1" flipV="1">
              <a:off x="6815138" y="1008061"/>
              <a:ext cx="290512" cy="2540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flipH="1">
            <a:off x="2558459" y="2100404"/>
            <a:ext cx="3119215" cy="1473882"/>
            <a:chOff x="6815138" y="1008061"/>
            <a:chExt cx="3148012" cy="1487489"/>
          </a:xfrm>
          <a:solidFill>
            <a:srgbClr val="A0A1A3"/>
          </a:solidFill>
        </p:grpSpPr>
        <p:sp>
          <p:nvSpPr>
            <p:cNvPr id="22" name="矩形 21"/>
            <p:cNvSpPr/>
            <p:nvPr/>
          </p:nvSpPr>
          <p:spPr>
            <a:xfrm>
              <a:off x="7105650" y="1009650"/>
              <a:ext cx="2857500" cy="148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flipH="1" flipV="1">
              <a:off x="6815138" y="1008061"/>
              <a:ext cx="290512" cy="2540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5876925" y="2080768"/>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876925" y="3609672"/>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876925" y="5122492"/>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947195" y="584943"/>
            <a:ext cx="900112" cy="461665"/>
          </a:xfrm>
          <a:prstGeom prst="rect">
            <a:avLst/>
          </a:prstGeom>
          <a:noFill/>
        </p:spPr>
        <p:txBody>
          <a:bodyPr wrap="square" rtlCol="0">
            <a:spAutoFit/>
          </a:bodyPr>
          <a:lstStyle/>
          <a:p>
            <a:r>
              <a:rPr lang="en-US" altLang="zh-CN" sz="2400" dirty="0">
                <a:solidFill>
                  <a:srgbClr val="FFC000"/>
                </a:solidFill>
                <a:latin typeface="Helvetica" panose="020B0604020202030204" pitchFamily="34" charset="0"/>
              </a:rPr>
              <a:t>2012</a:t>
            </a:r>
            <a:endParaRPr lang="zh-CN" altLang="en-US" sz="2400" dirty="0">
              <a:solidFill>
                <a:srgbClr val="FFC000"/>
              </a:solidFill>
              <a:latin typeface="Helvetica" panose="020B0604020202030204" pitchFamily="34" charset="0"/>
            </a:endParaRPr>
          </a:p>
        </p:txBody>
      </p:sp>
      <p:sp>
        <p:nvSpPr>
          <p:cNvPr id="29" name="文本框 28"/>
          <p:cNvSpPr txBox="1"/>
          <p:nvPr/>
        </p:nvSpPr>
        <p:spPr>
          <a:xfrm>
            <a:off x="6459035" y="2100404"/>
            <a:ext cx="900112" cy="461665"/>
          </a:xfrm>
          <a:prstGeom prst="rect">
            <a:avLst/>
          </a:prstGeom>
          <a:noFill/>
        </p:spPr>
        <p:txBody>
          <a:bodyPr wrap="square" rtlCol="0">
            <a:spAutoFit/>
          </a:bodyPr>
          <a:lstStyle/>
          <a:p>
            <a:r>
              <a:rPr lang="en-US" altLang="zh-CN" sz="2400" dirty="0">
                <a:solidFill>
                  <a:srgbClr val="FFC000"/>
                </a:solidFill>
                <a:latin typeface="Helvetica" panose="020B0604020202030204" pitchFamily="34" charset="0"/>
              </a:rPr>
              <a:t>2013</a:t>
            </a:r>
            <a:endParaRPr lang="zh-CN" altLang="en-US" sz="2400" dirty="0">
              <a:solidFill>
                <a:srgbClr val="FFC000"/>
              </a:solidFill>
              <a:latin typeface="Helvetica" panose="020B0604020202030204" pitchFamily="34" charset="0"/>
            </a:endParaRPr>
          </a:p>
        </p:txBody>
      </p:sp>
      <p:sp>
        <p:nvSpPr>
          <p:cNvPr id="30" name="文本框 29"/>
          <p:cNvSpPr txBox="1"/>
          <p:nvPr/>
        </p:nvSpPr>
        <p:spPr>
          <a:xfrm>
            <a:off x="4947195" y="3620700"/>
            <a:ext cx="900112" cy="461665"/>
          </a:xfrm>
          <a:prstGeom prst="rect">
            <a:avLst/>
          </a:prstGeom>
          <a:noFill/>
        </p:spPr>
        <p:txBody>
          <a:bodyPr wrap="square" rtlCol="0">
            <a:spAutoFit/>
          </a:bodyPr>
          <a:lstStyle/>
          <a:p>
            <a:r>
              <a:rPr lang="en-US" altLang="zh-CN" sz="2400" dirty="0">
                <a:solidFill>
                  <a:srgbClr val="FFC000"/>
                </a:solidFill>
                <a:latin typeface="Helvetica" panose="020B0604020202030204" pitchFamily="34" charset="0"/>
              </a:rPr>
              <a:t>2014</a:t>
            </a:r>
            <a:endParaRPr lang="zh-CN" altLang="en-US" sz="2400" dirty="0">
              <a:solidFill>
                <a:srgbClr val="FFC000"/>
              </a:solidFill>
              <a:latin typeface="Helvetica" panose="020B0604020202030204" pitchFamily="34" charset="0"/>
            </a:endParaRPr>
          </a:p>
        </p:txBody>
      </p:sp>
      <p:sp>
        <p:nvSpPr>
          <p:cNvPr id="31" name="文本框 30"/>
          <p:cNvSpPr txBox="1"/>
          <p:nvPr/>
        </p:nvSpPr>
        <p:spPr>
          <a:xfrm>
            <a:off x="6459035" y="5140789"/>
            <a:ext cx="900112" cy="461665"/>
          </a:xfrm>
          <a:prstGeom prst="rect">
            <a:avLst/>
          </a:prstGeom>
          <a:noFill/>
        </p:spPr>
        <p:txBody>
          <a:bodyPr wrap="square" rtlCol="0">
            <a:spAutoFit/>
          </a:bodyPr>
          <a:lstStyle/>
          <a:p>
            <a:r>
              <a:rPr lang="en-US" altLang="zh-CN" sz="2400" dirty="0">
                <a:solidFill>
                  <a:srgbClr val="FFC000"/>
                </a:solidFill>
                <a:latin typeface="Helvetica" panose="020B0604020202030204" pitchFamily="34" charset="0"/>
              </a:rPr>
              <a:t>2015</a:t>
            </a:r>
            <a:endParaRPr lang="zh-CN" altLang="en-US" sz="2400" dirty="0">
              <a:solidFill>
                <a:srgbClr val="FFC000"/>
              </a:solidFill>
              <a:latin typeface="Helvetica" panose="020B0604020202030204" pitchFamily="34" charset="0"/>
            </a:endParaRPr>
          </a:p>
        </p:txBody>
      </p:sp>
      <p:sp>
        <p:nvSpPr>
          <p:cNvPr id="33" name="文本框 32"/>
          <p:cNvSpPr txBox="1"/>
          <p:nvPr/>
        </p:nvSpPr>
        <p:spPr>
          <a:xfrm>
            <a:off x="2684026" y="2692458"/>
            <a:ext cx="2570517" cy="646331"/>
          </a:xfrm>
          <a:prstGeom prst="rect">
            <a:avLst/>
          </a:prstGeom>
          <a:noFill/>
        </p:spPr>
        <p:txBody>
          <a:bodyPr wrap="square" rtlCol="0">
            <a:spAutoFit/>
          </a:bodyPr>
          <a:lstStyle/>
          <a:p>
            <a:r>
              <a:rPr lang="en-US" altLang="zh-CN" sz="1200" dirty="0">
                <a:solidFill>
                  <a:schemeClr val="bg1"/>
                </a:solidFill>
                <a:latin typeface="Helvetica" panose="020B0604020202030204" pitchFamily="34" charset="0"/>
              </a:rPr>
              <a:t>Add the text to describe this people introduce him to us write the word as you like</a:t>
            </a:r>
            <a:endParaRPr lang="zh-CN" altLang="en-US" sz="1200" dirty="0">
              <a:solidFill>
                <a:schemeClr val="bg1"/>
              </a:solidFill>
              <a:latin typeface="Helvetica" panose="020B0604020202030204" pitchFamily="34" charset="0"/>
            </a:endParaRPr>
          </a:p>
        </p:txBody>
      </p:sp>
      <p:sp>
        <p:nvSpPr>
          <p:cNvPr id="34" name="文本框 33"/>
          <p:cNvSpPr txBox="1"/>
          <p:nvPr/>
        </p:nvSpPr>
        <p:spPr>
          <a:xfrm>
            <a:off x="2684026" y="5695314"/>
            <a:ext cx="2570517" cy="646331"/>
          </a:xfrm>
          <a:prstGeom prst="rect">
            <a:avLst/>
          </a:prstGeom>
          <a:noFill/>
        </p:spPr>
        <p:txBody>
          <a:bodyPr wrap="square" rtlCol="0">
            <a:spAutoFit/>
          </a:bodyPr>
          <a:lstStyle/>
          <a:p>
            <a:r>
              <a:rPr lang="en-US" altLang="zh-CN" sz="1200" dirty="0">
                <a:solidFill>
                  <a:schemeClr val="bg1"/>
                </a:solidFill>
                <a:latin typeface="Helvetica" panose="020B0604020202030204" pitchFamily="34" charset="0"/>
              </a:rPr>
              <a:t>Add the text to describe this people introduce him to us write the word as you like</a:t>
            </a:r>
            <a:endParaRPr lang="zh-CN" altLang="en-US" sz="1200" dirty="0">
              <a:solidFill>
                <a:schemeClr val="bg1"/>
              </a:solidFill>
              <a:latin typeface="Helvetica" panose="020B0604020202030204" pitchFamily="34" charset="0"/>
            </a:endParaRPr>
          </a:p>
        </p:txBody>
      </p:sp>
      <p:sp>
        <p:nvSpPr>
          <p:cNvPr id="35" name="文本框 34"/>
          <p:cNvSpPr txBox="1"/>
          <p:nvPr/>
        </p:nvSpPr>
        <p:spPr>
          <a:xfrm>
            <a:off x="6952425" y="4246123"/>
            <a:ext cx="2570517" cy="646331"/>
          </a:xfrm>
          <a:prstGeom prst="rect">
            <a:avLst/>
          </a:prstGeom>
          <a:noFill/>
        </p:spPr>
        <p:txBody>
          <a:bodyPr wrap="square" rtlCol="0">
            <a:spAutoFit/>
          </a:bodyPr>
          <a:lstStyle/>
          <a:p>
            <a:r>
              <a:rPr lang="en-US" altLang="zh-CN" sz="1200" dirty="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dirty="0">
              <a:solidFill>
                <a:schemeClr val="bg2">
                  <a:lumMod val="25000"/>
                </a:schemeClr>
              </a:solidFill>
              <a:latin typeface="Helvetica" panose="020B0604020202030204" pitchFamily="34" charset="0"/>
            </a:endParaRPr>
          </a:p>
        </p:txBody>
      </p:sp>
      <p:sp>
        <p:nvSpPr>
          <p:cNvPr id="36" name="文本框 35"/>
          <p:cNvSpPr txBox="1"/>
          <p:nvPr/>
        </p:nvSpPr>
        <p:spPr>
          <a:xfrm>
            <a:off x="6952425" y="1197750"/>
            <a:ext cx="2570517" cy="646331"/>
          </a:xfrm>
          <a:prstGeom prst="rect">
            <a:avLst/>
          </a:prstGeom>
          <a:noFill/>
        </p:spPr>
        <p:txBody>
          <a:bodyPr wrap="square" rtlCol="0">
            <a:spAutoFit/>
          </a:bodyPr>
          <a:lstStyle/>
          <a:p>
            <a:r>
              <a:rPr lang="en-US" altLang="zh-CN" sz="1200" dirty="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dirty="0">
              <a:solidFill>
                <a:schemeClr val="bg2">
                  <a:lumMod val="25000"/>
                </a:schemeClr>
              </a:solidFill>
              <a:latin typeface="Helvetica" panose="020B0604020202030204" pitchFamily="34" charset="0"/>
            </a:endParaRPr>
          </a:p>
        </p:txBody>
      </p:sp>
      <p:sp>
        <p:nvSpPr>
          <p:cNvPr id="37" name="文本框 36"/>
          <p:cNvSpPr txBox="1"/>
          <p:nvPr/>
        </p:nvSpPr>
        <p:spPr>
          <a:xfrm>
            <a:off x="2622481" y="2238904"/>
            <a:ext cx="1753507" cy="523220"/>
          </a:xfrm>
          <a:prstGeom prst="rect">
            <a:avLst/>
          </a:prstGeom>
          <a:noFill/>
        </p:spPr>
        <p:txBody>
          <a:bodyPr wrap="square" rtlCol="0">
            <a:spAutoFit/>
          </a:bodyPr>
          <a:lstStyle/>
          <a:p>
            <a:pPr algn="ctr"/>
            <a:r>
              <a:rPr lang="en-US" altLang="zh-CN" sz="2800" dirty="0">
                <a:solidFill>
                  <a:schemeClr val="bg2">
                    <a:lumMod val="25000"/>
                  </a:schemeClr>
                </a:solidFill>
                <a:latin typeface="Helvetica" panose="020B0604020202030204" pitchFamily="34" charset="0"/>
              </a:rPr>
              <a:t>10</a:t>
            </a:r>
            <a:r>
              <a:rPr lang="zh-CN" altLang="en-US" sz="2800" dirty="0">
                <a:solidFill>
                  <a:schemeClr val="bg2">
                    <a:lumMod val="25000"/>
                  </a:schemeClr>
                </a:solidFill>
                <a:latin typeface="Helvetica" panose="020B0604020202030204" pitchFamily="34" charset="0"/>
              </a:rPr>
              <a:t>，</a:t>
            </a:r>
            <a:r>
              <a:rPr lang="en-US" altLang="zh-CN" sz="2800" dirty="0">
                <a:solidFill>
                  <a:schemeClr val="bg2">
                    <a:lumMod val="25000"/>
                  </a:schemeClr>
                </a:solidFill>
                <a:latin typeface="Helvetica" panose="020B0604020202030204" pitchFamily="34" charset="0"/>
              </a:rPr>
              <a:t>2456</a:t>
            </a:r>
            <a:endParaRPr lang="zh-CN" altLang="en-US" sz="2800" dirty="0">
              <a:solidFill>
                <a:schemeClr val="bg2">
                  <a:lumMod val="25000"/>
                </a:schemeClr>
              </a:solidFill>
              <a:latin typeface="Helvetica" panose="020B0604020202030204" pitchFamily="34" charset="0"/>
            </a:endParaRPr>
          </a:p>
        </p:txBody>
      </p:sp>
      <p:sp>
        <p:nvSpPr>
          <p:cNvPr id="38" name="文本框 37"/>
          <p:cNvSpPr txBox="1"/>
          <p:nvPr/>
        </p:nvSpPr>
        <p:spPr>
          <a:xfrm>
            <a:off x="2684025" y="5172094"/>
            <a:ext cx="1753507" cy="523220"/>
          </a:xfrm>
          <a:prstGeom prst="rect">
            <a:avLst/>
          </a:prstGeom>
          <a:noFill/>
        </p:spPr>
        <p:txBody>
          <a:bodyPr wrap="square" rtlCol="0">
            <a:spAutoFit/>
          </a:bodyPr>
          <a:lstStyle/>
          <a:p>
            <a:pPr algn="ctr"/>
            <a:r>
              <a:rPr lang="en-US" altLang="zh-CN" sz="2800" dirty="0">
                <a:solidFill>
                  <a:schemeClr val="bg2">
                    <a:lumMod val="25000"/>
                  </a:schemeClr>
                </a:solidFill>
                <a:latin typeface="Helvetica" panose="020B0604020202030204" pitchFamily="34" charset="0"/>
              </a:rPr>
              <a:t>21</a:t>
            </a:r>
            <a:r>
              <a:rPr lang="zh-CN" altLang="en-US" sz="2800" dirty="0">
                <a:solidFill>
                  <a:schemeClr val="bg2">
                    <a:lumMod val="25000"/>
                  </a:schemeClr>
                </a:solidFill>
                <a:latin typeface="Helvetica" panose="020B0604020202030204" pitchFamily="34" charset="0"/>
              </a:rPr>
              <a:t>，</a:t>
            </a:r>
            <a:r>
              <a:rPr lang="en-US" altLang="zh-CN" sz="2800" dirty="0">
                <a:solidFill>
                  <a:schemeClr val="bg2">
                    <a:lumMod val="25000"/>
                  </a:schemeClr>
                </a:solidFill>
                <a:latin typeface="Helvetica" panose="020B0604020202030204" pitchFamily="34" charset="0"/>
              </a:rPr>
              <a:t>1546</a:t>
            </a:r>
            <a:endParaRPr lang="zh-CN" altLang="en-US" sz="2800" dirty="0">
              <a:solidFill>
                <a:schemeClr val="bg2">
                  <a:lumMod val="25000"/>
                </a:schemeClr>
              </a:solidFill>
              <a:latin typeface="Helvetica" panose="020B0604020202030204" pitchFamily="34" charset="0"/>
            </a:endParaRPr>
          </a:p>
        </p:txBody>
      </p:sp>
      <p:sp>
        <p:nvSpPr>
          <p:cNvPr id="39" name="文本框 38"/>
          <p:cNvSpPr txBox="1"/>
          <p:nvPr/>
        </p:nvSpPr>
        <p:spPr>
          <a:xfrm>
            <a:off x="6924841" y="709350"/>
            <a:ext cx="1753507" cy="523220"/>
          </a:xfrm>
          <a:prstGeom prst="rect">
            <a:avLst/>
          </a:prstGeom>
          <a:noFill/>
        </p:spPr>
        <p:txBody>
          <a:bodyPr wrap="square" rtlCol="0">
            <a:spAutoFit/>
          </a:bodyPr>
          <a:lstStyle/>
          <a:p>
            <a:pPr algn="ctr"/>
            <a:r>
              <a:rPr lang="en-US" altLang="zh-CN" sz="2800" dirty="0">
                <a:solidFill>
                  <a:srgbClr val="FFC000"/>
                </a:solidFill>
                <a:latin typeface="Helvetica" panose="020B0604020202030204" pitchFamily="34" charset="0"/>
              </a:rPr>
              <a:t>14</a:t>
            </a:r>
            <a:r>
              <a:rPr lang="zh-CN" altLang="en-US" sz="2800" dirty="0">
                <a:solidFill>
                  <a:srgbClr val="FFC000"/>
                </a:solidFill>
                <a:latin typeface="Helvetica" panose="020B0604020202030204" pitchFamily="34" charset="0"/>
              </a:rPr>
              <a:t>，</a:t>
            </a:r>
            <a:r>
              <a:rPr lang="en-US" altLang="zh-CN" sz="2800" dirty="0">
                <a:solidFill>
                  <a:srgbClr val="FFC000"/>
                </a:solidFill>
                <a:latin typeface="Helvetica" panose="020B0604020202030204" pitchFamily="34" charset="0"/>
              </a:rPr>
              <a:t>5471</a:t>
            </a:r>
            <a:endParaRPr lang="zh-CN" altLang="en-US" sz="2800" dirty="0">
              <a:solidFill>
                <a:srgbClr val="FFC000"/>
              </a:solidFill>
              <a:latin typeface="Helvetica" panose="020B0604020202030204" pitchFamily="34" charset="0"/>
            </a:endParaRPr>
          </a:p>
        </p:txBody>
      </p:sp>
      <p:sp>
        <p:nvSpPr>
          <p:cNvPr id="40" name="文本框 39"/>
          <p:cNvSpPr txBox="1"/>
          <p:nvPr/>
        </p:nvSpPr>
        <p:spPr>
          <a:xfrm>
            <a:off x="6909091" y="3748543"/>
            <a:ext cx="1753507" cy="523220"/>
          </a:xfrm>
          <a:prstGeom prst="rect">
            <a:avLst/>
          </a:prstGeom>
          <a:noFill/>
        </p:spPr>
        <p:txBody>
          <a:bodyPr wrap="square" rtlCol="0">
            <a:spAutoFit/>
          </a:bodyPr>
          <a:lstStyle/>
          <a:p>
            <a:pPr algn="ctr"/>
            <a:r>
              <a:rPr lang="en-US" altLang="zh-CN" sz="2800" dirty="0">
                <a:solidFill>
                  <a:srgbClr val="FFC000"/>
                </a:solidFill>
                <a:latin typeface="Helvetica" panose="020B0604020202030204" pitchFamily="34" charset="0"/>
              </a:rPr>
              <a:t>30</a:t>
            </a:r>
            <a:r>
              <a:rPr lang="zh-CN" altLang="en-US" sz="2800" dirty="0">
                <a:solidFill>
                  <a:srgbClr val="FFC000"/>
                </a:solidFill>
                <a:latin typeface="Helvetica" panose="020B0604020202030204" pitchFamily="34" charset="0"/>
              </a:rPr>
              <a:t>，</a:t>
            </a:r>
            <a:r>
              <a:rPr lang="en-US" altLang="zh-CN" sz="2800" dirty="0">
                <a:solidFill>
                  <a:srgbClr val="FFC000"/>
                </a:solidFill>
                <a:latin typeface="Helvetica" panose="020B0604020202030204" pitchFamily="34" charset="0"/>
              </a:rPr>
              <a:t>5214</a:t>
            </a:r>
            <a:endParaRPr lang="zh-CN" altLang="en-US" sz="2800" dirty="0">
              <a:solidFill>
                <a:srgbClr val="FFC000"/>
              </a:solidFill>
              <a:latin typeface="Helvetica" panose="020B0604020202030204" pitchFamily="34" charset="0"/>
            </a:endParaRPr>
          </a:p>
        </p:txBody>
      </p:sp>
      <p:sp>
        <p:nvSpPr>
          <p:cNvPr id="41" name="KSO_Shape"/>
          <p:cNvSpPr>
            <a:spLocks/>
          </p:cNvSpPr>
          <p:nvPr/>
        </p:nvSpPr>
        <p:spPr bwMode="auto">
          <a:xfrm>
            <a:off x="5991234" y="678877"/>
            <a:ext cx="180953" cy="232987"/>
          </a:xfrm>
          <a:custGeom>
            <a:avLst/>
            <a:gdLst>
              <a:gd name="T0" fmla="*/ 11101562 w 821094"/>
              <a:gd name="T1" fmla="*/ 0 h 1057419"/>
              <a:gd name="T2" fmla="*/ 15595066 w 821094"/>
              <a:gd name="T3" fmla="*/ 1056175 h 1057419"/>
              <a:gd name="T4" fmla="*/ 14802081 w 821094"/>
              <a:gd name="T5" fmla="*/ 4488715 h 1057419"/>
              <a:gd name="T6" fmla="*/ 11365910 w 821094"/>
              <a:gd name="T7" fmla="*/ 3696599 h 1057419"/>
              <a:gd name="T8" fmla="*/ 7665374 w 821094"/>
              <a:gd name="T9" fmla="*/ 5280841 h 1057419"/>
              <a:gd name="T10" fmla="*/ 6872406 w 821094"/>
              <a:gd name="T11" fmla="*/ 7129128 h 1057419"/>
              <a:gd name="T12" fmla="*/ 14273455 w 821094"/>
              <a:gd name="T13" fmla="*/ 7129128 h 1057419"/>
              <a:gd name="T14" fmla="*/ 14273455 w 821094"/>
              <a:gd name="T15" fmla="*/ 9241460 h 1057419"/>
              <a:gd name="T16" fmla="*/ 6343744 w 821094"/>
              <a:gd name="T17" fmla="*/ 9241460 h 1057419"/>
              <a:gd name="T18" fmla="*/ 6343744 w 821094"/>
              <a:gd name="T19" fmla="*/ 10297635 h 1057419"/>
              <a:gd name="T20" fmla="*/ 6343744 w 821094"/>
              <a:gd name="T21" fmla="*/ 10825724 h 1057419"/>
              <a:gd name="T22" fmla="*/ 14273455 w 821094"/>
              <a:gd name="T23" fmla="*/ 10825724 h 1057419"/>
              <a:gd name="T24" fmla="*/ 14273455 w 821094"/>
              <a:gd name="T25" fmla="*/ 12938058 h 1057419"/>
              <a:gd name="T26" fmla="*/ 6608071 w 821094"/>
              <a:gd name="T27" fmla="*/ 12938058 h 1057419"/>
              <a:gd name="T28" fmla="*/ 7665374 w 821094"/>
              <a:gd name="T29" fmla="*/ 15050390 h 1057419"/>
              <a:gd name="T30" fmla="*/ 11630211 w 821094"/>
              <a:gd name="T31" fmla="*/ 16370588 h 1057419"/>
              <a:gd name="T32" fmla="*/ 15066416 w 821094"/>
              <a:gd name="T33" fmla="*/ 15578469 h 1057419"/>
              <a:gd name="T34" fmla="*/ 15595066 w 821094"/>
              <a:gd name="T35" fmla="*/ 19011027 h 1057419"/>
              <a:gd name="T36" fmla="*/ 11101562 w 821094"/>
              <a:gd name="T37" fmla="*/ 20067186 h 1057419"/>
              <a:gd name="T38" fmla="*/ 3700531 w 821094"/>
              <a:gd name="T39" fmla="*/ 16634644 h 1057419"/>
              <a:gd name="T40" fmla="*/ 2114588 w 821094"/>
              <a:gd name="T41" fmla="*/ 12938058 h 1057419"/>
              <a:gd name="T42" fmla="*/ 0 w 821094"/>
              <a:gd name="T43" fmla="*/ 12938058 h 1057419"/>
              <a:gd name="T44" fmla="*/ 0 w 821094"/>
              <a:gd name="T45" fmla="*/ 10825724 h 1057419"/>
              <a:gd name="T46" fmla="*/ 1850265 w 821094"/>
              <a:gd name="T47" fmla="*/ 10825724 h 1057419"/>
              <a:gd name="T48" fmla="*/ 1850265 w 821094"/>
              <a:gd name="T49" fmla="*/ 10297635 h 1057419"/>
              <a:gd name="T50" fmla="*/ 1850265 w 821094"/>
              <a:gd name="T51" fmla="*/ 9241460 h 1057419"/>
              <a:gd name="T52" fmla="*/ 0 w 821094"/>
              <a:gd name="T53" fmla="*/ 9241460 h 1057419"/>
              <a:gd name="T54" fmla="*/ 0 w 821094"/>
              <a:gd name="T55" fmla="*/ 7129128 h 1057419"/>
              <a:gd name="T56" fmla="*/ 2114588 w 821094"/>
              <a:gd name="T57" fmla="*/ 7129128 h 1057419"/>
              <a:gd name="T58" fmla="*/ 4229155 w 821094"/>
              <a:gd name="T59" fmla="*/ 3168505 h 1057419"/>
              <a:gd name="T60" fmla="*/ 11101562 w 821094"/>
              <a:gd name="T61" fmla="*/ 0 h 10574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21094" h="1057419">
                <a:moveTo>
                  <a:pt x="584507" y="0"/>
                </a:moveTo>
                <a:cubicBezTo>
                  <a:pt x="681925" y="0"/>
                  <a:pt x="765427" y="27827"/>
                  <a:pt x="821094" y="55654"/>
                </a:cubicBezTo>
                <a:cubicBezTo>
                  <a:pt x="821094" y="55654"/>
                  <a:pt x="821094" y="55654"/>
                  <a:pt x="779343" y="236528"/>
                </a:cubicBezTo>
                <a:cubicBezTo>
                  <a:pt x="737593" y="208701"/>
                  <a:pt x="668009" y="194788"/>
                  <a:pt x="598425" y="194788"/>
                </a:cubicBezTo>
                <a:cubicBezTo>
                  <a:pt x="528840" y="194788"/>
                  <a:pt x="459256" y="222615"/>
                  <a:pt x="403589" y="278268"/>
                </a:cubicBezTo>
                <a:cubicBezTo>
                  <a:pt x="389672" y="306095"/>
                  <a:pt x="361838" y="333922"/>
                  <a:pt x="361838" y="375662"/>
                </a:cubicBezTo>
                <a:cubicBezTo>
                  <a:pt x="361838" y="375662"/>
                  <a:pt x="361838" y="375662"/>
                  <a:pt x="751510" y="375662"/>
                </a:cubicBezTo>
                <a:cubicBezTo>
                  <a:pt x="751510" y="375662"/>
                  <a:pt x="751510" y="375662"/>
                  <a:pt x="751510" y="486969"/>
                </a:cubicBezTo>
                <a:cubicBezTo>
                  <a:pt x="751510" y="486969"/>
                  <a:pt x="751510" y="486969"/>
                  <a:pt x="334004" y="486969"/>
                </a:cubicBezTo>
                <a:cubicBezTo>
                  <a:pt x="334004" y="514796"/>
                  <a:pt x="334004" y="528710"/>
                  <a:pt x="334004" y="542623"/>
                </a:cubicBezTo>
                <a:cubicBezTo>
                  <a:pt x="334004" y="556536"/>
                  <a:pt x="334004" y="556536"/>
                  <a:pt x="334004" y="570450"/>
                </a:cubicBezTo>
                <a:cubicBezTo>
                  <a:pt x="334004" y="570450"/>
                  <a:pt x="334004" y="570450"/>
                  <a:pt x="751510" y="570450"/>
                </a:cubicBezTo>
                <a:cubicBezTo>
                  <a:pt x="751510" y="570450"/>
                  <a:pt x="751510" y="570450"/>
                  <a:pt x="751510" y="681757"/>
                </a:cubicBezTo>
                <a:cubicBezTo>
                  <a:pt x="751510" y="681757"/>
                  <a:pt x="751510" y="681757"/>
                  <a:pt x="347921" y="681757"/>
                </a:cubicBezTo>
                <a:cubicBezTo>
                  <a:pt x="361838" y="723497"/>
                  <a:pt x="375755" y="765238"/>
                  <a:pt x="403589" y="793064"/>
                </a:cubicBezTo>
                <a:cubicBezTo>
                  <a:pt x="459256" y="848718"/>
                  <a:pt x="528840" y="862631"/>
                  <a:pt x="612341" y="862631"/>
                </a:cubicBezTo>
                <a:cubicBezTo>
                  <a:pt x="681925" y="862631"/>
                  <a:pt x="751510" y="848718"/>
                  <a:pt x="793260" y="820891"/>
                </a:cubicBezTo>
                <a:cubicBezTo>
                  <a:pt x="793260" y="820891"/>
                  <a:pt x="793260" y="820891"/>
                  <a:pt x="821094" y="1001766"/>
                </a:cubicBezTo>
                <a:cubicBezTo>
                  <a:pt x="779343" y="1029592"/>
                  <a:pt x="681925" y="1057419"/>
                  <a:pt x="584507" y="1057419"/>
                </a:cubicBezTo>
                <a:cubicBezTo>
                  <a:pt x="431422" y="1057419"/>
                  <a:pt x="278337" y="1001766"/>
                  <a:pt x="194836" y="876545"/>
                </a:cubicBezTo>
                <a:cubicBezTo>
                  <a:pt x="153085" y="834805"/>
                  <a:pt x="125252" y="765238"/>
                  <a:pt x="111335" y="681757"/>
                </a:cubicBezTo>
                <a:cubicBezTo>
                  <a:pt x="111335" y="681757"/>
                  <a:pt x="111335" y="681757"/>
                  <a:pt x="0" y="681757"/>
                </a:cubicBezTo>
                <a:cubicBezTo>
                  <a:pt x="0" y="681757"/>
                  <a:pt x="0" y="681757"/>
                  <a:pt x="0" y="570450"/>
                </a:cubicBezTo>
                <a:cubicBezTo>
                  <a:pt x="0" y="570450"/>
                  <a:pt x="0" y="570450"/>
                  <a:pt x="97418" y="570450"/>
                </a:cubicBezTo>
                <a:cubicBezTo>
                  <a:pt x="97418" y="556536"/>
                  <a:pt x="97418" y="542623"/>
                  <a:pt x="97418" y="542623"/>
                </a:cubicBezTo>
                <a:cubicBezTo>
                  <a:pt x="97418" y="528710"/>
                  <a:pt x="97418" y="514796"/>
                  <a:pt x="97418" y="486969"/>
                </a:cubicBezTo>
                <a:cubicBezTo>
                  <a:pt x="97418" y="486969"/>
                  <a:pt x="97418" y="486969"/>
                  <a:pt x="0" y="486969"/>
                </a:cubicBezTo>
                <a:cubicBezTo>
                  <a:pt x="0" y="486969"/>
                  <a:pt x="0" y="486969"/>
                  <a:pt x="0" y="375662"/>
                </a:cubicBezTo>
                <a:cubicBezTo>
                  <a:pt x="0" y="375662"/>
                  <a:pt x="0" y="375662"/>
                  <a:pt x="111335" y="375662"/>
                </a:cubicBezTo>
                <a:cubicBezTo>
                  <a:pt x="125252" y="292182"/>
                  <a:pt x="167002" y="222615"/>
                  <a:pt x="222669" y="166961"/>
                </a:cubicBezTo>
                <a:cubicBezTo>
                  <a:pt x="306171" y="69567"/>
                  <a:pt x="431422" y="0"/>
                  <a:pt x="584507" y="0"/>
                </a:cubicBez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2" name="KSO_Shape"/>
          <p:cNvSpPr/>
          <p:nvPr/>
        </p:nvSpPr>
        <p:spPr>
          <a:xfrm>
            <a:off x="5993518" y="2153939"/>
            <a:ext cx="180786" cy="265862"/>
          </a:xfrm>
          <a:custGeom>
            <a:avLst/>
            <a:gdLst>
              <a:gd name="connsiteX0" fmla="*/ 487089 w 709759"/>
              <a:gd name="connsiteY0" fmla="*/ 0 h 1043506"/>
              <a:gd name="connsiteX1" fmla="*/ 681925 w 709759"/>
              <a:gd name="connsiteY1" fmla="*/ 41740 h 1043506"/>
              <a:gd name="connsiteX2" fmla="*/ 640175 w 709759"/>
              <a:gd name="connsiteY2" fmla="*/ 222615 h 1043506"/>
              <a:gd name="connsiteX3" fmla="*/ 501006 w 709759"/>
              <a:gd name="connsiteY3" fmla="*/ 194788 h 1043506"/>
              <a:gd name="connsiteX4" fmla="*/ 361838 w 709759"/>
              <a:gd name="connsiteY4" fmla="*/ 347835 h 1043506"/>
              <a:gd name="connsiteX5" fmla="*/ 375755 w 709759"/>
              <a:gd name="connsiteY5" fmla="*/ 459143 h 1043506"/>
              <a:gd name="connsiteX6" fmla="*/ 584507 w 709759"/>
              <a:gd name="connsiteY6" fmla="*/ 459143 h 1043506"/>
              <a:gd name="connsiteX7" fmla="*/ 584507 w 709759"/>
              <a:gd name="connsiteY7" fmla="*/ 626104 h 1043506"/>
              <a:gd name="connsiteX8" fmla="*/ 389672 w 709759"/>
              <a:gd name="connsiteY8" fmla="*/ 626104 h 1043506"/>
              <a:gd name="connsiteX9" fmla="*/ 375755 w 709759"/>
              <a:gd name="connsiteY9" fmla="*/ 737411 h 1043506"/>
              <a:gd name="connsiteX10" fmla="*/ 292254 w 709759"/>
              <a:gd name="connsiteY10" fmla="*/ 848718 h 1043506"/>
              <a:gd name="connsiteX11" fmla="*/ 709759 w 709759"/>
              <a:gd name="connsiteY11" fmla="*/ 848718 h 1043506"/>
              <a:gd name="connsiteX12" fmla="*/ 709759 w 709759"/>
              <a:gd name="connsiteY12" fmla="*/ 1043506 h 1043506"/>
              <a:gd name="connsiteX13" fmla="*/ 0 w 709759"/>
              <a:gd name="connsiteY13" fmla="*/ 1043506 h 1043506"/>
              <a:gd name="connsiteX14" fmla="*/ 0 w 709759"/>
              <a:gd name="connsiteY14" fmla="*/ 918285 h 1043506"/>
              <a:gd name="connsiteX15" fmla="*/ 180919 w 709759"/>
              <a:gd name="connsiteY15" fmla="*/ 681757 h 1043506"/>
              <a:gd name="connsiteX16" fmla="*/ 167002 w 709759"/>
              <a:gd name="connsiteY16" fmla="*/ 626104 h 1043506"/>
              <a:gd name="connsiteX17" fmla="*/ 13917 w 709759"/>
              <a:gd name="connsiteY17" fmla="*/ 626104 h 1043506"/>
              <a:gd name="connsiteX18" fmla="*/ 13917 w 709759"/>
              <a:gd name="connsiteY18" fmla="*/ 459143 h 1043506"/>
              <a:gd name="connsiteX19" fmla="*/ 139168 w 709759"/>
              <a:gd name="connsiteY19" fmla="*/ 459143 h 1043506"/>
              <a:gd name="connsiteX20" fmla="*/ 139168 w 709759"/>
              <a:gd name="connsiteY20" fmla="*/ 333922 h 1043506"/>
              <a:gd name="connsiteX21" fmla="*/ 487089 w 709759"/>
              <a:gd name="connsiteY21" fmla="*/ 0 h 10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9759" h="1043506">
                <a:moveTo>
                  <a:pt x="487089" y="0"/>
                </a:moveTo>
                <a:cubicBezTo>
                  <a:pt x="570591" y="0"/>
                  <a:pt x="640175" y="27827"/>
                  <a:pt x="681925" y="41740"/>
                </a:cubicBezTo>
                <a:cubicBezTo>
                  <a:pt x="681925" y="41740"/>
                  <a:pt x="681925" y="41740"/>
                  <a:pt x="640175" y="222615"/>
                </a:cubicBezTo>
                <a:cubicBezTo>
                  <a:pt x="598424" y="208701"/>
                  <a:pt x="556674" y="194788"/>
                  <a:pt x="501006" y="194788"/>
                </a:cubicBezTo>
                <a:cubicBezTo>
                  <a:pt x="389672" y="194788"/>
                  <a:pt x="361838" y="264355"/>
                  <a:pt x="361838" y="347835"/>
                </a:cubicBezTo>
                <a:cubicBezTo>
                  <a:pt x="361838" y="389576"/>
                  <a:pt x="361838" y="417402"/>
                  <a:pt x="375755" y="459143"/>
                </a:cubicBezTo>
                <a:cubicBezTo>
                  <a:pt x="375755" y="459143"/>
                  <a:pt x="375755" y="459143"/>
                  <a:pt x="584507" y="459143"/>
                </a:cubicBezTo>
                <a:cubicBezTo>
                  <a:pt x="584507" y="459143"/>
                  <a:pt x="584507" y="459143"/>
                  <a:pt x="584507" y="626104"/>
                </a:cubicBezTo>
                <a:cubicBezTo>
                  <a:pt x="584507" y="626104"/>
                  <a:pt x="584507" y="626104"/>
                  <a:pt x="389672" y="626104"/>
                </a:cubicBezTo>
                <a:cubicBezTo>
                  <a:pt x="389672" y="667844"/>
                  <a:pt x="389672" y="695671"/>
                  <a:pt x="375755" y="737411"/>
                </a:cubicBezTo>
                <a:cubicBezTo>
                  <a:pt x="361838" y="779151"/>
                  <a:pt x="334004" y="806978"/>
                  <a:pt x="292254" y="848718"/>
                </a:cubicBezTo>
                <a:cubicBezTo>
                  <a:pt x="292254" y="848718"/>
                  <a:pt x="292254" y="848718"/>
                  <a:pt x="709759" y="848718"/>
                </a:cubicBezTo>
                <a:lnTo>
                  <a:pt x="709759" y="1043506"/>
                </a:lnTo>
                <a:cubicBezTo>
                  <a:pt x="709759" y="1043506"/>
                  <a:pt x="709759" y="1043506"/>
                  <a:pt x="0" y="1043506"/>
                </a:cubicBezTo>
                <a:cubicBezTo>
                  <a:pt x="0" y="1043506"/>
                  <a:pt x="0" y="1043506"/>
                  <a:pt x="0" y="918285"/>
                </a:cubicBezTo>
                <a:cubicBezTo>
                  <a:pt x="83501" y="876545"/>
                  <a:pt x="167002" y="793065"/>
                  <a:pt x="180919" y="681757"/>
                </a:cubicBezTo>
                <a:cubicBezTo>
                  <a:pt x="180919" y="667844"/>
                  <a:pt x="180919" y="640017"/>
                  <a:pt x="167002" y="626104"/>
                </a:cubicBezTo>
                <a:cubicBezTo>
                  <a:pt x="167002" y="626104"/>
                  <a:pt x="167002" y="626104"/>
                  <a:pt x="13917" y="626104"/>
                </a:cubicBezTo>
                <a:cubicBezTo>
                  <a:pt x="13917" y="626104"/>
                  <a:pt x="13917" y="626104"/>
                  <a:pt x="13917" y="459143"/>
                </a:cubicBezTo>
                <a:cubicBezTo>
                  <a:pt x="13917" y="459143"/>
                  <a:pt x="13917" y="459143"/>
                  <a:pt x="139168" y="459143"/>
                </a:cubicBezTo>
                <a:cubicBezTo>
                  <a:pt x="139168" y="417402"/>
                  <a:pt x="139168" y="375662"/>
                  <a:pt x="139168" y="333922"/>
                </a:cubicBezTo>
                <a:cubicBezTo>
                  <a:pt x="139168" y="139134"/>
                  <a:pt x="278337" y="0"/>
                  <a:pt x="4870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KSO_Shape"/>
          <p:cNvSpPr/>
          <p:nvPr/>
        </p:nvSpPr>
        <p:spPr>
          <a:xfrm>
            <a:off x="5980150" y="3722663"/>
            <a:ext cx="231700" cy="243042"/>
          </a:xfrm>
          <a:custGeom>
            <a:avLst/>
            <a:gdLst>
              <a:gd name="connsiteX0" fmla="*/ 0 w 2171135"/>
              <a:gd name="connsiteY0" fmla="*/ 0 h 2277283"/>
              <a:gd name="connsiteX1" fmla="*/ 504915 w 2171135"/>
              <a:gd name="connsiteY1" fmla="*/ 0 h 2277283"/>
              <a:gd name="connsiteX2" fmla="*/ 1060322 w 2171135"/>
              <a:gd name="connsiteY2" fmla="*/ 860307 h 2277283"/>
              <a:gd name="connsiteX3" fmla="*/ 1615729 w 2171135"/>
              <a:gd name="connsiteY3" fmla="*/ 0 h 2277283"/>
              <a:gd name="connsiteX4" fmla="*/ 2171135 w 2171135"/>
              <a:gd name="connsiteY4" fmla="*/ 0 h 2277283"/>
              <a:gd name="connsiteX5" fmla="*/ 1464254 w 2171135"/>
              <a:gd name="connsiteY5" fmla="*/ 1062732 h 2277283"/>
              <a:gd name="connsiteX6" fmla="*/ 2120644 w 2171135"/>
              <a:gd name="connsiteY6" fmla="*/ 1062732 h 2277283"/>
              <a:gd name="connsiteX7" fmla="*/ 2120644 w 2171135"/>
              <a:gd name="connsiteY7" fmla="*/ 1265157 h 2277283"/>
              <a:gd name="connsiteX8" fmla="*/ 1363271 w 2171135"/>
              <a:gd name="connsiteY8" fmla="*/ 1265157 h 2277283"/>
              <a:gd name="connsiteX9" fmla="*/ 1363271 w 2171135"/>
              <a:gd name="connsiteY9" fmla="*/ 1467583 h 2277283"/>
              <a:gd name="connsiteX10" fmla="*/ 2120644 w 2171135"/>
              <a:gd name="connsiteY10" fmla="*/ 1467583 h 2277283"/>
              <a:gd name="connsiteX11" fmla="*/ 2120644 w 2171135"/>
              <a:gd name="connsiteY11" fmla="*/ 1670008 h 2277283"/>
              <a:gd name="connsiteX12" fmla="*/ 1363271 w 2171135"/>
              <a:gd name="connsiteY12" fmla="*/ 1670008 h 2277283"/>
              <a:gd name="connsiteX13" fmla="*/ 1363271 w 2171135"/>
              <a:gd name="connsiteY13" fmla="*/ 2277283 h 2277283"/>
              <a:gd name="connsiteX14" fmla="*/ 807864 w 2171135"/>
              <a:gd name="connsiteY14" fmla="*/ 2277283 h 2277283"/>
              <a:gd name="connsiteX15" fmla="*/ 807864 w 2171135"/>
              <a:gd name="connsiteY15" fmla="*/ 1670008 h 2277283"/>
              <a:gd name="connsiteX16" fmla="*/ 151475 w 2171135"/>
              <a:gd name="connsiteY16" fmla="*/ 1670008 h 2277283"/>
              <a:gd name="connsiteX17" fmla="*/ 151475 w 2171135"/>
              <a:gd name="connsiteY17" fmla="*/ 1467583 h 2277283"/>
              <a:gd name="connsiteX18" fmla="*/ 807864 w 2171135"/>
              <a:gd name="connsiteY18" fmla="*/ 1467583 h 2277283"/>
              <a:gd name="connsiteX19" fmla="*/ 807864 w 2171135"/>
              <a:gd name="connsiteY19" fmla="*/ 1265157 h 2277283"/>
              <a:gd name="connsiteX20" fmla="*/ 151475 w 2171135"/>
              <a:gd name="connsiteY20" fmla="*/ 1265157 h 2277283"/>
              <a:gd name="connsiteX21" fmla="*/ 151475 w 2171135"/>
              <a:gd name="connsiteY21" fmla="*/ 1062732 h 2277283"/>
              <a:gd name="connsiteX22" fmla="*/ 706881 w 2171135"/>
              <a:gd name="connsiteY22" fmla="*/ 1062732 h 2277283"/>
              <a:gd name="connsiteX23" fmla="*/ 0 w 2171135"/>
              <a:gd name="connsiteY23" fmla="*/ 0 h 22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KSO_Shape"/>
          <p:cNvSpPr>
            <a:spLocks/>
          </p:cNvSpPr>
          <p:nvPr/>
        </p:nvSpPr>
        <p:spPr bwMode="auto">
          <a:xfrm>
            <a:off x="6008946" y="5198376"/>
            <a:ext cx="166980" cy="300865"/>
          </a:xfrm>
          <a:custGeom>
            <a:avLst/>
            <a:gdLst>
              <a:gd name="T0" fmla="*/ 2039641 w 709759"/>
              <a:gd name="T1" fmla="*/ 0 h 1280034"/>
              <a:gd name="T2" fmla="*/ 3161441 w 709759"/>
              <a:gd name="T3" fmla="*/ 0 h 1280034"/>
              <a:gd name="T4" fmla="*/ 3161441 w 709759"/>
              <a:gd name="T5" fmla="*/ 1015783 h 1280034"/>
              <a:gd name="T6" fmla="*/ 4895143 w 709759"/>
              <a:gd name="T7" fmla="*/ 1320524 h 1280034"/>
              <a:gd name="T8" fmla="*/ 4487218 w 709759"/>
              <a:gd name="T9" fmla="*/ 2641038 h 1280034"/>
              <a:gd name="T10" fmla="*/ 2855499 w 709759"/>
              <a:gd name="T11" fmla="*/ 2234720 h 1280034"/>
              <a:gd name="T12" fmla="*/ 1835674 w 709759"/>
              <a:gd name="T13" fmla="*/ 2945771 h 1280034"/>
              <a:gd name="T14" fmla="*/ 3263427 w 709759"/>
              <a:gd name="T15" fmla="*/ 3859978 h 1280034"/>
              <a:gd name="T16" fmla="*/ 5201082 w 709759"/>
              <a:gd name="T17" fmla="*/ 6094704 h 1280034"/>
              <a:gd name="T18" fmla="*/ 3161441 w 709759"/>
              <a:gd name="T19" fmla="*/ 8126267 h 1280034"/>
              <a:gd name="T20" fmla="*/ 3161441 w 709759"/>
              <a:gd name="T21" fmla="*/ 9345204 h 1280034"/>
              <a:gd name="T22" fmla="*/ 2039641 w 709759"/>
              <a:gd name="T23" fmla="*/ 9345204 h 1280034"/>
              <a:gd name="T24" fmla="*/ 2039641 w 709759"/>
              <a:gd name="T25" fmla="*/ 8227843 h 1280034"/>
              <a:gd name="T26" fmla="*/ 0 w 709759"/>
              <a:gd name="T27" fmla="*/ 7719950 h 1280034"/>
              <a:gd name="T28" fmla="*/ 407926 w 709759"/>
              <a:gd name="T29" fmla="*/ 6399436 h 1280034"/>
              <a:gd name="T30" fmla="*/ 2345594 w 709759"/>
              <a:gd name="T31" fmla="*/ 6907321 h 1280034"/>
              <a:gd name="T32" fmla="*/ 3467393 w 709759"/>
              <a:gd name="T33" fmla="*/ 6196278 h 1280034"/>
              <a:gd name="T34" fmla="*/ 2243610 w 709759"/>
              <a:gd name="T35" fmla="*/ 5180495 h 1280034"/>
              <a:gd name="T36" fmla="*/ 101983 w 709759"/>
              <a:gd name="T37" fmla="*/ 3148926 h 1280034"/>
              <a:gd name="T38" fmla="*/ 2039641 w 709759"/>
              <a:gd name="T39" fmla="*/ 1015783 h 1280034"/>
              <a:gd name="T40" fmla="*/ 2039641 w 709759"/>
              <a:gd name="T41" fmla="*/ 0 h 1280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9759" h="1280034">
                <a:moveTo>
                  <a:pt x="278337" y="0"/>
                </a:moveTo>
                <a:cubicBezTo>
                  <a:pt x="431422" y="0"/>
                  <a:pt x="431422" y="0"/>
                  <a:pt x="431422" y="0"/>
                </a:cubicBezTo>
                <a:cubicBezTo>
                  <a:pt x="431422" y="139134"/>
                  <a:pt x="431422" y="139134"/>
                  <a:pt x="431422" y="139134"/>
                </a:cubicBezTo>
                <a:cubicBezTo>
                  <a:pt x="542757" y="139134"/>
                  <a:pt x="612342" y="166961"/>
                  <a:pt x="668009" y="180875"/>
                </a:cubicBezTo>
                <a:cubicBezTo>
                  <a:pt x="612342" y="361749"/>
                  <a:pt x="612342" y="361749"/>
                  <a:pt x="612342" y="361749"/>
                </a:cubicBezTo>
                <a:cubicBezTo>
                  <a:pt x="584508" y="347835"/>
                  <a:pt x="501007" y="306095"/>
                  <a:pt x="389672" y="306095"/>
                </a:cubicBezTo>
                <a:cubicBezTo>
                  <a:pt x="292254" y="306095"/>
                  <a:pt x="250503" y="361749"/>
                  <a:pt x="250503" y="403489"/>
                </a:cubicBezTo>
                <a:cubicBezTo>
                  <a:pt x="250503" y="445229"/>
                  <a:pt x="306171" y="486970"/>
                  <a:pt x="445339" y="528710"/>
                </a:cubicBezTo>
                <a:cubicBezTo>
                  <a:pt x="640175" y="598277"/>
                  <a:pt x="709759" y="681757"/>
                  <a:pt x="709759" y="834805"/>
                </a:cubicBezTo>
                <a:cubicBezTo>
                  <a:pt x="709759" y="973939"/>
                  <a:pt x="612342" y="1085246"/>
                  <a:pt x="431422" y="1113073"/>
                </a:cubicBezTo>
                <a:cubicBezTo>
                  <a:pt x="431422" y="1280034"/>
                  <a:pt x="431422" y="1280034"/>
                  <a:pt x="431422" y="1280034"/>
                </a:cubicBezTo>
                <a:cubicBezTo>
                  <a:pt x="278337" y="1280034"/>
                  <a:pt x="278337" y="1280034"/>
                  <a:pt x="278337" y="1280034"/>
                </a:cubicBezTo>
                <a:cubicBezTo>
                  <a:pt x="278337" y="1126986"/>
                  <a:pt x="278337" y="1126986"/>
                  <a:pt x="278337" y="1126986"/>
                </a:cubicBezTo>
                <a:cubicBezTo>
                  <a:pt x="167002" y="1126986"/>
                  <a:pt x="69584" y="1099160"/>
                  <a:pt x="0" y="1057419"/>
                </a:cubicBezTo>
                <a:cubicBezTo>
                  <a:pt x="55667" y="876545"/>
                  <a:pt x="55667" y="876545"/>
                  <a:pt x="55667" y="876545"/>
                </a:cubicBezTo>
                <a:cubicBezTo>
                  <a:pt x="125252" y="918285"/>
                  <a:pt x="208753" y="946112"/>
                  <a:pt x="320088" y="946112"/>
                </a:cubicBezTo>
                <a:cubicBezTo>
                  <a:pt x="403589" y="946112"/>
                  <a:pt x="473173" y="918285"/>
                  <a:pt x="473173" y="848718"/>
                </a:cubicBezTo>
                <a:cubicBezTo>
                  <a:pt x="473173" y="793065"/>
                  <a:pt x="417506" y="751324"/>
                  <a:pt x="306171" y="709584"/>
                </a:cubicBezTo>
                <a:cubicBezTo>
                  <a:pt x="125252" y="653930"/>
                  <a:pt x="13917" y="584363"/>
                  <a:pt x="13917" y="431316"/>
                </a:cubicBezTo>
                <a:cubicBezTo>
                  <a:pt x="13917" y="292182"/>
                  <a:pt x="111335" y="180875"/>
                  <a:pt x="278337" y="139134"/>
                </a:cubicBezTo>
                <a:cubicBezTo>
                  <a:pt x="278337" y="0"/>
                  <a:pt x="278337" y="0"/>
                  <a:pt x="278337" y="0"/>
                </a:cubicBez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extLst>
      <p:ext uri="{BB962C8B-B14F-4D97-AF65-F5344CB8AC3E}">
        <p14:creationId xmlns:p14="http://schemas.microsoft.com/office/powerpoint/2010/main" val="275592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ext uri="{D42A27DB-BD31-4B8C-83A1-F6EECF244321}">
                <p14:modId xmlns:p14="http://schemas.microsoft.com/office/powerpoint/2010/main" val="383510507"/>
              </p:ext>
            </p:extLst>
          </p:nvPr>
        </p:nvGraphicFramePr>
        <p:xfrm>
          <a:off x="3651045" y="1913303"/>
          <a:ext cx="4889911" cy="3259941"/>
        </p:xfrm>
        <a:graphic>
          <a:graphicData uri="http://schemas.openxmlformats.org/drawingml/2006/chart">
            <c:chart xmlns:c="http://schemas.openxmlformats.org/drawingml/2006/chart" xmlns:r="http://schemas.openxmlformats.org/officeDocument/2006/relationships" r:id="rId2"/>
          </a:graphicData>
        </a:graphic>
      </p:graphicFrame>
      <p:sp>
        <p:nvSpPr>
          <p:cNvPr id="10" name="KSO_Shape"/>
          <p:cNvSpPr/>
          <p:nvPr/>
        </p:nvSpPr>
        <p:spPr>
          <a:xfrm>
            <a:off x="1025101" y="4480955"/>
            <a:ext cx="589643" cy="465818"/>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1" name="文本框 10"/>
          <p:cNvSpPr txBox="1"/>
          <p:nvPr/>
        </p:nvSpPr>
        <p:spPr>
          <a:xfrm>
            <a:off x="470836" y="5090557"/>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WEB DESIGN</a:t>
            </a:r>
            <a:endParaRPr lang="zh-CN" altLang="en-US" sz="1400" dirty="0">
              <a:latin typeface="Helvetica" panose="020B0604020202030204" pitchFamily="34" charset="0"/>
            </a:endParaRPr>
          </a:p>
        </p:txBody>
      </p:sp>
      <p:sp>
        <p:nvSpPr>
          <p:cNvPr id="12" name="KSO_Shape"/>
          <p:cNvSpPr>
            <a:spLocks/>
          </p:cNvSpPr>
          <p:nvPr/>
        </p:nvSpPr>
        <p:spPr bwMode="auto">
          <a:xfrm>
            <a:off x="1967127" y="1855418"/>
            <a:ext cx="287964" cy="539933"/>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noFill/>
          <a:ln w="12700">
            <a:solidFill>
              <a:schemeClr val="tx1"/>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3" name="文本框 12"/>
          <p:cNvSpPr txBox="1"/>
          <p:nvPr/>
        </p:nvSpPr>
        <p:spPr>
          <a:xfrm>
            <a:off x="1262023" y="2502078"/>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UI DESIGN</a:t>
            </a:r>
            <a:endParaRPr lang="zh-CN" altLang="en-US" sz="1400" dirty="0">
              <a:latin typeface="Helvetica" panose="020B0604020202030204" pitchFamily="34" charset="0"/>
            </a:endParaRPr>
          </a:p>
        </p:txBody>
      </p:sp>
      <p:sp>
        <p:nvSpPr>
          <p:cNvPr id="14" name="KSO_Shape"/>
          <p:cNvSpPr/>
          <p:nvPr/>
        </p:nvSpPr>
        <p:spPr>
          <a:xfrm>
            <a:off x="9857371" y="2502078"/>
            <a:ext cx="585063" cy="465125"/>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文本框 14"/>
          <p:cNvSpPr txBox="1"/>
          <p:nvPr/>
        </p:nvSpPr>
        <p:spPr>
          <a:xfrm>
            <a:off x="9300816" y="3111680"/>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PHOTOGRAPH</a:t>
            </a:r>
            <a:endParaRPr lang="zh-CN" altLang="en-US" sz="1400" dirty="0">
              <a:latin typeface="Helvetica" panose="020B0604020202030204" pitchFamily="34" charset="0"/>
            </a:endParaRPr>
          </a:p>
        </p:txBody>
      </p:sp>
      <p:sp>
        <p:nvSpPr>
          <p:cNvPr id="16" name="文本框 15"/>
          <p:cNvSpPr txBox="1"/>
          <p:nvPr/>
        </p:nvSpPr>
        <p:spPr>
          <a:xfrm>
            <a:off x="5302718" y="5881328"/>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MUSIC</a:t>
            </a:r>
            <a:endParaRPr lang="zh-CN" altLang="en-US" sz="1400" dirty="0">
              <a:latin typeface="Helvetica" panose="020B0604020202030204" pitchFamily="34" charset="0"/>
            </a:endParaRPr>
          </a:p>
        </p:txBody>
      </p:sp>
      <p:sp>
        <p:nvSpPr>
          <p:cNvPr id="17" name="KSO_Shape"/>
          <p:cNvSpPr>
            <a:spLocks/>
          </p:cNvSpPr>
          <p:nvPr/>
        </p:nvSpPr>
        <p:spPr bwMode="auto">
          <a:xfrm>
            <a:off x="5810316" y="5398334"/>
            <a:ext cx="682976" cy="339211"/>
          </a:xfrm>
          <a:custGeom>
            <a:avLst/>
            <a:gdLst>
              <a:gd name="T0" fmla="*/ 2147483646 w 5722"/>
              <a:gd name="T1" fmla="*/ 2147483646 h 2844"/>
              <a:gd name="T2" fmla="*/ 2147483646 w 5722"/>
              <a:gd name="T3" fmla="*/ 2147483646 h 2844"/>
              <a:gd name="T4" fmla="*/ 2147483646 w 5722"/>
              <a:gd name="T5" fmla="*/ 2147483646 h 2844"/>
              <a:gd name="T6" fmla="*/ 2147483646 w 5722"/>
              <a:gd name="T7" fmla="*/ 2147483646 h 2844"/>
              <a:gd name="T8" fmla="*/ 2147483646 w 5722"/>
              <a:gd name="T9" fmla="*/ 2147483646 h 2844"/>
              <a:gd name="T10" fmla="*/ 2147483646 w 5722"/>
              <a:gd name="T11" fmla="*/ 2147483646 h 2844"/>
              <a:gd name="T12" fmla="*/ 2147483646 w 5722"/>
              <a:gd name="T13" fmla="*/ 2147483646 h 2844"/>
              <a:gd name="T14" fmla="*/ 2147483646 w 5722"/>
              <a:gd name="T15" fmla="*/ 2147483646 h 2844"/>
              <a:gd name="T16" fmla="*/ 2147483646 w 5722"/>
              <a:gd name="T17" fmla="*/ 2147483646 h 2844"/>
              <a:gd name="T18" fmla="*/ 2147483646 w 5722"/>
              <a:gd name="T19" fmla="*/ 2147483646 h 2844"/>
              <a:gd name="T20" fmla="*/ 2147483646 w 5722"/>
              <a:gd name="T21" fmla="*/ 2147483646 h 2844"/>
              <a:gd name="T22" fmla="*/ 2147483646 w 5722"/>
              <a:gd name="T23" fmla="*/ 2147483646 h 2844"/>
              <a:gd name="T24" fmla="*/ 2147483646 w 5722"/>
              <a:gd name="T25" fmla="*/ 2147483646 h 2844"/>
              <a:gd name="T26" fmla="*/ 2147483646 w 5722"/>
              <a:gd name="T27" fmla="*/ 2147483646 h 2844"/>
              <a:gd name="T28" fmla="*/ 221457082 w 5722"/>
              <a:gd name="T29" fmla="*/ 405634533 h 2844"/>
              <a:gd name="T30" fmla="*/ 2147483646 w 5722"/>
              <a:gd name="T31" fmla="*/ 2147483646 h 2844"/>
              <a:gd name="T32" fmla="*/ 2147483646 w 5722"/>
              <a:gd name="T33" fmla="*/ 2147483646 h 2844"/>
              <a:gd name="T34" fmla="*/ 2147483646 w 5722"/>
              <a:gd name="T35" fmla="*/ 2147483646 h 2844"/>
              <a:gd name="T36" fmla="*/ 2147483646 w 5722"/>
              <a:gd name="T37" fmla="*/ 2147483646 h 2844"/>
              <a:gd name="T38" fmla="*/ 2147483646 w 5722"/>
              <a:gd name="T39" fmla="*/ 2147483646 h 2844"/>
              <a:gd name="T40" fmla="*/ 2147483646 w 5722"/>
              <a:gd name="T41" fmla="*/ 2147483646 h 2844"/>
              <a:gd name="T42" fmla="*/ 2147483646 w 5722"/>
              <a:gd name="T43" fmla="*/ 2147483646 h 2844"/>
              <a:gd name="T44" fmla="*/ 2147483646 w 5722"/>
              <a:gd name="T45" fmla="*/ 2147483646 h 2844"/>
              <a:gd name="T46" fmla="*/ 2147483646 w 5722"/>
              <a:gd name="T47" fmla="*/ 2147483646 h 2844"/>
              <a:gd name="T48" fmla="*/ 2147483646 w 5722"/>
              <a:gd name="T49" fmla="*/ 2147483646 h 2844"/>
              <a:gd name="T50" fmla="*/ 2147483646 w 5722"/>
              <a:gd name="T51" fmla="*/ 2147483646 h 2844"/>
              <a:gd name="T52" fmla="*/ 2147483646 w 5722"/>
              <a:gd name="T53" fmla="*/ 2147483646 h 2844"/>
              <a:gd name="T54" fmla="*/ 2147483646 w 5722"/>
              <a:gd name="T55" fmla="*/ 2147483646 h 2844"/>
              <a:gd name="T56" fmla="*/ 2147483646 w 5722"/>
              <a:gd name="T57" fmla="*/ 2147483646 h 2844"/>
              <a:gd name="T58" fmla="*/ 2147483646 w 5722"/>
              <a:gd name="T59" fmla="*/ 2147483646 h 2844"/>
              <a:gd name="T60" fmla="*/ 2147483646 w 5722"/>
              <a:gd name="T61" fmla="*/ 2147483646 h 2844"/>
              <a:gd name="T62" fmla="*/ 2147483646 w 5722"/>
              <a:gd name="T63" fmla="*/ 2147483646 h 2844"/>
              <a:gd name="T64" fmla="*/ 2147483646 w 5722"/>
              <a:gd name="T65" fmla="*/ 2147483646 h 2844"/>
              <a:gd name="T66" fmla="*/ 2147483646 w 5722"/>
              <a:gd name="T67" fmla="*/ 2147483646 h 2844"/>
              <a:gd name="T68" fmla="*/ 2147483646 w 5722"/>
              <a:gd name="T69" fmla="*/ 2147483646 h 2844"/>
              <a:gd name="T70" fmla="*/ 2147483646 w 5722"/>
              <a:gd name="T71" fmla="*/ 2147483646 h 2844"/>
              <a:gd name="T72" fmla="*/ 2147483646 w 5722"/>
              <a:gd name="T73" fmla="*/ 2147483646 h 2844"/>
              <a:gd name="T74" fmla="*/ 2147483646 w 5722"/>
              <a:gd name="T75" fmla="*/ 2147483646 h 2844"/>
              <a:gd name="T76" fmla="*/ 2147483646 w 5722"/>
              <a:gd name="T77" fmla="*/ 2147483646 h 2844"/>
              <a:gd name="T78" fmla="*/ 2147483646 w 5722"/>
              <a:gd name="T79" fmla="*/ 2147483646 h 2844"/>
              <a:gd name="T80" fmla="*/ 2147483646 w 5722"/>
              <a:gd name="T81" fmla="*/ 2147483646 h 2844"/>
              <a:gd name="T82" fmla="*/ 2147483646 w 5722"/>
              <a:gd name="T83" fmla="*/ 2147483646 h 2844"/>
              <a:gd name="T84" fmla="*/ 2147483646 w 5722"/>
              <a:gd name="T85" fmla="*/ 2147483646 h 2844"/>
              <a:gd name="T86" fmla="*/ 2147483646 w 5722"/>
              <a:gd name="T87" fmla="*/ 2147483646 h 2844"/>
              <a:gd name="T88" fmla="*/ 2147483646 w 5722"/>
              <a:gd name="T89" fmla="*/ 2147483646 h 2844"/>
              <a:gd name="T90" fmla="*/ 2147483646 w 5722"/>
              <a:gd name="T91" fmla="*/ 2147483646 h 2844"/>
              <a:gd name="T92" fmla="*/ 2147483646 w 5722"/>
              <a:gd name="T93" fmla="*/ 2147483646 h 2844"/>
              <a:gd name="T94" fmla="*/ 2147483646 w 5722"/>
              <a:gd name="T95" fmla="*/ 2147483646 h 2844"/>
              <a:gd name="T96" fmla="*/ 2147483646 w 5722"/>
              <a:gd name="T97" fmla="*/ 2147483646 h 2844"/>
              <a:gd name="T98" fmla="*/ 2147483646 w 5722"/>
              <a:gd name="T99" fmla="*/ 2147483646 h 2844"/>
              <a:gd name="T100" fmla="*/ 2147483646 w 5722"/>
              <a:gd name="T101" fmla="*/ 2147483646 h 2844"/>
              <a:gd name="T102" fmla="*/ 2147483646 w 5722"/>
              <a:gd name="T103" fmla="*/ 2147483646 h 2844"/>
              <a:gd name="T104" fmla="*/ 2147483646 w 5722"/>
              <a:gd name="T105" fmla="*/ 2147483646 h 2844"/>
              <a:gd name="T106" fmla="*/ 2147483646 w 5722"/>
              <a:gd name="T107" fmla="*/ 2147483646 h 2844"/>
              <a:gd name="T108" fmla="*/ 2147483646 w 5722"/>
              <a:gd name="T109" fmla="*/ 2147483646 h 2844"/>
              <a:gd name="T110" fmla="*/ 2147483646 w 5722"/>
              <a:gd name="T111" fmla="*/ 2147483646 h 2844"/>
              <a:gd name="T112" fmla="*/ 2147483646 w 5722"/>
              <a:gd name="T113" fmla="*/ 2147483646 h 2844"/>
              <a:gd name="T114" fmla="*/ 2147483646 w 5722"/>
              <a:gd name="T115" fmla="*/ 2147483646 h 2844"/>
              <a:gd name="T116" fmla="*/ 2147483646 w 5722"/>
              <a:gd name="T117" fmla="*/ 2147483646 h 2844"/>
              <a:gd name="T118" fmla="*/ 2147483646 w 5722"/>
              <a:gd name="T119" fmla="*/ 2147483646 h 2844"/>
              <a:gd name="T120" fmla="*/ 2147483646 w 5722"/>
              <a:gd name="T121" fmla="*/ 2147483646 h 2844"/>
              <a:gd name="T122" fmla="*/ 2147483646 w 5722"/>
              <a:gd name="T123" fmla="*/ 2147483646 h 2844"/>
              <a:gd name="T124" fmla="*/ 2147483646 w 5722"/>
              <a:gd name="T125" fmla="*/ 2147483646 h 28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22" h="2844">
                <a:moveTo>
                  <a:pt x="3377" y="482"/>
                </a:moveTo>
                <a:lnTo>
                  <a:pt x="3001" y="482"/>
                </a:lnTo>
                <a:lnTo>
                  <a:pt x="3001" y="656"/>
                </a:lnTo>
                <a:lnTo>
                  <a:pt x="3377" y="656"/>
                </a:lnTo>
                <a:lnTo>
                  <a:pt x="3377" y="482"/>
                </a:lnTo>
                <a:close/>
                <a:moveTo>
                  <a:pt x="4234" y="482"/>
                </a:moveTo>
                <a:lnTo>
                  <a:pt x="3858" y="482"/>
                </a:lnTo>
                <a:lnTo>
                  <a:pt x="3858" y="656"/>
                </a:lnTo>
                <a:lnTo>
                  <a:pt x="4234" y="656"/>
                </a:lnTo>
                <a:lnTo>
                  <a:pt x="4234" y="482"/>
                </a:lnTo>
                <a:close/>
                <a:moveTo>
                  <a:pt x="3801" y="482"/>
                </a:moveTo>
                <a:lnTo>
                  <a:pt x="3424" y="482"/>
                </a:lnTo>
                <a:lnTo>
                  <a:pt x="3424" y="656"/>
                </a:lnTo>
                <a:lnTo>
                  <a:pt x="3801" y="656"/>
                </a:lnTo>
                <a:lnTo>
                  <a:pt x="3801" y="482"/>
                </a:lnTo>
                <a:close/>
                <a:moveTo>
                  <a:pt x="2944" y="482"/>
                </a:moveTo>
                <a:lnTo>
                  <a:pt x="2567" y="482"/>
                </a:lnTo>
                <a:lnTo>
                  <a:pt x="2567" y="656"/>
                </a:lnTo>
                <a:lnTo>
                  <a:pt x="2944" y="656"/>
                </a:lnTo>
                <a:lnTo>
                  <a:pt x="2944" y="482"/>
                </a:lnTo>
                <a:close/>
                <a:moveTo>
                  <a:pt x="5540" y="1000"/>
                </a:moveTo>
                <a:lnTo>
                  <a:pt x="5330" y="1000"/>
                </a:lnTo>
                <a:lnTo>
                  <a:pt x="5323" y="985"/>
                </a:lnTo>
                <a:lnTo>
                  <a:pt x="5313" y="971"/>
                </a:lnTo>
                <a:lnTo>
                  <a:pt x="5301" y="960"/>
                </a:lnTo>
                <a:lnTo>
                  <a:pt x="5289" y="949"/>
                </a:lnTo>
                <a:lnTo>
                  <a:pt x="5274" y="941"/>
                </a:lnTo>
                <a:lnTo>
                  <a:pt x="5259" y="935"/>
                </a:lnTo>
                <a:lnTo>
                  <a:pt x="5242" y="931"/>
                </a:lnTo>
                <a:lnTo>
                  <a:pt x="5225" y="930"/>
                </a:lnTo>
                <a:lnTo>
                  <a:pt x="5208" y="931"/>
                </a:lnTo>
                <a:lnTo>
                  <a:pt x="5192" y="935"/>
                </a:lnTo>
                <a:lnTo>
                  <a:pt x="5176" y="941"/>
                </a:lnTo>
                <a:lnTo>
                  <a:pt x="5162" y="949"/>
                </a:lnTo>
                <a:lnTo>
                  <a:pt x="5148" y="960"/>
                </a:lnTo>
                <a:lnTo>
                  <a:pt x="5137" y="971"/>
                </a:lnTo>
                <a:lnTo>
                  <a:pt x="5128" y="985"/>
                </a:lnTo>
                <a:lnTo>
                  <a:pt x="5120" y="1000"/>
                </a:lnTo>
                <a:lnTo>
                  <a:pt x="4187" y="1000"/>
                </a:lnTo>
                <a:lnTo>
                  <a:pt x="4187" y="705"/>
                </a:lnTo>
                <a:lnTo>
                  <a:pt x="3902" y="705"/>
                </a:lnTo>
                <a:lnTo>
                  <a:pt x="3902" y="1000"/>
                </a:lnTo>
                <a:lnTo>
                  <a:pt x="3761" y="1000"/>
                </a:lnTo>
                <a:lnTo>
                  <a:pt x="3761" y="705"/>
                </a:lnTo>
                <a:lnTo>
                  <a:pt x="3476" y="705"/>
                </a:lnTo>
                <a:lnTo>
                  <a:pt x="3476" y="1000"/>
                </a:lnTo>
                <a:lnTo>
                  <a:pt x="3335" y="1000"/>
                </a:lnTo>
                <a:lnTo>
                  <a:pt x="3335" y="705"/>
                </a:lnTo>
                <a:lnTo>
                  <a:pt x="3049" y="705"/>
                </a:lnTo>
                <a:lnTo>
                  <a:pt x="3049" y="1000"/>
                </a:lnTo>
                <a:lnTo>
                  <a:pt x="2909" y="1000"/>
                </a:lnTo>
                <a:lnTo>
                  <a:pt x="2909" y="705"/>
                </a:lnTo>
                <a:lnTo>
                  <a:pt x="2623" y="705"/>
                </a:lnTo>
                <a:lnTo>
                  <a:pt x="2623" y="1000"/>
                </a:lnTo>
                <a:lnTo>
                  <a:pt x="2129" y="1000"/>
                </a:lnTo>
                <a:lnTo>
                  <a:pt x="2129" y="993"/>
                </a:lnTo>
                <a:lnTo>
                  <a:pt x="2051" y="992"/>
                </a:lnTo>
                <a:lnTo>
                  <a:pt x="1974" y="989"/>
                </a:lnTo>
                <a:lnTo>
                  <a:pt x="1900" y="985"/>
                </a:lnTo>
                <a:lnTo>
                  <a:pt x="1827" y="979"/>
                </a:lnTo>
                <a:lnTo>
                  <a:pt x="1755" y="973"/>
                </a:lnTo>
                <a:lnTo>
                  <a:pt x="1686" y="965"/>
                </a:lnTo>
                <a:lnTo>
                  <a:pt x="1618" y="956"/>
                </a:lnTo>
                <a:lnTo>
                  <a:pt x="1553" y="946"/>
                </a:lnTo>
                <a:lnTo>
                  <a:pt x="1488" y="936"/>
                </a:lnTo>
                <a:lnTo>
                  <a:pt x="1426" y="923"/>
                </a:lnTo>
                <a:lnTo>
                  <a:pt x="1364" y="911"/>
                </a:lnTo>
                <a:lnTo>
                  <a:pt x="1305" y="896"/>
                </a:lnTo>
                <a:lnTo>
                  <a:pt x="1248" y="881"/>
                </a:lnTo>
                <a:lnTo>
                  <a:pt x="1191" y="866"/>
                </a:lnTo>
                <a:lnTo>
                  <a:pt x="1137" y="849"/>
                </a:lnTo>
                <a:lnTo>
                  <a:pt x="1083" y="832"/>
                </a:lnTo>
                <a:lnTo>
                  <a:pt x="1032" y="815"/>
                </a:lnTo>
                <a:lnTo>
                  <a:pt x="981" y="795"/>
                </a:lnTo>
                <a:lnTo>
                  <a:pt x="933" y="777"/>
                </a:lnTo>
                <a:lnTo>
                  <a:pt x="887" y="756"/>
                </a:lnTo>
                <a:lnTo>
                  <a:pt x="841" y="736"/>
                </a:lnTo>
                <a:lnTo>
                  <a:pt x="796" y="715"/>
                </a:lnTo>
                <a:lnTo>
                  <a:pt x="754" y="695"/>
                </a:lnTo>
                <a:lnTo>
                  <a:pt x="713" y="673"/>
                </a:lnTo>
                <a:lnTo>
                  <a:pt x="673" y="651"/>
                </a:lnTo>
                <a:lnTo>
                  <a:pt x="634" y="628"/>
                </a:lnTo>
                <a:lnTo>
                  <a:pt x="598" y="607"/>
                </a:lnTo>
                <a:lnTo>
                  <a:pt x="561" y="584"/>
                </a:lnTo>
                <a:lnTo>
                  <a:pt x="527" y="561"/>
                </a:lnTo>
                <a:lnTo>
                  <a:pt x="494" y="538"/>
                </a:lnTo>
                <a:lnTo>
                  <a:pt x="462" y="514"/>
                </a:lnTo>
                <a:lnTo>
                  <a:pt x="431" y="491"/>
                </a:lnTo>
                <a:lnTo>
                  <a:pt x="401" y="468"/>
                </a:lnTo>
                <a:lnTo>
                  <a:pt x="374" y="446"/>
                </a:lnTo>
                <a:lnTo>
                  <a:pt x="320" y="400"/>
                </a:lnTo>
                <a:lnTo>
                  <a:pt x="272" y="354"/>
                </a:lnTo>
                <a:lnTo>
                  <a:pt x="228" y="311"/>
                </a:lnTo>
                <a:lnTo>
                  <a:pt x="189" y="268"/>
                </a:lnTo>
                <a:lnTo>
                  <a:pt x="153" y="227"/>
                </a:lnTo>
                <a:lnTo>
                  <a:pt x="122" y="190"/>
                </a:lnTo>
                <a:lnTo>
                  <a:pt x="95" y="153"/>
                </a:lnTo>
                <a:lnTo>
                  <a:pt x="72" y="120"/>
                </a:lnTo>
                <a:lnTo>
                  <a:pt x="51" y="90"/>
                </a:lnTo>
                <a:lnTo>
                  <a:pt x="35" y="65"/>
                </a:lnTo>
                <a:lnTo>
                  <a:pt x="23" y="42"/>
                </a:lnTo>
                <a:lnTo>
                  <a:pt x="6" y="11"/>
                </a:lnTo>
                <a:lnTo>
                  <a:pt x="0" y="0"/>
                </a:lnTo>
                <a:lnTo>
                  <a:pt x="0" y="2410"/>
                </a:lnTo>
                <a:lnTo>
                  <a:pt x="49" y="2357"/>
                </a:lnTo>
                <a:lnTo>
                  <a:pt x="98" y="2306"/>
                </a:lnTo>
                <a:lnTo>
                  <a:pt x="147" y="2257"/>
                </a:lnTo>
                <a:lnTo>
                  <a:pt x="197" y="2209"/>
                </a:lnTo>
                <a:lnTo>
                  <a:pt x="246" y="2163"/>
                </a:lnTo>
                <a:lnTo>
                  <a:pt x="295" y="2118"/>
                </a:lnTo>
                <a:lnTo>
                  <a:pt x="343" y="2075"/>
                </a:lnTo>
                <a:lnTo>
                  <a:pt x="391" y="2034"/>
                </a:lnTo>
                <a:lnTo>
                  <a:pt x="439" y="1994"/>
                </a:lnTo>
                <a:lnTo>
                  <a:pt x="487" y="1955"/>
                </a:lnTo>
                <a:lnTo>
                  <a:pt x="535" y="1918"/>
                </a:lnTo>
                <a:lnTo>
                  <a:pt x="582" y="1883"/>
                </a:lnTo>
                <a:lnTo>
                  <a:pt x="628" y="1849"/>
                </a:lnTo>
                <a:lnTo>
                  <a:pt x="675" y="1816"/>
                </a:lnTo>
                <a:lnTo>
                  <a:pt x="722" y="1785"/>
                </a:lnTo>
                <a:lnTo>
                  <a:pt x="768" y="1755"/>
                </a:lnTo>
                <a:lnTo>
                  <a:pt x="813" y="1726"/>
                </a:lnTo>
                <a:lnTo>
                  <a:pt x="858" y="1699"/>
                </a:lnTo>
                <a:lnTo>
                  <a:pt x="903" y="1673"/>
                </a:lnTo>
                <a:lnTo>
                  <a:pt x="947" y="1648"/>
                </a:lnTo>
                <a:lnTo>
                  <a:pt x="991" y="1624"/>
                </a:lnTo>
                <a:lnTo>
                  <a:pt x="1034" y="1601"/>
                </a:lnTo>
                <a:lnTo>
                  <a:pt x="1077" y="1579"/>
                </a:lnTo>
                <a:lnTo>
                  <a:pt x="1120" y="1560"/>
                </a:lnTo>
                <a:lnTo>
                  <a:pt x="1161" y="1540"/>
                </a:lnTo>
                <a:lnTo>
                  <a:pt x="1202" y="1522"/>
                </a:lnTo>
                <a:lnTo>
                  <a:pt x="1282" y="1488"/>
                </a:lnTo>
                <a:lnTo>
                  <a:pt x="1360" y="1458"/>
                </a:lnTo>
                <a:lnTo>
                  <a:pt x="1435" y="1432"/>
                </a:lnTo>
                <a:lnTo>
                  <a:pt x="1421" y="1454"/>
                </a:lnTo>
                <a:lnTo>
                  <a:pt x="1409" y="1478"/>
                </a:lnTo>
                <a:lnTo>
                  <a:pt x="1397" y="1504"/>
                </a:lnTo>
                <a:lnTo>
                  <a:pt x="1386" y="1529"/>
                </a:lnTo>
                <a:lnTo>
                  <a:pt x="1374" y="1554"/>
                </a:lnTo>
                <a:lnTo>
                  <a:pt x="1365" y="1580"/>
                </a:lnTo>
                <a:lnTo>
                  <a:pt x="1356" y="1608"/>
                </a:lnTo>
                <a:lnTo>
                  <a:pt x="1348" y="1635"/>
                </a:lnTo>
                <a:lnTo>
                  <a:pt x="1341" y="1662"/>
                </a:lnTo>
                <a:lnTo>
                  <a:pt x="1334" y="1691"/>
                </a:lnTo>
                <a:lnTo>
                  <a:pt x="1329" y="1721"/>
                </a:lnTo>
                <a:lnTo>
                  <a:pt x="1324" y="1749"/>
                </a:lnTo>
                <a:lnTo>
                  <a:pt x="1321" y="1780"/>
                </a:lnTo>
                <a:lnTo>
                  <a:pt x="1318" y="1810"/>
                </a:lnTo>
                <a:lnTo>
                  <a:pt x="1317" y="1841"/>
                </a:lnTo>
                <a:lnTo>
                  <a:pt x="1316" y="1872"/>
                </a:lnTo>
                <a:lnTo>
                  <a:pt x="1316" y="2118"/>
                </a:lnTo>
                <a:lnTo>
                  <a:pt x="1317" y="2156"/>
                </a:lnTo>
                <a:lnTo>
                  <a:pt x="1320" y="2193"/>
                </a:lnTo>
                <a:lnTo>
                  <a:pt x="1323" y="2229"/>
                </a:lnTo>
                <a:lnTo>
                  <a:pt x="1328" y="2265"/>
                </a:lnTo>
                <a:lnTo>
                  <a:pt x="1334" y="2300"/>
                </a:lnTo>
                <a:lnTo>
                  <a:pt x="1341" y="2334"/>
                </a:lnTo>
                <a:lnTo>
                  <a:pt x="1350" y="2369"/>
                </a:lnTo>
                <a:lnTo>
                  <a:pt x="1361" y="2401"/>
                </a:lnTo>
                <a:lnTo>
                  <a:pt x="1372" y="2433"/>
                </a:lnTo>
                <a:lnTo>
                  <a:pt x="1385" y="2465"/>
                </a:lnTo>
                <a:lnTo>
                  <a:pt x="1398" y="2494"/>
                </a:lnTo>
                <a:lnTo>
                  <a:pt x="1412" y="2524"/>
                </a:lnTo>
                <a:lnTo>
                  <a:pt x="1428" y="2553"/>
                </a:lnTo>
                <a:lnTo>
                  <a:pt x="1445" y="2580"/>
                </a:lnTo>
                <a:lnTo>
                  <a:pt x="1462" y="2606"/>
                </a:lnTo>
                <a:lnTo>
                  <a:pt x="1482" y="2631"/>
                </a:lnTo>
                <a:lnTo>
                  <a:pt x="1501" y="2655"/>
                </a:lnTo>
                <a:lnTo>
                  <a:pt x="1522" y="2678"/>
                </a:lnTo>
                <a:lnTo>
                  <a:pt x="1542" y="2700"/>
                </a:lnTo>
                <a:lnTo>
                  <a:pt x="1565" y="2721"/>
                </a:lnTo>
                <a:lnTo>
                  <a:pt x="1588" y="2739"/>
                </a:lnTo>
                <a:lnTo>
                  <a:pt x="1612" y="2757"/>
                </a:lnTo>
                <a:lnTo>
                  <a:pt x="1636" y="2773"/>
                </a:lnTo>
                <a:lnTo>
                  <a:pt x="1661" y="2787"/>
                </a:lnTo>
                <a:lnTo>
                  <a:pt x="1686" y="2801"/>
                </a:lnTo>
                <a:lnTo>
                  <a:pt x="1713" y="2812"/>
                </a:lnTo>
                <a:lnTo>
                  <a:pt x="1739" y="2821"/>
                </a:lnTo>
                <a:lnTo>
                  <a:pt x="1766" y="2829"/>
                </a:lnTo>
                <a:lnTo>
                  <a:pt x="1795" y="2836"/>
                </a:lnTo>
                <a:lnTo>
                  <a:pt x="1822" y="2841"/>
                </a:lnTo>
                <a:lnTo>
                  <a:pt x="1851" y="2843"/>
                </a:lnTo>
                <a:lnTo>
                  <a:pt x="1881" y="2844"/>
                </a:lnTo>
                <a:lnTo>
                  <a:pt x="4338" y="2844"/>
                </a:lnTo>
                <a:lnTo>
                  <a:pt x="4367" y="2843"/>
                </a:lnTo>
                <a:lnTo>
                  <a:pt x="4395" y="2841"/>
                </a:lnTo>
                <a:lnTo>
                  <a:pt x="4424" y="2836"/>
                </a:lnTo>
                <a:lnTo>
                  <a:pt x="4452" y="2829"/>
                </a:lnTo>
                <a:lnTo>
                  <a:pt x="4479" y="2821"/>
                </a:lnTo>
                <a:lnTo>
                  <a:pt x="4506" y="2812"/>
                </a:lnTo>
                <a:lnTo>
                  <a:pt x="4532" y="2801"/>
                </a:lnTo>
                <a:lnTo>
                  <a:pt x="4558" y="2787"/>
                </a:lnTo>
                <a:lnTo>
                  <a:pt x="4583" y="2773"/>
                </a:lnTo>
                <a:lnTo>
                  <a:pt x="4608" y="2757"/>
                </a:lnTo>
                <a:lnTo>
                  <a:pt x="4631" y="2739"/>
                </a:lnTo>
                <a:lnTo>
                  <a:pt x="4654" y="2721"/>
                </a:lnTo>
                <a:lnTo>
                  <a:pt x="4676" y="2700"/>
                </a:lnTo>
                <a:lnTo>
                  <a:pt x="4698" y="2678"/>
                </a:lnTo>
                <a:lnTo>
                  <a:pt x="4718" y="2655"/>
                </a:lnTo>
                <a:lnTo>
                  <a:pt x="4738" y="2631"/>
                </a:lnTo>
                <a:lnTo>
                  <a:pt x="4756" y="2606"/>
                </a:lnTo>
                <a:lnTo>
                  <a:pt x="4775" y="2580"/>
                </a:lnTo>
                <a:lnTo>
                  <a:pt x="4791" y="2553"/>
                </a:lnTo>
                <a:lnTo>
                  <a:pt x="4807" y="2524"/>
                </a:lnTo>
                <a:lnTo>
                  <a:pt x="4821" y="2494"/>
                </a:lnTo>
                <a:lnTo>
                  <a:pt x="4835" y="2465"/>
                </a:lnTo>
                <a:lnTo>
                  <a:pt x="4848" y="2433"/>
                </a:lnTo>
                <a:lnTo>
                  <a:pt x="4859" y="2401"/>
                </a:lnTo>
                <a:lnTo>
                  <a:pt x="4869" y="2369"/>
                </a:lnTo>
                <a:lnTo>
                  <a:pt x="4877" y="2334"/>
                </a:lnTo>
                <a:lnTo>
                  <a:pt x="4885" y="2300"/>
                </a:lnTo>
                <a:lnTo>
                  <a:pt x="4892" y="2265"/>
                </a:lnTo>
                <a:lnTo>
                  <a:pt x="4897" y="2229"/>
                </a:lnTo>
                <a:lnTo>
                  <a:pt x="4900" y="2193"/>
                </a:lnTo>
                <a:lnTo>
                  <a:pt x="4903" y="2156"/>
                </a:lnTo>
                <a:lnTo>
                  <a:pt x="4904" y="2118"/>
                </a:lnTo>
                <a:lnTo>
                  <a:pt x="4904" y="1872"/>
                </a:lnTo>
                <a:lnTo>
                  <a:pt x="4903" y="1829"/>
                </a:lnTo>
                <a:lnTo>
                  <a:pt x="4899" y="1788"/>
                </a:lnTo>
                <a:lnTo>
                  <a:pt x="4895" y="1747"/>
                </a:lnTo>
                <a:lnTo>
                  <a:pt x="4889" y="1707"/>
                </a:lnTo>
                <a:lnTo>
                  <a:pt x="4880" y="1667"/>
                </a:lnTo>
                <a:lnTo>
                  <a:pt x="4871" y="1629"/>
                </a:lnTo>
                <a:lnTo>
                  <a:pt x="4859" y="1592"/>
                </a:lnTo>
                <a:lnTo>
                  <a:pt x="4845" y="1556"/>
                </a:lnTo>
                <a:lnTo>
                  <a:pt x="4832" y="1521"/>
                </a:lnTo>
                <a:lnTo>
                  <a:pt x="4816" y="1486"/>
                </a:lnTo>
                <a:lnTo>
                  <a:pt x="4799" y="1453"/>
                </a:lnTo>
                <a:lnTo>
                  <a:pt x="4779" y="1422"/>
                </a:lnTo>
                <a:lnTo>
                  <a:pt x="4760" y="1393"/>
                </a:lnTo>
                <a:lnTo>
                  <a:pt x="4738" y="1363"/>
                </a:lnTo>
                <a:lnTo>
                  <a:pt x="4716" y="1337"/>
                </a:lnTo>
                <a:lnTo>
                  <a:pt x="4692" y="1311"/>
                </a:lnTo>
                <a:lnTo>
                  <a:pt x="5124" y="1311"/>
                </a:lnTo>
                <a:lnTo>
                  <a:pt x="5132" y="1324"/>
                </a:lnTo>
                <a:lnTo>
                  <a:pt x="5141" y="1336"/>
                </a:lnTo>
                <a:lnTo>
                  <a:pt x="5153" y="1347"/>
                </a:lnTo>
                <a:lnTo>
                  <a:pt x="5165" y="1356"/>
                </a:lnTo>
                <a:lnTo>
                  <a:pt x="5179" y="1363"/>
                </a:lnTo>
                <a:lnTo>
                  <a:pt x="5193" y="1369"/>
                </a:lnTo>
                <a:lnTo>
                  <a:pt x="5209" y="1372"/>
                </a:lnTo>
                <a:lnTo>
                  <a:pt x="5225" y="1373"/>
                </a:lnTo>
                <a:lnTo>
                  <a:pt x="5241" y="1372"/>
                </a:lnTo>
                <a:lnTo>
                  <a:pt x="5257" y="1369"/>
                </a:lnTo>
                <a:lnTo>
                  <a:pt x="5272" y="1363"/>
                </a:lnTo>
                <a:lnTo>
                  <a:pt x="5285" y="1356"/>
                </a:lnTo>
                <a:lnTo>
                  <a:pt x="5297" y="1347"/>
                </a:lnTo>
                <a:lnTo>
                  <a:pt x="5308" y="1336"/>
                </a:lnTo>
                <a:lnTo>
                  <a:pt x="5317" y="1324"/>
                </a:lnTo>
                <a:lnTo>
                  <a:pt x="5325" y="1311"/>
                </a:lnTo>
                <a:lnTo>
                  <a:pt x="5526" y="1311"/>
                </a:lnTo>
                <a:lnTo>
                  <a:pt x="5534" y="1322"/>
                </a:lnTo>
                <a:lnTo>
                  <a:pt x="5545" y="1332"/>
                </a:lnTo>
                <a:lnTo>
                  <a:pt x="5554" y="1341"/>
                </a:lnTo>
                <a:lnTo>
                  <a:pt x="5564" y="1352"/>
                </a:lnTo>
                <a:lnTo>
                  <a:pt x="5576" y="1360"/>
                </a:lnTo>
                <a:lnTo>
                  <a:pt x="5587" y="1368"/>
                </a:lnTo>
                <a:lnTo>
                  <a:pt x="5598" y="1376"/>
                </a:lnTo>
                <a:lnTo>
                  <a:pt x="5611" y="1383"/>
                </a:lnTo>
                <a:lnTo>
                  <a:pt x="5624" y="1388"/>
                </a:lnTo>
                <a:lnTo>
                  <a:pt x="5637" y="1394"/>
                </a:lnTo>
                <a:lnTo>
                  <a:pt x="5650" y="1399"/>
                </a:lnTo>
                <a:lnTo>
                  <a:pt x="5664" y="1402"/>
                </a:lnTo>
                <a:lnTo>
                  <a:pt x="5678" y="1405"/>
                </a:lnTo>
                <a:lnTo>
                  <a:pt x="5692" y="1408"/>
                </a:lnTo>
                <a:lnTo>
                  <a:pt x="5707" y="1409"/>
                </a:lnTo>
                <a:lnTo>
                  <a:pt x="5722" y="1410"/>
                </a:lnTo>
                <a:lnTo>
                  <a:pt x="5722" y="917"/>
                </a:lnTo>
                <a:lnTo>
                  <a:pt x="5709" y="919"/>
                </a:lnTo>
                <a:lnTo>
                  <a:pt x="5696" y="920"/>
                </a:lnTo>
                <a:lnTo>
                  <a:pt x="5683" y="921"/>
                </a:lnTo>
                <a:lnTo>
                  <a:pt x="5669" y="924"/>
                </a:lnTo>
                <a:lnTo>
                  <a:pt x="5657" y="927"/>
                </a:lnTo>
                <a:lnTo>
                  <a:pt x="5645" y="931"/>
                </a:lnTo>
                <a:lnTo>
                  <a:pt x="5621" y="940"/>
                </a:lnTo>
                <a:lnTo>
                  <a:pt x="5598" y="952"/>
                </a:lnTo>
                <a:lnTo>
                  <a:pt x="5578" y="965"/>
                </a:lnTo>
                <a:lnTo>
                  <a:pt x="5558" y="981"/>
                </a:lnTo>
                <a:lnTo>
                  <a:pt x="5540" y="1000"/>
                </a:lnTo>
                <a:close/>
                <a:moveTo>
                  <a:pt x="4609" y="2052"/>
                </a:moveTo>
                <a:lnTo>
                  <a:pt x="4609" y="2052"/>
                </a:lnTo>
                <a:lnTo>
                  <a:pt x="4609" y="2080"/>
                </a:lnTo>
                <a:lnTo>
                  <a:pt x="4607" y="2106"/>
                </a:lnTo>
                <a:lnTo>
                  <a:pt x="4603" y="2132"/>
                </a:lnTo>
                <a:lnTo>
                  <a:pt x="4600" y="2158"/>
                </a:lnTo>
                <a:lnTo>
                  <a:pt x="4594" y="2184"/>
                </a:lnTo>
                <a:lnTo>
                  <a:pt x="4587" y="2209"/>
                </a:lnTo>
                <a:lnTo>
                  <a:pt x="4580" y="2233"/>
                </a:lnTo>
                <a:lnTo>
                  <a:pt x="4571" y="2257"/>
                </a:lnTo>
                <a:lnTo>
                  <a:pt x="4562" y="2281"/>
                </a:lnTo>
                <a:lnTo>
                  <a:pt x="4551" y="2303"/>
                </a:lnTo>
                <a:lnTo>
                  <a:pt x="4539" y="2325"/>
                </a:lnTo>
                <a:lnTo>
                  <a:pt x="4527" y="2347"/>
                </a:lnTo>
                <a:lnTo>
                  <a:pt x="4514" y="2367"/>
                </a:lnTo>
                <a:lnTo>
                  <a:pt x="4499" y="2387"/>
                </a:lnTo>
                <a:lnTo>
                  <a:pt x="4484" y="2406"/>
                </a:lnTo>
                <a:lnTo>
                  <a:pt x="4468" y="2425"/>
                </a:lnTo>
                <a:lnTo>
                  <a:pt x="4451" y="2442"/>
                </a:lnTo>
                <a:lnTo>
                  <a:pt x="4434" y="2459"/>
                </a:lnTo>
                <a:lnTo>
                  <a:pt x="4416" y="2474"/>
                </a:lnTo>
                <a:lnTo>
                  <a:pt x="4398" y="2489"/>
                </a:lnTo>
                <a:lnTo>
                  <a:pt x="4378" y="2502"/>
                </a:lnTo>
                <a:lnTo>
                  <a:pt x="4358" y="2515"/>
                </a:lnTo>
                <a:lnTo>
                  <a:pt x="4337" y="2526"/>
                </a:lnTo>
                <a:lnTo>
                  <a:pt x="4315" y="2538"/>
                </a:lnTo>
                <a:lnTo>
                  <a:pt x="4294" y="2547"/>
                </a:lnTo>
                <a:lnTo>
                  <a:pt x="4272" y="2555"/>
                </a:lnTo>
                <a:lnTo>
                  <a:pt x="4249" y="2562"/>
                </a:lnTo>
                <a:lnTo>
                  <a:pt x="4225" y="2567"/>
                </a:lnTo>
                <a:lnTo>
                  <a:pt x="4202" y="2572"/>
                </a:lnTo>
                <a:lnTo>
                  <a:pt x="4178" y="2575"/>
                </a:lnTo>
                <a:lnTo>
                  <a:pt x="4153" y="2578"/>
                </a:lnTo>
                <a:lnTo>
                  <a:pt x="4129" y="2579"/>
                </a:lnTo>
                <a:lnTo>
                  <a:pt x="2076" y="2579"/>
                </a:lnTo>
                <a:lnTo>
                  <a:pt x="2051" y="2578"/>
                </a:lnTo>
                <a:lnTo>
                  <a:pt x="2027" y="2575"/>
                </a:lnTo>
                <a:lnTo>
                  <a:pt x="2003" y="2572"/>
                </a:lnTo>
                <a:lnTo>
                  <a:pt x="1979" y="2567"/>
                </a:lnTo>
                <a:lnTo>
                  <a:pt x="1956" y="2562"/>
                </a:lnTo>
                <a:lnTo>
                  <a:pt x="1933" y="2555"/>
                </a:lnTo>
                <a:lnTo>
                  <a:pt x="1910" y="2547"/>
                </a:lnTo>
                <a:lnTo>
                  <a:pt x="1889" y="2538"/>
                </a:lnTo>
                <a:lnTo>
                  <a:pt x="1868" y="2526"/>
                </a:lnTo>
                <a:lnTo>
                  <a:pt x="1846" y="2515"/>
                </a:lnTo>
                <a:lnTo>
                  <a:pt x="1827" y="2502"/>
                </a:lnTo>
                <a:lnTo>
                  <a:pt x="1807" y="2489"/>
                </a:lnTo>
                <a:lnTo>
                  <a:pt x="1788" y="2474"/>
                </a:lnTo>
                <a:lnTo>
                  <a:pt x="1770" y="2459"/>
                </a:lnTo>
                <a:lnTo>
                  <a:pt x="1753" y="2442"/>
                </a:lnTo>
                <a:lnTo>
                  <a:pt x="1737" y="2425"/>
                </a:lnTo>
                <a:lnTo>
                  <a:pt x="1721" y="2406"/>
                </a:lnTo>
                <a:lnTo>
                  <a:pt x="1705" y="2387"/>
                </a:lnTo>
                <a:lnTo>
                  <a:pt x="1691" y="2367"/>
                </a:lnTo>
                <a:lnTo>
                  <a:pt x="1677" y="2347"/>
                </a:lnTo>
                <a:lnTo>
                  <a:pt x="1665" y="2325"/>
                </a:lnTo>
                <a:lnTo>
                  <a:pt x="1653" y="2303"/>
                </a:lnTo>
                <a:lnTo>
                  <a:pt x="1643" y="2281"/>
                </a:lnTo>
                <a:lnTo>
                  <a:pt x="1634" y="2257"/>
                </a:lnTo>
                <a:lnTo>
                  <a:pt x="1625" y="2233"/>
                </a:lnTo>
                <a:lnTo>
                  <a:pt x="1617" y="2209"/>
                </a:lnTo>
                <a:lnTo>
                  <a:pt x="1611" y="2184"/>
                </a:lnTo>
                <a:lnTo>
                  <a:pt x="1605" y="2158"/>
                </a:lnTo>
                <a:lnTo>
                  <a:pt x="1601" y="2132"/>
                </a:lnTo>
                <a:lnTo>
                  <a:pt x="1598" y="2106"/>
                </a:lnTo>
                <a:lnTo>
                  <a:pt x="1596" y="2080"/>
                </a:lnTo>
                <a:lnTo>
                  <a:pt x="1596" y="2052"/>
                </a:lnTo>
                <a:lnTo>
                  <a:pt x="1596" y="1873"/>
                </a:lnTo>
                <a:lnTo>
                  <a:pt x="1596" y="1846"/>
                </a:lnTo>
                <a:lnTo>
                  <a:pt x="1598" y="1819"/>
                </a:lnTo>
                <a:lnTo>
                  <a:pt x="1601" y="1793"/>
                </a:lnTo>
                <a:lnTo>
                  <a:pt x="1605" y="1766"/>
                </a:lnTo>
                <a:lnTo>
                  <a:pt x="1611" y="1741"/>
                </a:lnTo>
                <a:lnTo>
                  <a:pt x="1617" y="1716"/>
                </a:lnTo>
                <a:lnTo>
                  <a:pt x="1625" y="1692"/>
                </a:lnTo>
                <a:lnTo>
                  <a:pt x="1634" y="1668"/>
                </a:lnTo>
                <a:lnTo>
                  <a:pt x="1643" y="1645"/>
                </a:lnTo>
                <a:lnTo>
                  <a:pt x="1653" y="1622"/>
                </a:lnTo>
                <a:lnTo>
                  <a:pt x="1665" y="1600"/>
                </a:lnTo>
                <a:lnTo>
                  <a:pt x="1677" y="1579"/>
                </a:lnTo>
                <a:lnTo>
                  <a:pt x="1691" y="1558"/>
                </a:lnTo>
                <a:lnTo>
                  <a:pt x="1705" y="1538"/>
                </a:lnTo>
                <a:lnTo>
                  <a:pt x="1721" y="1518"/>
                </a:lnTo>
                <a:lnTo>
                  <a:pt x="1737" y="1500"/>
                </a:lnTo>
                <a:lnTo>
                  <a:pt x="1753" y="1483"/>
                </a:lnTo>
                <a:lnTo>
                  <a:pt x="1770" y="1467"/>
                </a:lnTo>
                <a:lnTo>
                  <a:pt x="1788" y="1451"/>
                </a:lnTo>
                <a:lnTo>
                  <a:pt x="1807" y="1436"/>
                </a:lnTo>
                <a:lnTo>
                  <a:pt x="1827" y="1422"/>
                </a:lnTo>
                <a:lnTo>
                  <a:pt x="1846" y="1410"/>
                </a:lnTo>
                <a:lnTo>
                  <a:pt x="1868" y="1399"/>
                </a:lnTo>
                <a:lnTo>
                  <a:pt x="1889" y="1388"/>
                </a:lnTo>
                <a:lnTo>
                  <a:pt x="1910" y="1378"/>
                </a:lnTo>
                <a:lnTo>
                  <a:pt x="1933" y="1370"/>
                </a:lnTo>
                <a:lnTo>
                  <a:pt x="1956" y="1363"/>
                </a:lnTo>
                <a:lnTo>
                  <a:pt x="1979" y="1357"/>
                </a:lnTo>
                <a:lnTo>
                  <a:pt x="2003" y="1353"/>
                </a:lnTo>
                <a:lnTo>
                  <a:pt x="2027" y="1349"/>
                </a:lnTo>
                <a:lnTo>
                  <a:pt x="2051" y="1347"/>
                </a:lnTo>
                <a:lnTo>
                  <a:pt x="2076" y="1346"/>
                </a:lnTo>
                <a:lnTo>
                  <a:pt x="2623" y="1346"/>
                </a:lnTo>
                <a:lnTo>
                  <a:pt x="2623" y="1862"/>
                </a:lnTo>
                <a:lnTo>
                  <a:pt x="2909" y="1862"/>
                </a:lnTo>
                <a:lnTo>
                  <a:pt x="2909" y="1346"/>
                </a:lnTo>
                <a:lnTo>
                  <a:pt x="3049" y="1346"/>
                </a:lnTo>
                <a:lnTo>
                  <a:pt x="3049" y="1862"/>
                </a:lnTo>
                <a:lnTo>
                  <a:pt x="3335" y="1862"/>
                </a:lnTo>
                <a:lnTo>
                  <a:pt x="3335" y="1346"/>
                </a:lnTo>
                <a:lnTo>
                  <a:pt x="3476" y="1346"/>
                </a:lnTo>
                <a:lnTo>
                  <a:pt x="3476" y="1862"/>
                </a:lnTo>
                <a:lnTo>
                  <a:pt x="3761" y="1862"/>
                </a:lnTo>
                <a:lnTo>
                  <a:pt x="3761" y="1346"/>
                </a:lnTo>
                <a:lnTo>
                  <a:pt x="3902" y="1346"/>
                </a:lnTo>
                <a:lnTo>
                  <a:pt x="3902" y="1862"/>
                </a:lnTo>
                <a:lnTo>
                  <a:pt x="4187" y="1862"/>
                </a:lnTo>
                <a:lnTo>
                  <a:pt x="4187" y="1353"/>
                </a:lnTo>
                <a:lnTo>
                  <a:pt x="4209" y="1356"/>
                </a:lnTo>
                <a:lnTo>
                  <a:pt x="4231" y="1361"/>
                </a:lnTo>
                <a:lnTo>
                  <a:pt x="4252" y="1367"/>
                </a:lnTo>
                <a:lnTo>
                  <a:pt x="4274" y="1373"/>
                </a:lnTo>
                <a:lnTo>
                  <a:pt x="4295" y="1381"/>
                </a:lnTo>
                <a:lnTo>
                  <a:pt x="4314" y="1389"/>
                </a:lnTo>
                <a:lnTo>
                  <a:pt x="4335" y="1400"/>
                </a:lnTo>
                <a:lnTo>
                  <a:pt x="4353" y="1410"/>
                </a:lnTo>
                <a:lnTo>
                  <a:pt x="4372" y="1421"/>
                </a:lnTo>
                <a:lnTo>
                  <a:pt x="4391" y="1434"/>
                </a:lnTo>
                <a:lnTo>
                  <a:pt x="4408" y="1446"/>
                </a:lnTo>
                <a:lnTo>
                  <a:pt x="4425" y="1460"/>
                </a:lnTo>
                <a:lnTo>
                  <a:pt x="4442" y="1475"/>
                </a:lnTo>
                <a:lnTo>
                  <a:pt x="4457" y="1491"/>
                </a:lnTo>
                <a:lnTo>
                  <a:pt x="4473" y="1507"/>
                </a:lnTo>
                <a:lnTo>
                  <a:pt x="4488" y="1524"/>
                </a:lnTo>
                <a:lnTo>
                  <a:pt x="4502" y="1541"/>
                </a:lnTo>
                <a:lnTo>
                  <a:pt x="4514" y="1560"/>
                </a:lnTo>
                <a:lnTo>
                  <a:pt x="4527" y="1579"/>
                </a:lnTo>
                <a:lnTo>
                  <a:pt x="4538" y="1598"/>
                </a:lnTo>
                <a:lnTo>
                  <a:pt x="4550" y="1619"/>
                </a:lnTo>
                <a:lnTo>
                  <a:pt x="4559" y="1640"/>
                </a:lnTo>
                <a:lnTo>
                  <a:pt x="4568" y="1661"/>
                </a:lnTo>
                <a:lnTo>
                  <a:pt x="4577" y="1683"/>
                </a:lnTo>
                <a:lnTo>
                  <a:pt x="4584" y="1705"/>
                </a:lnTo>
                <a:lnTo>
                  <a:pt x="4591" y="1728"/>
                </a:lnTo>
                <a:lnTo>
                  <a:pt x="4596" y="1752"/>
                </a:lnTo>
                <a:lnTo>
                  <a:pt x="4601" y="1774"/>
                </a:lnTo>
                <a:lnTo>
                  <a:pt x="4604" y="1798"/>
                </a:lnTo>
                <a:lnTo>
                  <a:pt x="4607" y="1824"/>
                </a:lnTo>
                <a:lnTo>
                  <a:pt x="4609" y="1848"/>
                </a:lnTo>
                <a:lnTo>
                  <a:pt x="4609" y="1873"/>
                </a:lnTo>
                <a:lnTo>
                  <a:pt x="4609" y="2052"/>
                </a:lnTo>
                <a:close/>
              </a:path>
            </a:pathLst>
          </a:custGeom>
          <a:noFill/>
          <a:ln w="12700">
            <a:solidFill>
              <a:schemeClr val="bg2">
                <a:lumMod val="25000"/>
              </a:schemeClr>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文本框 17"/>
          <p:cNvSpPr txBox="1"/>
          <p:nvPr/>
        </p:nvSpPr>
        <p:spPr>
          <a:xfrm>
            <a:off x="3975853" y="335323"/>
            <a:ext cx="4331494" cy="584775"/>
          </a:xfrm>
          <a:prstGeom prst="rect">
            <a:avLst/>
          </a:prstGeom>
          <a:noFill/>
        </p:spPr>
        <p:txBody>
          <a:bodyPr wrap="square" rtlCol="0">
            <a:spAutoFit/>
          </a:bodyPr>
          <a:lstStyle/>
          <a:p>
            <a:r>
              <a:rPr lang="en-US" altLang="zh-CN" sz="3200" dirty="0">
                <a:solidFill>
                  <a:schemeClr val="bg2">
                    <a:lumMod val="25000"/>
                  </a:schemeClr>
                </a:solidFill>
                <a:latin typeface="Helvetica" panose="020B0604020202030204" pitchFamily="34" charset="0"/>
              </a:rPr>
              <a:t>OUR ACHIEVEMENT</a:t>
            </a:r>
            <a:endParaRPr lang="zh-CN" altLang="en-US" sz="3200" dirty="0">
              <a:solidFill>
                <a:schemeClr val="bg2">
                  <a:lumMod val="25000"/>
                </a:schemeClr>
              </a:solidFill>
              <a:latin typeface="Helvetica" panose="020B0604020202030204" pitchFamily="34" charset="0"/>
            </a:endParaRPr>
          </a:p>
        </p:txBody>
      </p:sp>
      <p:cxnSp>
        <p:nvCxnSpPr>
          <p:cNvPr id="20" name="直接连接符 19"/>
          <p:cNvCxnSpPr/>
          <p:nvPr/>
        </p:nvCxnSpPr>
        <p:spPr>
          <a:xfrm flipH="1" flipV="1">
            <a:off x="2548348" y="2101851"/>
            <a:ext cx="2623728" cy="1155700"/>
          </a:xfrm>
          <a:prstGeom prst="line">
            <a:avLst/>
          </a:prstGeom>
          <a:ln>
            <a:solidFill>
              <a:srgbClr val="4299B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882140" y="4138691"/>
            <a:ext cx="3215640" cy="575598"/>
          </a:xfrm>
          <a:prstGeom prst="line">
            <a:avLst/>
          </a:prstGeom>
          <a:ln>
            <a:solidFill>
              <a:srgbClr val="5E9B78"/>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111240" y="4757653"/>
            <a:ext cx="0" cy="493142"/>
          </a:xfrm>
          <a:prstGeom prst="line">
            <a:avLst/>
          </a:prstGeom>
          <a:ln>
            <a:solidFill>
              <a:srgbClr val="B2592C"/>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445375" y="2809855"/>
            <a:ext cx="2098676" cy="279420"/>
          </a:xfrm>
          <a:prstGeom prst="line">
            <a:avLst/>
          </a:prstGeom>
          <a:ln>
            <a:solidFill>
              <a:srgbClr val="E9E38E"/>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442895" y="3267236"/>
            <a:ext cx="1336690" cy="584775"/>
          </a:xfrm>
          <a:prstGeom prst="rect">
            <a:avLst/>
          </a:prstGeom>
          <a:noFill/>
        </p:spPr>
        <p:txBody>
          <a:bodyPr wrap="square" rtlCol="0">
            <a:spAutoFit/>
          </a:bodyPr>
          <a:lstStyle/>
          <a:p>
            <a:r>
              <a:rPr lang="en-US" altLang="zh-CN" sz="3200" dirty="0">
                <a:solidFill>
                  <a:schemeClr val="bg2">
                    <a:lumMod val="25000"/>
                  </a:schemeClr>
                </a:solidFill>
                <a:latin typeface="Helvetica" panose="020B0604020202030204" pitchFamily="34" charset="0"/>
              </a:rPr>
              <a:t> 100%</a:t>
            </a:r>
            <a:endParaRPr lang="zh-CN" altLang="en-US" sz="3200" dirty="0">
              <a:solidFill>
                <a:schemeClr val="bg2">
                  <a:lumMod val="25000"/>
                </a:schemeClr>
              </a:solidFill>
              <a:latin typeface="Helvetica" panose="020B0604020202030204" pitchFamily="34" charset="0"/>
            </a:endParaRPr>
          </a:p>
        </p:txBody>
      </p:sp>
      <p:sp>
        <p:nvSpPr>
          <p:cNvPr id="41" name="文本框 40"/>
          <p:cNvSpPr txBox="1"/>
          <p:nvPr/>
        </p:nvSpPr>
        <p:spPr>
          <a:xfrm>
            <a:off x="1442764" y="2809855"/>
            <a:ext cx="1336690" cy="523220"/>
          </a:xfrm>
          <a:prstGeom prst="rect">
            <a:avLst/>
          </a:prstGeom>
          <a:noFill/>
        </p:spPr>
        <p:txBody>
          <a:bodyPr wrap="square" rtlCol="0">
            <a:spAutoFit/>
          </a:bodyPr>
          <a:lstStyle/>
          <a:p>
            <a:pPr algn="ctr"/>
            <a:r>
              <a:rPr lang="en-US" altLang="zh-CN" sz="2800" dirty="0">
                <a:solidFill>
                  <a:schemeClr val="bg2">
                    <a:lumMod val="25000"/>
                  </a:schemeClr>
                </a:solidFill>
                <a:latin typeface="Helvetica" panose="020B0604020202030204" pitchFamily="34" charset="0"/>
              </a:rPr>
              <a:t> 30%</a:t>
            </a:r>
            <a:endParaRPr lang="zh-CN" altLang="en-US" sz="2800" dirty="0">
              <a:solidFill>
                <a:schemeClr val="bg2">
                  <a:lumMod val="25000"/>
                </a:schemeClr>
              </a:solidFill>
              <a:latin typeface="Helvetica" panose="020B0604020202030204" pitchFamily="34" charset="0"/>
            </a:endParaRPr>
          </a:p>
        </p:txBody>
      </p:sp>
      <p:sp>
        <p:nvSpPr>
          <p:cNvPr id="42" name="文本框 41"/>
          <p:cNvSpPr txBox="1"/>
          <p:nvPr/>
        </p:nvSpPr>
        <p:spPr>
          <a:xfrm>
            <a:off x="651577" y="5398334"/>
            <a:ext cx="1336690" cy="523220"/>
          </a:xfrm>
          <a:prstGeom prst="rect">
            <a:avLst/>
          </a:prstGeom>
          <a:noFill/>
        </p:spPr>
        <p:txBody>
          <a:bodyPr wrap="square" rtlCol="0">
            <a:spAutoFit/>
          </a:bodyPr>
          <a:lstStyle/>
          <a:p>
            <a:pPr algn="ctr"/>
            <a:r>
              <a:rPr lang="en-US" altLang="zh-CN" sz="2800" dirty="0">
                <a:solidFill>
                  <a:schemeClr val="bg2">
                    <a:lumMod val="25000"/>
                  </a:schemeClr>
                </a:solidFill>
                <a:latin typeface="Helvetica" panose="020B0604020202030204" pitchFamily="34" charset="0"/>
              </a:rPr>
              <a:t> 40%</a:t>
            </a:r>
            <a:endParaRPr lang="zh-CN" altLang="en-US" sz="2800" dirty="0">
              <a:solidFill>
                <a:schemeClr val="bg2">
                  <a:lumMod val="25000"/>
                </a:schemeClr>
              </a:solidFill>
              <a:latin typeface="Helvetica" panose="020B0604020202030204" pitchFamily="34" charset="0"/>
            </a:endParaRPr>
          </a:p>
        </p:txBody>
      </p:sp>
      <p:sp>
        <p:nvSpPr>
          <p:cNvPr id="43" name="文本框 42"/>
          <p:cNvSpPr txBox="1"/>
          <p:nvPr/>
        </p:nvSpPr>
        <p:spPr>
          <a:xfrm>
            <a:off x="5427655" y="6184019"/>
            <a:ext cx="1336690" cy="523220"/>
          </a:xfrm>
          <a:prstGeom prst="rect">
            <a:avLst/>
          </a:prstGeom>
          <a:noFill/>
        </p:spPr>
        <p:txBody>
          <a:bodyPr wrap="square" rtlCol="0">
            <a:spAutoFit/>
          </a:bodyPr>
          <a:lstStyle/>
          <a:p>
            <a:pPr algn="ctr"/>
            <a:r>
              <a:rPr lang="en-US" altLang="zh-CN" sz="2800" dirty="0">
                <a:solidFill>
                  <a:schemeClr val="bg2">
                    <a:lumMod val="25000"/>
                  </a:schemeClr>
                </a:solidFill>
                <a:latin typeface="Helvetica" panose="020B0604020202030204" pitchFamily="34" charset="0"/>
              </a:rPr>
              <a:t> 10%</a:t>
            </a:r>
            <a:endParaRPr lang="zh-CN" altLang="en-US" sz="2800" dirty="0">
              <a:solidFill>
                <a:schemeClr val="bg2">
                  <a:lumMod val="25000"/>
                </a:schemeClr>
              </a:solidFill>
              <a:latin typeface="Helvetica" panose="020B0604020202030204" pitchFamily="34" charset="0"/>
            </a:endParaRPr>
          </a:p>
        </p:txBody>
      </p:sp>
      <p:sp>
        <p:nvSpPr>
          <p:cNvPr id="44" name="文本框 43"/>
          <p:cNvSpPr txBox="1"/>
          <p:nvPr/>
        </p:nvSpPr>
        <p:spPr>
          <a:xfrm>
            <a:off x="9481557" y="3377754"/>
            <a:ext cx="1336690" cy="523220"/>
          </a:xfrm>
          <a:prstGeom prst="rect">
            <a:avLst/>
          </a:prstGeom>
          <a:noFill/>
        </p:spPr>
        <p:txBody>
          <a:bodyPr wrap="square" rtlCol="0">
            <a:spAutoFit/>
          </a:bodyPr>
          <a:lstStyle/>
          <a:p>
            <a:pPr algn="ctr"/>
            <a:r>
              <a:rPr lang="en-US" altLang="zh-CN" sz="2800" dirty="0">
                <a:solidFill>
                  <a:schemeClr val="bg2">
                    <a:lumMod val="25000"/>
                  </a:schemeClr>
                </a:solidFill>
                <a:latin typeface="Helvetica" panose="020B0604020202030204" pitchFamily="34" charset="0"/>
              </a:rPr>
              <a:t> 20%</a:t>
            </a:r>
            <a:endParaRPr lang="zh-CN" altLang="en-US" sz="2800" dirty="0">
              <a:solidFill>
                <a:schemeClr val="bg2">
                  <a:lumMod val="25000"/>
                </a:schemeClr>
              </a:solidFill>
              <a:latin typeface="Helvetica" panose="020B0604020202030204" pitchFamily="34" charset="0"/>
            </a:endParaRPr>
          </a:p>
        </p:txBody>
      </p:sp>
      <p:sp>
        <p:nvSpPr>
          <p:cNvPr id="54" name="文本框 53"/>
          <p:cNvSpPr txBox="1"/>
          <p:nvPr/>
        </p:nvSpPr>
        <p:spPr>
          <a:xfrm>
            <a:off x="2506280" y="920098"/>
            <a:ext cx="7179440"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title introduce the our achievement to us write the word as you like Add the text to describe this title introduce the our achievement to us write the word as you like</a:t>
            </a:r>
            <a:endParaRPr lang="zh-CN" altLang="en-US" sz="1200" dirty="0">
              <a:solidFill>
                <a:schemeClr val="bg2">
                  <a:lumMod val="25000"/>
                </a:schemeClr>
              </a:solidFill>
              <a:latin typeface="Helvetica" panose="020B0604020202030204" pitchFamily="34" charset="0"/>
            </a:endParaRPr>
          </a:p>
          <a:p>
            <a:pPr algn="ctr"/>
            <a:endParaRPr lang="zh-CN" altLang="en-US" sz="1200" dirty="0">
              <a:solidFill>
                <a:schemeClr val="bg2">
                  <a:lumMod val="25000"/>
                </a:schemeClr>
              </a:solidFill>
              <a:latin typeface="Helvetica" panose="020B0604020202030204" pitchFamily="34" charset="0"/>
            </a:endParaRPr>
          </a:p>
        </p:txBody>
      </p:sp>
    </p:spTree>
    <p:extLst>
      <p:ext uri="{BB962C8B-B14F-4D97-AF65-F5344CB8AC3E}">
        <p14:creationId xmlns:p14="http://schemas.microsoft.com/office/powerpoint/2010/main" val="348599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By Anthony DELANOIX"/>
          <p:cNvPicPr>
            <a:picLocks noChangeAspect="1" noChangeArrowheads="1"/>
          </p:cNvPicPr>
          <p:nvPr/>
        </p:nvPicPr>
        <p:blipFill rotWithShape="1">
          <a:blip r:embed="rId2">
            <a:extLst>
              <a:ext uri="{28A0092B-C50C-407E-A947-70E740481C1C}">
                <a14:useLocalDpi xmlns:a14="http://schemas.microsoft.com/office/drawing/2010/main" val="0"/>
              </a:ext>
            </a:extLst>
          </a:blip>
          <a:srcRect t="15554"/>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剪去对角的矩形 15"/>
          <p:cNvSpPr/>
          <p:nvPr/>
        </p:nvSpPr>
        <p:spPr>
          <a:xfrm>
            <a:off x="5380441"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文本框 1"/>
          <p:cNvSpPr txBox="1"/>
          <p:nvPr/>
        </p:nvSpPr>
        <p:spPr>
          <a:xfrm>
            <a:off x="2938918" y="2704137"/>
            <a:ext cx="3520573" cy="1446550"/>
          </a:xfrm>
          <a:prstGeom prst="rect">
            <a:avLst/>
          </a:prstGeom>
          <a:noFill/>
        </p:spPr>
        <p:txBody>
          <a:bodyPr wrap="square" rtlCol="0">
            <a:spAutoFit/>
          </a:bodyPr>
          <a:lstStyle/>
          <a:p>
            <a:r>
              <a:rPr lang="en-US" altLang="zh-CN" sz="8800" dirty="0">
                <a:solidFill>
                  <a:schemeClr val="bg1"/>
                </a:solidFill>
                <a:latin typeface="Helvetica" panose="020B0604020202030204" pitchFamily="34" charset="0"/>
              </a:rPr>
              <a:t>FOUR</a:t>
            </a:r>
            <a:endParaRPr lang="zh-CN" altLang="en-US" sz="8800" dirty="0">
              <a:solidFill>
                <a:schemeClr val="bg1"/>
              </a:solidFill>
              <a:latin typeface="Helvetica" panose="020B0604020202030204" pitchFamily="34" charset="0"/>
            </a:endParaRPr>
          </a:p>
        </p:txBody>
      </p:sp>
      <p:sp>
        <p:nvSpPr>
          <p:cNvPr id="9" name="文本框 8"/>
          <p:cNvSpPr txBox="1"/>
          <p:nvPr/>
        </p:nvSpPr>
        <p:spPr>
          <a:xfrm>
            <a:off x="6429011" y="3089652"/>
            <a:ext cx="2793591" cy="707886"/>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Tree>
    <p:extLst>
      <p:ext uri="{BB962C8B-B14F-4D97-AF65-F5344CB8AC3E}">
        <p14:creationId xmlns:p14="http://schemas.microsoft.com/office/powerpoint/2010/main" val="348345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descr="Photo By Volkan Olmez"/>
          <p:cNvPicPr>
            <a:picLocks noChangeAspect="1" noChangeArrowheads="1"/>
          </p:cNvPicPr>
          <p:nvPr/>
        </p:nvPicPr>
        <p:blipFill>
          <a:blip r:embed="rId2">
            <a:extLst>
              <a:ext uri="{28A0092B-C50C-407E-A947-70E740481C1C}">
                <a14:useLocalDpi xmlns:a14="http://schemas.microsoft.com/office/drawing/2010/main" val="0"/>
              </a:ext>
            </a:extLst>
          </a:blip>
          <a:srcRect t="22531" r="51" b="37953"/>
          <a:stretch>
            <a:fillRect/>
          </a:stretch>
        </p:blipFill>
        <p:spPr bwMode="auto">
          <a:xfrm>
            <a:off x="-14570" y="-12606"/>
            <a:ext cx="12206570" cy="2859089"/>
          </a:xfrm>
          <a:custGeom>
            <a:avLst/>
            <a:gdLst>
              <a:gd name="connsiteX0" fmla="*/ 0 w 12192001"/>
              <a:gd name="connsiteY0" fmla="*/ 0 h 2859089"/>
              <a:gd name="connsiteX1" fmla="*/ 12192001 w 12192001"/>
              <a:gd name="connsiteY1" fmla="*/ 0 h 2859089"/>
              <a:gd name="connsiteX2" fmla="*/ 12192001 w 12192001"/>
              <a:gd name="connsiteY2" fmla="*/ 2859089 h 2859089"/>
              <a:gd name="connsiteX3" fmla="*/ 0 w 12192001"/>
              <a:gd name="connsiteY3" fmla="*/ 2859089 h 2859089"/>
            </a:gdLst>
            <a:ahLst/>
            <a:cxnLst>
              <a:cxn ang="0">
                <a:pos x="connsiteX0" y="connsiteY0"/>
              </a:cxn>
              <a:cxn ang="0">
                <a:pos x="connsiteX1" y="connsiteY1"/>
              </a:cxn>
              <a:cxn ang="0">
                <a:pos x="connsiteX2" y="connsiteY2"/>
              </a:cxn>
              <a:cxn ang="0">
                <a:pos x="connsiteX3" y="connsiteY3"/>
              </a:cxn>
            </a:cxnLst>
            <a:rect l="l" t="t" r="r" b="b"/>
            <a:pathLst>
              <a:path w="12192001" h="2859089">
                <a:moveTo>
                  <a:pt x="0" y="0"/>
                </a:moveTo>
                <a:lnTo>
                  <a:pt x="12192001" y="0"/>
                </a:lnTo>
                <a:lnTo>
                  <a:pt x="12192001" y="2859089"/>
                </a:lnTo>
                <a:lnTo>
                  <a:pt x="0" y="2859089"/>
                </a:lnTo>
                <a:close/>
              </a:path>
            </a:pathLst>
          </a:cu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4570" y="-16244"/>
            <a:ext cx="12206570" cy="2859089"/>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673599" y="2132799"/>
            <a:ext cx="2844800" cy="72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673599" y="2850121"/>
            <a:ext cx="2844800" cy="19787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589779" y="2286518"/>
            <a:ext cx="3012440" cy="461665"/>
          </a:xfrm>
          <a:prstGeom prst="rect">
            <a:avLst/>
          </a:prstGeom>
          <a:noFill/>
        </p:spPr>
        <p:txBody>
          <a:bodyPr wrap="square" rtlCol="0">
            <a:spAutoFit/>
          </a:bodyPr>
          <a:lstStyle/>
          <a:p>
            <a:pPr algn="ctr"/>
            <a:r>
              <a:rPr lang="en-US" altLang="zh-CN" sz="2400" dirty="0">
                <a:solidFill>
                  <a:schemeClr val="bg1"/>
                </a:solidFill>
                <a:latin typeface="Helvetica" panose="020B0604020202030204" pitchFamily="34" charset="0"/>
              </a:rPr>
              <a:t>TEAM ANALYSIS</a:t>
            </a:r>
            <a:endParaRPr lang="zh-CN" altLang="en-US" sz="2400" dirty="0">
              <a:solidFill>
                <a:schemeClr val="bg1"/>
              </a:solidFill>
              <a:latin typeface="Helvetica" panose="020B0604020202030204" pitchFamily="34" charset="0"/>
            </a:endParaRPr>
          </a:p>
        </p:txBody>
      </p:sp>
      <p:grpSp>
        <p:nvGrpSpPr>
          <p:cNvPr id="9" name="组合 8"/>
          <p:cNvGrpSpPr/>
          <p:nvPr/>
        </p:nvGrpSpPr>
        <p:grpSpPr>
          <a:xfrm>
            <a:off x="1393260" y="3788228"/>
            <a:ext cx="1007836" cy="1007836"/>
            <a:chOff x="4717143" y="3773714"/>
            <a:chExt cx="1007836" cy="1007836"/>
          </a:xfrm>
        </p:grpSpPr>
        <p:sp>
          <p:nvSpPr>
            <p:cNvPr id="5" name="椭圆 4"/>
            <p:cNvSpPr/>
            <p:nvPr/>
          </p:nvSpPr>
          <p:spPr>
            <a:xfrm>
              <a:off x="4717143" y="3773714"/>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4"/>
            <p:cNvSpPr/>
            <p:nvPr/>
          </p:nvSpPr>
          <p:spPr>
            <a:xfrm flipV="1">
              <a:off x="4717143" y="4277632"/>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rot="5400000">
            <a:off x="4192474" y="3788228"/>
            <a:ext cx="1007836" cy="1007836"/>
            <a:chOff x="4717143" y="3773714"/>
            <a:chExt cx="1007836" cy="1007836"/>
          </a:xfrm>
        </p:grpSpPr>
        <p:sp>
          <p:nvSpPr>
            <p:cNvPr id="11" name="椭圆 4"/>
            <p:cNvSpPr/>
            <p:nvPr/>
          </p:nvSpPr>
          <p:spPr>
            <a:xfrm>
              <a:off x="4717143" y="3773714"/>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4"/>
            <p:cNvSpPr/>
            <p:nvPr/>
          </p:nvSpPr>
          <p:spPr>
            <a:xfrm flipV="1">
              <a:off x="4717143" y="4277632"/>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rot="10800000">
            <a:off x="6991690" y="3788228"/>
            <a:ext cx="1007836" cy="1007836"/>
            <a:chOff x="4717143" y="3773714"/>
            <a:chExt cx="1007836" cy="1007836"/>
          </a:xfrm>
        </p:grpSpPr>
        <p:sp>
          <p:nvSpPr>
            <p:cNvPr id="14" name="椭圆 4"/>
            <p:cNvSpPr/>
            <p:nvPr/>
          </p:nvSpPr>
          <p:spPr>
            <a:xfrm>
              <a:off x="4717143" y="3773714"/>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4"/>
            <p:cNvSpPr/>
            <p:nvPr/>
          </p:nvSpPr>
          <p:spPr>
            <a:xfrm flipV="1">
              <a:off x="4717143" y="4277632"/>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rot="16200000">
            <a:off x="9790905" y="3788228"/>
            <a:ext cx="1007836" cy="1007836"/>
            <a:chOff x="4717143" y="3773714"/>
            <a:chExt cx="1007836" cy="1007836"/>
          </a:xfrm>
        </p:grpSpPr>
        <p:sp>
          <p:nvSpPr>
            <p:cNvPr id="17" name="椭圆 4"/>
            <p:cNvSpPr/>
            <p:nvPr/>
          </p:nvSpPr>
          <p:spPr>
            <a:xfrm>
              <a:off x="4717143" y="3773714"/>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4"/>
            <p:cNvSpPr/>
            <p:nvPr/>
          </p:nvSpPr>
          <p:spPr>
            <a:xfrm flipV="1">
              <a:off x="4717143" y="4277632"/>
              <a:ext cx="1007836" cy="503918"/>
            </a:xfrm>
            <a:custGeom>
              <a:avLst/>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 fmla="*/ 503918 w 1007836"/>
                <a:gd name="connsiteY0" fmla="*/ 1007836 h 1099276"/>
                <a:gd name="connsiteX1" fmla="*/ 0 w 1007836"/>
                <a:gd name="connsiteY1" fmla="*/ 503918 h 1099276"/>
                <a:gd name="connsiteX2" fmla="*/ 503918 w 1007836"/>
                <a:gd name="connsiteY2" fmla="*/ 0 h 1099276"/>
                <a:gd name="connsiteX3" fmla="*/ 1007836 w 1007836"/>
                <a:gd name="connsiteY3" fmla="*/ 503918 h 1099276"/>
                <a:gd name="connsiteX4" fmla="*/ 595358 w 1007836"/>
                <a:gd name="connsiteY4" fmla="*/ 1099276 h 1099276"/>
                <a:gd name="connsiteX0" fmla="*/ 503918 w 1007836"/>
                <a:gd name="connsiteY0" fmla="*/ 1007836 h 1007836"/>
                <a:gd name="connsiteX1" fmla="*/ 0 w 1007836"/>
                <a:gd name="connsiteY1" fmla="*/ 503918 h 1007836"/>
                <a:gd name="connsiteX2" fmla="*/ 503918 w 1007836"/>
                <a:gd name="connsiteY2" fmla="*/ 0 h 1007836"/>
                <a:gd name="connsiteX3" fmla="*/ 1007836 w 1007836"/>
                <a:gd name="connsiteY3" fmla="*/ 503918 h 1007836"/>
                <a:gd name="connsiteX0" fmla="*/ 0 w 1007836"/>
                <a:gd name="connsiteY0" fmla="*/ 503918 h 503918"/>
                <a:gd name="connsiteX1" fmla="*/ 503918 w 1007836"/>
                <a:gd name="connsiteY1" fmla="*/ 0 h 503918"/>
                <a:gd name="connsiteX2" fmla="*/ 1007836 w 1007836"/>
                <a:gd name="connsiteY2" fmla="*/ 503918 h 503918"/>
              </a:gdLst>
              <a:ahLst/>
              <a:cxnLst>
                <a:cxn ang="0">
                  <a:pos x="connsiteX0" y="connsiteY0"/>
                </a:cxn>
                <a:cxn ang="0">
                  <a:pos x="connsiteX1" y="connsiteY1"/>
                </a:cxn>
                <a:cxn ang="0">
                  <a:pos x="connsiteX2" y="connsiteY2"/>
                </a:cxn>
              </a:cxnLst>
              <a:rect l="l" t="t" r="r" b="b"/>
              <a:pathLst>
                <a:path w="1007836" h="503918">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447235" y="3830481"/>
            <a:ext cx="899886" cy="923330"/>
          </a:xfrm>
          <a:prstGeom prst="rect">
            <a:avLst/>
          </a:prstGeom>
          <a:noFill/>
        </p:spPr>
        <p:txBody>
          <a:bodyPr wrap="square" rtlCol="0">
            <a:spAutoFit/>
          </a:bodyPr>
          <a:lstStyle/>
          <a:p>
            <a:pPr algn="ctr"/>
            <a:r>
              <a:rPr lang="en-US" altLang="zh-CN" sz="5400" dirty="0">
                <a:solidFill>
                  <a:srgbClr val="00B050"/>
                </a:solidFill>
                <a:latin typeface="Helvetica" panose="020B0604020202030204" pitchFamily="34" charset="0"/>
              </a:rPr>
              <a:t>S</a:t>
            </a:r>
            <a:endParaRPr lang="zh-CN" altLang="en-US" sz="5400" dirty="0">
              <a:solidFill>
                <a:srgbClr val="00B050"/>
              </a:solidFill>
              <a:latin typeface="Helvetica" panose="020B0604020202030204" pitchFamily="34" charset="0"/>
            </a:endParaRPr>
          </a:p>
        </p:txBody>
      </p:sp>
      <p:sp>
        <p:nvSpPr>
          <p:cNvPr id="21" name="文本框 20"/>
          <p:cNvSpPr txBox="1"/>
          <p:nvPr/>
        </p:nvSpPr>
        <p:spPr>
          <a:xfrm>
            <a:off x="4246449" y="3830481"/>
            <a:ext cx="899886" cy="923330"/>
          </a:xfrm>
          <a:prstGeom prst="rect">
            <a:avLst/>
          </a:prstGeom>
          <a:noFill/>
        </p:spPr>
        <p:txBody>
          <a:bodyPr wrap="square" rtlCol="0">
            <a:spAutoFit/>
          </a:bodyPr>
          <a:lstStyle/>
          <a:p>
            <a:pPr algn="ctr"/>
            <a:r>
              <a:rPr lang="en-US" altLang="zh-CN" sz="5400" dirty="0">
                <a:solidFill>
                  <a:schemeClr val="bg2">
                    <a:lumMod val="50000"/>
                  </a:schemeClr>
                </a:solidFill>
                <a:latin typeface="Helvetica" panose="020B0604020202030204" pitchFamily="34" charset="0"/>
              </a:rPr>
              <a:t>W</a:t>
            </a:r>
            <a:endParaRPr lang="zh-CN" altLang="en-US" sz="5400" dirty="0">
              <a:solidFill>
                <a:schemeClr val="bg2">
                  <a:lumMod val="50000"/>
                </a:schemeClr>
              </a:solidFill>
              <a:latin typeface="Helvetica" panose="020B0604020202030204" pitchFamily="34" charset="0"/>
            </a:endParaRPr>
          </a:p>
        </p:txBody>
      </p:sp>
      <p:sp>
        <p:nvSpPr>
          <p:cNvPr id="22" name="文本框 21"/>
          <p:cNvSpPr txBox="1"/>
          <p:nvPr/>
        </p:nvSpPr>
        <p:spPr>
          <a:xfrm>
            <a:off x="7045665" y="3830481"/>
            <a:ext cx="899886" cy="923330"/>
          </a:xfrm>
          <a:prstGeom prst="rect">
            <a:avLst/>
          </a:prstGeom>
          <a:noFill/>
        </p:spPr>
        <p:txBody>
          <a:bodyPr wrap="square" rtlCol="0">
            <a:spAutoFit/>
          </a:bodyPr>
          <a:lstStyle/>
          <a:p>
            <a:pPr algn="ctr"/>
            <a:r>
              <a:rPr lang="en-US" altLang="zh-CN" sz="5400" dirty="0">
                <a:solidFill>
                  <a:srgbClr val="0070C0"/>
                </a:solidFill>
                <a:latin typeface="Helvetica" panose="020B0604020202030204" pitchFamily="34" charset="0"/>
              </a:rPr>
              <a:t>T</a:t>
            </a:r>
            <a:endParaRPr lang="zh-CN" altLang="en-US" sz="5400" dirty="0">
              <a:solidFill>
                <a:srgbClr val="0070C0"/>
              </a:solidFill>
              <a:latin typeface="Helvetica" panose="020B0604020202030204" pitchFamily="34" charset="0"/>
            </a:endParaRPr>
          </a:p>
        </p:txBody>
      </p:sp>
      <p:sp>
        <p:nvSpPr>
          <p:cNvPr id="23" name="文本框 22"/>
          <p:cNvSpPr txBox="1"/>
          <p:nvPr/>
        </p:nvSpPr>
        <p:spPr>
          <a:xfrm>
            <a:off x="9844880" y="3830481"/>
            <a:ext cx="899886" cy="923330"/>
          </a:xfrm>
          <a:prstGeom prst="rect">
            <a:avLst/>
          </a:prstGeom>
          <a:noFill/>
        </p:spPr>
        <p:txBody>
          <a:bodyPr wrap="square" rtlCol="0">
            <a:spAutoFit/>
          </a:bodyPr>
          <a:lstStyle/>
          <a:p>
            <a:pPr algn="ctr"/>
            <a:r>
              <a:rPr lang="en-US" altLang="zh-CN" sz="5400" dirty="0">
                <a:solidFill>
                  <a:srgbClr val="FFC000"/>
                </a:solidFill>
                <a:latin typeface="Helvetica" panose="020B0604020202030204" pitchFamily="34" charset="0"/>
              </a:rPr>
              <a:t>O</a:t>
            </a:r>
            <a:endParaRPr lang="zh-CN" altLang="en-US" sz="5400" dirty="0">
              <a:solidFill>
                <a:srgbClr val="FFC000"/>
              </a:solidFill>
              <a:latin typeface="Helvetica" panose="020B0604020202030204" pitchFamily="34" charset="0"/>
            </a:endParaRPr>
          </a:p>
        </p:txBody>
      </p:sp>
      <p:sp>
        <p:nvSpPr>
          <p:cNvPr id="29" name="文本框 28"/>
          <p:cNvSpPr txBox="1"/>
          <p:nvPr/>
        </p:nvSpPr>
        <p:spPr>
          <a:xfrm>
            <a:off x="506703" y="5145626"/>
            <a:ext cx="2780950" cy="738664"/>
          </a:xfrm>
          <a:prstGeom prst="rect">
            <a:avLst/>
          </a:prstGeom>
          <a:noFill/>
        </p:spPr>
        <p:txBody>
          <a:bodyPr wrap="square" rtlCol="0">
            <a:spAutoFit/>
          </a:bodyPr>
          <a:lstStyle/>
          <a:p>
            <a:pPr algn="ctr"/>
            <a:r>
              <a:rPr lang="en-US" altLang="zh-CN" sz="1400" dirty="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dirty="0">
              <a:solidFill>
                <a:schemeClr val="bg2">
                  <a:lumMod val="25000"/>
                </a:schemeClr>
              </a:solidFill>
              <a:latin typeface="Helvetica" panose="020B0604020202030204" pitchFamily="34" charset="0"/>
            </a:endParaRPr>
          </a:p>
        </p:txBody>
      </p:sp>
      <p:sp>
        <p:nvSpPr>
          <p:cNvPr id="30" name="文本框 29"/>
          <p:cNvSpPr txBox="1"/>
          <p:nvPr/>
        </p:nvSpPr>
        <p:spPr>
          <a:xfrm>
            <a:off x="3308889" y="5143032"/>
            <a:ext cx="2780950" cy="738664"/>
          </a:xfrm>
          <a:prstGeom prst="rect">
            <a:avLst/>
          </a:prstGeom>
          <a:noFill/>
        </p:spPr>
        <p:txBody>
          <a:bodyPr wrap="square" rtlCol="0">
            <a:spAutoFit/>
          </a:bodyPr>
          <a:lstStyle/>
          <a:p>
            <a:pPr algn="ctr"/>
            <a:r>
              <a:rPr lang="en-US" altLang="zh-CN" sz="1400" dirty="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dirty="0">
              <a:solidFill>
                <a:schemeClr val="bg2">
                  <a:lumMod val="25000"/>
                </a:schemeClr>
              </a:solidFill>
              <a:latin typeface="Helvetica" panose="020B0604020202030204" pitchFamily="34" charset="0"/>
            </a:endParaRPr>
          </a:p>
        </p:txBody>
      </p:sp>
      <p:sp>
        <p:nvSpPr>
          <p:cNvPr id="31" name="文本框 30"/>
          <p:cNvSpPr txBox="1"/>
          <p:nvPr/>
        </p:nvSpPr>
        <p:spPr>
          <a:xfrm>
            <a:off x="6111075" y="5166101"/>
            <a:ext cx="2780950" cy="738664"/>
          </a:xfrm>
          <a:prstGeom prst="rect">
            <a:avLst/>
          </a:prstGeom>
          <a:noFill/>
        </p:spPr>
        <p:txBody>
          <a:bodyPr wrap="square" rtlCol="0">
            <a:spAutoFit/>
          </a:bodyPr>
          <a:lstStyle/>
          <a:p>
            <a:pPr algn="ctr"/>
            <a:r>
              <a:rPr lang="en-US" altLang="zh-CN" sz="1400" dirty="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dirty="0">
              <a:solidFill>
                <a:schemeClr val="bg2">
                  <a:lumMod val="25000"/>
                </a:schemeClr>
              </a:solidFill>
              <a:latin typeface="Helvetica" panose="020B0604020202030204" pitchFamily="34" charset="0"/>
            </a:endParaRPr>
          </a:p>
        </p:txBody>
      </p:sp>
      <p:sp>
        <p:nvSpPr>
          <p:cNvPr id="32" name="文本框 31"/>
          <p:cNvSpPr txBox="1"/>
          <p:nvPr/>
        </p:nvSpPr>
        <p:spPr>
          <a:xfrm>
            <a:off x="8904348" y="5166101"/>
            <a:ext cx="2780950" cy="738664"/>
          </a:xfrm>
          <a:prstGeom prst="rect">
            <a:avLst/>
          </a:prstGeom>
          <a:noFill/>
        </p:spPr>
        <p:txBody>
          <a:bodyPr wrap="square" rtlCol="0">
            <a:spAutoFit/>
          </a:bodyPr>
          <a:lstStyle/>
          <a:p>
            <a:pPr algn="ctr"/>
            <a:r>
              <a:rPr lang="en-US" altLang="zh-CN" sz="1400" dirty="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dirty="0">
              <a:solidFill>
                <a:schemeClr val="bg2">
                  <a:lumMod val="25000"/>
                </a:schemeClr>
              </a:solidFill>
              <a:latin typeface="Helvetica" panose="020B0604020202030204" pitchFamily="34" charset="0"/>
            </a:endParaRPr>
          </a:p>
        </p:txBody>
      </p:sp>
    </p:spTree>
    <p:extLst>
      <p:ext uri="{BB962C8B-B14F-4D97-AF65-F5344CB8AC3E}">
        <p14:creationId xmlns:p14="http://schemas.microsoft.com/office/powerpoint/2010/main" val="79476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86" y="1825172"/>
            <a:ext cx="6415314" cy="3207657"/>
          </a:xfrm>
          <a:prstGeom prst="rect">
            <a:avLst/>
          </a:prstGeom>
        </p:spPr>
      </p:pic>
      <p:sp>
        <p:nvSpPr>
          <p:cNvPr id="5" name="文本框 4"/>
          <p:cNvSpPr txBox="1"/>
          <p:nvPr/>
        </p:nvSpPr>
        <p:spPr>
          <a:xfrm>
            <a:off x="1222375" y="986972"/>
            <a:ext cx="7616825" cy="307777"/>
          </a:xfrm>
          <a:prstGeom prst="rect">
            <a:avLst/>
          </a:prstGeom>
          <a:noFill/>
        </p:spPr>
        <p:txBody>
          <a:bodyPr wrap="square" rtlCol="0">
            <a:spAutoFit/>
          </a:bodyPr>
          <a:lstStyle/>
          <a:p>
            <a:r>
              <a:rPr lang="en-US" altLang="zh-CN" sz="1400" dirty="0">
                <a:solidFill>
                  <a:schemeClr val="bg2">
                    <a:lumMod val="25000"/>
                  </a:schemeClr>
                </a:solidFill>
                <a:latin typeface="Helvetica" panose="020B0604020202030204" pitchFamily="34" charset="0"/>
              </a:rPr>
              <a:t>HAVE A SUMMARY OF THIS SPEECH , YOU CAN SPEAK ANYTHING YOU THINK TO US</a:t>
            </a:r>
            <a:endParaRPr lang="zh-CN" altLang="en-US" sz="1400" dirty="0">
              <a:solidFill>
                <a:schemeClr val="bg2">
                  <a:lumMod val="25000"/>
                </a:schemeClr>
              </a:solidFill>
              <a:latin typeface="Helvetica" panose="020B0604020202030204" pitchFamily="34" charset="0"/>
            </a:endParaRPr>
          </a:p>
        </p:txBody>
      </p:sp>
      <p:sp>
        <p:nvSpPr>
          <p:cNvPr id="6" name="矩形 5"/>
          <p:cNvSpPr/>
          <p:nvPr/>
        </p:nvSpPr>
        <p:spPr>
          <a:xfrm>
            <a:off x="1045029" y="0"/>
            <a:ext cx="229235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95375" y="-706"/>
            <a:ext cx="2191657" cy="523220"/>
          </a:xfrm>
          <a:prstGeom prst="rect">
            <a:avLst/>
          </a:prstGeom>
          <a:noFill/>
        </p:spPr>
        <p:txBody>
          <a:bodyPr wrap="square" rtlCol="0">
            <a:spAutoFit/>
          </a:bodyPr>
          <a:lstStyle/>
          <a:p>
            <a:pPr algn="ctr"/>
            <a:r>
              <a:rPr lang="en-US" altLang="zh-CN" sz="2800" dirty="0">
                <a:solidFill>
                  <a:schemeClr val="bg1"/>
                </a:solidFill>
                <a:latin typeface="Helvetica" panose="020B0604020202030204" pitchFamily="34" charset="0"/>
              </a:rPr>
              <a:t>SUMMARY</a:t>
            </a:r>
            <a:endParaRPr lang="zh-CN" altLang="en-US" sz="2800" dirty="0">
              <a:solidFill>
                <a:schemeClr val="bg1"/>
              </a:solidFill>
              <a:latin typeface="Helvetica" panose="020B0604020202030204" pitchFamily="34" charset="0"/>
            </a:endParaRPr>
          </a:p>
        </p:txBody>
      </p:sp>
      <p:sp>
        <p:nvSpPr>
          <p:cNvPr id="8" name="文本框 7"/>
          <p:cNvSpPr txBox="1"/>
          <p:nvPr/>
        </p:nvSpPr>
        <p:spPr>
          <a:xfrm>
            <a:off x="2806700" y="2082800"/>
            <a:ext cx="4165600" cy="1200329"/>
          </a:xfrm>
          <a:prstGeom prst="rect">
            <a:avLst/>
          </a:prstGeom>
          <a:noFill/>
        </p:spPr>
        <p:txBody>
          <a:bodyPr wrap="square" rtlCol="0">
            <a:spAutoFit/>
          </a:bodyPr>
          <a:lstStyle/>
          <a:p>
            <a:r>
              <a:rPr lang="en-US" altLang="zh-CN" sz="3600" dirty="0">
                <a:solidFill>
                  <a:schemeClr val="bg2">
                    <a:lumMod val="25000"/>
                  </a:schemeClr>
                </a:solidFill>
                <a:latin typeface="Helvetica" panose="020B0604020202030204" pitchFamily="34" charset="0"/>
              </a:rPr>
              <a:t>OUR TEAM </a:t>
            </a:r>
          </a:p>
          <a:p>
            <a:r>
              <a:rPr lang="en-US" altLang="zh-CN" sz="3600" dirty="0">
                <a:solidFill>
                  <a:schemeClr val="bg2">
                    <a:lumMod val="25000"/>
                  </a:schemeClr>
                </a:solidFill>
                <a:latin typeface="Helvetica" panose="020B0604020202030204" pitchFamily="34" charset="0"/>
              </a:rPr>
              <a:t>IS THE BEST </a:t>
            </a:r>
            <a:r>
              <a:rPr lang="en-US" altLang="zh-CN" sz="3600" dirty="0">
                <a:solidFill>
                  <a:schemeClr val="bg1"/>
                </a:solidFill>
                <a:latin typeface="Helvetica" panose="020B0604020202030204" pitchFamily="34" charset="0"/>
              </a:rPr>
              <a:t>ONE</a:t>
            </a:r>
            <a:endParaRPr lang="zh-CN" altLang="en-US" sz="3600" dirty="0">
              <a:solidFill>
                <a:schemeClr val="bg1"/>
              </a:solidFill>
              <a:latin typeface="Helvetica" panose="020B0604020202030204" pitchFamily="34" charset="0"/>
            </a:endParaRPr>
          </a:p>
        </p:txBody>
      </p:sp>
      <p:sp>
        <p:nvSpPr>
          <p:cNvPr id="9" name="文本框 8"/>
          <p:cNvSpPr txBox="1"/>
          <p:nvPr/>
        </p:nvSpPr>
        <p:spPr>
          <a:xfrm>
            <a:off x="2806700" y="3274418"/>
            <a:ext cx="2969986" cy="954107"/>
          </a:xfrm>
          <a:prstGeom prst="rect">
            <a:avLst/>
          </a:prstGeom>
          <a:noFill/>
        </p:spPr>
        <p:txBody>
          <a:bodyPr wrap="square" rtlCol="0">
            <a:spAutoFit/>
          </a:bodyPr>
          <a:lstStyle/>
          <a:p>
            <a:r>
              <a:rPr lang="en-US" altLang="zh-CN" sz="1400" dirty="0">
                <a:solidFill>
                  <a:schemeClr val="bg2">
                    <a:lumMod val="25000"/>
                  </a:schemeClr>
                </a:solidFill>
                <a:latin typeface="Helvetica" panose="020B0604020202030204" pitchFamily="34" charset="0"/>
              </a:rPr>
              <a:t>Add the text to describe this people introduce it to us write the word as you like . Add the text to describe this people introduce it .</a:t>
            </a:r>
            <a:endParaRPr lang="zh-CN" altLang="en-US" sz="1400" dirty="0">
              <a:solidFill>
                <a:schemeClr val="bg2">
                  <a:lumMod val="25000"/>
                </a:schemeClr>
              </a:solidFill>
              <a:latin typeface="Helvetica" panose="020B0604020202030204" pitchFamily="34" charset="0"/>
            </a:endParaRPr>
          </a:p>
        </p:txBody>
      </p:sp>
      <p:sp>
        <p:nvSpPr>
          <p:cNvPr id="10" name="矩形 9"/>
          <p:cNvSpPr/>
          <p:nvPr/>
        </p:nvSpPr>
        <p:spPr>
          <a:xfrm>
            <a:off x="2393950" y="2227580"/>
            <a:ext cx="190500" cy="350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806700" y="5384459"/>
            <a:ext cx="8108043" cy="523220"/>
          </a:xfrm>
          <a:prstGeom prst="rect">
            <a:avLst/>
          </a:prstGeom>
          <a:noFill/>
        </p:spPr>
        <p:txBody>
          <a:bodyPr wrap="square" rtlCol="0">
            <a:spAutoFit/>
          </a:bodyPr>
          <a:lstStyle/>
          <a:p>
            <a:r>
              <a:rPr lang="en-US" altLang="zh-CN" sz="1400" dirty="0">
                <a:solidFill>
                  <a:schemeClr val="bg2">
                    <a:lumMod val="25000"/>
                  </a:schemeClr>
                </a:solidFill>
                <a:latin typeface="Helvetica" panose="020B0604020202030204" pitchFamily="34" charset="0"/>
              </a:rPr>
              <a:t>Add the text to describe this people introduce it to us write the word as you like . Add the text to describe this people introduce it .</a:t>
            </a:r>
            <a:endParaRPr lang="zh-CN" altLang="en-US" sz="1400" dirty="0">
              <a:solidFill>
                <a:schemeClr val="bg2">
                  <a:lumMod val="25000"/>
                </a:schemeClr>
              </a:solidFill>
              <a:latin typeface="Helvetica" panose="020B0604020202030204" pitchFamily="34" charset="0"/>
            </a:endParaRPr>
          </a:p>
        </p:txBody>
      </p:sp>
      <p:cxnSp>
        <p:nvCxnSpPr>
          <p:cNvPr id="13" name="直接连接符 12"/>
          <p:cNvCxnSpPr/>
          <p:nvPr/>
        </p:nvCxnSpPr>
        <p:spPr>
          <a:xfrm>
            <a:off x="2892425" y="6033947"/>
            <a:ext cx="61776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827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ages.unsplash.com/photo-1423589989400-cc0270157ed0?crop=entropy&amp;dpr=0.95&amp;fit=crop&amp;fm=jpg&amp;h=725&amp;ixjsv=2.1.0&amp;ixlib=rb-0.3.5&amp;q=80&amp;w=1450"/>
          <p:cNvPicPr>
            <a:picLocks noChangeAspect="1" noChangeArrowheads="1"/>
          </p:cNvPicPr>
          <p:nvPr/>
        </p:nvPicPr>
        <p:blipFill rotWithShape="1">
          <a:blip r:embed="rId2">
            <a:extLst>
              <a:ext uri="{28A0092B-C50C-407E-A947-70E740481C1C}">
                <a14:useLocalDpi xmlns:a14="http://schemas.microsoft.com/office/drawing/2010/main" val="0"/>
              </a:ext>
            </a:extLst>
          </a:blip>
          <a:srcRect l="7500" r="3473"/>
          <a:stretch/>
        </p:blipFill>
        <p:spPr bwMode="auto">
          <a:xfrm>
            <a:off x="-19050" y="0"/>
            <a:ext cx="12211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9525" y="0"/>
            <a:ext cx="1221105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https://images.unsplash.com/photo-1423589989400-cc0270157ed0?crop=entropy&amp;dpr=0.95&amp;fit=crop&amp;fm=jpg&amp;h=725&amp;ixjsv=2.1.0&amp;ixlib=rb-0.3.5&amp;q=80&amp;w=1450"/>
          <p:cNvPicPr>
            <a:picLocks noChangeAspect="1" noChangeArrowheads="1"/>
          </p:cNvPicPr>
          <p:nvPr/>
        </p:nvPicPr>
        <p:blipFill rotWithShape="1">
          <a:blip r:embed="rId2">
            <a:extLst>
              <a:ext uri="{28A0092B-C50C-407E-A947-70E740481C1C}">
                <a14:useLocalDpi xmlns:a14="http://schemas.microsoft.com/office/drawing/2010/main" val="0"/>
              </a:ext>
            </a:extLst>
          </a:blip>
          <a:srcRect l="21618" r="17937"/>
          <a:stretch/>
        </p:blipFill>
        <p:spPr bwMode="auto">
          <a:xfrm>
            <a:off x="1936507" y="0"/>
            <a:ext cx="8290707" cy="6858000"/>
          </a:xfrm>
          <a:custGeom>
            <a:avLst/>
            <a:gdLst>
              <a:gd name="connsiteX0" fmla="*/ 3429000 w 8290707"/>
              <a:gd name="connsiteY0" fmla="*/ 0 h 6858000"/>
              <a:gd name="connsiteX1" fmla="*/ 4861708 w 8290707"/>
              <a:gd name="connsiteY1" fmla="*/ 0 h 6858000"/>
              <a:gd name="connsiteX2" fmla="*/ 8290707 w 8290707"/>
              <a:gd name="connsiteY2" fmla="*/ 3429000 h 6858000"/>
              <a:gd name="connsiteX3" fmla="*/ 4861707 w 8290707"/>
              <a:gd name="connsiteY3" fmla="*/ 6858000 h 6858000"/>
              <a:gd name="connsiteX4" fmla="*/ 3429001 w 8290707"/>
              <a:gd name="connsiteY4" fmla="*/ 6858000 h 6858000"/>
              <a:gd name="connsiteX5" fmla="*/ 0 w 8290707"/>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707" h="6858000">
                <a:moveTo>
                  <a:pt x="3429000" y="0"/>
                </a:moveTo>
                <a:lnTo>
                  <a:pt x="4861708" y="0"/>
                </a:lnTo>
                <a:lnTo>
                  <a:pt x="8290707" y="3429000"/>
                </a:lnTo>
                <a:lnTo>
                  <a:pt x="4861707" y="6858000"/>
                </a:lnTo>
                <a:lnTo>
                  <a:pt x="3429001" y="6858000"/>
                </a:lnTo>
                <a:lnTo>
                  <a:pt x="0" y="3429000"/>
                </a:lnTo>
                <a:close/>
              </a:path>
            </a:pathLst>
          </a:cu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2761957" y="2363372"/>
            <a:ext cx="6668086" cy="1862048"/>
          </a:xfrm>
          <a:prstGeom prst="rect">
            <a:avLst/>
          </a:prstGeom>
          <a:noFill/>
        </p:spPr>
        <p:txBody>
          <a:bodyPr wrap="square" rtlCol="0">
            <a:spAutoFit/>
          </a:bodyPr>
          <a:lstStyle/>
          <a:p>
            <a:pPr algn="ctr"/>
            <a:r>
              <a:rPr lang="en-US" altLang="zh-CN" sz="11500" dirty="0">
                <a:solidFill>
                  <a:schemeClr val="bg1"/>
                </a:solidFill>
                <a:latin typeface="Broadway" panose="04040905080B02020502" pitchFamily="82" charset="0"/>
              </a:rPr>
              <a:t>THANKS</a:t>
            </a:r>
            <a:endParaRPr lang="zh-CN" altLang="en-US" sz="11500" dirty="0">
              <a:solidFill>
                <a:schemeClr val="bg1"/>
              </a:solidFill>
              <a:latin typeface="Broadway" panose="04040905080B02020502" pitchFamily="82" charset="0"/>
            </a:endParaRPr>
          </a:p>
        </p:txBody>
      </p:sp>
    </p:spTree>
    <p:extLst>
      <p:ext uri="{BB962C8B-B14F-4D97-AF65-F5344CB8AC3E}">
        <p14:creationId xmlns:p14="http://schemas.microsoft.com/office/powerpoint/2010/main" val="319646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altLang="ko-KR" dirty="0"/>
              <a:t>Fully Editable Icon Sets : A</a:t>
            </a:r>
            <a:endParaRPr lang="ko-KR" altLang="en-US" dirty="0"/>
          </a:p>
        </p:txBody>
      </p:sp>
      <p:sp>
        <p:nvSpPr>
          <p:cNvPr id="48" name="TextBox 47">
            <a:extLst>
              <a:ext uri="{FF2B5EF4-FFF2-40B4-BE49-F238E27FC236}">
                <a16:creationId xmlns:a16="http://schemas.microsoft.com/office/drawing/2014/main" id="{95BC25F4-E181-446F-87FC-C1F937EB2A06}"/>
              </a:ext>
            </a:extLst>
          </p:cNvPr>
          <p:cNvSpPr txBox="1"/>
          <p:nvPr/>
        </p:nvSpPr>
        <p:spPr>
          <a:xfrm>
            <a:off x="948939" y="1909175"/>
            <a:ext cx="2976331" cy="584775"/>
          </a:xfrm>
          <a:prstGeom prst="rect">
            <a:avLst/>
          </a:prstGeom>
          <a:noFill/>
        </p:spPr>
        <p:txBody>
          <a:bodyPr wrap="square" rtlCol="0" anchor="ctr">
            <a:spAutoFit/>
          </a:bodyPr>
          <a:lstStyle/>
          <a:p>
            <a:r>
              <a:rPr lang="en-US" altLang="ko-KR" sz="1600" b="1" dirty="0">
                <a:solidFill>
                  <a:schemeClr val="bg1"/>
                </a:solidFill>
                <a:latin typeface="Arial" pitchFamily="34" charset="0"/>
                <a:cs typeface="Arial" pitchFamily="34" charset="0"/>
              </a:rPr>
              <a:t>You can Resize without losing quality</a:t>
            </a:r>
            <a:endParaRPr lang="ko-KR" altLang="en-US" sz="1600" b="1" dirty="0">
              <a:solidFill>
                <a:schemeClr val="bg1"/>
              </a:solidFill>
              <a:latin typeface="Arial" pitchFamily="34" charset="0"/>
              <a:cs typeface="Arial" pitchFamily="34" charset="0"/>
            </a:endParaRPr>
          </a:p>
        </p:txBody>
      </p:sp>
      <p:sp>
        <p:nvSpPr>
          <p:cNvPr id="49" name="TextBox 48">
            <a:extLst>
              <a:ext uri="{FF2B5EF4-FFF2-40B4-BE49-F238E27FC236}">
                <a16:creationId xmlns:a16="http://schemas.microsoft.com/office/drawing/2014/main" id="{CE46A10B-FCDC-4D12-BB26-362023A6AFCA}"/>
              </a:ext>
            </a:extLst>
          </p:cNvPr>
          <p:cNvSpPr txBox="1"/>
          <p:nvPr/>
        </p:nvSpPr>
        <p:spPr>
          <a:xfrm>
            <a:off x="948939" y="2592171"/>
            <a:ext cx="2976331" cy="584775"/>
          </a:xfrm>
          <a:prstGeom prst="rect">
            <a:avLst/>
          </a:prstGeom>
          <a:noFill/>
        </p:spPr>
        <p:txBody>
          <a:bodyPr wrap="square" rtlCol="0" anchor="ctr">
            <a:spAutoFit/>
          </a:bodyPr>
          <a:lstStyle/>
          <a:p>
            <a:r>
              <a:rPr lang="en-US" altLang="ko-KR" sz="1600" b="1" dirty="0">
                <a:solidFill>
                  <a:schemeClr val="bg1"/>
                </a:solidFill>
                <a:latin typeface="Arial" pitchFamily="34" charset="0"/>
                <a:cs typeface="Arial" pitchFamily="34" charset="0"/>
              </a:rPr>
              <a:t>You can Change Fill Color &amp;</a:t>
            </a:r>
          </a:p>
          <a:p>
            <a:r>
              <a:rPr lang="en-US" altLang="ko-KR" sz="1600" b="1" dirty="0">
                <a:solidFill>
                  <a:schemeClr val="bg1"/>
                </a:solidFill>
                <a:latin typeface="Arial" pitchFamily="34" charset="0"/>
                <a:cs typeface="Arial" pitchFamily="34" charset="0"/>
              </a:rPr>
              <a:t>Line Color</a:t>
            </a:r>
            <a:endParaRPr lang="ko-KR" altLang="en-US" sz="1600" b="1" dirty="0">
              <a:solidFill>
                <a:schemeClr val="bg1"/>
              </a:solidFill>
              <a:latin typeface="Arial" pitchFamily="34" charset="0"/>
              <a:cs typeface="Arial" pitchFamily="34" charset="0"/>
            </a:endParaRPr>
          </a:p>
        </p:txBody>
      </p:sp>
      <p:sp>
        <p:nvSpPr>
          <p:cNvPr id="50" name="TextBox 49">
            <a:extLst>
              <a:ext uri="{FF2B5EF4-FFF2-40B4-BE49-F238E27FC236}">
                <a16:creationId xmlns:a16="http://schemas.microsoft.com/office/drawing/2014/main" id="{26DACDD5-EBE0-43D9-AE25-B1CF6368E819}"/>
              </a:ext>
            </a:extLst>
          </p:cNvPr>
          <p:cNvSpPr txBox="1"/>
          <p:nvPr/>
        </p:nvSpPr>
        <p:spPr>
          <a:xfrm>
            <a:off x="948939" y="5680139"/>
            <a:ext cx="2976000" cy="297454"/>
          </a:xfrm>
          <a:prstGeom prst="rect">
            <a:avLst/>
          </a:prstGeom>
          <a:noFill/>
        </p:spPr>
        <p:txBody>
          <a:bodyPr wrap="square" rtlCol="0" anchor="ctr">
            <a:spAutoFit/>
          </a:bodyPr>
          <a:lstStyle/>
          <a:p>
            <a:r>
              <a:rPr lang="en-US" altLang="zh-CN" sz="1333" dirty="0">
                <a:solidFill>
                  <a:schemeClr val="bg1"/>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https://freeppt7.com</a:t>
            </a:r>
            <a:endParaRPr lang="ko-KR" altLang="en-US" sz="1333" dirty="0">
              <a:solidFill>
                <a:schemeClr val="bg1"/>
              </a:solidFill>
              <a:latin typeface="Arial" pitchFamily="34" charset="0"/>
              <a:cs typeface="Arial" pitchFamily="34" charset="0"/>
            </a:endParaRPr>
          </a:p>
        </p:txBody>
      </p:sp>
      <p:sp>
        <p:nvSpPr>
          <p:cNvPr id="51" name="TextBox 50">
            <a:extLst>
              <a:ext uri="{FF2B5EF4-FFF2-40B4-BE49-F238E27FC236}">
                <a16:creationId xmlns:a16="http://schemas.microsoft.com/office/drawing/2014/main" id="{53B4037A-A22A-4F13-B526-CF18D8A4442A}"/>
              </a:ext>
            </a:extLst>
          </p:cNvPr>
          <p:cNvSpPr txBox="1"/>
          <p:nvPr/>
        </p:nvSpPr>
        <p:spPr>
          <a:xfrm>
            <a:off x="948939" y="4116464"/>
            <a:ext cx="3088464" cy="1569660"/>
          </a:xfrm>
          <a:prstGeom prst="rect">
            <a:avLst/>
          </a:prstGeom>
          <a:noFill/>
        </p:spPr>
        <p:txBody>
          <a:bodyPr wrap="square" rtlCol="0" anchor="ctr">
            <a:spAutoFit/>
          </a:bodyPr>
          <a:lstStyle/>
          <a:p>
            <a:r>
              <a:rPr lang="en-US" altLang="ko-KR" sz="3200" b="1" dirty="0">
                <a:solidFill>
                  <a:schemeClr val="bg1"/>
                </a:solidFill>
                <a:cs typeface="Arial" pitchFamily="34" charset="0"/>
              </a:rPr>
              <a:t>FREE </a:t>
            </a:r>
          </a:p>
          <a:p>
            <a:r>
              <a:rPr lang="en-US" altLang="zh-CN" sz="3200" b="1" dirty="0">
                <a:solidFill>
                  <a:schemeClr val="bg1"/>
                </a:solidFill>
                <a:cs typeface="Arial" pitchFamily="34" charset="0"/>
              </a:rPr>
              <a:t>POWERPOINT</a:t>
            </a:r>
            <a:r>
              <a:rPr lang="en-US" altLang="ko-KR" sz="3200" b="1" dirty="0">
                <a:solidFill>
                  <a:schemeClr val="bg1"/>
                </a:solidFill>
                <a:cs typeface="Arial" pitchFamily="34" charset="0"/>
              </a:rPr>
              <a:t> TEMPLATES</a:t>
            </a:r>
          </a:p>
        </p:txBody>
      </p:sp>
      <p:sp>
        <p:nvSpPr>
          <p:cNvPr id="52" name="Diamond 5">
            <a:extLst>
              <a:ext uri="{FF2B5EF4-FFF2-40B4-BE49-F238E27FC236}">
                <a16:creationId xmlns:a16="http://schemas.microsoft.com/office/drawing/2014/main" id="{AEDEE15B-09BE-4416-8D55-46095E20C00D}"/>
              </a:ext>
            </a:extLst>
          </p:cNvPr>
          <p:cNvSpPr/>
          <p:nvPr/>
        </p:nvSpPr>
        <p:spPr>
          <a:xfrm>
            <a:off x="6494380" y="1786481"/>
            <a:ext cx="476355" cy="477763"/>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3" name="Isosceles Triangle 51">
            <a:extLst>
              <a:ext uri="{FF2B5EF4-FFF2-40B4-BE49-F238E27FC236}">
                <a16:creationId xmlns:a16="http://schemas.microsoft.com/office/drawing/2014/main" id="{2296D13E-298C-4F01-A77D-43547A7AEFA9}"/>
              </a:ext>
            </a:extLst>
          </p:cNvPr>
          <p:cNvSpPr/>
          <p:nvPr/>
        </p:nvSpPr>
        <p:spPr>
          <a:xfrm>
            <a:off x="5730652" y="1850707"/>
            <a:ext cx="476353" cy="34931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4" name="Isosceles Triangle 57">
            <a:extLst>
              <a:ext uri="{FF2B5EF4-FFF2-40B4-BE49-F238E27FC236}">
                <a16:creationId xmlns:a16="http://schemas.microsoft.com/office/drawing/2014/main" id="{4E76B488-B2CD-463B-861A-27D4912FE160}"/>
              </a:ext>
            </a:extLst>
          </p:cNvPr>
          <p:cNvSpPr/>
          <p:nvPr/>
        </p:nvSpPr>
        <p:spPr>
          <a:xfrm>
            <a:off x="6496281" y="4543686"/>
            <a:ext cx="285124" cy="644580"/>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55" name="Rectangle 7">
            <a:extLst>
              <a:ext uri="{FF2B5EF4-FFF2-40B4-BE49-F238E27FC236}">
                <a16:creationId xmlns:a16="http://schemas.microsoft.com/office/drawing/2014/main" id="{84693C49-05C6-4CD0-A900-4B843CF3016D}"/>
              </a:ext>
            </a:extLst>
          </p:cNvPr>
          <p:cNvSpPr/>
          <p:nvPr/>
        </p:nvSpPr>
        <p:spPr>
          <a:xfrm rot="18900000">
            <a:off x="9657338" y="3755469"/>
            <a:ext cx="205479" cy="45776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6" name="Parallelogram 15">
            <a:extLst>
              <a:ext uri="{FF2B5EF4-FFF2-40B4-BE49-F238E27FC236}">
                <a16:creationId xmlns:a16="http://schemas.microsoft.com/office/drawing/2014/main" id="{7A9FBE9D-EE5A-4F1B-8EDD-3D011F43183E}"/>
              </a:ext>
            </a:extLst>
          </p:cNvPr>
          <p:cNvSpPr/>
          <p:nvPr/>
        </p:nvSpPr>
        <p:spPr>
          <a:xfrm flipH="1">
            <a:off x="5724924" y="4654504"/>
            <a:ext cx="422945" cy="422945"/>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7" name="Freeform 19">
            <a:extLst>
              <a:ext uri="{FF2B5EF4-FFF2-40B4-BE49-F238E27FC236}">
                <a16:creationId xmlns:a16="http://schemas.microsoft.com/office/drawing/2014/main" id="{DD59881D-26FD-493B-8AE1-06C59DF34840}"/>
              </a:ext>
            </a:extLst>
          </p:cNvPr>
          <p:cNvSpPr/>
          <p:nvPr/>
        </p:nvSpPr>
        <p:spPr>
          <a:xfrm>
            <a:off x="7981624" y="3744493"/>
            <a:ext cx="419563" cy="41283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8" name="Rectangle 30">
            <a:extLst>
              <a:ext uri="{FF2B5EF4-FFF2-40B4-BE49-F238E27FC236}">
                <a16:creationId xmlns:a16="http://schemas.microsoft.com/office/drawing/2014/main" id="{3BFEE74E-183A-4C32-9BDF-AC2573B061E0}"/>
              </a:ext>
            </a:extLst>
          </p:cNvPr>
          <p:cNvSpPr/>
          <p:nvPr/>
        </p:nvSpPr>
        <p:spPr>
          <a:xfrm>
            <a:off x="11003104" y="3706304"/>
            <a:ext cx="422945" cy="42170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9" name="Rectangle 7">
            <a:extLst>
              <a:ext uri="{FF2B5EF4-FFF2-40B4-BE49-F238E27FC236}">
                <a16:creationId xmlns:a16="http://schemas.microsoft.com/office/drawing/2014/main" id="{A2454068-D6A0-42C7-BCE1-D03833DCF2E4}"/>
              </a:ext>
            </a:extLst>
          </p:cNvPr>
          <p:cNvSpPr/>
          <p:nvPr/>
        </p:nvSpPr>
        <p:spPr>
          <a:xfrm>
            <a:off x="7258111" y="1810669"/>
            <a:ext cx="429387" cy="42938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60" name="Rectangle 15">
            <a:extLst>
              <a:ext uri="{FF2B5EF4-FFF2-40B4-BE49-F238E27FC236}">
                <a16:creationId xmlns:a16="http://schemas.microsoft.com/office/drawing/2014/main" id="{ECBB7944-2021-44C3-960E-8480CFC6DEF9}"/>
              </a:ext>
            </a:extLst>
          </p:cNvPr>
          <p:cNvSpPr/>
          <p:nvPr/>
        </p:nvSpPr>
        <p:spPr>
          <a:xfrm rot="5400000">
            <a:off x="7974589" y="1810670"/>
            <a:ext cx="429959" cy="42938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61" name="Pie 24">
            <a:extLst>
              <a:ext uri="{FF2B5EF4-FFF2-40B4-BE49-F238E27FC236}">
                <a16:creationId xmlns:a16="http://schemas.microsoft.com/office/drawing/2014/main" id="{DB38F196-AF37-4B00-AA3E-183F9372FBAD}"/>
              </a:ext>
            </a:extLst>
          </p:cNvPr>
          <p:cNvSpPr/>
          <p:nvPr/>
        </p:nvSpPr>
        <p:spPr>
          <a:xfrm>
            <a:off x="7129816" y="4633628"/>
            <a:ext cx="467280" cy="46469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62" name="Parallelogram 30">
            <a:extLst>
              <a:ext uri="{FF2B5EF4-FFF2-40B4-BE49-F238E27FC236}">
                <a16:creationId xmlns:a16="http://schemas.microsoft.com/office/drawing/2014/main" id="{07A9DF64-EAEC-4F98-A0C9-E2239CA0F425}"/>
              </a:ext>
            </a:extLst>
          </p:cNvPr>
          <p:cNvSpPr/>
          <p:nvPr/>
        </p:nvSpPr>
        <p:spPr>
          <a:xfrm flipH="1">
            <a:off x="10980120" y="2729464"/>
            <a:ext cx="468913" cy="470073"/>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63" name="Block Arc 14">
            <a:extLst>
              <a:ext uri="{FF2B5EF4-FFF2-40B4-BE49-F238E27FC236}">
                <a16:creationId xmlns:a16="http://schemas.microsoft.com/office/drawing/2014/main" id="{F84CC100-88A8-4E3E-8091-D49E44C308ED}"/>
              </a:ext>
            </a:extLst>
          </p:cNvPr>
          <p:cNvSpPr/>
          <p:nvPr/>
        </p:nvSpPr>
        <p:spPr>
          <a:xfrm rot="16200000">
            <a:off x="8691808" y="1766870"/>
            <a:ext cx="516648" cy="51698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64" name="Block Arc 41">
            <a:extLst>
              <a:ext uri="{FF2B5EF4-FFF2-40B4-BE49-F238E27FC236}">
                <a16:creationId xmlns:a16="http://schemas.microsoft.com/office/drawing/2014/main" id="{39949893-05ED-44C7-999C-84CE9B52D118}"/>
              </a:ext>
            </a:extLst>
          </p:cNvPr>
          <p:cNvSpPr/>
          <p:nvPr/>
        </p:nvSpPr>
        <p:spPr>
          <a:xfrm>
            <a:off x="9496002" y="1724702"/>
            <a:ext cx="430965" cy="60132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82" name="Right Triangle 17">
            <a:extLst>
              <a:ext uri="{FF2B5EF4-FFF2-40B4-BE49-F238E27FC236}">
                <a16:creationId xmlns:a16="http://schemas.microsoft.com/office/drawing/2014/main" id="{6ADCC979-BA1C-4251-B6F5-CE5AA2B72FD0}"/>
              </a:ext>
            </a:extLst>
          </p:cNvPr>
          <p:cNvSpPr/>
          <p:nvPr/>
        </p:nvSpPr>
        <p:spPr>
          <a:xfrm>
            <a:off x="7945508" y="4617217"/>
            <a:ext cx="351283" cy="49751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3" name="Oval 27">
            <a:extLst>
              <a:ext uri="{FF2B5EF4-FFF2-40B4-BE49-F238E27FC236}">
                <a16:creationId xmlns:a16="http://schemas.microsoft.com/office/drawing/2014/main" id="{7DB6E0EE-B33A-443E-887E-C319F0DAF534}"/>
              </a:ext>
            </a:extLst>
          </p:cNvPr>
          <p:cNvSpPr/>
          <p:nvPr/>
        </p:nvSpPr>
        <p:spPr>
          <a:xfrm>
            <a:off x="4952292" y="5407782"/>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4" name="Parallelogram 15">
            <a:extLst>
              <a:ext uri="{FF2B5EF4-FFF2-40B4-BE49-F238E27FC236}">
                <a16:creationId xmlns:a16="http://schemas.microsoft.com/office/drawing/2014/main" id="{24ABDD0B-564D-4579-ACF2-A3B23447A0E6}"/>
              </a:ext>
            </a:extLst>
          </p:cNvPr>
          <p:cNvSpPr/>
          <p:nvPr/>
        </p:nvSpPr>
        <p:spPr>
          <a:xfrm rot="16200000">
            <a:off x="8702285" y="3655829"/>
            <a:ext cx="545207" cy="59016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6" name="Round Same Side Corner Rectangle 21">
            <a:extLst>
              <a:ext uri="{FF2B5EF4-FFF2-40B4-BE49-F238E27FC236}">
                <a16:creationId xmlns:a16="http://schemas.microsoft.com/office/drawing/2014/main" id="{A705FB8C-4E2D-4F93-8F3B-7B97C7830918}"/>
              </a:ext>
            </a:extLst>
          </p:cNvPr>
          <p:cNvSpPr/>
          <p:nvPr/>
        </p:nvSpPr>
        <p:spPr>
          <a:xfrm rot="10800000">
            <a:off x="9407234" y="2744183"/>
            <a:ext cx="352079" cy="397583"/>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7" name="Oval 26">
            <a:extLst>
              <a:ext uri="{FF2B5EF4-FFF2-40B4-BE49-F238E27FC236}">
                <a16:creationId xmlns:a16="http://schemas.microsoft.com/office/drawing/2014/main" id="{A8611118-4553-45C9-837B-A5EA5C617D63}"/>
              </a:ext>
            </a:extLst>
          </p:cNvPr>
          <p:cNvSpPr/>
          <p:nvPr/>
        </p:nvSpPr>
        <p:spPr>
          <a:xfrm>
            <a:off x="7272787" y="3694204"/>
            <a:ext cx="430220" cy="513417"/>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8" name="Freeform 32">
            <a:extLst>
              <a:ext uri="{FF2B5EF4-FFF2-40B4-BE49-F238E27FC236}">
                <a16:creationId xmlns:a16="http://schemas.microsoft.com/office/drawing/2014/main" id="{9C5A04AA-A50B-457A-A783-D941E78BCCDF}"/>
              </a:ext>
            </a:extLst>
          </p:cNvPr>
          <p:cNvSpPr/>
          <p:nvPr/>
        </p:nvSpPr>
        <p:spPr>
          <a:xfrm>
            <a:off x="4899231" y="1776200"/>
            <a:ext cx="544044" cy="49832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9" name="Rounded Rectangle 10">
            <a:extLst>
              <a:ext uri="{FF2B5EF4-FFF2-40B4-BE49-F238E27FC236}">
                <a16:creationId xmlns:a16="http://schemas.microsoft.com/office/drawing/2014/main" id="{B55467B8-5BFB-46FE-82D2-AA896BC192F1}"/>
              </a:ext>
            </a:extLst>
          </p:cNvPr>
          <p:cNvSpPr/>
          <p:nvPr/>
        </p:nvSpPr>
        <p:spPr>
          <a:xfrm>
            <a:off x="8699860" y="2718739"/>
            <a:ext cx="338880" cy="448469"/>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0" name="Rounded Rectangle 32">
            <a:extLst>
              <a:ext uri="{FF2B5EF4-FFF2-40B4-BE49-F238E27FC236}">
                <a16:creationId xmlns:a16="http://schemas.microsoft.com/office/drawing/2014/main" id="{A7C45BCB-0B8E-4E0E-842A-DD554B68B1C0}"/>
              </a:ext>
            </a:extLst>
          </p:cNvPr>
          <p:cNvSpPr/>
          <p:nvPr/>
        </p:nvSpPr>
        <p:spPr>
          <a:xfrm>
            <a:off x="10198078" y="3727148"/>
            <a:ext cx="447529" cy="44752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1" name="Trapezoid 13">
            <a:extLst>
              <a:ext uri="{FF2B5EF4-FFF2-40B4-BE49-F238E27FC236}">
                <a16:creationId xmlns:a16="http://schemas.microsoft.com/office/drawing/2014/main" id="{EAB635DE-58EF-4585-A0F5-0790A1957A5B}"/>
              </a:ext>
            </a:extLst>
          </p:cNvPr>
          <p:cNvSpPr/>
          <p:nvPr/>
        </p:nvSpPr>
        <p:spPr>
          <a:xfrm>
            <a:off x="5776999" y="2739003"/>
            <a:ext cx="482451" cy="40794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2" name="Rounded Rectangle 7">
            <a:extLst>
              <a:ext uri="{FF2B5EF4-FFF2-40B4-BE49-F238E27FC236}">
                <a16:creationId xmlns:a16="http://schemas.microsoft.com/office/drawing/2014/main" id="{890A206E-8EB0-46CB-87E5-BB62DA827BE4}"/>
              </a:ext>
            </a:extLst>
          </p:cNvPr>
          <p:cNvSpPr/>
          <p:nvPr/>
        </p:nvSpPr>
        <p:spPr>
          <a:xfrm>
            <a:off x="8084339" y="2729225"/>
            <a:ext cx="247028" cy="427500"/>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3" name="Rectangle 18">
            <a:extLst>
              <a:ext uri="{FF2B5EF4-FFF2-40B4-BE49-F238E27FC236}">
                <a16:creationId xmlns:a16="http://schemas.microsoft.com/office/drawing/2014/main" id="{D8BFBE69-EC90-491A-A905-789398F4B3A8}"/>
              </a:ext>
            </a:extLst>
          </p:cNvPr>
          <p:cNvSpPr/>
          <p:nvPr/>
        </p:nvSpPr>
        <p:spPr>
          <a:xfrm>
            <a:off x="6627943" y="2765347"/>
            <a:ext cx="447131" cy="35525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4" name="Rounded Rectangle 25">
            <a:extLst>
              <a:ext uri="{FF2B5EF4-FFF2-40B4-BE49-F238E27FC236}">
                <a16:creationId xmlns:a16="http://schemas.microsoft.com/office/drawing/2014/main" id="{4572E89B-D1A8-4A73-807F-C57BE0137D47}"/>
              </a:ext>
            </a:extLst>
          </p:cNvPr>
          <p:cNvSpPr/>
          <p:nvPr/>
        </p:nvSpPr>
        <p:spPr>
          <a:xfrm>
            <a:off x="7443567" y="2751549"/>
            <a:ext cx="272279" cy="382848"/>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5" name="Chord 14">
            <a:extLst>
              <a:ext uri="{FF2B5EF4-FFF2-40B4-BE49-F238E27FC236}">
                <a16:creationId xmlns:a16="http://schemas.microsoft.com/office/drawing/2014/main" id="{55CB0732-5078-415F-A13A-7992B69C1679}"/>
              </a:ext>
            </a:extLst>
          </p:cNvPr>
          <p:cNvSpPr/>
          <p:nvPr/>
        </p:nvSpPr>
        <p:spPr>
          <a:xfrm>
            <a:off x="6319441" y="5468018"/>
            <a:ext cx="466785" cy="589045"/>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6" name="Rounded Rectangle 6">
            <a:extLst>
              <a:ext uri="{FF2B5EF4-FFF2-40B4-BE49-F238E27FC236}">
                <a16:creationId xmlns:a16="http://schemas.microsoft.com/office/drawing/2014/main" id="{11DB8BB9-D675-470D-AC1D-C9EF80405172}"/>
              </a:ext>
            </a:extLst>
          </p:cNvPr>
          <p:cNvSpPr/>
          <p:nvPr/>
        </p:nvSpPr>
        <p:spPr>
          <a:xfrm>
            <a:off x="4945806" y="2678354"/>
            <a:ext cx="462700" cy="470421"/>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7" name="Oval 66">
            <a:extLst>
              <a:ext uri="{FF2B5EF4-FFF2-40B4-BE49-F238E27FC236}">
                <a16:creationId xmlns:a16="http://schemas.microsoft.com/office/drawing/2014/main" id="{64136ECC-E882-4D1E-8298-06A6A02A6E1A}"/>
              </a:ext>
            </a:extLst>
          </p:cNvPr>
          <p:cNvSpPr/>
          <p:nvPr/>
        </p:nvSpPr>
        <p:spPr>
          <a:xfrm rot="20700000">
            <a:off x="6517569" y="3736936"/>
            <a:ext cx="499603" cy="427949"/>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8" name="Isosceles Triangle 13">
            <a:extLst>
              <a:ext uri="{FF2B5EF4-FFF2-40B4-BE49-F238E27FC236}">
                <a16:creationId xmlns:a16="http://schemas.microsoft.com/office/drawing/2014/main" id="{A54A6140-C0D9-4440-A5D4-E05BC900724C}"/>
              </a:ext>
            </a:extLst>
          </p:cNvPr>
          <p:cNvSpPr/>
          <p:nvPr/>
        </p:nvSpPr>
        <p:spPr>
          <a:xfrm rot="10800000">
            <a:off x="5653167" y="5423040"/>
            <a:ext cx="342867" cy="679000"/>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9" name="Smiley Face 14">
            <a:extLst>
              <a:ext uri="{FF2B5EF4-FFF2-40B4-BE49-F238E27FC236}">
                <a16:creationId xmlns:a16="http://schemas.microsoft.com/office/drawing/2014/main" id="{BD37565A-D14C-4133-B9E1-D7F8BF1C6551}"/>
              </a:ext>
            </a:extLst>
          </p:cNvPr>
          <p:cNvSpPr/>
          <p:nvPr/>
        </p:nvSpPr>
        <p:spPr>
          <a:xfrm>
            <a:off x="7864738" y="5507617"/>
            <a:ext cx="509849" cy="509849"/>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0" name="Smiley Face 12">
            <a:extLst>
              <a:ext uri="{FF2B5EF4-FFF2-40B4-BE49-F238E27FC236}">
                <a16:creationId xmlns:a16="http://schemas.microsoft.com/office/drawing/2014/main" id="{7F01996A-EF70-44A8-AD2D-1E270513DCED}"/>
              </a:ext>
            </a:extLst>
          </p:cNvPr>
          <p:cNvSpPr/>
          <p:nvPr/>
        </p:nvSpPr>
        <p:spPr>
          <a:xfrm>
            <a:off x="10180802" y="5507617"/>
            <a:ext cx="509849" cy="509849"/>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1" name="Smiley Face 15">
            <a:extLst>
              <a:ext uri="{FF2B5EF4-FFF2-40B4-BE49-F238E27FC236}">
                <a16:creationId xmlns:a16="http://schemas.microsoft.com/office/drawing/2014/main" id="{7DB0A6EE-0534-4660-BA3C-A3E8C9FF112F}"/>
              </a:ext>
            </a:extLst>
          </p:cNvPr>
          <p:cNvSpPr/>
          <p:nvPr/>
        </p:nvSpPr>
        <p:spPr>
          <a:xfrm>
            <a:off x="8640488" y="5510413"/>
            <a:ext cx="504257" cy="504257"/>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2" name="Oval 37">
            <a:extLst>
              <a:ext uri="{FF2B5EF4-FFF2-40B4-BE49-F238E27FC236}">
                <a16:creationId xmlns:a16="http://schemas.microsoft.com/office/drawing/2014/main" id="{1430B71C-D580-4CA6-A442-26AED5FAE293}"/>
              </a:ext>
            </a:extLst>
          </p:cNvPr>
          <p:cNvSpPr/>
          <p:nvPr/>
        </p:nvSpPr>
        <p:spPr>
          <a:xfrm>
            <a:off x="10956552" y="5504518"/>
            <a:ext cx="516045" cy="516045"/>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3" name="Smiley Face 14">
            <a:extLst>
              <a:ext uri="{FF2B5EF4-FFF2-40B4-BE49-F238E27FC236}">
                <a16:creationId xmlns:a16="http://schemas.microsoft.com/office/drawing/2014/main" id="{77504E11-68B3-460A-979B-D56E2900C922}"/>
              </a:ext>
            </a:extLst>
          </p:cNvPr>
          <p:cNvSpPr/>
          <p:nvPr/>
        </p:nvSpPr>
        <p:spPr>
          <a:xfrm>
            <a:off x="9410645" y="5510413"/>
            <a:ext cx="504257" cy="50425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4" name="Rectangle 16">
            <a:extLst>
              <a:ext uri="{FF2B5EF4-FFF2-40B4-BE49-F238E27FC236}">
                <a16:creationId xmlns:a16="http://schemas.microsoft.com/office/drawing/2014/main" id="{EE8124F3-717D-48CF-A47F-1E6B4110895D}"/>
              </a:ext>
            </a:extLst>
          </p:cNvPr>
          <p:cNvSpPr/>
          <p:nvPr/>
        </p:nvSpPr>
        <p:spPr>
          <a:xfrm rot="2700000">
            <a:off x="5778347" y="3633082"/>
            <a:ext cx="354560" cy="63566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5" name="Rectangle 9">
            <a:extLst>
              <a:ext uri="{FF2B5EF4-FFF2-40B4-BE49-F238E27FC236}">
                <a16:creationId xmlns:a16="http://schemas.microsoft.com/office/drawing/2014/main" id="{444E6227-4972-4DE6-BEB0-C3FC42991182}"/>
              </a:ext>
            </a:extLst>
          </p:cNvPr>
          <p:cNvSpPr/>
          <p:nvPr/>
        </p:nvSpPr>
        <p:spPr>
          <a:xfrm>
            <a:off x="4936519" y="3655934"/>
            <a:ext cx="480167" cy="44947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6" name="Round Same Side Corner Rectangle 6">
            <a:extLst>
              <a:ext uri="{FF2B5EF4-FFF2-40B4-BE49-F238E27FC236}">
                <a16:creationId xmlns:a16="http://schemas.microsoft.com/office/drawing/2014/main" id="{11207448-F26A-4EF1-8764-2D6798600849}"/>
              </a:ext>
            </a:extLst>
          </p:cNvPr>
          <p:cNvSpPr/>
          <p:nvPr/>
        </p:nvSpPr>
        <p:spPr>
          <a:xfrm rot="2700000">
            <a:off x="7283792" y="5414426"/>
            <a:ext cx="173661" cy="696229"/>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7" name="Frame 17">
            <a:extLst>
              <a:ext uri="{FF2B5EF4-FFF2-40B4-BE49-F238E27FC236}">
                <a16:creationId xmlns:a16="http://schemas.microsoft.com/office/drawing/2014/main" id="{1278BF84-DDF3-43F8-88E4-A0F28E4079EF}"/>
              </a:ext>
            </a:extLst>
          </p:cNvPr>
          <p:cNvSpPr/>
          <p:nvPr/>
        </p:nvSpPr>
        <p:spPr>
          <a:xfrm>
            <a:off x="4913811" y="4628559"/>
            <a:ext cx="462700" cy="46270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08" name="Rounded Rectangle 5">
            <a:extLst>
              <a:ext uri="{FF2B5EF4-FFF2-40B4-BE49-F238E27FC236}">
                <a16:creationId xmlns:a16="http://schemas.microsoft.com/office/drawing/2014/main" id="{B5A177C8-7AB0-4E40-873A-70F231B3FA06}"/>
              </a:ext>
            </a:extLst>
          </p:cNvPr>
          <p:cNvSpPr/>
          <p:nvPr/>
        </p:nvSpPr>
        <p:spPr>
          <a:xfrm flipH="1">
            <a:off x="10127806" y="2753447"/>
            <a:ext cx="459495" cy="379055"/>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9" name="Teardrop 1">
            <a:extLst>
              <a:ext uri="{FF2B5EF4-FFF2-40B4-BE49-F238E27FC236}">
                <a16:creationId xmlns:a16="http://schemas.microsoft.com/office/drawing/2014/main" id="{45BBC696-75E7-44AB-A411-9B80C52FFE5A}"/>
              </a:ext>
            </a:extLst>
          </p:cNvPr>
          <p:cNvSpPr/>
          <p:nvPr/>
        </p:nvSpPr>
        <p:spPr>
          <a:xfrm rot="18805991">
            <a:off x="10149907" y="1829456"/>
            <a:ext cx="502483" cy="49724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10" name="Rectangle 130">
            <a:extLst>
              <a:ext uri="{FF2B5EF4-FFF2-40B4-BE49-F238E27FC236}">
                <a16:creationId xmlns:a16="http://schemas.microsoft.com/office/drawing/2014/main" id="{F7759672-254A-46D2-98DF-B919494C603A}"/>
              </a:ext>
            </a:extLst>
          </p:cNvPr>
          <p:cNvSpPr/>
          <p:nvPr/>
        </p:nvSpPr>
        <p:spPr>
          <a:xfrm>
            <a:off x="10883929" y="1829516"/>
            <a:ext cx="495867" cy="49811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1" name="Right Triangle 17">
            <a:extLst>
              <a:ext uri="{FF2B5EF4-FFF2-40B4-BE49-F238E27FC236}">
                <a16:creationId xmlns:a16="http://schemas.microsoft.com/office/drawing/2014/main" id="{5B989D8F-E127-48E7-B329-C52CA522C191}"/>
              </a:ext>
            </a:extLst>
          </p:cNvPr>
          <p:cNvSpPr>
            <a:spLocks noChangeAspect="1"/>
          </p:cNvSpPr>
          <p:nvPr/>
        </p:nvSpPr>
        <p:spPr>
          <a:xfrm>
            <a:off x="9454956" y="4596335"/>
            <a:ext cx="435379" cy="518400"/>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2" name="Right Triangle 17">
            <a:extLst>
              <a:ext uri="{FF2B5EF4-FFF2-40B4-BE49-F238E27FC236}">
                <a16:creationId xmlns:a16="http://schemas.microsoft.com/office/drawing/2014/main" id="{D61B263F-9E2B-4D6D-AE92-C6B011C62C98}"/>
              </a:ext>
            </a:extLst>
          </p:cNvPr>
          <p:cNvSpPr>
            <a:spLocks noChangeAspect="1"/>
          </p:cNvSpPr>
          <p:nvPr/>
        </p:nvSpPr>
        <p:spPr>
          <a:xfrm>
            <a:off x="8658184" y="4596335"/>
            <a:ext cx="435379" cy="518400"/>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3" name="Right Triangle 17">
            <a:extLst>
              <a:ext uri="{FF2B5EF4-FFF2-40B4-BE49-F238E27FC236}">
                <a16:creationId xmlns:a16="http://schemas.microsoft.com/office/drawing/2014/main" id="{5E5AE7B0-988E-44BF-89EA-013033086F96}"/>
              </a:ext>
            </a:extLst>
          </p:cNvPr>
          <p:cNvSpPr>
            <a:spLocks noChangeAspect="1"/>
          </p:cNvSpPr>
          <p:nvPr/>
        </p:nvSpPr>
        <p:spPr>
          <a:xfrm>
            <a:off x="10251728" y="4596335"/>
            <a:ext cx="435379" cy="518400"/>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4" name="Oval 44">
            <a:extLst>
              <a:ext uri="{FF2B5EF4-FFF2-40B4-BE49-F238E27FC236}">
                <a16:creationId xmlns:a16="http://schemas.microsoft.com/office/drawing/2014/main" id="{94195A6D-E3B2-4E10-BD54-AC5E4FED7A15}"/>
              </a:ext>
            </a:extLst>
          </p:cNvPr>
          <p:cNvSpPr>
            <a:spLocks noChangeAspect="1"/>
          </p:cNvSpPr>
          <p:nvPr/>
        </p:nvSpPr>
        <p:spPr>
          <a:xfrm>
            <a:off x="11048500" y="4596335"/>
            <a:ext cx="435379" cy="518400"/>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384920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altLang="ko-KR" dirty="0"/>
              <a:t>Fully Editable Icon Sets : B</a:t>
            </a:r>
            <a:endParaRPr lang="ko-KR" altLang="en-US" dirty="0"/>
          </a:p>
        </p:txBody>
      </p:sp>
      <p:sp>
        <p:nvSpPr>
          <p:cNvPr id="48" name="TextBox 47">
            <a:extLst>
              <a:ext uri="{FF2B5EF4-FFF2-40B4-BE49-F238E27FC236}">
                <a16:creationId xmlns:a16="http://schemas.microsoft.com/office/drawing/2014/main" id="{4498F118-A499-4B21-B862-4AD590EA9D7F}"/>
              </a:ext>
            </a:extLst>
          </p:cNvPr>
          <p:cNvSpPr txBox="1"/>
          <p:nvPr/>
        </p:nvSpPr>
        <p:spPr>
          <a:xfrm>
            <a:off x="948939" y="1909175"/>
            <a:ext cx="2976331" cy="584775"/>
          </a:xfrm>
          <a:prstGeom prst="rect">
            <a:avLst/>
          </a:prstGeom>
          <a:noFill/>
        </p:spPr>
        <p:txBody>
          <a:bodyPr wrap="square" rtlCol="0" anchor="ctr">
            <a:spAutoFit/>
          </a:bodyPr>
          <a:lstStyle/>
          <a:p>
            <a:r>
              <a:rPr lang="en-US" altLang="ko-KR" sz="1600" b="1" dirty="0">
                <a:solidFill>
                  <a:schemeClr val="bg1"/>
                </a:solidFill>
                <a:latin typeface="Arial" pitchFamily="34" charset="0"/>
                <a:cs typeface="Arial" pitchFamily="34" charset="0"/>
              </a:rPr>
              <a:t>You can Resize without losing quality</a:t>
            </a:r>
            <a:endParaRPr lang="ko-KR" altLang="en-US" sz="1600" b="1" dirty="0">
              <a:solidFill>
                <a:schemeClr val="bg1"/>
              </a:solidFill>
              <a:latin typeface="Arial" pitchFamily="34" charset="0"/>
              <a:cs typeface="Arial" pitchFamily="34" charset="0"/>
            </a:endParaRPr>
          </a:p>
        </p:txBody>
      </p:sp>
      <p:sp>
        <p:nvSpPr>
          <p:cNvPr id="49" name="TextBox 48">
            <a:extLst>
              <a:ext uri="{FF2B5EF4-FFF2-40B4-BE49-F238E27FC236}">
                <a16:creationId xmlns:a16="http://schemas.microsoft.com/office/drawing/2014/main" id="{05678D4C-A154-419A-8044-17CD223A0494}"/>
              </a:ext>
            </a:extLst>
          </p:cNvPr>
          <p:cNvSpPr txBox="1"/>
          <p:nvPr/>
        </p:nvSpPr>
        <p:spPr>
          <a:xfrm>
            <a:off x="948939" y="2592171"/>
            <a:ext cx="2976331" cy="584775"/>
          </a:xfrm>
          <a:prstGeom prst="rect">
            <a:avLst/>
          </a:prstGeom>
          <a:noFill/>
        </p:spPr>
        <p:txBody>
          <a:bodyPr wrap="square" rtlCol="0" anchor="ctr">
            <a:spAutoFit/>
          </a:bodyPr>
          <a:lstStyle/>
          <a:p>
            <a:r>
              <a:rPr lang="en-US" altLang="ko-KR" sz="1600" b="1" dirty="0">
                <a:solidFill>
                  <a:schemeClr val="bg1"/>
                </a:solidFill>
                <a:latin typeface="Arial" pitchFamily="34" charset="0"/>
                <a:cs typeface="Arial" pitchFamily="34" charset="0"/>
              </a:rPr>
              <a:t>You can Change Fill Color &amp;</a:t>
            </a:r>
          </a:p>
          <a:p>
            <a:r>
              <a:rPr lang="en-US" altLang="ko-KR" sz="1600" b="1" dirty="0">
                <a:solidFill>
                  <a:schemeClr val="bg1"/>
                </a:solidFill>
                <a:latin typeface="Arial" pitchFamily="34" charset="0"/>
                <a:cs typeface="Arial" pitchFamily="34" charset="0"/>
              </a:rPr>
              <a:t>Line Color</a:t>
            </a:r>
            <a:endParaRPr lang="ko-KR" altLang="en-US" sz="1600" b="1" dirty="0">
              <a:solidFill>
                <a:schemeClr val="bg1"/>
              </a:solidFill>
              <a:latin typeface="Arial" pitchFamily="34" charset="0"/>
              <a:cs typeface="Arial" pitchFamily="34" charset="0"/>
            </a:endParaRPr>
          </a:p>
        </p:txBody>
      </p:sp>
      <p:sp>
        <p:nvSpPr>
          <p:cNvPr id="51" name="TextBox 50">
            <a:extLst>
              <a:ext uri="{FF2B5EF4-FFF2-40B4-BE49-F238E27FC236}">
                <a16:creationId xmlns:a16="http://schemas.microsoft.com/office/drawing/2014/main" id="{9689410B-7998-49A7-884A-73F8E4A21EE4}"/>
              </a:ext>
            </a:extLst>
          </p:cNvPr>
          <p:cNvSpPr txBox="1"/>
          <p:nvPr/>
        </p:nvSpPr>
        <p:spPr>
          <a:xfrm>
            <a:off x="948939" y="4116464"/>
            <a:ext cx="3167419" cy="1569660"/>
          </a:xfrm>
          <a:prstGeom prst="rect">
            <a:avLst/>
          </a:prstGeom>
          <a:noFill/>
        </p:spPr>
        <p:txBody>
          <a:bodyPr wrap="square" rtlCol="0" anchor="ctr">
            <a:spAutoFit/>
          </a:bodyPr>
          <a:lstStyle/>
          <a:p>
            <a:r>
              <a:rPr lang="en-US" altLang="ko-KR" sz="3200" b="1" dirty="0">
                <a:solidFill>
                  <a:schemeClr val="bg1"/>
                </a:solidFill>
                <a:cs typeface="Arial" pitchFamily="34" charset="0"/>
              </a:rPr>
              <a:t>FREE </a:t>
            </a:r>
          </a:p>
          <a:p>
            <a:r>
              <a:rPr lang="en-US" altLang="zh-CN" sz="3200" b="1" dirty="0">
                <a:solidFill>
                  <a:schemeClr val="bg1"/>
                </a:solidFill>
                <a:cs typeface="Arial" pitchFamily="34" charset="0"/>
              </a:rPr>
              <a:t>POWERPOINT</a:t>
            </a:r>
            <a:r>
              <a:rPr lang="en-US" altLang="ko-KR" sz="3200" b="1" dirty="0">
                <a:solidFill>
                  <a:schemeClr val="bg1"/>
                </a:solidFill>
                <a:cs typeface="Arial" pitchFamily="34" charset="0"/>
              </a:rPr>
              <a:t> TEMPLATES</a:t>
            </a:r>
          </a:p>
        </p:txBody>
      </p:sp>
      <p:sp>
        <p:nvSpPr>
          <p:cNvPr id="97" name="Isosceles Triangle 68">
            <a:extLst>
              <a:ext uri="{FF2B5EF4-FFF2-40B4-BE49-F238E27FC236}">
                <a16:creationId xmlns:a16="http://schemas.microsoft.com/office/drawing/2014/main" id="{C692AC20-037B-463D-966D-2856F62E76DD}"/>
              </a:ext>
            </a:extLst>
          </p:cNvPr>
          <p:cNvSpPr/>
          <p:nvPr/>
        </p:nvSpPr>
        <p:spPr>
          <a:xfrm rot="10800000">
            <a:off x="8102137" y="4573495"/>
            <a:ext cx="206632" cy="64349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8" name="Rectangle 9">
            <a:extLst>
              <a:ext uri="{FF2B5EF4-FFF2-40B4-BE49-F238E27FC236}">
                <a16:creationId xmlns:a16="http://schemas.microsoft.com/office/drawing/2014/main" id="{69EAB4AC-CD81-4677-B899-06FB5FAECCA5}"/>
              </a:ext>
            </a:extLst>
          </p:cNvPr>
          <p:cNvSpPr/>
          <p:nvPr/>
        </p:nvSpPr>
        <p:spPr>
          <a:xfrm>
            <a:off x="8629811" y="4647788"/>
            <a:ext cx="495709" cy="49490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9" name="Isosceles Triangle 8">
            <a:extLst>
              <a:ext uri="{FF2B5EF4-FFF2-40B4-BE49-F238E27FC236}">
                <a16:creationId xmlns:a16="http://schemas.microsoft.com/office/drawing/2014/main" id="{CD23E3F1-E2DD-41E9-A492-E08967771EDD}"/>
              </a:ext>
            </a:extLst>
          </p:cNvPr>
          <p:cNvSpPr/>
          <p:nvPr/>
        </p:nvSpPr>
        <p:spPr>
          <a:xfrm rot="16200000">
            <a:off x="4813460" y="3659842"/>
            <a:ext cx="415832" cy="49578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0" name="Donut 8">
            <a:extLst>
              <a:ext uri="{FF2B5EF4-FFF2-40B4-BE49-F238E27FC236}">
                <a16:creationId xmlns:a16="http://schemas.microsoft.com/office/drawing/2014/main" id="{76465097-E922-46E2-B251-BBC0EA60CD70}"/>
              </a:ext>
            </a:extLst>
          </p:cNvPr>
          <p:cNvSpPr/>
          <p:nvPr/>
        </p:nvSpPr>
        <p:spPr>
          <a:xfrm>
            <a:off x="9603126" y="3635665"/>
            <a:ext cx="455217" cy="544131"/>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1" name="Freeform 18">
            <a:extLst>
              <a:ext uri="{FF2B5EF4-FFF2-40B4-BE49-F238E27FC236}">
                <a16:creationId xmlns:a16="http://schemas.microsoft.com/office/drawing/2014/main" id="{71DA4CE2-CAF8-4788-BA78-8A7D8B1F3961}"/>
              </a:ext>
            </a:extLst>
          </p:cNvPr>
          <p:cNvSpPr/>
          <p:nvPr/>
        </p:nvSpPr>
        <p:spPr>
          <a:xfrm>
            <a:off x="10192778" y="4702058"/>
            <a:ext cx="478725" cy="38636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2" name="Oval 7">
            <a:extLst>
              <a:ext uri="{FF2B5EF4-FFF2-40B4-BE49-F238E27FC236}">
                <a16:creationId xmlns:a16="http://schemas.microsoft.com/office/drawing/2014/main" id="{C2405C1E-9542-4A62-A12D-4BE168228C0B}"/>
              </a:ext>
            </a:extLst>
          </p:cNvPr>
          <p:cNvSpPr/>
          <p:nvPr/>
        </p:nvSpPr>
        <p:spPr>
          <a:xfrm>
            <a:off x="10330715" y="3666881"/>
            <a:ext cx="481703" cy="48170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3" name="Freeform 20">
            <a:extLst>
              <a:ext uri="{FF2B5EF4-FFF2-40B4-BE49-F238E27FC236}">
                <a16:creationId xmlns:a16="http://schemas.microsoft.com/office/drawing/2014/main" id="{910A5CCB-2B2B-4C0C-AB79-A2FA4CDF2115}"/>
              </a:ext>
            </a:extLst>
          </p:cNvPr>
          <p:cNvSpPr/>
          <p:nvPr/>
        </p:nvSpPr>
        <p:spPr>
          <a:xfrm>
            <a:off x="11029103" y="5549559"/>
            <a:ext cx="502227" cy="53674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4" name="Rounded Rectangle 25">
            <a:extLst>
              <a:ext uri="{FF2B5EF4-FFF2-40B4-BE49-F238E27FC236}">
                <a16:creationId xmlns:a16="http://schemas.microsoft.com/office/drawing/2014/main" id="{850DEBF6-997F-4777-B74A-0A42E2CDE3A1}"/>
              </a:ext>
            </a:extLst>
          </p:cNvPr>
          <p:cNvSpPr/>
          <p:nvPr/>
        </p:nvSpPr>
        <p:spPr>
          <a:xfrm>
            <a:off x="11005438" y="2729635"/>
            <a:ext cx="549557" cy="40273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5" name="Block Arc 41">
            <a:extLst>
              <a:ext uri="{FF2B5EF4-FFF2-40B4-BE49-F238E27FC236}">
                <a16:creationId xmlns:a16="http://schemas.microsoft.com/office/drawing/2014/main" id="{C742B2C9-EC55-49E8-8782-4D337B636CCD}"/>
              </a:ext>
            </a:extLst>
          </p:cNvPr>
          <p:cNvSpPr/>
          <p:nvPr/>
        </p:nvSpPr>
        <p:spPr>
          <a:xfrm>
            <a:off x="9583420" y="5550887"/>
            <a:ext cx="527409" cy="5340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6" name="Round Same Side Corner Rectangle 11">
            <a:extLst>
              <a:ext uri="{FF2B5EF4-FFF2-40B4-BE49-F238E27FC236}">
                <a16:creationId xmlns:a16="http://schemas.microsoft.com/office/drawing/2014/main" id="{B0A6A0BA-12A9-4F43-8861-52075AA126DB}"/>
              </a:ext>
            </a:extLst>
          </p:cNvPr>
          <p:cNvSpPr/>
          <p:nvPr/>
        </p:nvSpPr>
        <p:spPr>
          <a:xfrm rot="9900000">
            <a:off x="10290120" y="1694305"/>
            <a:ext cx="542897" cy="4610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7" name="Donut 39">
            <a:extLst>
              <a:ext uri="{FF2B5EF4-FFF2-40B4-BE49-F238E27FC236}">
                <a16:creationId xmlns:a16="http://schemas.microsoft.com/office/drawing/2014/main" id="{191760F2-FBF7-48C8-A78F-31389395C4A9}"/>
              </a:ext>
            </a:extLst>
          </p:cNvPr>
          <p:cNvSpPr/>
          <p:nvPr/>
        </p:nvSpPr>
        <p:spPr>
          <a:xfrm>
            <a:off x="4707659" y="4625819"/>
            <a:ext cx="538843" cy="53884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8" name="Freeform 25">
            <a:extLst>
              <a:ext uri="{FF2B5EF4-FFF2-40B4-BE49-F238E27FC236}">
                <a16:creationId xmlns:a16="http://schemas.microsoft.com/office/drawing/2014/main" id="{CAAA6178-F4E0-4D32-B062-4E1CEC611C49}"/>
              </a:ext>
            </a:extLst>
          </p:cNvPr>
          <p:cNvSpPr/>
          <p:nvPr/>
        </p:nvSpPr>
        <p:spPr>
          <a:xfrm>
            <a:off x="8939537" y="3665680"/>
            <a:ext cx="391216" cy="48410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9" name="Rectangle 36">
            <a:extLst>
              <a:ext uri="{FF2B5EF4-FFF2-40B4-BE49-F238E27FC236}">
                <a16:creationId xmlns:a16="http://schemas.microsoft.com/office/drawing/2014/main" id="{7BB14088-86F4-44BD-8760-62160D72F890}"/>
              </a:ext>
            </a:extLst>
          </p:cNvPr>
          <p:cNvSpPr/>
          <p:nvPr/>
        </p:nvSpPr>
        <p:spPr>
          <a:xfrm>
            <a:off x="5567543" y="4665878"/>
            <a:ext cx="548767" cy="4587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0" name="Rounded Rectangle 27">
            <a:extLst>
              <a:ext uri="{FF2B5EF4-FFF2-40B4-BE49-F238E27FC236}">
                <a16:creationId xmlns:a16="http://schemas.microsoft.com/office/drawing/2014/main" id="{403FB4AF-9235-4421-9276-6EE998F28911}"/>
              </a:ext>
            </a:extLst>
          </p:cNvPr>
          <p:cNvSpPr/>
          <p:nvPr/>
        </p:nvSpPr>
        <p:spPr>
          <a:xfrm>
            <a:off x="8518317" y="1707187"/>
            <a:ext cx="566723" cy="4353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1" name="Rounded Rectangle 7">
            <a:extLst>
              <a:ext uri="{FF2B5EF4-FFF2-40B4-BE49-F238E27FC236}">
                <a16:creationId xmlns:a16="http://schemas.microsoft.com/office/drawing/2014/main" id="{ECB1B772-5B55-4868-B47B-2E99355362A7}"/>
              </a:ext>
            </a:extLst>
          </p:cNvPr>
          <p:cNvSpPr/>
          <p:nvPr/>
        </p:nvSpPr>
        <p:spPr>
          <a:xfrm>
            <a:off x="9399490" y="1676228"/>
            <a:ext cx="576180" cy="4972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2" name="Chord 15">
            <a:extLst>
              <a:ext uri="{FF2B5EF4-FFF2-40B4-BE49-F238E27FC236}">
                <a16:creationId xmlns:a16="http://schemas.microsoft.com/office/drawing/2014/main" id="{B03FC901-7790-409A-B229-E6E873056567}"/>
              </a:ext>
            </a:extLst>
          </p:cNvPr>
          <p:cNvSpPr/>
          <p:nvPr/>
        </p:nvSpPr>
        <p:spPr>
          <a:xfrm>
            <a:off x="11147467" y="1635416"/>
            <a:ext cx="265500" cy="578861"/>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3" name="Rectangle 16">
            <a:extLst>
              <a:ext uri="{FF2B5EF4-FFF2-40B4-BE49-F238E27FC236}">
                <a16:creationId xmlns:a16="http://schemas.microsoft.com/office/drawing/2014/main" id="{E87F8649-8323-4D6A-8352-7D5C525ED499}"/>
              </a:ext>
            </a:extLst>
          </p:cNvPr>
          <p:cNvSpPr/>
          <p:nvPr/>
        </p:nvSpPr>
        <p:spPr>
          <a:xfrm>
            <a:off x="6437351" y="4705905"/>
            <a:ext cx="576180" cy="37867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4" name="Rounded Rectangle 6">
            <a:extLst>
              <a:ext uri="{FF2B5EF4-FFF2-40B4-BE49-F238E27FC236}">
                <a16:creationId xmlns:a16="http://schemas.microsoft.com/office/drawing/2014/main" id="{5C396F5D-F3D2-496A-9F49-9DAACF8975FF}"/>
              </a:ext>
            </a:extLst>
          </p:cNvPr>
          <p:cNvSpPr/>
          <p:nvPr/>
        </p:nvSpPr>
        <p:spPr>
          <a:xfrm>
            <a:off x="5541639" y="3768745"/>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5" name="Rounded Rectangle 6">
            <a:extLst>
              <a:ext uri="{FF2B5EF4-FFF2-40B4-BE49-F238E27FC236}">
                <a16:creationId xmlns:a16="http://schemas.microsoft.com/office/drawing/2014/main" id="{E56D2ACD-6D66-4257-A6DF-718A7F293D0E}"/>
              </a:ext>
            </a:extLst>
          </p:cNvPr>
          <p:cNvSpPr/>
          <p:nvPr/>
        </p:nvSpPr>
        <p:spPr>
          <a:xfrm>
            <a:off x="6391114" y="3768745"/>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6" name="Rounded Rectangle 6">
            <a:extLst>
              <a:ext uri="{FF2B5EF4-FFF2-40B4-BE49-F238E27FC236}">
                <a16:creationId xmlns:a16="http://schemas.microsoft.com/office/drawing/2014/main" id="{F81CB714-0336-42CE-8DA0-71106759B212}"/>
              </a:ext>
            </a:extLst>
          </p:cNvPr>
          <p:cNvSpPr/>
          <p:nvPr/>
        </p:nvSpPr>
        <p:spPr>
          <a:xfrm>
            <a:off x="7240589" y="3768745"/>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7" name="Rounded Rectangle 6">
            <a:extLst>
              <a:ext uri="{FF2B5EF4-FFF2-40B4-BE49-F238E27FC236}">
                <a16:creationId xmlns:a16="http://schemas.microsoft.com/office/drawing/2014/main" id="{84FDBDB9-E7B9-4669-B5DA-B1E68D90DE3D}"/>
              </a:ext>
            </a:extLst>
          </p:cNvPr>
          <p:cNvSpPr/>
          <p:nvPr/>
        </p:nvSpPr>
        <p:spPr>
          <a:xfrm>
            <a:off x="8090063" y="3768745"/>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8" name="Teardrop 6">
            <a:extLst>
              <a:ext uri="{FF2B5EF4-FFF2-40B4-BE49-F238E27FC236}">
                <a16:creationId xmlns:a16="http://schemas.microsoft.com/office/drawing/2014/main" id="{65241009-5883-4937-A4C6-AE43C3AD0952}"/>
              </a:ext>
            </a:extLst>
          </p:cNvPr>
          <p:cNvSpPr/>
          <p:nvPr/>
        </p:nvSpPr>
        <p:spPr>
          <a:xfrm rot="8100000">
            <a:off x="11084787" y="3712302"/>
            <a:ext cx="390859" cy="39086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9" name="Donut 24">
            <a:extLst>
              <a:ext uri="{FF2B5EF4-FFF2-40B4-BE49-F238E27FC236}">
                <a16:creationId xmlns:a16="http://schemas.microsoft.com/office/drawing/2014/main" id="{8EE2A6C6-A048-4EF3-BFD3-16C924C76946}"/>
              </a:ext>
            </a:extLst>
          </p:cNvPr>
          <p:cNvSpPr/>
          <p:nvPr/>
        </p:nvSpPr>
        <p:spPr>
          <a:xfrm>
            <a:off x="6137588" y="2639582"/>
            <a:ext cx="578139" cy="5828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20" name="Chord 38">
            <a:extLst>
              <a:ext uri="{FF2B5EF4-FFF2-40B4-BE49-F238E27FC236}">
                <a16:creationId xmlns:a16="http://schemas.microsoft.com/office/drawing/2014/main" id="{26DD1361-24C9-4626-99FF-4C0A4B437A63}"/>
              </a:ext>
            </a:extLst>
          </p:cNvPr>
          <p:cNvSpPr/>
          <p:nvPr/>
        </p:nvSpPr>
        <p:spPr>
          <a:xfrm>
            <a:off x="7036236" y="2639090"/>
            <a:ext cx="454011" cy="58383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1" name="Heart 38">
            <a:extLst>
              <a:ext uri="{FF2B5EF4-FFF2-40B4-BE49-F238E27FC236}">
                <a16:creationId xmlns:a16="http://schemas.microsoft.com/office/drawing/2014/main" id="{39C9F67F-9D33-48FC-8854-AE7EFF107876}"/>
              </a:ext>
            </a:extLst>
          </p:cNvPr>
          <p:cNvSpPr/>
          <p:nvPr/>
        </p:nvSpPr>
        <p:spPr>
          <a:xfrm>
            <a:off x="7694294" y="1670061"/>
            <a:ext cx="509575" cy="5095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2" name="Round Same Side Corner Rectangle 19">
            <a:extLst>
              <a:ext uri="{FF2B5EF4-FFF2-40B4-BE49-F238E27FC236}">
                <a16:creationId xmlns:a16="http://schemas.microsoft.com/office/drawing/2014/main" id="{482F9721-1AF0-4D24-82EE-D8364A6BA7AA}"/>
              </a:ext>
            </a:extLst>
          </p:cNvPr>
          <p:cNvSpPr/>
          <p:nvPr/>
        </p:nvSpPr>
        <p:spPr>
          <a:xfrm>
            <a:off x="10377238" y="5579811"/>
            <a:ext cx="385457" cy="47624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3" name="Rectangle 23">
            <a:extLst>
              <a:ext uri="{FF2B5EF4-FFF2-40B4-BE49-F238E27FC236}">
                <a16:creationId xmlns:a16="http://schemas.microsoft.com/office/drawing/2014/main" id="{C1C95AE6-258C-433E-B844-962F6F8D7FA5}"/>
              </a:ext>
            </a:extLst>
          </p:cNvPr>
          <p:cNvSpPr/>
          <p:nvPr/>
        </p:nvSpPr>
        <p:spPr>
          <a:xfrm>
            <a:off x="4703940" y="5631210"/>
            <a:ext cx="634869" cy="37344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4" name="Oval 31">
            <a:extLst>
              <a:ext uri="{FF2B5EF4-FFF2-40B4-BE49-F238E27FC236}">
                <a16:creationId xmlns:a16="http://schemas.microsoft.com/office/drawing/2014/main" id="{ADB3A9A9-65BB-425E-B5D8-F1BFB7777A23}"/>
              </a:ext>
            </a:extLst>
          </p:cNvPr>
          <p:cNvSpPr/>
          <p:nvPr/>
        </p:nvSpPr>
        <p:spPr>
          <a:xfrm>
            <a:off x="8844670" y="5579539"/>
            <a:ext cx="472340" cy="47678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5" name="Rectangle 23">
            <a:extLst>
              <a:ext uri="{FF2B5EF4-FFF2-40B4-BE49-F238E27FC236}">
                <a16:creationId xmlns:a16="http://schemas.microsoft.com/office/drawing/2014/main" id="{8489585B-F909-4C5D-92E4-703532232E1B}"/>
              </a:ext>
            </a:extLst>
          </p:cNvPr>
          <p:cNvSpPr/>
          <p:nvPr/>
        </p:nvSpPr>
        <p:spPr>
          <a:xfrm>
            <a:off x="6315071" y="5609200"/>
            <a:ext cx="647771" cy="41746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6" name="Oval 31">
            <a:extLst>
              <a:ext uri="{FF2B5EF4-FFF2-40B4-BE49-F238E27FC236}">
                <a16:creationId xmlns:a16="http://schemas.microsoft.com/office/drawing/2014/main" id="{9E001AD0-005A-4DB6-9477-D948C23678B3}"/>
              </a:ext>
            </a:extLst>
          </p:cNvPr>
          <p:cNvSpPr/>
          <p:nvPr/>
        </p:nvSpPr>
        <p:spPr>
          <a:xfrm>
            <a:off x="7229251" y="5550129"/>
            <a:ext cx="542903" cy="53560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7" name="Teardrop 17">
            <a:extLst>
              <a:ext uri="{FF2B5EF4-FFF2-40B4-BE49-F238E27FC236}">
                <a16:creationId xmlns:a16="http://schemas.microsoft.com/office/drawing/2014/main" id="{81D2B469-8B15-4C14-8AC6-79E708EF3FE5}"/>
              </a:ext>
            </a:extLst>
          </p:cNvPr>
          <p:cNvSpPr/>
          <p:nvPr/>
        </p:nvSpPr>
        <p:spPr>
          <a:xfrm rot="18900000">
            <a:off x="5605219" y="5592727"/>
            <a:ext cx="443443" cy="45041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8" name="Rectangle 23">
            <a:extLst>
              <a:ext uri="{FF2B5EF4-FFF2-40B4-BE49-F238E27FC236}">
                <a16:creationId xmlns:a16="http://schemas.microsoft.com/office/drawing/2014/main" id="{96518934-CB22-4EC8-85E1-1BC1652A4F74}"/>
              </a:ext>
            </a:extLst>
          </p:cNvPr>
          <p:cNvSpPr/>
          <p:nvPr/>
        </p:nvSpPr>
        <p:spPr>
          <a:xfrm>
            <a:off x="8038564" y="5546489"/>
            <a:ext cx="539697" cy="542889"/>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9" name="Round Same Side Corner Rectangle 8">
            <a:extLst>
              <a:ext uri="{FF2B5EF4-FFF2-40B4-BE49-F238E27FC236}">
                <a16:creationId xmlns:a16="http://schemas.microsoft.com/office/drawing/2014/main" id="{4DC7AD97-A10C-432F-80E8-212A4AF0C796}"/>
              </a:ext>
            </a:extLst>
          </p:cNvPr>
          <p:cNvSpPr/>
          <p:nvPr/>
        </p:nvSpPr>
        <p:spPr>
          <a:xfrm>
            <a:off x="4903735" y="1615012"/>
            <a:ext cx="235280" cy="61966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0" name="Round Same Side Corner Rectangle 20">
            <a:extLst>
              <a:ext uri="{FF2B5EF4-FFF2-40B4-BE49-F238E27FC236}">
                <a16:creationId xmlns:a16="http://schemas.microsoft.com/office/drawing/2014/main" id="{1CEE5CC5-D0F9-4453-8571-2E4547DB6E62}"/>
              </a:ext>
            </a:extLst>
          </p:cNvPr>
          <p:cNvSpPr/>
          <p:nvPr/>
        </p:nvSpPr>
        <p:spPr>
          <a:xfrm rot="10800000">
            <a:off x="5453465" y="1612152"/>
            <a:ext cx="293172" cy="62539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1" name="Donut 87">
            <a:extLst>
              <a:ext uri="{FF2B5EF4-FFF2-40B4-BE49-F238E27FC236}">
                <a16:creationId xmlns:a16="http://schemas.microsoft.com/office/drawing/2014/main" id="{2B3DFCC9-5689-4A27-982D-29B314564BE2}"/>
              </a:ext>
            </a:extLst>
          </p:cNvPr>
          <p:cNvSpPr/>
          <p:nvPr/>
        </p:nvSpPr>
        <p:spPr>
          <a:xfrm>
            <a:off x="6061086" y="1698945"/>
            <a:ext cx="475295" cy="488452"/>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2" name="Donut 90">
            <a:extLst>
              <a:ext uri="{FF2B5EF4-FFF2-40B4-BE49-F238E27FC236}">
                <a16:creationId xmlns:a16="http://schemas.microsoft.com/office/drawing/2014/main" id="{610B2AF9-12CD-4FEE-BE7C-2CED6A425159}"/>
              </a:ext>
            </a:extLst>
          </p:cNvPr>
          <p:cNvSpPr/>
          <p:nvPr/>
        </p:nvSpPr>
        <p:spPr>
          <a:xfrm>
            <a:off x="6881713" y="1663306"/>
            <a:ext cx="498131" cy="509089"/>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3" name="Oval 6">
            <a:extLst>
              <a:ext uri="{FF2B5EF4-FFF2-40B4-BE49-F238E27FC236}">
                <a16:creationId xmlns:a16="http://schemas.microsoft.com/office/drawing/2014/main" id="{9A93F1FA-9EE7-42BF-84D7-8DF484E4805D}"/>
              </a:ext>
            </a:extLst>
          </p:cNvPr>
          <p:cNvSpPr/>
          <p:nvPr/>
        </p:nvSpPr>
        <p:spPr>
          <a:xfrm>
            <a:off x="7810757" y="2695709"/>
            <a:ext cx="475575" cy="470593"/>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4" name="Block Arc 25">
            <a:extLst>
              <a:ext uri="{FF2B5EF4-FFF2-40B4-BE49-F238E27FC236}">
                <a16:creationId xmlns:a16="http://schemas.microsoft.com/office/drawing/2014/main" id="{34553534-6A9A-4929-A9B3-CEBBA4B94DB3}"/>
              </a:ext>
            </a:extLst>
          </p:cNvPr>
          <p:cNvSpPr/>
          <p:nvPr/>
        </p:nvSpPr>
        <p:spPr>
          <a:xfrm>
            <a:off x="5489887" y="2694658"/>
            <a:ext cx="327192" cy="47269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5" name="Block Arc 31">
            <a:extLst>
              <a:ext uri="{FF2B5EF4-FFF2-40B4-BE49-F238E27FC236}">
                <a16:creationId xmlns:a16="http://schemas.microsoft.com/office/drawing/2014/main" id="{97B99C87-7B4A-486F-899B-5B7FE7F2577F}"/>
              </a:ext>
            </a:extLst>
          </p:cNvPr>
          <p:cNvSpPr/>
          <p:nvPr/>
        </p:nvSpPr>
        <p:spPr>
          <a:xfrm>
            <a:off x="8606841" y="2694658"/>
            <a:ext cx="426889" cy="47269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6" name="Freeform 53">
            <a:extLst>
              <a:ext uri="{FF2B5EF4-FFF2-40B4-BE49-F238E27FC236}">
                <a16:creationId xmlns:a16="http://schemas.microsoft.com/office/drawing/2014/main" id="{69CCCDF1-07FC-4FF1-8949-24AEC7BFB5EA}"/>
              </a:ext>
            </a:extLst>
          </p:cNvPr>
          <p:cNvSpPr/>
          <p:nvPr/>
        </p:nvSpPr>
        <p:spPr>
          <a:xfrm>
            <a:off x="10217120" y="2691182"/>
            <a:ext cx="467808" cy="47964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7" name="Block Arc 10">
            <a:extLst>
              <a:ext uri="{FF2B5EF4-FFF2-40B4-BE49-F238E27FC236}">
                <a16:creationId xmlns:a16="http://schemas.microsoft.com/office/drawing/2014/main" id="{8A989C51-ACA7-47E0-85BC-E9DD9009C82E}"/>
              </a:ext>
            </a:extLst>
          </p:cNvPr>
          <p:cNvSpPr/>
          <p:nvPr/>
        </p:nvSpPr>
        <p:spPr>
          <a:xfrm>
            <a:off x="10992545" y="4700387"/>
            <a:ext cx="575345" cy="38970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8" name="Freeform 55">
            <a:extLst>
              <a:ext uri="{FF2B5EF4-FFF2-40B4-BE49-F238E27FC236}">
                <a16:creationId xmlns:a16="http://schemas.microsoft.com/office/drawing/2014/main" id="{196F8FE2-0C65-4ECE-A125-5DFFE7D96925}"/>
              </a:ext>
            </a:extLst>
          </p:cNvPr>
          <p:cNvSpPr/>
          <p:nvPr/>
        </p:nvSpPr>
        <p:spPr>
          <a:xfrm>
            <a:off x="4873372" y="2568349"/>
            <a:ext cx="296005" cy="72531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9" name="Round Same Side Corner Rectangle 36">
            <a:extLst>
              <a:ext uri="{FF2B5EF4-FFF2-40B4-BE49-F238E27FC236}">
                <a16:creationId xmlns:a16="http://schemas.microsoft.com/office/drawing/2014/main" id="{D7CB4A16-7AE8-4EA8-92A7-23A60B3DBFF0}"/>
              </a:ext>
            </a:extLst>
          </p:cNvPr>
          <p:cNvSpPr/>
          <p:nvPr/>
        </p:nvSpPr>
        <p:spPr>
          <a:xfrm>
            <a:off x="9354239" y="2716600"/>
            <a:ext cx="542372" cy="42880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0" name="Oval 21">
            <a:extLst>
              <a:ext uri="{FF2B5EF4-FFF2-40B4-BE49-F238E27FC236}">
                <a16:creationId xmlns:a16="http://schemas.microsoft.com/office/drawing/2014/main" id="{6A0E1A36-E7F1-4FE7-8B0D-4BCFCBC7CC59}"/>
              </a:ext>
            </a:extLst>
          </p:cNvPr>
          <p:cNvSpPr>
            <a:spLocks noChangeAspect="1"/>
          </p:cNvSpPr>
          <p:nvPr/>
        </p:nvSpPr>
        <p:spPr>
          <a:xfrm>
            <a:off x="7334573" y="4670114"/>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41" name="Oval 32">
            <a:extLst>
              <a:ext uri="{FF2B5EF4-FFF2-40B4-BE49-F238E27FC236}">
                <a16:creationId xmlns:a16="http://schemas.microsoft.com/office/drawing/2014/main" id="{C669368A-9B56-47B5-9912-F5FB8F192832}"/>
              </a:ext>
            </a:extLst>
          </p:cNvPr>
          <p:cNvSpPr/>
          <p:nvPr/>
        </p:nvSpPr>
        <p:spPr>
          <a:xfrm>
            <a:off x="9446562" y="4639494"/>
            <a:ext cx="425175" cy="5114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2" name="TextBox 49">
            <a:extLst>
              <a:ext uri="{FF2B5EF4-FFF2-40B4-BE49-F238E27FC236}">
                <a16:creationId xmlns:a16="http://schemas.microsoft.com/office/drawing/2014/main" id="{9CC5AD9A-A975-4D06-9F01-909B9304D0A9}"/>
              </a:ext>
            </a:extLst>
          </p:cNvPr>
          <p:cNvSpPr txBox="1"/>
          <p:nvPr/>
        </p:nvSpPr>
        <p:spPr>
          <a:xfrm>
            <a:off x="948939" y="5680139"/>
            <a:ext cx="2976000" cy="297454"/>
          </a:xfrm>
          <a:prstGeom prst="rect">
            <a:avLst/>
          </a:prstGeom>
          <a:noFill/>
        </p:spPr>
        <p:txBody>
          <a:bodyPr wrap="square" rtlCol="0" anchor="ctr">
            <a:spAutoFit/>
          </a:bodyPr>
          <a:lstStyle/>
          <a:p>
            <a:r>
              <a:rPr lang="en-US" altLang="zh-CN" sz="1333" dirty="0">
                <a:solidFill>
                  <a:schemeClr val="bg1"/>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https://freeppt7.com</a:t>
            </a:r>
            <a:endParaRPr lang="ko-KR" altLang="en-US"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77039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altLang="ko-KR" dirty="0"/>
              <a:t>Fully Editable Icon Sets : C</a:t>
            </a:r>
            <a:endParaRPr lang="ko-KR" altLang="en-US" dirty="0"/>
          </a:p>
        </p:txBody>
      </p:sp>
      <p:sp>
        <p:nvSpPr>
          <p:cNvPr id="54" name="TextBox 53">
            <a:extLst>
              <a:ext uri="{FF2B5EF4-FFF2-40B4-BE49-F238E27FC236}">
                <a16:creationId xmlns:a16="http://schemas.microsoft.com/office/drawing/2014/main" id="{807A9AEA-C0F5-4469-859C-E3E9E1991932}"/>
              </a:ext>
            </a:extLst>
          </p:cNvPr>
          <p:cNvSpPr txBox="1"/>
          <p:nvPr/>
        </p:nvSpPr>
        <p:spPr>
          <a:xfrm>
            <a:off x="948939" y="1909175"/>
            <a:ext cx="2976331" cy="584775"/>
          </a:xfrm>
          <a:prstGeom prst="rect">
            <a:avLst/>
          </a:prstGeom>
          <a:noFill/>
        </p:spPr>
        <p:txBody>
          <a:bodyPr wrap="square" rtlCol="0" anchor="ctr">
            <a:spAutoFit/>
          </a:bodyPr>
          <a:lstStyle/>
          <a:p>
            <a:r>
              <a:rPr lang="en-US" altLang="ko-KR" sz="1600" b="1" dirty="0">
                <a:solidFill>
                  <a:schemeClr val="bg1"/>
                </a:solidFill>
                <a:latin typeface="Arial" pitchFamily="34" charset="0"/>
                <a:cs typeface="Arial" pitchFamily="34" charset="0"/>
              </a:rPr>
              <a:t>You can Resize without losing quality</a:t>
            </a:r>
            <a:endParaRPr lang="ko-KR" altLang="en-US" sz="1600" b="1" dirty="0">
              <a:solidFill>
                <a:schemeClr val="bg1"/>
              </a:solidFill>
              <a:latin typeface="Arial" pitchFamily="34" charset="0"/>
              <a:cs typeface="Arial" pitchFamily="34" charset="0"/>
            </a:endParaRPr>
          </a:p>
        </p:txBody>
      </p:sp>
      <p:sp>
        <p:nvSpPr>
          <p:cNvPr id="55" name="TextBox 54">
            <a:extLst>
              <a:ext uri="{FF2B5EF4-FFF2-40B4-BE49-F238E27FC236}">
                <a16:creationId xmlns:a16="http://schemas.microsoft.com/office/drawing/2014/main" id="{0EA41082-C1C5-40F8-8D2F-400E5693C3A1}"/>
              </a:ext>
            </a:extLst>
          </p:cNvPr>
          <p:cNvSpPr txBox="1"/>
          <p:nvPr/>
        </p:nvSpPr>
        <p:spPr>
          <a:xfrm>
            <a:off x="948939" y="2592171"/>
            <a:ext cx="2976331" cy="584775"/>
          </a:xfrm>
          <a:prstGeom prst="rect">
            <a:avLst/>
          </a:prstGeom>
          <a:noFill/>
        </p:spPr>
        <p:txBody>
          <a:bodyPr wrap="square" rtlCol="0" anchor="ctr">
            <a:spAutoFit/>
          </a:bodyPr>
          <a:lstStyle/>
          <a:p>
            <a:r>
              <a:rPr lang="en-US" altLang="ko-KR" sz="1600" b="1" dirty="0">
                <a:solidFill>
                  <a:schemeClr val="bg1"/>
                </a:solidFill>
                <a:latin typeface="Arial" pitchFamily="34" charset="0"/>
                <a:cs typeface="Arial" pitchFamily="34" charset="0"/>
              </a:rPr>
              <a:t>You can Change Fill Color &amp;</a:t>
            </a:r>
          </a:p>
          <a:p>
            <a:r>
              <a:rPr lang="en-US" altLang="ko-KR" sz="1600" b="1" dirty="0">
                <a:solidFill>
                  <a:schemeClr val="bg1"/>
                </a:solidFill>
                <a:latin typeface="Arial" pitchFamily="34" charset="0"/>
                <a:cs typeface="Arial" pitchFamily="34" charset="0"/>
              </a:rPr>
              <a:t>Line Color</a:t>
            </a:r>
            <a:endParaRPr lang="ko-KR" altLang="en-US" sz="1600" b="1" dirty="0">
              <a:solidFill>
                <a:schemeClr val="bg1"/>
              </a:solidFill>
              <a:latin typeface="Arial" pitchFamily="34" charset="0"/>
              <a:cs typeface="Arial" pitchFamily="34" charset="0"/>
            </a:endParaRPr>
          </a:p>
        </p:txBody>
      </p:sp>
      <p:sp>
        <p:nvSpPr>
          <p:cNvPr id="57" name="TextBox 56">
            <a:extLst>
              <a:ext uri="{FF2B5EF4-FFF2-40B4-BE49-F238E27FC236}">
                <a16:creationId xmlns:a16="http://schemas.microsoft.com/office/drawing/2014/main" id="{3DBB5BE7-5A9F-4A27-BD47-5C2668E4BB49}"/>
              </a:ext>
            </a:extLst>
          </p:cNvPr>
          <p:cNvSpPr txBox="1"/>
          <p:nvPr/>
        </p:nvSpPr>
        <p:spPr>
          <a:xfrm>
            <a:off x="948938" y="4116464"/>
            <a:ext cx="3185199" cy="1569660"/>
          </a:xfrm>
          <a:prstGeom prst="rect">
            <a:avLst/>
          </a:prstGeom>
          <a:noFill/>
        </p:spPr>
        <p:txBody>
          <a:bodyPr wrap="square" rtlCol="0" anchor="ctr">
            <a:spAutoFit/>
          </a:bodyPr>
          <a:lstStyle/>
          <a:p>
            <a:r>
              <a:rPr lang="en-US" altLang="ko-KR" sz="3200" b="1" dirty="0">
                <a:solidFill>
                  <a:schemeClr val="bg1"/>
                </a:solidFill>
                <a:cs typeface="Arial" pitchFamily="34" charset="0"/>
              </a:rPr>
              <a:t>FREE </a:t>
            </a:r>
          </a:p>
          <a:p>
            <a:r>
              <a:rPr lang="en-US" altLang="zh-CN" sz="3200" b="1" dirty="0">
                <a:solidFill>
                  <a:schemeClr val="bg1"/>
                </a:solidFill>
                <a:cs typeface="Arial" pitchFamily="34" charset="0"/>
              </a:rPr>
              <a:t>POWERPOINT</a:t>
            </a:r>
            <a:r>
              <a:rPr lang="en-US" altLang="ko-KR" sz="3200" b="1" dirty="0">
                <a:solidFill>
                  <a:schemeClr val="bg1"/>
                </a:solidFill>
                <a:cs typeface="Arial" pitchFamily="34" charset="0"/>
              </a:rPr>
              <a:t> TEMPLATES</a:t>
            </a:r>
          </a:p>
        </p:txBody>
      </p:sp>
      <p:sp>
        <p:nvSpPr>
          <p:cNvPr id="58" name="Freeform 47">
            <a:extLst>
              <a:ext uri="{FF2B5EF4-FFF2-40B4-BE49-F238E27FC236}">
                <a16:creationId xmlns:a16="http://schemas.microsoft.com/office/drawing/2014/main" id="{25D44AA8-2EA0-4B22-B947-4E4A853CC230}"/>
              </a:ext>
            </a:extLst>
          </p:cNvPr>
          <p:cNvSpPr>
            <a:spLocks noChangeAspect="1"/>
          </p:cNvSpPr>
          <p:nvPr/>
        </p:nvSpPr>
        <p:spPr>
          <a:xfrm>
            <a:off x="4942614" y="1804551"/>
            <a:ext cx="480292" cy="480000"/>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9" name="Freeform 48">
            <a:extLst>
              <a:ext uri="{FF2B5EF4-FFF2-40B4-BE49-F238E27FC236}">
                <a16:creationId xmlns:a16="http://schemas.microsoft.com/office/drawing/2014/main" id="{CEF84B1A-8E33-4078-95F6-C09FED6454EB}"/>
              </a:ext>
            </a:extLst>
          </p:cNvPr>
          <p:cNvSpPr>
            <a:spLocks noChangeAspect="1"/>
          </p:cNvSpPr>
          <p:nvPr/>
        </p:nvSpPr>
        <p:spPr>
          <a:xfrm>
            <a:off x="5710109" y="1844675"/>
            <a:ext cx="480000" cy="399752"/>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60" name="Freeform 49">
            <a:extLst>
              <a:ext uri="{FF2B5EF4-FFF2-40B4-BE49-F238E27FC236}">
                <a16:creationId xmlns:a16="http://schemas.microsoft.com/office/drawing/2014/main" id="{5DF14D4A-ECCF-45CB-885D-D35AD6504B9F}"/>
              </a:ext>
            </a:extLst>
          </p:cNvPr>
          <p:cNvSpPr>
            <a:spLocks noChangeAspect="1"/>
          </p:cNvSpPr>
          <p:nvPr/>
        </p:nvSpPr>
        <p:spPr>
          <a:xfrm>
            <a:off x="7266070" y="1831236"/>
            <a:ext cx="426633" cy="426633"/>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61" name="Freeform 50">
            <a:extLst>
              <a:ext uri="{FF2B5EF4-FFF2-40B4-BE49-F238E27FC236}">
                <a16:creationId xmlns:a16="http://schemas.microsoft.com/office/drawing/2014/main" id="{27D48AA8-6142-40F6-B65E-9038A51A10CF}"/>
              </a:ext>
            </a:extLst>
          </p:cNvPr>
          <p:cNvSpPr>
            <a:spLocks noChangeAspect="1"/>
          </p:cNvSpPr>
          <p:nvPr/>
        </p:nvSpPr>
        <p:spPr>
          <a:xfrm>
            <a:off x="6469309" y="1841884"/>
            <a:ext cx="480000" cy="405333"/>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62" name="Teardrop 9">
            <a:extLst>
              <a:ext uri="{FF2B5EF4-FFF2-40B4-BE49-F238E27FC236}">
                <a16:creationId xmlns:a16="http://schemas.microsoft.com/office/drawing/2014/main" id="{9570AB69-4CAD-46A2-A48A-45D9300E4CDD}"/>
              </a:ext>
            </a:extLst>
          </p:cNvPr>
          <p:cNvSpPr>
            <a:spLocks noChangeAspect="1"/>
          </p:cNvSpPr>
          <p:nvPr/>
        </p:nvSpPr>
        <p:spPr>
          <a:xfrm rot="18900000">
            <a:off x="8031920" y="2769042"/>
            <a:ext cx="464657" cy="396573"/>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3" name="Freeform 97">
            <a:extLst>
              <a:ext uri="{FF2B5EF4-FFF2-40B4-BE49-F238E27FC236}">
                <a16:creationId xmlns:a16="http://schemas.microsoft.com/office/drawing/2014/main" id="{A972CE6F-F5D4-4682-9B1D-1582D8D93064}"/>
              </a:ext>
            </a:extLst>
          </p:cNvPr>
          <p:cNvSpPr>
            <a:spLocks noChangeAspect="1"/>
          </p:cNvSpPr>
          <p:nvPr/>
        </p:nvSpPr>
        <p:spPr>
          <a:xfrm>
            <a:off x="8684274" y="1834982"/>
            <a:ext cx="560900" cy="419140"/>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4" name="Donut 22">
            <a:extLst>
              <a:ext uri="{FF2B5EF4-FFF2-40B4-BE49-F238E27FC236}">
                <a16:creationId xmlns:a16="http://schemas.microsoft.com/office/drawing/2014/main" id="{9B680A56-3B92-473F-A53C-38CE174E97CC}"/>
              </a:ext>
            </a:extLst>
          </p:cNvPr>
          <p:cNvSpPr>
            <a:spLocks noChangeAspect="1"/>
          </p:cNvSpPr>
          <p:nvPr/>
        </p:nvSpPr>
        <p:spPr>
          <a:xfrm>
            <a:off x="10239503" y="1921623"/>
            <a:ext cx="480000" cy="245856"/>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65" name="Freeform 99">
            <a:extLst>
              <a:ext uri="{FF2B5EF4-FFF2-40B4-BE49-F238E27FC236}">
                <a16:creationId xmlns:a16="http://schemas.microsoft.com/office/drawing/2014/main" id="{D6DBC51E-2810-4FB3-BE5B-471EC41A0EA3}"/>
              </a:ext>
            </a:extLst>
          </p:cNvPr>
          <p:cNvSpPr>
            <a:spLocks noChangeAspect="1"/>
          </p:cNvSpPr>
          <p:nvPr/>
        </p:nvSpPr>
        <p:spPr>
          <a:xfrm>
            <a:off x="8088139" y="1824197"/>
            <a:ext cx="352216" cy="440707"/>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6" name="Oval 10">
            <a:extLst>
              <a:ext uri="{FF2B5EF4-FFF2-40B4-BE49-F238E27FC236}">
                <a16:creationId xmlns:a16="http://schemas.microsoft.com/office/drawing/2014/main" id="{B11AC4FA-4047-42DF-8E4B-6AD12B2C84C3}"/>
              </a:ext>
            </a:extLst>
          </p:cNvPr>
          <p:cNvSpPr/>
          <p:nvPr/>
        </p:nvSpPr>
        <p:spPr>
          <a:xfrm>
            <a:off x="9499199" y="1825119"/>
            <a:ext cx="440899" cy="438864"/>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7" name="Freeform 101">
            <a:extLst>
              <a:ext uri="{FF2B5EF4-FFF2-40B4-BE49-F238E27FC236}">
                <a16:creationId xmlns:a16="http://schemas.microsoft.com/office/drawing/2014/main" id="{0172A4FA-6DDC-4529-A7BF-73A693294149}"/>
              </a:ext>
            </a:extLst>
          </p:cNvPr>
          <p:cNvSpPr/>
          <p:nvPr/>
        </p:nvSpPr>
        <p:spPr>
          <a:xfrm>
            <a:off x="11057700" y="1872856"/>
            <a:ext cx="257925" cy="343393"/>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nvGrpSpPr>
          <p:cNvPr id="68" name="Group 102">
            <a:extLst>
              <a:ext uri="{FF2B5EF4-FFF2-40B4-BE49-F238E27FC236}">
                <a16:creationId xmlns:a16="http://schemas.microsoft.com/office/drawing/2014/main" id="{FFA1D9C8-1BD8-4770-8738-E455CCF84B4C}"/>
              </a:ext>
            </a:extLst>
          </p:cNvPr>
          <p:cNvGrpSpPr>
            <a:grpSpLocks noChangeAspect="1"/>
          </p:cNvGrpSpPr>
          <p:nvPr/>
        </p:nvGrpSpPr>
        <p:grpSpPr>
          <a:xfrm>
            <a:off x="8817168" y="2727329"/>
            <a:ext cx="295109" cy="480000"/>
            <a:chOff x="2071598" y="2060848"/>
            <a:chExt cx="1917605" cy="3137144"/>
          </a:xfrm>
          <a:solidFill>
            <a:schemeClr val="accent4"/>
          </a:solidFill>
        </p:grpSpPr>
        <p:sp>
          <p:nvSpPr>
            <p:cNvPr id="69" name="Freeform 103">
              <a:extLst>
                <a:ext uri="{FF2B5EF4-FFF2-40B4-BE49-F238E27FC236}">
                  <a16:creationId xmlns:a16="http://schemas.microsoft.com/office/drawing/2014/main" id="{7E73BD10-41E8-4EFE-A986-55C1129028A5}"/>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0" name="Freeform 104">
              <a:extLst>
                <a:ext uri="{FF2B5EF4-FFF2-40B4-BE49-F238E27FC236}">
                  <a16:creationId xmlns:a16="http://schemas.microsoft.com/office/drawing/2014/main" id="{3677C9BD-B234-498F-B17E-D35B440BD46F}"/>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1" name="Freeform 105">
              <a:extLst>
                <a:ext uri="{FF2B5EF4-FFF2-40B4-BE49-F238E27FC236}">
                  <a16:creationId xmlns:a16="http://schemas.microsoft.com/office/drawing/2014/main" id="{41A2690E-0C0E-411C-866C-180A3C4A3B6E}"/>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2" name="Freeform 106">
              <a:extLst>
                <a:ext uri="{FF2B5EF4-FFF2-40B4-BE49-F238E27FC236}">
                  <a16:creationId xmlns:a16="http://schemas.microsoft.com/office/drawing/2014/main" id="{0D5A411F-15D4-4420-BA11-D651C5EE06F4}"/>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sp>
        <p:nvSpPr>
          <p:cNvPr id="73" name="Freeform 107">
            <a:extLst>
              <a:ext uri="{FF2B5EF4-FFF2-40B4-BE49-F238E27FC236}">
                <a16:creationId xmlns:a16="http://schemas.microsoft.com/office/drawing/2014/main" id="{54D3865D-7BB9-4E79-BB52-E5FB3FE1DBCA}"/>
              </a:ext>
            </a:extLst>
          </p:cNvPr>
          <p:cNvSpPr>
            <a:spLocks noChangeAspect="1"/>
          </p:cNvSpPr>
          <p:nvPr/>
        </p:nvSpPr>
        <p:spPr>
          <a:xfrm>
            <a:off x="9642689" y="2727329"/>
            <a:ext cx="153921" cy="480000"/>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4" name="Freeform 108">
            <a:extLst>
              <a:ext uri="{FF2B5EF4-FFF2-40B4-BE49-F238E27FC236}">
                <a16:creationId xmlns:a16="http://schemas.microsoft.com/office/drawing/2014/main" id="{DA5BBDFF-1E8D-4537-B368-0262F076FBEB}"/>
              </a:ext>
            </a:extLst>
          </p:cNvPr>
          <p:cNvSpPr/>
          <p:nvPr/>
        </p:nvSpPr>
        <p:spPr>
          <a:xfrm>
            <a:off x="6481974" y="2716121"/>
            <a:ext cx="454673" cy="5024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5" name="Oval 8">
            <a:extLst>
              <a:ext uri="{FF2B5EF4-FFF2-40B4-BE49-F238E27FC236}">
                <a16:creationId xmlns:a16="http://schemas.microsoft.com/office/drawing/2014/main" id="{ADBF72EA-7001-4CED-8F28-72977AAFD192}"/>
              </a:ext>
            </a:extLst>
          </p:cNvPr>
          <p:cNvSpPr/>
          <p:nvPr/>
        </p:nvSpPr>
        <p:spPr>
          <a:xfrm>
            <a:off x="7240591" y="2727303"/>
            <a:ext cx="477591" cy="480053"/>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nvGrpSpPr>
          <p:cNvPr id="76" name="Group 110">
            <a:extLst>
              <a:ext uri="{FF2B5EF4-FFF2-40B4-BE49-F238E27FC236}">
                <a16:creationId xmlns:a16="http://schemas.microsoft.com/office/drawing/2014/main" id="{69D04DAB-05F3-42C0-A4B8-136B3DBCB46F}"/>
              </a:ext>
            </a:extLst>
          </p:cNvPr>
          <p:cNvGrpSpPr/>
          <p:nvPr/>
        </p:nvGrpSpPr>
        <p:grpSpPr>
          <a:xfrm>
            <a:off x="5722774" y="2716121"/>
            <a:ext cx="454673" cy="502416"/>
            <a:chOff x="4835382" y="73243"/>
            <a:chExt cx="2920830" cy="3227535"/>
          </a:xfrm>
          <a:solidFill>
            <a:schemeClr val="accent4"/>
          </a:solidFill>
        </p:grpSpPr>
        <p:sp>
          <p:nvSpPr>
            <p:cNvPr id="77" name="Freeform 111">
              <a:extLst>
                <a:ext uri="{FF2B5EF4-FFF2-40B4-BE49-F238E27FC236}">
                  <a16:creationId xmlns:a16="http://schemas.microsoft.com/office/drawing/2014/main" id="{AD31AAD5-B59E-469C-AA3C-BFC05BD40BF2}"/>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8" name="Oval 37">
              <a:extLst>
                <a:ext uri="{FF2B5EF4-FFF2-40B4-BE49-F238E27FC236}">
                  <a16:creationId xmlns:a16="http://schemas.microsoft.com/office/drawing/2014/main" id="{0D455B06-F7A3-4987-8265-F92B6039F299}"/>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sp>
        <p:nvSpPr>
          <p:cNvPr id="79" name="Rectangle 19">
            <a:extLst>
              <a:ext uri="{FF2B5EF4-FFF2-40B4-BE49-F238E27FC236}">
                <a16:creationId xmlns:a16="http://schemas.microsoft.com/office/drawing/2014/main" id="{11D2D096-9A21-49BA-959E-5946EF781403}"/>
              </a:ext>
            </a:extLst>
          </p:cNvPr>
          <p:cNvSpPr/>
          <p:nvPr/>
        </p:nvSpPr>
        <p:spPr>
          <a:xfrm>
            <a:off x="4979025" y="2743384"/>
            <a:ext cx="407467" cy="447891"/>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0" name="Freeform 114">
            <a:extLst>
              <a:ext uri="{FF2B5EF4-FFF2-40B4-BE49-F238E27FC236}">
                <a16:creationId xmlns:a16="http://schemas.microsoft.com/office/drawing/2014/main" id="{68C3574F-50CF-409A-9385-E8062A2F0A46}"/>
              </a:ext>
            </a:extLst>
          </p:cNvPr>
          <p:cNvSpPr>
            <a:spLocks noChangeAspect="1"/>
          </p:cNvSpPr>
          <p:nvPr/>
        </p:nvSpPr>
        <p:spPr>
          <a:xfrm>
            <a:off x="10230639" y="2727329"/>
            <a:ext cx="497728" cy="480000"/>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1" name="Rounded Rectangle 31">
            <a:extLst>
              <a:ext uri="{FF2B5EF4-FFF2-40B4-BE49-F238E27FC236}">
                <a16:creationId xmlns:a16="http://schemas.microsoft.com/office/drawing/2014/main" id="{C11DAB95-B58C-4AC8-A0D9-8C5E3924D5F0}"/>
              </a:ext>
            </a:extLst>
          </p:cNvPr>
          <p:cNvSpPr>
            <a:spLocks noChangeAspect="1"/>
          </p:cNvSpPr>
          <p:nvPr/>
        </p:nvSpPr>
        <p:spPr>
          <a:xfrm>
            <a:off x="5013959" y="3761875"/>
            <a:ext cx="337600" cy="480000"/>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2" name="Oval 47">
            <a:extLst>
              <a:ext uri="{FF2B5EF4-FFF2-40B4-BE49-F238E27FC236}">
                <a16:creationId xmlns:a16="http://schemas.microsoft.com/office/drawing/2014/main" id="{8E92EE63-5C44-46CD-916E-659175FA30C0}"/>
              </a:ext>
            </a:extLst>
          </p:cNvPr>
          <p:cNvSpPr>
            <a:spLocks noChangeAspect="1"/>
          </p:cNvSpPr>
          <p:nvPr/>
        </p:nvSpPr>
        <p:spPr>
          <a:xfrm>
            <a:off x="10946663" y="2727329"/>
            <a:ext cx="480000" cy="480000"/>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3" name="Oval 50">
            <a:extLst>
              <a:ext uri="{FF2B5EF4-FFF2-40B4-BE49-F238E27FC236}">
                <a16:creationId xmlns:a16="http://schemas.microsoft.com/office/drawing/2014/main" id="{C035C16D-8F1A-46E2-8362-AC405AA9F294}"/>
              </a:ext>
            </a:extLst>
          </p:cNvPr>
          <p:cNvSpPr>
            <a:spLocks noChangeAspect="1"/>
          </p:cNvSpPr>
          <p:nvPr/>
        </p:nvSpPr>
        <p:spPr>
          <a:xfrm>
            <a:off x="5737615" y="3761875"/>
            <a:ext cx="424991" cy="48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4" name="Heart 17">
            <a:extLst>
              <a:ext uri="{FF2B5EF4-FFF2-40B4-BE49-F238E27FC236}">
                <a16:creationId xmlns:a16="http://schemas.microsoft.com/office/drawing/2014/main" id="{6467A75C-E1D9-4D04-9307-14745C2C435B}"/>
              </a:ext>
            </a:extLst>
          </p:cNvPr>
          <p:cNvSpPr/>
          <p:nvPr/>
        </p:nvSpPr>
        <p:spPr>
          <a:xfrm>
            <a:off x="8037163" y="3777720"/>
            <a:ext cx="454168" cy="44529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5" name="Rounded Rectangle 25">
            <a:extLst>
              <a:ext uri="{FF2B5EF4-FFF2-40B4-BE49-F238E27FC236}">
                <a16:creationId xmlns:a16="http://schemas.microsoft.com/office/drawing/2014/main" id="{B3FFA062-8448-4AFD-B25E-2DC61432B1B4}"/>
              </a:ext>
            </a:extLst>
          </p:cNvPr>
          <p:cNvSpPr/>
          <p:nvPr/>
        </p:nvSpPr>
        <p:spPr>
          <a:xfrm>
            <a:off x="7253945" y="3811877"/>
            <a:ext cx="450880" cy="379999"/>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6" name="Chord 32">
            <a:extLst>
              <a:ext uri="{FF2B5EF4-FFF2-40B4-BE49-F238E27FC236}">
                <a16:creationId xmlns:a16="http://schemas.microsoft.com/office/drawing/2014/main" id="{B67BC2E6-C1CD-4135-8EF2-4DE41CAE5246}"/>
              </a:ext>
            </a:extLst>
          </p:cNvPr>
          <p:cNvSpPr/>
          <p:nvPr/>
        </p:nvSpPr>
        <p:spPr>
          <a:xfrm>
            <a:off x="6483869" y="3778412"/>
            <a:ext cx="450880" cy="44692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7" name="Rounded Rectangle 40">
            <a:extLst>
              <a:ext uri="{FF2B5EF4-FFF2-40B4-BE49-F238E27FC236}">
                <a16:creationId xmlns:a16="http://schemas.microsoft.com/office/drawing/2014/main" id="{6B343C00-4B95-4F9C-8154-E96C252BE0F1}"/>
              </a:ext>
            </a:extLst>
          </p:cNvPr>
          <p:cNvSpPr/>
          <p:nvPr/>
        </p:nvSpPr>
        <p:spPr>
          <a:xfrm rot="2942052">
            <a:off x="8755169" y="3778941"/>
            <a:ext cx="419111" cy="445871"/>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8" name="Rounded Rectangle 7">
            <a:extLst>
              <a:ext uri="{FF2B5EF4-FFF2-40B4-BE49-F238E27FC236}">
                <a16:creationId xmlns:a16="http://schemas.microsoft.com/office/drawing/2014/main" id="{25B398E1-594E-449D-8D7D-4FB68B2EA631}"/>
              </a:ext>
            </a:extLst>
          </p:cNvPr>
          <p:cNvSpPr>
            <a:spLocks noChangeAspect="1"/>
          </p:cNvSpPr>
          <p:nvPr/>
        </p:nvSpPr>
        <p:spPr>
          <a:xfrm rot="18924894" flipH="1">
            <a:off x="6635674" y="4714045"/>
            <a:ext cx="147273" cy="576000"/>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9" name="Rounded Rectangle 17">
            <a:extLst>
              <a:ext uri="{FF2B5EF4-FFF2-40B4-BE49-F238E27FC236}">
                <a16:creationId xmlns:a16="http://schemas.microsoft.com/office/drawing/2014/main" id="{2456B1D1-2657-438D-B714-4435BD0BC0FD}"/>
              </a:ext>
            </a:extLst>
          </p:cNvPr>
          <p:cNvSpPr>
            <a:spLocks noChangeAspect="1"/>
          </p:cNvSpPr>
          <p:nvPr/>
        </p:nvSpPr>
        <p:spPr>
          <a:xfrm>
            <a:off x="11035821" y="3761875"/>
            <a:ext cx="301683" cy="48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0" name="Oval 21">
            <a:extLst>
              <a:ext uri="{FF2B5EF4-FFF2-40B4-BE49-F238E27FC236}">
                <a16:creationId xmlns:a16="http://schemas.microsoft.com/office/drawing/2014/main" id="{08091A30-4C67-452A-ABEC-5349B355CC56}"/>
              </a:ext>
            </a:extLst>
          </p:cNvPr>
          <p:cNvSpPr>
            <a:spLocks noChangeAspect="1"/>
          </p:cNvSpPr>
          <p:nvPr/>
        </p:nvSpPr>
        <p:spPr>
          <a:xfrm>
            <a:off x="9479648" y="3761875"/>
            <a:ext cx="480000" cy="480000"/>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1" name="Oval 25">
            <a:extLst>
              <a:ext uri="{FF2B5EF4-FFF2-40B4-BE49-F238E27FC236}">
                <a16:creationId xmlns:a16="http://schemas.microsoft.com/office/drawing/2014/main" id="{D9ECEF96-48FC-4AB1-A07D-C399180B8D92}"/>
              </a:ext>
            </a:extLst>
          </p:cNvPr>
          <p:cNvSpPr>
            <a:spLocks noChangeAspect="1"/>
          </p:cNvSpPr>
          <p:nvPr/>
        </p:nvSpPr>
        <p:spPr>
          <a:xfrm>
            <a:off x="10239829" y="3761875"/>
            <a:ext cx="479347" cy="48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2" name="Block Arc 20">
            <a:extLst>
              <a:ext uri="{FF2B5EF4-FFF2-40B4-BE49-F238E27FC236}">
                <a16:creationId xmlns:a16="http://schemas.microsoft.com/office/drawing/2014/main" id="{AAE1948E-5FC4-4930-821A-ECF72DC5C16D}"/>
              </a:ext>
            </a:extLst>
          </p:cNvPr>
          <p:cNvSpPr>
            <a:spLocks noChangeAspect="1"/>
          </p:cNvSpPr>
          <p:nvPr/>
        </p:nvSpPr>
        <p:spPr>
          <a:xfrm rot="10800000">
            <a:off x="5728771" y="4762045"/>
            <a:ext cx="442680" cy="480000"/>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93" name="Block Arc 11">
            <a:extLst>
              <a:ext uri="{FF2B5EF4-FFF2-40B4-BE49-F238E27FC236}">
                <a16:creationId xmlns:a16="http://schemas.microsoft.com/office/drawing/2014/main" id="{1E821166-F490-4540-8A4D-8E96F8E8DB05}"/>
              </a:ext>
            </a:extLst>
          </p:cNvPr>
          <p:cNvSpPr/>
          <p:nvPr/>
        </p:nvSpPr>
        <p:spPr>
          <a:xfrm rot="10800000">
            <a:off x="8819720" y="4747862"/>
            <a:ext cx="290009" cy="471881"/>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94" name="Rectangle 21">
            <a:extLst>
              <a:ext uri="{FF2B5EF4-FFF2-40B4-BE49-F238E27FC236}">
                <a16:creationId xmlns:a16="http://schemas.microsoft.com/office/drawing/2014/main" id="{C7441E4B-3BAD-4EF9-A04C-3CB3DD67ED01}"/>
              </a:ext>
            </a:extLst>
          </p:cNvPr>
          <p:cNvSpPr/>
          <p:nvPr/>
        </p:nvSpPr>
        <p:spPr>
          <a:xfrm>
            <a:off x="7250219" y="4873668"/>
            <a:ext cx="458335" cy="256755"/>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5" name="Round Same Side Corner Rectangle 8">
            <a:extLst>
              <a:ext uri="{FF2B5EF4-FFF2-40B4-BE49-F238E27FC236}">
                <a16:creationId xmlns:a16="http://schemas.microsoft.com/office/drawing/2014/main" id="{9710EED5-FBCF-4BBE-BA8F-B7F747DEB81F}"/>
              </a:ext>
            </a:extLst>
          </p:cNvPr>
          <p:cNvSpPr/>
          <p:nvPr/>
        </p:nvSpPr>
        <p:spPr>
          <a:xfrm>
            <a:off x="10950001" y="4784804"/>
            <a:ext cx="473323" cy="474048"/>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6" name="Rounded Rectangle 51">
            <a:extLst>
              <a:ext uri="{FF2B5EF4-FFF2-40B4-BE49-F238E27FC236}">
                <a16:creationId xmlns:a16="http://schemas.microsoft.com/office/drawing/2014/main" id="{CFB6B260-7C7E-43C7-BF98-5976D59CDD34}"/>
              </a:ext>
            </a:extLst>
          </p:cNvPr>
          <p:cNvSpPr/>
          <p:nvPr/>
        </p:nvSpPr>
        <p:spPr>
          <a:xfrm rot="16200000" flipH="1">
            <a:off x="9483286" y="5625679"/>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44" name="Isosceles Triangle 5">
            <a:extLst>
              <a:ext uri="{FF2B5EF4-FFF2-40B4-BE49-F238E27FC236}">
                <a16:creationId xmlns:a16="http://schemas.microsoft.com/office/drawing/2014/main" id="{6BC1306C-3993-46CA-B54C-BC25CB7BBB64}"/>
              </a:ext>
            </a:extLst>
          </p:cNvPr>
          <p:cNvSpPr>
            <a:spLocks noChangeAspect="1"/>
          </p:cNvSpPr>
          <p:nvPr/>
        </p:nvSpPr>
        <p:spPr>
          <a:xfrm>
            <a:off x="8081139" y="4819137"/>
            <a:ext cx="366216" cy="365820"/>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5" name="Trapezoid 22">
            <a:extLst>
              <a:ext uri="{FF2B5EF4-FFF2-40B4-BE49-F238E27FC236}">
                <a16:creationId xmlns:a16="http://schemas.microsoft.com/office/drawing/2014/main" id="{25633E4C-D93F-41AF-B21C-8F639361279A}"/>
              </a:ext>
            </a:extLst>
          </p:cNvPr>
          <p:cNvSpPr>
            <a:spLocks noChangeAspect="1"/>
          </p:cNvSpPr>
          <p:nvPr/>
        </p:nvSpPr>
        <p:spPr>
          <a:xfrm>
            <a:off x="9479648" y="4879954"/>
            <a:ext cx="480000" cy="24418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6" name="Rounded Rectangle 20">
            <a:extLst>
              <a:ext uri="{FF2B5EF4-FFF2-40B4-BE49-F238E27FC236}">
                <a16:creationId xmlns:a16="http://schemas.microsoft.com/office/drawing/2014/main" id="{49EE5A0D-25A7-4F5E-ACE3-CA2016CE4C7F}"/>
              </a:ext>
            </a:extLst>
          </p:cNvPr>
          <p:cNvSpPr>
            <a:spLocks noChangeAspect="1"/>
          </p:cNvSpPr>
          <p:nvPr/>
        </p:nvSpPr>
        <p:spPr>
          <a:xfrm rot="2160000">
            <a:off x="10257073" y="4762045"/>
            <a:ext cx="444863" cy="48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7" name="Trapezoid 28">
            <a:extLst>
              <a:ext uri="{FF2B5EF4-FFF2-40B4-BE49-F238E27FC236}">
                <a16:creationId xmlns:a16="http://schemas.microsoft.com/office/drawing/2014/main" id="{CD00E21D-1C8A-4E50-9154-502BBA97521B}"/>
              </a:ext>
            </a:extLst>
          </p:cNvPr>
          <p:cNvSpPr>
            <a:spLocks noChangeAspect="1"/>
          </p:cNvSpPr>
          <p:nvPr/>
        </p:nvSpPr>
        <p:spPr>
          <a:xfrm>
            <a:off x="4984724" y="4762045"/>
            <a:ext cx="396073" cy="48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48" name="Rounded Rectangle 2">
            <a:extLst>
              <a:ext uri="{FF2B5EF4-FFF2-40B4-BE49-F238E27FC236}">
                <a16:creationId xmlns:a16="http://schemas.microsoft.com/office/drawing/2014/main" id="{1B171601-A510-428A-8C75-87E9C16756A8}"/>
              </a:ext>
            </a:extLst>
          </p:cNvPr>
          <p:cNvSpPr/>
          <p:nvPr/>
        </p:nvSpPr>
        <p:spPr>
          <a:xfrm>
            <a:off x="5714887" y="5631595"/>
            <a:ext cx="470445" cy="47044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49" name="Rounded Rectangle 8">
            <a:extLst>
              <a:ext uri="{FF2B5EF4-FFF2-40B4-BE49-F238E27FC236}">
                <a16:creationId xmlns:a16="http://schemas.microsoft.com/office/drawing/2014/main" id="{AB6BA1B0-F393-42DD-B3B1-A534D68E8B31}"/>
              </a:ext>
            </a:extLst>
          </p:cNvPr>
          <p:cNvSpPr/>
          <p:nvPr/>
        </p:nvSpPr>
        <p:spPr>
          <a:xfrm>
            <a:off x="4947512" y="5631595"/>
            <a:ext cx="470497" cy="47044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50" name="Rounded Rectangle 2">
            <a:extLst>
              <a:ext uri="{FF2B5EF4-FFF2-40B4-BE49-F238E27FC236}">
                <a16:creationId xmlns:a16="http://schemas.microsoft.com/office/drawing/2014/main" id="{4232B228-AC61-4AF1-B645-3BCEF53F5A40}"/>
              </a:ext>
            </a:extLst>
          </p:cNvPr>
          <p:cNvSpPr/>
          <p:nvPr/>
        </p:nvSpPr>
        <p:spPr>
          <a:xfrm>
            <a:off x="7244163" y="5631595"/>
            <a:ext cx="470445" cy="47044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51" name="Rounded Rectangle 3">
            <a:extLst>
              <a:ext uri="{FF2B5EF4-FFF2-40B4-BE49-F238E27FC236}">
                <a16:creationId xmlns:a16="http://schemas.microsoft.com/office/drawing/2014/main" id="{BA21423A-BF04-4925-BBF0-1C77A42431D9}"/>
              </a:ext>
            </a:extLst>
          </p:cNvPr>
          <p:cNvSpPr>
            <a:spLocks noChangeAspect="1"/>
          </p:cNvSpPr>
          <p:nvPr/>
        </p:nvSpPr>
        <p:spPr>
          <a:xfrm>
            <a:off x="6474087" y="5631595"/>
            <a:ext cx="470445" cy="47044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52" name="Rounded Rectangle 10">
            <a:extLst>
              <a:ext uri="{FF2B5EF4-FFF2-40B4-BE49-F238E27FC236}">
                <a16:creationId xmlns:a16="http://schemas.microsoft.com/office/drawing/2014/main" id="{A82B81BD-BC4C-41B0-A980-D217FF774A87}"/>
              </a:ext>
            </a:extLst>
          </p:cNvPr>
          <p:cNvSpPr>
            <a:spLocks noChangeAspect="1"/>
          </p:cNvSpPr>
          <p:nvPr/>
        </p:nvSpPr>
        <p:spPr>
          <a:xfrm>
            <a:off x="8028188" y="5622040"/>
            <a:ext cx="472121" cy="4800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53" name="Block Arc 6">
            <a:extLst>
              <a:ext uri="{FF2B5EF4-FFF2-40B4-BE49-F238E27FC236}">
                <a16:creationId xmlns:a16="http://schemas.microsoft.com/office/drawing/2014/main" id="{BE6A38F7-8C76-4E11-AD19-C9489720C056}"/>
              </a:ext>
            </a:extLst>
          </p:cNvPr>
          <p:cNvSpPr/>
          <p:nvPr/>
        </p:nvSpPr>
        <p:spPr>
          <a:xfrm>
            <a:off x="8743429" y="5655099"/>
            <a:ext cx="442587" cy="446941"/>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54" name="Left Arrow 1">
            <a:extLst>
              <a:ext uri="{FF2B5EF4-FFF2-40B4-BE49-F238E27FC236}">
                <a16:creationId xmlns:a16="http://schemas.microsoft.com/office/drawing/2014/main" id="{9D0B345A-EB68-42A9-B2AA-43029AF3DA0B}"/>
              </a:ext>
            </a:extLst>
          </p:cNvPr>
          <p:cNvSpPr>
            <a:spLocks noChangeAspect="1"/>
          </p:cNvSpPr>
          <p:nvPr/>
        </p:nvSpPr>
        <p:spPr>
          <a:xfrm>
            <a:off x="10974753" y="5622040"/>
            <a:ext cx="493163" cy="48000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55" name="Oval 35">
            <a:extLst>
              <a:ext uri="{FF2B5EF4-FFF2-40B4-BE49-F238E27FC236}">
                <a16:creationId xmlns:a16="http://schemas.microsoft.com/office/drawing/2014/main" id="{3A111CFB-C1FA-4C53-BA34-1BFDDBE0E968}"/>
              </a:ext>
            </a:extLst>
          </p:cNvPr>
          <p:cNvSpPr/>
          <p:nvPr/>
        </p:nvSpPr>
        <p:spPr>
          <a:xfrm>
            <a:off x="10313580" y="5623007"/>
            <a:ext cx="386141" cy="486875"/>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7" name="TextBox 49">
            <a:extLst>
              <a:ext uri="{FF2B5EF4-FFF2-40B4-BE49-F238E27FC236}">
                <a16:creationId xmlns:a16="http://schemas.microsoft.com/office/drawing/2014/main" id="{C647B42C-2022-4000-9E4C-27A62432A78B}"/>
              </a:ext>
            </a:extLst>
          </p:cNvPr>
          <p:cNvSpPr txBox="1"/>
          <p:nvPr/>
        </p:nvSpPr>
        <p:spPr>
          <a:xfrm>
            <a:off x="948939" y="5680139"/>
            <a:ext cx="2976000" cy="297454"/>
          </a:xfrm>
          <a:prstGeom prst="rect">
            <a:avLst/>
          </a:prstGeom>
          <a:noFill/>
        </p:spPr>
        <p:txBody>
          <a:bodyPr wrap="square" rtlCol="0" anchor="ctr">
            <a:spAutoFit/>
          </a:bodyPr>
          <a:lstStyle/>
          <a:p>
            <a:r>
              <a:rPr lang="en-US" altLang="zh-CN" sz="1333" dirty="0">
                <a:solidFill>
                  <a:schemeClr val="bg1"/>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https://freeppt7.com</a:t>
            </a:r>
            <a:endParaRPr lang="ko-KR" altLang="en-US"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2581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425321395722-b1dd54a97cf3?crop=entropy&amp;fit=crop&amp;fm=jpg&amp;h=675&amp;ixjsv=2.1.0&amp;ixlib=rb-0.3.5&amp;q=80&amp;w=1375"/>
          <p:cNvPicPr>
            <a:picLocks noChangeAspect="1" noChangeArrowheads="1"/>
          </p:cNvPicPr>
          <p:nvPr/>
        </p:nvPicPr>
        <p:blipFill rotWithShape="1">
          <a:blip r:embed="rId2">
            <a:extLst>
              <a:ext uri="{28A0092B-C50C-407E-A947-70E740481C1C}">
                <a14:useLocalDpi xmlns:a14="http://schemas.microsoft.com/office/drawing/2010/main" val="0"/>
              </a:ext>
            </a:extLst>
          </a:blip>
          <a:srcRect l="8455" r="4137"/>
          <a:stretch/>
        </p:blipFill>
        <p:spPr bwMode="auto">
          <a:xfrm>
            <a:off x="0" y="0"/>
            <a:ext cx="12211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rot="21311461">
            <a:off x="-1088616" y="2531542"/>
            <a:ext cx="13550305" cy="266988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685952" y="840653"/>
            <a:ext cx="2820097" cy="743352"/>
            <a:chOff x="4689955" y="1092230"/>
            <a:chExt cx="2820097" cy="743352"/>
          </a:xfrm>
        </p:grpSpPr>
        <p:sp>
          <p:nvSpPr>
            <p:cNvPr id="4" name="半闭框 3"/>
            <p:cNvSpPr>
              <a:spLocks noChangeAspect="1"/>
            </p:cNvSpPr>
            <p:nvPr/>
          </p:nvSpPr>
          <p:spPr>
            <a:xfrm>
              <a:off x="4689955" y="1092230"/>
              <a:ext cx="216000" cy="216000"/>
            </a:xfrm>
            <a:prstGeom prst="halfFrame">
              <a:avLst>
                <a:gd name="adj1" fmla="val 10833"/>
                <a:gd name="adj2"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a:spLocks noChangeAspect="1"/>
            </p:cNvSpPr>
            <p:nvPr/>
          </p:nvSpPr>
          <p:spPr>
            <a:xfrm flipH="1">
              <a:off x="7294052" y="1092230"/>
              <a:ext cx="216000" cy="216000"/>
            </a:xfrm>
            <a:prstGeom prst="halfFrame">
              <a:avLst>
                <a:gd name="adj1" fmla="val 10833"/>
                <a:gd name="adj2"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半闭框 7"/>
            <p:cNvSpPr>
              <a:spLocks noChangeAspect="1"/>
            </p:cNvSpPr>
            <p:nvPr/>
          </p:nvSpPr>
          <p:spPr>
            <a:xfrm flipH="1" flipV="1">
              <a:off x="7294052" y="1619582"/>
              <a:ext cx="216000" cy="216000"/>
            </a:xfrm>
            <a:prstGeom prst="halfFrame">
              <a:avLst>
                <a:gd name="adj1" fmla="val 10833"/>
                <a:gd name="adj2"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半闭框 8"/>
            <p:cNvSpPr>
              <a:spLocks noChangeAspect="1"/>
            </p:cNvSpPr>
            <p:nvPr/>
          </p:nvSpPr>
          <p:spPr>
            <a:xfrm flipV="1">
              <a:off x="4689955" y="1619582"/>
              <a:ext cx="216000" cy="216000"/>
            </a:xfrm>
            <a:prstGeom prst="halfFrame">
              <a:avLst>
                <a:gd name="adj1" fmla="val 10833"/>
                <a:gd name="adj2"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4242927" y="858386"/>
            <a:ext cx="3687096" cy="707886"/>
          </a:xfrm>
          <a:prstGeom prst="rect">
            <a:avLst/>
          </a:prstGeom>
          <a:noFill/>
        </p:spPr>
        <p:txBody>
          <a:bodyPr wrap="square" rtlCol="0">
            <a:spAutoFit/>
          </a:bodyPr>
          <a:lstStyle/>
          <a:p>
            <a:pPr algn="ctr"/>
            <a:r>
              <a:rPr lang="en-US" altLang="zh-CN" sz="4000" dirty="0">
                <a:solidFill>
                  <a:schemeClr val="bg1"/>
                </a:solidFill>
                <a:latin typeface="Helvetica" panose="020B0604020202030204" pitchFamily="34" charset="0"/>
              </a:rPr>
              <a:t>CONTENT</a:t>
            </a:r>
            <a:endParaRPr lang="zh-CN" altLang="en-US" sz="4000" dirty="0">
              <a:solidFill>
                <a:schemeClr val="bg1"/>
              </a:solidFill>
              <a:latin typeface="Helvetica" panose="020B0604020202030204" pitchFamily="34" charset="0"/>
            </a:endParaRPr>
          </a:p>
        </p:txBody>
      </p:sp>
      <p:sp>
        <p:nvSpPr>
          <p:cNvPr id="12" name="文本框 11"/>
          <p:cNvSpPr txBox="1"/>
          <p:nvPr/>
        </p:nvSpPr>
        <p:spPr>
          <a:xfrm>
            <a:off x="1928713" y="2684585"/>
            <a:ext cx="703384" cy="923330"/>
          </a:xfrm>
          <a:prstGeom prst="rect">
            <a:avLst/>
          </a:prstGeom>
          <a:noFill/>
        </p:spPr>
        <p:txBody>
          <a:bodyPr wrap="square" rtlCol="0">
            <a:spAutoFit/>
          </a:bodyPr>
          <a:lstStyle/>
          <a:p>
            <a:r>
              <a:rPr lang="en-US" altLang="zh-CN" sz="5400" dirty="0">
                <a:solidFill>
                  <a:schemeClr val="bg1"/>
                </a:solidFill>
                <a:latin typeface="Broadway" panose="04040905080B02020502" pitchFamily="82" charset="0"/>
              </a:rPr>
              <a:t>1</a:t>
            </a:r>
            <a:endParaRPr lang="zh-CN" altLang="en-US" sz="5400" dirty="0">
              <a:solidFill>
                <a:schemeClr val="bg1"/>
              </a:solidFill>
              <a:latin typeface="Broadway" panose="04040905080B02020502" pitchFamily="82" charset="0"/>
            </a:endParaRPr>
          </a:p>
        </p:txBody>
      </p:sp>
      <p:sp>
        <p:nvSpPr>
          <p:cNvPr id="14" name="文本框 13"/>
          <p:cNvSpPr txBox="1"/>
          <p:nvPr/>
        </p:nvSpPr>
        <p:spPr>
          <a:xfrm>
            <a:off x="6708664" y="2684585"/>
            <a:ext cx="703384" cy="923330"/>
          </a:xfrm>
          <a:prstGeom prst="rect">
            <a:avLst/>
          </a:prstGeom>
          <a:noFill/>
        </p:spPr>
        <p:txBody>
          <a:bodyPr wrap="square" rtlCol="0">
            <a:spAutoFit/>
          </a:bodyPr>
          <a:lstStyle/>
          <a:p>
            <a:r>
              <a:rPr lang="en-US" altLang="zh-CN" sz="5400" dirty="0">
                <a:solidFill>
                  <a:schemeClr val="bg1"/>
                </a:solidFill>
                <a:latin typeface="Broadway" panose="04040905080B02020502" pitchFamily="82" charset="0"/>
              </a:rPr>
              <a:t>2</a:t>
            </a:r>
            <a:endParaRPr lang="zh-CN" altLang="en-US" sz="5400" dirty="0">
              <a:solidFill>
                <a:schemeClr val="bg1"/>
              </a:solidFill>
              <a:latin typeface="Broadway" panose="04040905080B02020502" pitchFamily="82" charset="0"/>
            </a:endParaRPr>
          </a:p>
        </p:txBody>
      </p:sp>
      <p:sp>
        <p:nvSpPr>
          <p:cNvPr id="15" name="文本框 14"/>
          <p:cNvSpPr txBox="1"/>
          <p:nvPr/>
        </p:nvSpPr>
        <p:spPr>
          <a:xfrm>
            <a:off x="6708664" y="4114800"/>
            <a:ext cx="703384" cy="923330"/>
          </a:xfrm>
          <a:prstGeom prst="rect">
            <a:avLst/>
          </a:prstGeom>
          <a:noFill/>
        </p:spPr>
        <p:txBody>
          <a:bodyPr wrap="square" rtlCol="0">
            <a:spAutoFit/>
          </a:bodyPr>
          <a:lstStyle/>
          <a:p>
            <a:r>
              <a:rPr lang="en-US" altLang="zh-CN" sz="5400" dirty="0">
                <a:solidFill>
                  <a:schemeClr val="bg1"/>
                </a:solidFill>
                <a:latin typeface="Broadway" panose="04040905080B02020502" pitchFamily="82" charset="0"/>
              </a:rPr>
              <a:t>4</a:t>
            </a:r>
            <a:endParaRPr lang="zh-CN" altLang="en-US" sz="5400" dirty="0">
              <a:solidFill>
                <a:schemeClr val="bg1"/>
              </a:solidFill>
              <a:latin typeface="Broadway" panose="04040905080B02020502" pitchFamily="82" charset="0"/>
            </a:endParaRPr>
          </a:p>
        </p:txBody>
      </p:sp>
      <p:sp>
        <p:nvSpPr>
          <p:cNvPr id="16" name="文本框 15"/>
          <p:cNvSpPr txBox="1"/>
          <p:nvPr/>
        </p:nvSpPr>
        <p:spPr>
          <a:xfrm>
            <a:off x="1928713" y="4114800"/>
            <a:ext cx="703384" cy="923330"/>
          </a:xfrm>
          <a:prstGeom prst="rect">
            <a:avLst/>
          </a:prstGeom>
          <a:noFill/>
        </p:spPr>
        <p:txBody>
          <a:bodyPr wrap="square" rtlCol="0">
            <a:spAutoFit/>
          </a:bodyPr>
          <a:lstStyle/>
          <a:p>
            <a:r>
              <a:rPr lang="en-US" altLang="zh-CN" sz="5400" dirty="0">
                <a:solidFill>
                  <a:schemeClr val="bg1"/>
                </a:solidFill>
                <a:latin typeface="Broadway" panose="04040905080B02020502" pitchFamily="82" charset="0"/>
              </a:rPr>
              <a:t>3</a:t>
            </a:r>
            <a:endParaRPr lang="zh-CN" altLang="en-US" sz="5400" dirty="0">
              <a:solidFill>
                <a:schemeClr val="bg1"/>
              </a:solidFill>
              <a:latin typeface="Broadway" panose="04040905080B02020502" pitchFamily="82" charset="0"/>
            </a:endParaRPr>
          </a:p>
        </p:txBody>
      </p:sp>
      <p:sp>
        <p:nvSpPr>
          <p:cNvPr id="13" name="文本框 12"/>
          <p:cNvSpPr txBox="1"/>
          <p:nvPr/>
        </p:nvSpPr>
        <p:spPr>
          <a:xfrm>
            <a:off x="2604098" y="2972276"/>
            <a:ext cx="3660880" cy="400110"/>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
        <p:nvSpPr>
          <p:cNvPr id="18" name="文本框 17"/>
          <p:cNvSpPr txBox="1"/>
          <p:nvPr/>
        </p:nvSpPr>
        <p:spPr>
          <a:xfrm>
            <a:off x="7398049" y="2976270"/>
            <a:ext cx="3660880" cy="400110"/>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
        <p:nvSpPr>
          <p:cNvPr id="19" name="文本框 18"/>
          <p:cNvSpPr txBox="1"/>
          <p:nvPr/>
        </p:nvSpPr>
        <p:spPr>
          <a:xfrm>
            <a:off x="2604098" y="4376410"/>
            <a:ext cx="3660880" cy="400110"/>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
        <p:nvSpPr>
          <p:cNvPr id="20" name="文本框 19"/>
          <p:cNvSpPr txBox="1"/>
          <p:nvPr/>
        </p:nvSpPr>
        <p:spPr>
          <a:xfrm>
            <a:off x="7398049" y="4376410"/>
            <a:ext cx="3660880" cy="400110"/>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Tree>
    <p:extLst>
      <p:ext uri="{BB962C8B-B14F-4D97-AF65-F5344CB8AC3E}">
        <p14:creationId xmlns:p14="http://schemas.microsoft.com/office/powerpoint/2010/main" val="420062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By Anthony DELANOIX"/>
          <p:cNvPicPr>
            <a:picLocks noChangeAspect="1" noChangeArrowheads="1"/>
          </p:cNvPicPr>
          <p:nvPr/>
        </p:nvPicPr>
        <p:blipFill rotWithShape="1">
          <a:blip r:embed="rId2">
            <a:extLst>
              <a:ext uri="{28A0092B-C50C-407E-A947-70E740481C1C}">
                <a14:useLocalDpi xmlns:a14="http://schemas.microsoft.com/office/drawing/2010/main" val="0"/>
              </a:ext>
            </a:extLst>
          </a:blip>
          <a:srcRect t="15554"/>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剪去对角的矩形 15"/>
          <p:cNvSpPr/>
          <p:nvPr/>
        </p:nvSpPr>
        <p:spPr>
          <a:xfrm>
            <a:off x="4849309"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文本框 1"/>
          <p:cNvSpPr txBox="1"/>
          <p:nvPr/>
        </p:nvSpPr>
        <p:spPr>
          <a:xfrm>
            <a:off x="3085963" y="2704137"/>
            <a:ext cx="2758974" cy="1446550"/>
          </a:xfrm>
          <a:prstGeom prst="rect">
            <a:avLst/>
          </a:prstGeom>
          <a:noFill/>
        </p:spPr>
        <p:txBody>
          <a:bodyPr wrap="square" rtlCol="0">
            <a:spAutoFit/>
          </a:bodyPr>
          <a:lstStyle/>
          <a:p>
            <a:r>
              <a:rPr lang="en-US" altLang="zh-CN" sz="8800" dirty="0">
                <a:solidFill>
                  <a:schemeClr val="bg1"/>
                </a:solidFill>
                <a:latin typeface="Helvetica" panose="020B0604020202030204" pitchFamily="34" charset="0"/>
              </a:rPr>
              <a:t>ONE</a:t>
            </a:r>
            <a:endParaRPr lang="zh-CN" altLang="en-US" sz="8800" dirty="0">
              <a:solidFill>
                <a:schemeClr val="bg1"/>
              </a:solidFill>
              <a:latin typeface="Helvetica" panose="020B0604020202030204" pitchFamily="34" charset="0"/>
            </a:endParaRPr>
          </a:p>
        </p:txBody>
      </p:sp>
      <p:sp>
        <p:nvSpPr>
          <p:cNvPr id="9" name="文本框 8"/>
          <p:cNvSpPr txBox="1"/>
          <p:nvPr/>
        </p:nvSpPr>
        <p:spPr>
          <a:xfrm>
            <a:off x="5844937" y="3073469"/>
            <a:ext cx="2793591" cy="707886"/>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Tree>
    <p:extLst>
      <p:ext uri="{BB962C8B-B14F-4D97-AF65-F5344CB8AC3E}">
        <p14:creationId xmlns:p14="http://schemas.microsoft.com/office/powerpoint/2010/main" val="27473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uploads/1412408486325945f081a/09b0f9e1?ixlib=rb-0.3.5&amp;q=80&amp;fm=jpg&amp;crop=entropy&amp;w=1080&amp;fit=max&amp;s=ee44f3e249aeaecf9ff201144d3d8e09"/>
          <p:cNvPicPr>
            <a:picLocks noChangeAspect="1" noChangeArrowheads="1"/>
          </p:cNvPicPr>
          <p:nvPr/>
        </p:nvPicPr>
        <p:blipFill rotWithShape="1">
          <a:blip r:embed="rId2">
            <a:extLst>
              <a:ext uri="{28A0092B-C50C-407E-A947-70E740481C1C}">
                <a14:useLocalDpi xmlns:a14="http://schemas.microsoft.com/office/drawing/2010/main" val="0"/>
              </a:ext>
            </a:extLst>
          </a:blip>
          <a:srcRect t="10806" b="14355"/>
          <a:stretch/>
        </p:blipFill>
        <p:spPr bwMode="auto">
          <a:xfrm>
            <a:off x="0" y="-29496"/>
            <a:ext cx="12192000" cy="688749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8100" y="0"/>
            <a:ext cx="122301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964444" y="1292956"/>
            <a:ext cx="2044700" cy="523220"/>
          </a:xfrm>
          <a:prstGeom prst="rect">
            <a:avLst/>
          </a:prstGeom>
          <a:noFill/>
        </p:spPr>
        <p:txBody>
          <a:bodyPr wrap="square" rtlCol="0">
            <a:spAutoFit/>
          </a:bodyPr>
          <a:lstStyle/>
          <a:p>
            <a:r>
              <a:rPr lang="en-US" altLang="zh-CN" sz="2800" dirty="0">
                <a:solidFill>
                  <a:schemeClr val="bg1"/>
                </a:solidFill>
                <a:latin typeface="Helvetica" panose="020B0604020202030204" pitchFamily="34" charset="0"/>
              </a:rPr>
              <a:t>ABOUT US </a:t>
            </a:r>
            <a:endParaRPr lang="zh-CN" altLang="en-US" sz="2800" dirty="0">
              <a:solidFill>
                <a:schemeClr val="bg1"/>
              </a:solidFill>
              <a:latin typeface="Helvetica" panose="020B0604020202030204" pitchFamily="34" charset="0"/>
            </a:endParaRPr>
          </a:p>
        </p:txBody>
      </p:sp>
      <p:sp>
        <p:nvSpPr>
          <p:cNvPr id="5" name="KSO_Shape"/>
          <p:cNvSpPr/>
          <p:nvPr/>
        </p:nvSpPr>
        <p:spPr>
          <a:xfrm>
            <a:off x="7737769" y="3272980"/>
            <a:ext cx="331517" cy="308863"/>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KSO_Shape"/>
          <p:cNvSpPr/>
          <p:nvPr/>
        </p:nvSpPr>
        <p:spPr>
          <a:xfrm>
            <a:off x="7756002" y="4312699"/>
            <a:ext cx="331517" cy="269634"/>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KSO_Shape"/>
          <p:cNvSpPr>
            <a:spLocks/>
          </p:cNvSpPr>
          <p:nvPr/>
        </p:nvSpPr>
        <p:spPr bwMode="auto">
          <a:xfrm>
            <a:off x="7756002" y="3790629"/>
            <a:ext cx="313284" cy="313284"/>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KSO_Shape"/>
          <p:cNvSpPr/>
          <p:nvPr/>
        </p:nvSpPr>
        <p:spPr>
          <a:xfrm>
            <a:off x="7756002" y="2741794"/>
            <a:ext cx="331517" cy="331517"/>
          </a:xfrm>
          <a:custGeom>
            <a:avLst/>
            <a:gdLst/>
            <a:ahLst/>
            <a:cxnLst/>
            <a:rect l="l" t="t" r="r" b="b"/>
            <a:pathLst>
              <a:path w="577593" h="577592">
                <a:moveTo>
                  <a:pt x="234310" y="380217"/>
                </a:moveTo>
                <a:cubicBezTo>
                  <a:pt x="246869" y="387442"/>
                  <a:pt x="258665" y="381442"/>
                  <a:pt x="262548" y="404283"/>
                </a:cubicBezTo>
                <a:cubicBezTo>
                  <a:pt x="266431" y="427125"/>
                  <a:pt x="242854" y="459767"/>
                  <a:pt x="229183" y="471323"/>
                </a:cubicBezTo>
                <a:cubicBezTo>
                  <a:pt x="215512" y="482878"/>
                  <a:pt x="193419" y="478515"/>
                  <a:pt x="180522" y="473617"/>
                </a:cubicBezTo>
                <a:cubicBezTo>
                  <a:pt x="193965" y="466292"/>
                  <a:pt x="207048" y="454529"/>
                  <a:pt x="217339" y="440601"/>
                </a:cubicBezTo>
                <a:cubicBezTo>
                  <a:pt x="233687" y="418479"/>
                  <a:pt x="240024" y="395096"/>
                  <a:pt x="234310" y="380217"/>
                </a:cubicBezTo>
                <a:close/>
                <a:moveTo>
                  <a:pt x="425006" y="121382"/>
                </a:moveTo>
                <a:cubicBezTo>
                  <a:pt x="429704" y="126991"/>
                  <a:pt x="433488" y="134230"/>
                  <a:pt x="436644" y="143057"/>
                </a:cubicBezTo>
                <a:cubicBezTo>
                  <a:pt x="453017" y="188848"/>
                  <a:pt x="374979" y="223071"/>
                  <a:pt x="356472" y="222273"/>
                </a:cubicBezTo>
                <a:cubicBezTo>
                  <a:pt x="340632" y="221589"/>
                  <a:pt x="329013" y="212922"/>
                  <a:pt x="316773" y="203393"/>
                </a:cubicBezTo>
                <a:cubicBezTo>
                  <a:pt x="332982" y="199546"/>
                  <a:pt x="349992" y="192409"/>
                  <a:pt x="365914" y="183372"/>
                </a:cubicBezTo>
                <a:cubicBezTo>
                  <a:pt x="400284" y="163865"/>
                  <a:pt x="423202" y="139309"/>
                  <a:pt x="425006" y="121382"/>
                </a:cubicBezTo>
                <a:close/>
                <a:moveTo>
                  <a:pt x="288797" y="0"/>
                </a:moveTo>
                <a:cubicBezTo>
                  <a:pt x="448295" y="0"/>
                  <a:pt x="577593" y="129298"/>
                  <a:pt x="577593" y="288796"/>
                </a:cubicBezTo>
                <a:cubicBezTo>
                  <a:pt x="577593" y="448294"/>
                  <a:pt x="448295" y="577592"/>
                  <a:pt x="288797" y="577592"/>
                </a:cubicBezTo>
                <a:cubicBezTo>
                  <a:pt x="242745" y="577593"/>
                  <a:pt x="199210" y="566813"/>
                  <a:pt x="160790" y="547224"/>
                </a:cubicBezTo>
                <a:lnTo>
                  <a:pt x="160978" y="548653"/>
                </a:lnTo>
                <a:cubicBezTo>
                  <a:pt x="160918" y="548616"/>
                  <a:pt x="159201" y="547509"/>
                  <a:pt x="156576" y="545302"/>
                </a:cubicBezTo>
                <a:cubicBezTo>
                  <a:pt x="155826" y="545059"/>
                  <a:pt x="155138" y="544697"/>
                  <a:pt x="154452" y="544332"/>
                </a:cubicBezTo>
                <a:lnTo>
                  <a:pt x="154081" y="542962"/>
                </a:lnTo>
                <a:cubicBezTo>
                  <a:pt x="143887" y="534039"/>
                  <a:pt x="126458" y="513897"/>
                  <a:pt x="125778" y="482542"/>
                </a:cubicBezTo>
                <a:cubicBezTo>
                  <a:pt x="125207" y="456209"/>
                  <a:pt x="135424" y="442013"/>
                  <a:pt x="144328" y="435402"/>
                </a:cubicBezTo>
                <a:cubicBezTo>
                  <a:pt x="141049" y="427772"/>
                  <a:pt x="139101" y="420175"/>
                  <a:pt x="137482" y="414002"/>
                </a:cubicBezTo>
                <a:cubicBezTo>
                  <a:pt x="130441" y="387159"/>
                  <a:pt x="138178" y="160274"/>
                  <a:pt x="347629" y="102143"/>
                </a:cubicBezTo>
                <a:cubicBezTo>
                  <a:pt x="355010" y="100659"/>
                  <a:pt x="362177" y="99561"/>
                  <a:pt x="369059" y="99057"/>
                </a:cubicBezTo>
                <a:cubicBezTo>
                  <a:pt x="375940" y="98553"/>
                  <a:pt x="382537" y="98644"/>
                  <a:pt x="388776" y="99538"/>
                </a:cubicBezTo>
                <a:cubicBezTo>
                  <a:pt x="400320" y="101193"/>
                  <a:pt x="410643" y="105601"/>
                  <a:pt x="418998" y="114390"/>
                </a:cubicBezTo>
                <a:cubicBezTo>
                  <a:pt x="425438" y="129703"/>
                  <a:pt x="401160" y="157423"/>
                  <a:pt x="362093" y="179190"/>
                </a:cubicBezTo>
                <a:cubicBezTo>
                  <a:pt x="345488" y="188443"/>
                  <a:pt x="327757" y="195717"/>
                  <a:pt x="311456" y="199847"/>
                </a:cubicBezTo>
                <a:cubicBezTo>
                  <a:pt x="306035" y="196348"/>
                  <a:pt x="300569" y="194901"/>
                  <a:pt x="294986" y="197818"/>
                </a:cubicBezTo>
                <a:cubicBezTo>
                  <a:pt x="275325" y="208090"/>
                  <a:pt x="219960" y="314670"/>
                  <a:pt x="214388" y="347873"/>
                </a:cubicBezTo>
                <a:cubicBezTo>
                  <a:pt x="212440" y="359480"/>
                  <a:pt x="217439" y="367666"/>
                  <a:pt x="224964" y="373701"/>
                </a:cubicBezTo>
                <a:lnTo>
                  <a:pt x="224630" y="374083"/>
                </a:lnTo>
                <a:cubicBezTo>
                  <a:pt x="237092" y="384983"/>
                  <a:pt x="231822" y="412316"/>
                  <a:pt x="212274" y="438164"/>
                </a:cubicBezTo>
                <a:cubicBezTo>
                  <a:pt x="201379" y="452569"/>
                  <a:pt x="187435" y="464598"/>
                  <a:pt x="173722" y="471257"/>
                </a:cubicBezTo>
                <a:cubicBezTo>
                  <a:pt x="160041" y="464734"/>
                  <a:pt x="151775" y="453122"/>
                  <a:pt x="146587" y="441033"/>
                </a:cubicBezTo>
                <a:cubicBezTo>
                  <a:pt x="139259" y="451214"/>
                  <a:pt x="130813" y="467448"/>
                  <a:pt x="133146" y="486288"/>
                </a:cubicBezTo>
                <a:cubicBezTo>
                  <a:pt x="137119" y="518381"/>
                  <a:pt x="141720" y="516247"/>
                  <a:pt x="146174" y="525248"/>
                </a:cubicBezTo>
                <a:cubicBezTo>
                  <a:pt x="158269" y="542339"/>
                  <a:pt x="158341" y="537239"/>
                  <a:pt x="159578" y="539900"/>
                </a:cubicBezTo>
                <a:cubicBezTo>
                  <a:pt x="198149" y="560306"/>
                  <a:pt x="242154" y="571597"/>
                  <a:pt x="288797" y="571597"/>
                </a:cubicBezTo>
                <a:cubicBezTo>
                  <a:pt x="444983" y="571597"/>
                  <a:pt x="571598" y="444983"/>
                  <a:pt x="571598" y="288796"/>
                </a:cubicBezTo>
                <a:cubicBezTo>
                  <a:pt x="571598" y="132609"/>
                  <a:pt x="444984" y="5995"/>
                  <a:pt x="288797" y="5995"/>
                </a:cubicBezTo>
                <a:cubicBezTo>
                  <a:pt x="132610" y="5995"/>
                  <a:pt x="5996" y="132609"/>
                  <a:pt x="5996" y="288796"/>
                </a:cubicBezTo>
                <a:cubicBezTo>
                  <a:pt x="5996" y="370017"/>
                  <a:pt x="40236" y="443242"/>
                  <a:pt x="95262" y="494616"/>
                </a:cubicBezTo>
                <a:lnTo>
                  <a:pt x="90248" y="498151"/>
                </a:lnTo>
                <a:cubicBezTo>
                  <a:pt x="34594" y="445716"/>
                  <a:pt x="0" y="371296"/>
                  <a:pt x="1" y="288796"/>
                </a:cubicBezTo>
                <a:cubicBezTo>
                  <a:pt x="1" y="129298"/>
                  <a:pt x="129299" y="0"/>
                  <a:pt x="288797"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文本框 3"/>
          <p:cNvSpPr txBox="1"/>
          <p:nvPr/>
        </p:nvSpPr>
        <p:spPr>
          <a:xfrm>
            <a:off x="964444" y="2090945"/>
            <a:ext cx="4970584" cy="738664"/>
          </a:xfrm>
          <a:prstGeom prst="rect">
            <a:avLst/>
          </a:prstGeom>
          <a:noFill/>
        </p:spPr>
        <p:txBody>
          <a:bodyPr wrap="square" rtlCol="0">
            <a:spAutoFit/>
          </a:bodyPr>
          <a:lstStyle/>
          <a:p>
            <a:r>
              <a:rPr lang="en-US" altLang="zh-CN" sz="1400" dirty="0">
                <a:solidFill>
                  <a:schemeClr val="bg1"/>
                </a:solidFill>
                <a:latin typeface="Helvetica" panose="020B0604020202030204" pitchFamily="34" charset="0"/>
              </a:rPr>
              <a:t>How many people our team or our company have , when our team or company begin . What we should do in future. Wo will have a introduce for every one</a:t>
            </a:r>
            <a:endParaRPr lang="zh-CN" altLang="en-US" sz="1400" dirty="0">
              <a:solidFill>
                <a:schemeClr val="bg1"/>
              </a:solidFill>
              <a:latin typeface="Helvetica" panose="020B0604020202030204" pitchFamily="34" charset="0"/>
            </a:endParaRPr>
          </a:p>
        </p:txBody>
      </p:sp>
      <p:sp>
        <p:nvSpPr>
          <p:cNvPr id="10" name="文本框 9"/>
          <p:cNvSpPr txBox="1"/>
          <p:nvPr/>
        </p:nvSpPr>
        <p:spPr>
          <a:xfrm>
            <a:off x="964444" y="3208607"/>
            <a:ext cx="4970584" cy="738664"/>
          </a:xfrm>
          <a:prstGeom prst="rect">
            <a:avLst/>
          </a:prstGeom>
          <a:noFill/>
        </p:spPr>
        <p:txBody>
          <a:bodyPr wrap="square" rtlCol="0">
            <a:spAutoFit/>
          </a:bodyPr>
          <a:lstStyle/>
          <a:p>
            <a:r>
              <a:rPr lang="en-US" altLang="zh-CN" sz="1400" dirty="0">
                <a:solidFill>
                  <a:schemeClr val="bg1"/>
                </a:solidFill>
                <a:latin typeface="Helvetica" panose="020B0604020202030204" pitchFamily="34" charset="0"/>
              </a:rPr>
              <a:t>How many people our team or our company have , when our team or company begin . What we should do in future. Wo will have a introduce for every one</a:t>
            </a:r>
            <a:endParaRPr lang="zh-CN" altLang="en-US" sz="1400" dirty="0">
              <a:solidFill>
                <a:schemeClr val="bg1"/>
              </a:solidFill>
              <a:latin typeface="Helvetica" panose="020B0604020202030204" pitchFamily="34" charset="0"/>
            </a:endParaRPr>
          </a:p>
        </p:txBody>
      </p:sp>
      <p:sp>
        <p:nvSpPr>
          <p:cNvPr id="11" name="文本框 10"/>
          <p:cNvSpPr txBox="1"/>
          <p:nvPr/>
        </p:nvSpPr>
        <p:spPr>
          <a:xfrm>
            <a:off x="964444" y="4326269"/>
            <a:ext cx="4970584" cy="738664"/>
          </a:xfrm>
          <a:prstGeom prst="rect">
            <a:avLst/>
          </a:prstGeom>
          <a:noFill/>
        </p:spPr>
        <p:txBody>
          <a:bodyPr wrap="square" rtlCol="0">
            <a:spAutoFit/>
          </a:bodyPr>
          <a:lstStyle/>
          <a:p>
            <a:r>
              <a:rPr lang="en-US" altLang="zh-CN" sz="1400" dirty="0">
                <a:solidFill>
                  <a:schemeClr val="bg1"/>
                </a:solidFill>
                <a:latin typeface="Helvetica" panose="020B0604020202030204" pitchFamily="34" charset="0"/>
              </a:rPr>
              <a:t>How many people our team or our company have , when our team or company begin . What we should do in future. Wo will have a introduce for every one</a:t>
            </a:r>
            <a:endParaRPr lang="zh-CN" altLang="en-US" sz="1400" dirty="0">
              <a:solidFill>
                <a:schemeClr val="bg1"/>
              </a:solidFill>
              <a:latin typeface="Helvetica" panose="020B0604020202030204" pitchFamily="34" charset="0"/>
            </a:endParaRPr>
          </a:p>
        </p:txBody>
      </p:sp>
      <p:sp>
        <p:nvSpPr>
          <p:cNvPr id="8" name="文本框 7"/>
          <p:cNvSpPr txBox="1"/>
          <p:nvPr/>
        </p:nvSpPr>
        <p:spPr>
          <a:xfrm>
            <a:off x="7631444" y="2091768"/>
            <a:ext cx="1315706" cy="400110"/>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Follow us</a:t>
            </a:r>
            <a:endParaRPr lang="zh-CN" altLang="en-US" sz="2000" dirty="0">
              <a:solidFill>
                <a:schemeClr val="bg1"/>
              </a:solidFill>
              <a:latin typeface="Helvetica" panose="020B0604020202030204" pitchFamily="34" charset="0"/>
            </a:endParaRPr>
          </a:p>
        </p:txBody>
      </p:sp>
      <p:sp>
        <p:nvSpPr>
          <p:cNvPr id="12" name="矩形 11"/>
          <p:cNvSpPr/>
          <p:nvPr/>
        </p:nvSpPr>
        <p:spPr>
          <a:xfrm>
            <a:off x="8289297" y="2764147"/>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328837" y="2722886"/>
            <a:ext cx="1835150" cy="369332"/>
          </a:xfrm>
          <a:prstGeom prst="rect">
            <a:avLst/>
          </a:prstGeom>
          <a:noFill/>
        </p:spPr>
        <p:txBody>
          <a:bodyPr wrap="square" rtlCol="0">
            <a:spAutoFit/>
          </a:bodyPr>
          <a:lstStyle/>
          <a:p>
            <a:r>
              <a:rPr lang="en-US" altLang="zh-CN" dirty="0">
                <a:solidFill>
                  <a:schemeClr val="bg1"/>
                </a:solidFill>
                <a:latin typeface="Helvetica" panose="020B0604020202030204" pitchFamily="34" charset="0"/>
              </a:rPr>
              <a:t>123-023-230-12</a:t>
            </a:r>
            <a:endParaRPr lang="zh-CN" altLang="en-US" dirty="0">
              <a:solidFill>
                <a:schemeClr val="bg1"/>
              </a:solidFill>
              <a:latin typeface="Helvetica" panose="020B0604020202030204" pitchFamily="34" charset="0"/>
            </a:endParaRPr>
          </a:p>
        </p:txBody>
      </p:sp>
      <p:sp>
        <p:nvSpPr>
          <p:cNvPr id="15" name="矩形 14"/>
          <p:cNvSpPr/>
          <p:nvPr/>
        </p:nvSpPr>
        <p:spPr>
          <a:xfrm>
            <a:off x="8289297" y="3267903"/>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89297" y="3803866"/>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289297" y="4304111"/>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328837" y="3229777"/>
            <a:ext cx="1835150" cy="369332"/>
          </a:xfrm>
          <a:prstGeom prst="rect">
            <a:avLst/>
          </a:prstGeom>
          <a:noFill/>
        </p:spPr>
        <p:txBody>
          <a:bodyPr wrap="square" rtlCol="0">
            <a:spAutoFit/>
          </a:bodyPr>
          <a:lstStyle/>
          <a:p>
            <a:r>
              <a:rPr lang="en-US" altLang="zh-CN" dirty="0">
                <a:solidFill>
                  <a:schemeClr val="bg1"/>
                </a:solidFill>
                <a:latin typeface="Helvetica" panose="020B0604020202030204" pitchFamily="34" charset="0"/>
              </a:rPr>
              <a:t>123-023-230-12</a:t>
            </a:r>
            <a:endParaRPr lang="zh-CN" altLang="en-US" dirty="0">
              <a:solidFill>
                <a:schemeClr val="bg1"/>
              </a:solidFill>
              <a:latin typeface="Helvetica" panose="020B0604020202030204" pitchFamily="34" charset="0"/>
            </a:endParaRPr>
          </a:p>
        </p:txBody>
      </p:sp>
      <p:sp>
        <p:nvSpPr>
          <p:cNvPr id="19" name="文本框 18"/>
          <p:cNvSpPr txBox="1"/>
          <p:nvPr/>
        </p:nvSpPr>
        <p:spPr>
          <a:xfrm>
            <a:off x="8328837" y="3762605"/>
            <a:ext cx="1835150" cy="369332"/>
          </a:xfrm>
          <a:prstGeom prst="rect">
            <a:avLst/>
          </a:prstGeom>
          <a:noFill/>
        </p:spPr>
        <p:txBody>
          <a:bodyPr wrap="square" rtlCol="0">
            <a:spAutoFit/>
          </a:bodyPr>
          <a:lstStyle/>
          <a:p>
            <a:r>
              <a:rPr lang="en-US" altLang="zh-CN" dirty="0">
                <a:solidFill>
                  <a:schemeClr val="bg1"/>
                </a:solidFill>
                <a:latin typeface="Helvetica" panose="020B0604020202030204" pitchFamily="34" charset="0"/>
              </a:rPr>
              <a:t>123-023-230-12</a:t>
            </a:r>
            <a:endParaRPr lang="zh-CN" altLang="en-US" dirty="0">
              <a:solidFill>
                <a:schemeClr val="bg1"/>
              </a:solidFill>
              <a:latin typeface="Helvetica" panose="020B0604020202030204" pitchFamily="34" charset="0"/>
            </a:endParaRPr>
          </a:p>
        </p:txBody>
      </p:sp>
      <p:sp>
        <p:nvSpPr>
          <p:cNvPr id="20" name="文本框 19"/>
          <p:cNvSpPr txBox="1"/>
          <p:nvPr/>
        </p:nvSpPr>
        <p:spPr>
          <a:xfrm>
            <a:off x="8328837" y="4262850"/>
            <a:ext cx="1835150" cy="369332"/>
          </a:xfrm>
          <a:prstGeom prst="rect">
            <a:avLst/>
          </a:prstGeom>
          <a:noFill/>
        </p:spPr>
        <p:txBody>
          <a:bodyPr wrap="square" rtlCol="0">
            <a:spAutoFit/>
          </a:bodyPr>
          <a:lstStyle/>
          <a:p>
            <a:r>
              <a:rPr lang="en-US" altLang="zh-CN" dirty="0">
                <a:solidFill>
                  <a:schemeClr val="bg1"/>
                </a:solidFill>
                <a:latin typeface="Helvetica" panose="020B0604020202030204" pitchFamily="34" charset="0"/>
              </a:rPr>
              <a:t>123-023-230-12</a:t>
            </a:r>
            <a:endParaRPr lang="zh-CN" altLang="en-US" dirty="0">
              <a:solidFill>
                <a:schemeClr val="bg1"/>
              </a:solidFill>
              <a:latin typeface="Helvetica" panose="020B0604020202030204" pitchFamily="34" charset="0"/>
            </a:endParaRPr>
          </a:p>
        </p:txBody>
      </p:sp>
      <p:cxnSp>
        <p:nvCxnSpPr>
          <p:cNvPr id="21" name="直接连接符 20"/>
          <p:cNvCxnSpPr/>
          <p:nvPr/>
        </p:nvCxnSpPr>
        <p:spPr>
          <a:xfrm>
            <a:off x="8874419" y="2313700"/>
            <a:ext cx="67598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6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53429" y="580571"/>
            <a:ext cx="2685143" cy="584775"/>
          </a:xfrm>
          <a:prstGeom prst="rect">
            <a:avLst/>
          </a:prstGeom>
          <a:noFill/>
        </p:spPr>
        <p:txBody>
          <a:bodyPr wrap="square" rtlCol="0">
            <a:spAutoFit/>
          </a:bodyPr>
          <a:lstStyle/>
          <a:p>
            <a:r>
              <a:rPr lang="en-US" altLang="zh-CN" sz="3200" dirty="0">
                <a:solidFill>
                  <a:schemeClr val="bg2">
                    <a:lumMod val="25000"/>
                  </a:schemeClr>
                </a:solidFill>
                <a:latin typeface="Helvetica" panose="020B0604020202030204" pitchFamily="34" charset="0"/>
              </a:rPr>
              <a:t>OUR TEAM</a:t>
            </a:r>
            <a:endParaRPr lang="zh-CN" altLang="en-US" sz="3200" dirty="0">
              <a:solidFill>
                <a:schemeClr val="bg2">
                  <a:lumMod val="25000"/>
                </a:schemeClr>
              </a:solidFill>
              <a:latin typeface="Helvetica" panose="020B0604020202030204" pitchFamily="34" charset="0"/>
            </a:endParaRPr>
          </a:p>
        </p:txBody>
      </p:sp>
      <p:cxnSp>
        <p:nvCxnSpPr>
          <p:cNvPr id="6" name="直接连接符 5"/>
          <p:cNvCxnSpPr/>
          <p:nvPr/>
        </p:nvCxnSpPr>
        <p:spPr>
          <a:xfrm>
            <a:off x="5634038" y="1319213"/>
            <a:ext cx="628650"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545483" y="1645468"/>
            <a:ext cx="7101033" cy="461665"/>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How many people our team or our company have , when our team or company begin . What we should do in future. Wo will have a introduce for every one .</a:t>
            </a:r>
            <a:endParaRPr lang="zh-CN" altLang="en-US" sz="1200" dirty="0">
              <a:solidFill>
                <a:schemeClr val="bg2">
                  <a:lumMod val="25000"/>
                </a:schemeClr>
              </a:solidFill>
              <a:latin typeface="Helvetica" panose="020B0604020202030204" pitchFamily="34" charset="0"/>
            </a:endParaRPr>
          </a:p>
        </p:txBody>
      </p:sp>
      <p:pic>
        <p:nvPicPr>
          <p:cNvPr id="20" name="图片 19" descr="Photo By Eli DeFaria"/>
          <p:cNvPicPr>
            <a:picLocks noChangeAspect="1" noChangeArrowheads="1"/>
          </p:cNvPicPr>
          <p:nvPr/>
        </p:nvPicPr>
        <p:blipFill>
          <a:blip r:embed="rId2" cstate="print">
            <a:extLst>
              <a:ext uri="{28A0092B-C50C-407E-A947-70E740481C1C}">
                <a14:useLocalDpi xmlns:a14="http://schemas.microsoft.com/office/drawing/2010/main" val="0"/>
              </a:ext>
            </a:extLst>
          </a:blip>
          <a:srcRect l="4479" t="18563" b="17757"/>
          <a:stretch>
            <a:fillRect/>
          </a:stretch>
        </p:blipFill>
        <p:spPr bwMode="auto">
          <a:xfrm>
            <a:off x="9213181" y="2928957"/>
            <a:ext cx="1171101" cy="1171102"/>
          </a:xfrm>
          <a:custGeom>
            <a:avLst/>
            <a:gdLst>
              <a:gd name="connsiteX0" fmla="*/ 585551 w 1171101"/>
              <a:gd name="connsiteY0" fmla="*/ 0 h 1171102"/>
              <a:gd name="connsiteX1" fmla="*/ 1159206 w 1171101"/>
              <a:gd name="connsiteY1" fmla="*/ 467542 h 1171102"/>
              <a:gd name="connsiteX2" fmla="*/ 1171101 w 1171101"/>
              <a:gd name="connsiteY2" fmla="*/ 585541 h 1171102"/>
              <a:gd name="connsiteX3" fmla="*/ 1171101 w 1171101"/>
              <a:gd name="connsiteY3" fmla="*/ 585561 h 1171102"/>
              <a:gd name="connsiteX4" fmla="*/ 1159206 w 1171101"/>
              <a:gd name="connsiteY4" fmla="*/ 703560 h 1171102"/>
              <a:gd name="connsiteX5" fmla="*/ 585551 w 1171101"/>
              <a:gd name="connsiteY5" fmla="*/ 1171102 h 1171102"/>
              <a:gd name="connsiteX6" fmla="*/ 0 w 1171101"/>
              <a:gd name="connsiteY6" fmla="*/ 585551 h 1171102"/>
              <a:gd name="connsiteX7" fmla="*/ 585551 w 1171101"/>
              <a:gd name="connsiteY7" fmla="*/ 0 h 117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1101" h="1171102">
                <a:moveTo>
                  <a:pt x="585551" y="0"/>
                </a:moveTo>
                <a:cubicBezTo>
                  <a:pt x="868518" y="0"/>
                  <a:pt x="1104605" y="200716"/>
                  <a:pt x="1159206" y="467542"/>
                </a:cubicBezTo>
                <a:lnTo>
                  <a:pt x="1171101" y="585541"/>
                </a:lnTo>
                <a:lnTo>
                  <a:pt x="1171101" y="585561"/>
                </a:lnTo>
                <a:lnTo>
                  <a:pt x="1159206" y="703560"/>
                </a:lnTo>
                <a:cubicBezTo>
                  <a:pt x="1104605" y="970386"/>
                  <a:pt x="868518" y="1171102"/>
                  <a:pt x="585551" y="1171102"/>
                </a:cubicBezTo>
                <a:cubicBezTo>
                  <a:pt x="262160" y="1171102"/>
                  <a:pt x="0" y="908942"/>
                  <a:pt x="0" y="585551"/>
                </a:cubicBezTo>
                <a:cubicBezTo>
                  <a:pt x="0" y="262160"/>
                  <a:pt x="262160" y="0"/>
                  <a:pt x="585551" y="0"/>
                </a:cubicBezTo>
                <a:close/>
              </a:path>
            </a:pathLst>
          </a:custGeom>
          <a:noFill/>
          <a:extLst>
            <a:ext uri="{909E8E84-426E-40DD-AFC4-6F175D3DCCD1}">
              <a14:hiddenFill xmlns:a14="http://schemas.microsoft.com/office/drawing/2010/main">
                <a:solidFill>
                  <a:srgbClr val="FFFFFF"/>
                </a:solidFill>
              </a14:hiddenFill>
            </a:ext>
          </a:extLst>
        </p:spPr>
      </p:pic>
      <p:pic>
        <p:nvPicPr>
          <p:cNvPr id="18" name="图片 17" descr="Photo By Martin Miranda"/>
          <p:cNvPicPr>
            <a:picLocks noChangeAspect="1" noChangeArrowheads="1"/>
          </p:cNvPicPr>
          <p:nvPr/>
        </p:nvPicPr>
        <p:blipFill>
          <a:blip r:embed="rId3" cstate="print">
            <a:extLst>
              <a:ext uri="{28A0092B-C50C-407E-A947-70E740481C1C}">
                <a14:useLocalDpi xmlns:a14="http://schemas.microsoft.com/office/drawing/2010/main" val="0"/>
              </a:ext>
            </a:extLst>
          </a:blip>
          <a:srcRect l="29540" t="38363" r="29540"/>
          <a:stretch>
            <a:fillRect/>
          </a:stretch>
        </p:blipFill>
        <p:spPr bwMode="auto">
          <a:xfrm>
            <a:off x="6703159" y="2948548"/>
            <a:ext cx="1171102" cy="1171101"/>
          </a:xfrm>
          <a:custGeom>
            <a:avLst/>
            <a:gdLst>
              <a:gd name="connsiteX0" fmla="*/ 585551 w 1171102"/>
              <a:gd name="connsiteY0" fmla="*/ 0 h 1171101"/>
              <a:gd name="connsiteX1" fmla="*/ 1171102 w 1171102"/>
              <a:gd name="connsiteY1" fmla="*/ 585551 h 1171101"/>
              <a:gd name="connsiteX2" fmla="*/ 703560 w 1171102"/>
              <a:gd name="connsiteY2" fmla="*/ 1159206 h 1171101"/>
              <a:gd name="connsiteX3" fmla="*/ 585561 w 1171102"/>
              <a:gd name="connsiteY3" fmla="*/ 1171101 h 1171101"/>
              <a:gd name="connsiteX4" fmla="*/ 585541 w 1171102"/>
              <a:gd name="connsiteY4" fmla="*/ 1171101 h 1171101"/>
              <a:gd name="connsiteX5" fmla="*/ 467542 w 1171102"/>
              <a:gd name="connsiteY5" fmla="*/ 1159206 h 1171101"/>
              <a:gd name="connsiteX6" fmla="*/ 0 w 1171102"/>
              <a:gd name="connsiteY6" fmla="*/ 585551 h 1171101"/>
              <a:gd name="connsiteX7" fmla="*/ 585551 w 1171102"/>
              <a:gd name="connsiteY7" fmla="*/ 0 h 117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1102" h="1171101">
                <a:moveTo>
                  <a:pt x="585551" y="0"/>
                </a:moveTo>
                <a:cubicBezTo>
                  <a:pt x="908942" y="0"/>
                  <a:pt x="1171102" y="262160"/>
                  <a:pt x="1171102" y="585551"/>
                </a:cubicBezTo>
                <a:cubicBezTo>
                  <a:pt x="1171102" y="868518"/>
                  <a:pt x="970386" y="1104605"/>
                  <a:pt x="703560" y="1159206"/>
                </a:cubicBezTo>
                <a:lnTo>
                  <a:pt x="585561" y="1171101"/>
                </a:lnTo>
                <a:lnTo>
                  <a:pt x="585541" y="1171101"/>
                </a:lnTo>
                <a:lnTo>
                  <a:pt x="467542" y="1159206"/>
                </a:lnTo>
                <a:cubicBezTo>
                  <a:pt x="200717" y="1104605"/>
                  <a:pt x="0" y="868518"/>
                  <a:pt x="0" y="585551"/>
                </a:cubicBezTo>
                <a:cubicBezTo>
                  <a:pt x="0" y="262160"/>
                  <a:pt x="262160" y="0"/>
                  <a:pt x="585551" y="0"/>
                </a:cubicBezTo>
                <a:close/>
              </a:path>
            </a:pathLst>
          </a:custGeom>
          <a:noFill/>
          <a:extLst>
            <a:ext uri="{909E8E84-426E-40DD-AFC4-6F175D3DCCD1}">
              <a14:hiddenFill xmlns:a14="http://schemas.microsoft.com/office/drawing/2010/main">
                <a:solidFill>
                  <a:srgbClr val="FFFFFF"/>
                </a:solidFill>
              </a14:hiddenFill>
            </a:ext>
          </a:extLst>
        </p:spPr>
      </p:pic>
      <p:pic>
        <p:nvPicPr>
          <p:cNvPr id="16" name="图片 15" descr="Photo By Forrest Cavale"/>
          <p:cNvPicPr>
            <a:picLocks noChangeAspect="1" noChangeArrowheads="1"/>
          </p:cNvPicPr>
          <p:nvPr/>
        </p:nvPicPr>
        <p:blipFill>
          <a:blip r:embed="rId4" cstate="print">
            <a:extLst>
              <a:ext uri="{28A0092B-C50C-407E-A947-70E740481C1C}">
                <a14:useLocalDpi xmlns:a14="http://schemas.microsoft.com/office/drawing/2010/main" val="0"/>
              </a:ext>
            </a:extLst>
          </a:blip>
          <a:srcRect l="5443" r="27613"/>
          <a:stretch>
            <a:fillRect/>
          </a:stretch>
        </p:blipFill>
        <p:spPr bwMode="auto">
          <a:xfrm>
            <a:off x="4193137" y="2933822"/>
            <a:ext cx="1171102" cy="1166237"/>
          </a:xfrm>
          <a:custGeom>
            <a:avLst/>
            <a:gdLst>
              <a:gd name="connsiteX0" fmla="*/ 537301 w 1171102"/>
              <a:gd name="connsiteY0" fmla="*/ 0 h 1166237"/>
              <a:gd name="connsiteX1" fmla="*/ 633801 w 1171102"/>
              <a:gd name="connsiteY1" fmla="*/ 0 h 1166237"/>
              <a:gd name="connsiteX2" fmla="*/ 703560 w 1171102"/>
              <a:gd name="connsiteY2" fmla="*/ 7032 h 1166237"/>
              <a:gd name="connsiteX3" fmla="*/ 1171102 w 1171102"/>
              <a:gd name="connsiteY3" fmla="*/ 580687 h 1166237"/>
              <a:gd name="connsiteX4" fmla="*/ 703560 w 1171102"/>
              <a:gd name="connsiteY4" fmla="*/ 1154342 h 1166237"/>
              <a:gd name="connsiteX5" fmla="*/ 585561 w 1171102"/>
              <a:gd name="connsiteY5" fmla="*/ 1166237 h 1166237"/>
              <a:gd name="connsiteX6" fmla="*/ 585541 w 1171102"/>
              <a:gd name="connsiteY6" fmla="*/ 1166237 h 1166237"/>
              <a:gd name="connsiteX7" fmla="*/ 467542 w 1171102"/>
              <a:gd name="connsiteY7" fmla="*/ 1154342 h 1166237"/>
              <a:gd name="connsiteX8" fmla="*/ 0 w 1171102"/>
              <a:gd name="connsiteY8" fmla="*/ 580687 h 1166237"/>
              <a:gd name="connsiteX9" fmla="*/ 467542 w 1171102"/>
              <a:gd name="connsiteY9" fmla="*/ 7032 h 116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102" h="1166237">
                <a:moveTo>
                  <a:pt x="537301" y="0"/>
                </a:moveTo>
                <a:lnTo>
                  <a:pt x="633801" y="0"/>
                </a:lnTo>
                <a:lnTo>
                  <a:pt x="703560" y="7032"/>
                </a:lnTo>
                <a:cubicBezTo>
                  <a:pt x="970386" y="61633"/>
                  <a:pt x="1171102" y="297720"/>
                  <a:pt x="1171102" y="580687"/>
                </a:cubicBezTo>
                <a:cubicBezTo>
                  <a:pt x="1171102" y="863654"/>
                  <a:pt x="970386" y="1099742"/>
                  <a:pt x="703560" y="1154342"/>
                </a:cubicBezTo>
                <a:lnTo>
                  <a:pt x="585561" y="1166237"/>
                </a:lnTo>
                <a:lnTo>
                  <a:pt x="585541" y="1166237"/>
                </a:lnTo>
                <a:lnTo>
                  <a:pt x="467542" y="1154342"/>
                </a:lnTo>
                <a:cubicBezTo>
                  <a:pt x="200717" y="1099742"/>
                  <a:pt x="0" y="863654"/>
                  <a:pt x="0" y="580687"/>
                </a:cubicBezTo>
                <a:cubicBezTo>
                  <a:pt x="0" y="297720"/>
                  <a:pt x="200717" y="61633"/>
                  <a:pt x="467542" y="7032"/>
                </a:cubicBezTo>
                <a:close/>
              </a:path>
            </a:pathLst>
          </a:custGeom>
          <a:noFill/>
          <a:extLst>
            <a:ext uri="{909E8E84-426E-40DD-AFC4-6F175D3DCCD1}">
              <a14:hiddenFill xmlns:a14="http://schemas.microsoft.com/office/drawing/2010/main">
                <a:solidFill>
                  <a:srgbClr val="FFFFFF"/>
                </a:solidFill>
              </a14:hiddenFill>
            </a:ext>
          </a:extLst>
        </p:spPr>
      </p:pic>
      <p:pic>
        <p:nvPicPr>
          <p:cNvPr id="10" name="图片 9" descr="https://images.unsplash.com/photo-1446902236611-65b30daefc2a?ixlib=rb-0.3.5&amp;q=80&amp;fm=jpg&amp;crop=entropy&amp;w=1080&amp;fit=max&amp;s=c96722f6307a4fadf909ca4c8e498188"/>
          <p:cNvPicPr>
            <a:picLocks noChangeAspect="1" noChangeArrowheads="1"/>
          </p:cNvPicPr>
          <p:nvPr/>
        </p:nvPicPr>
        <p:blipFill>
          <a:blip r:embed="rId5" cstate="print">
            <a:extLst>
              <a:ext uri="{28A0092B-C50C-407E-A947-70E740481C1C}">
                <a14:useLocalDpi xmlns:a14="http://schemas.microsoft.com/office/drawing/2010/main" val="0"/>
              </a:ext>
            </a:extLst>
          </a:blip>
          <a:srcRect l="32743"/>
          <a:stretch>
            <a:fillRect/>
          </a:stretch>
        </p:blipFill>
        <p:spPr bwMode="auto">
          <a:xfrm>
            <a:off x="1683116" y="2928957"/>
            <a:ext cx="1171101" cy="1160820"/>
          </a:xfrm>
          <a:custGeom>
            <a:avLst/>
            <a:gdLst>
              <a:gd name="connsiteX0" fmla="*/ 585932 w 1171101"/>
              <a:gd name="connsiteY0" fmla="*/ 0 h 1160820"/>
              <a:gd name="connsiteX1" fmla="*/ 1159960 w 1171101"/>
              <a:gd name="connsiteY1" fmla="*/ 467846 h 1160820"/>
              <a:gd name="connsiteX2" fmla="*/ 1171101 w 1171101"/>
              <a:gd name="connsiteY2" fmla="*/ 578363 h 1160820"/>
              <a:gd name="connsiteX3" fmla="*/ 1171101 w 1171101"/>
              <a:gd name="connsiteY3" fmla="*/ 593501 h 1160820"/>
              <a:gd name="connsiteX4" fmla="*/ 1159960 w 1171101"/>
              <a:gd name="connsiteY4" fmla="*/ 704018 h 1160820"/>
              <a:gd name="connsiteX5" fmla="*/ 704018 w 1171101"/>
              <a:gd name="connsiteY5" fmla="*/ 1159960 h 1160820"/>
              <a:gd name="connsiteX6" fmla="*/ 695486 w 1171101"/>
              <a:gd name="connsiteY6" fmla="*/ 1160820 h 1160820"/>
              <a:gd name="connsiteX7" fmla="*/ 476378 w 1171101"/>
              <a:gd name="connsiteY7" fmla="*/ 1160820 h 1160820"/>
              <a:gd name="connsiteX8" fmla="*/ 467846 w 1171101"/>
              <a:gd name="connsiteY8" fmla="*/ 1159960 h 1160820"/>
              <a:gd name="connsiteX9" fmla="*/ 0 w 1171101"/>
              <a:gd name="connsiteY9" fmla="*/ 585932 h 1160820"/>
              <a:gd name="connsiteX10" fmla="*/ 585932 w 1171101"/>
              <a:gd name="connsiteY10" fmla="*/ 0 h 11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1101" h="1160820">
                <a:moveTo>
                  <a:pt x="585932" y="0"/>
                </a:moveTo>
                <a:cubicBezTo>
                  <a:pt x="869083" y="0"/>
                  <a:pt x="1105324" y="200847"/>
                  <a:pt x="1159960" y="467846"/>
                </a:cubicBezTo>
                <a:lnTo>
                  <a:pt x="1171101" y="578363"/>
                </a:lnTo>
                <a:lnTo>
                  <a:pt x="1171101" y="593501"/>
                </a:lnTo>
                <a:lnTo>
                  <a:pt x="1159960" y="704018"/>
                </a:lnTo>
                <a:cubicBezTo>
                  <a:pt x="1113129" y="932874"/>
                  <a:pt x="932874" y="1113129"/>
                  <a:pt x="704018" y="1159960"/>
                </a:cubicBezTo>
                <a:lnTo>
                  <a:pt x="695486" y="1160820"/>
                </a:lnTo>
                <a:lnTo>
                  <a:pt x="476378" y="1160820"/>
                </a:lnTo>
                <a:lnTo>
                  <a:pt x="467846" y="1159960"/>
                </a:lnTo>
                <a:cubicBezTo>
                  <a:pt x="200847" y="1105324"/>
                  <a:pt x="0" y="869083"/>
                  <a:pt x="0" y="585932"/>
                </a:cubicBezTo>
                <a:cubicBezTo>
                  <a:pt x="0" y="262331"/>
                  <a:pt x="262331" y="0"/>
                  <a:pt x="585932" y="0"/>
                </a:cubicBezTo>
                <a:close/>
              </a:path>
            </a:pathLst>
          </a:cu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1782712" y="4243811"/>
            <a:ext cx="937480" cy="400110"/>
          </a:xfrm>
          <a:prstGeom prst="rect">
            <a:avLst/>
          </a:prstGeom>
          <a:noFill/>
        </p:spPr>
        <p:txBody>
          <a:bodyPr wrap="square" rtlCol="0">
            <a:spAutoFit/>
          </a:bodyPr>
          <a:lstStyle/>
          <a:p>
            <a:pPr algn="ctr"/>
            <a:r>
              <a:rPr lang="en-US" altLang="zh-CN" sz="2000" dirty="0">
                <a:solidFill>
                  <a:schemeClr val="bg2">
                    <a:lumMod val="25000"/>
                  </a:schemeClr>
                </a:solidFill>
                <a:latin typeface="Helvetica" panose="020B0604020202030204" pitchFamily="34" charset="0"/>
              </a:rPr>
              <a:t>Jack</a:t>
            </a:r>
            <a:endParaRPr lang="zh-CN" altLang="en-US" sz="2000" dirty="0">
              <a:solidFill>
                <a:schemeClr val="bg2">
                  <a:lumMod val="25000"/>
                </a:schemeClr>
              </a:solidFill>
              <a:latin typeface="Helvetica" panose="020B0604020202030204" pitchFamily="34" charset="0"/>
            </a:endParaRPr>
          </a:p>
        </p:txBody>
      </p:sp>
      <p:sp>
        <p:nvSpPr>
          <p:cNvPr id="23" name="文本框 22"/>
          <p:cNvSpPr txBox="1"/>
          <p:nvPr/>
        </p:nvSpPr>
        <p:spPr>
          <a:xfrm>
            <a:off x="1041528" y="4787671"/>
            <a:ext cx="2419848"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dirty="0">
              <a:solidFill>
                <a:schemeClr val="bg2">
                  <a:lumMod val="25000"/>
                </a:schemeClr>
              </a:solidFill>
              <a:latin typeface="Helvetica" panose="020B0604020202030204" pitchFamily="34" charset="0"/>
            </a:endParaRPr>
          </a:p>
        </p:txBody>
      </p:sp>
      <p:sp>
        <p:nvSpPr>
          <p:cNvPr id="24" name="文本框 23"/>
          <p:cNvSpPr txBox="1"/>
          <p:nvPr/>
        </p:nvSpPr>
        <p:spPr>
          <a:xfrm>
            <a:off x="4312621" y="4243856"/>
            <a:ext cx="937480" cy="400110"/>
          </a:xfrm>
          <a:prstGeom prst="rect">
            <a:avLst/>
          </a:prstGeom>
          <a:noFill/>
        </p:spPr>
        <p:txBody>
          <a:bodyPr wrap="square" rtlCol="0">
            <a:spAutoFit/>
          </a:bodyPr>
          <a:lstStyle/>
          <a:p>
            <a:pPr algn="ctr"/>
            <a:r>
              <a:rPr lang="en-US" altLang="zh-CN" sz="2000" dirty="0">
                <a:solidFill>
                  <a:schemeClr val="bg2">
                    <a:lumMod val="25000"/>
                  </a:schemeClr>
                </a:solidFill>
                <a:latin typeface="Helvetica" panose="020B0604020202030204" pitchFamily="34" charset="0"/>
              </a:rPr>
              <a:t>Mark</a:t>
            </a:r>
            <a:endParaRPr lang="zh-CN" altLang="en-US" sz="2000" dirty="0">
              <a:solidFill>
                <a:schemeClr val="bg2">
                  <a:lumMod val="25000"/>
                </a:schemeClr>
              </a:solidFill>
              <a:latin typeface="Helvetica" panose="020B0604020202030204" pitchFamily="34" charset="0"/>
            </a:endParaRPr>
          </a:p>
        </p:txBody>
      </p:sp>
      <p:sp>
        <p:nvSpPr>
          <p:cNvPr id="25" name="文本框 24"/>
          <p:cNvSpPr txBox="1"/>
          <p:nvPr/>
        </p:nvSpPr>
        <p:spPr>
          <a:xfrm>
            <a:off x="3590374" y="4787672"/>
            <a:ext cx="2376627"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dirty="0">
              <a:solidFill>
                <a:schemeClr val="bg2">
                  <a:lumMod val="25000"/>
                </a:schemeClr>
              </a:solidFill>
              <a:latin typeface="Helvetica" panose="020B0604020202030204" pitchFamily="34" charset="0"/>
            </a:endParaRPr>
          </a:p>
        </p:txBody>
      </p:sp>
      <p:sp>
        <p:nvSpPr>
          <p:cNvPr id="26" name="文本框 25"/>
          <p:cNvSpPr txBox="1"/>
          <p:nvPr/>
        </p:nvSpPr>
        <p:spPr>
          <a:xfrm>
            <a:off x="6819970" y="4243811"/>
            <a:ext cx="937480" cy="400110"/>
          </a:xfrm>
          <a:prstGeom prst="rect">
            <a:avLst/>
          </a:prstGeom>
          <a:noFill/>
        </p:spPr>
        <p:txBody>
          <a:bodyPr wrap="square" rtlCol="0">
            <a:spAutoFit/>
          </a:bodyPr>
          <a:lstStyle/>
          <a:p>
            <a:pPr algn="ctr"/>
            <a:r>
              <a:rPr lang="en-US" altLang="zh-CN" sz="2000" dirty="0">
                <a:solidFill>
                  <a:schemeClr val="bg2">
                    <a:lumMod val="25000"/>
                  </a:schemeClr>
                </a:solidFill>
                <a:latin typeface="Helvetica" panose="020B0604020202030204" pitchFamily="34" charset="0"/>
              </a:rPr>
              <a:t>Lacy</a:t>
            </a:r>
            <a:endParaRPr lang="zh-CN" altLang="en-US" sz="2000" dirty="0">
              <a:solidFill>
                <a:schemeClr val="bg2">
                  <a:lumMod val="25000"/>
                </a:schemeClr>
              </a:solidFill>
              <a:latin typeface="Helvetica" panose="020B0604020202030204" pitchFamily="34" charset="0"/>
            </a:endParaRPr>
          </a:p>
        </p:txBody>
      </p:sp>
      <p:sp>
        <p:nvSpPr>
          <p:cNvPr id="27" name="文本框 26"/>
          <p:cNvSpPr txBox="1"/>
          <p:nvPr/>
        </p:nvSpPr>
        <p:spPr>
          <a:xfrm>
            <a:off x="6095999" y="4787672"/>
            <a:ext cx="2385422"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dirty="0">
              <a:solidFill>
                <a:schemeClr val="bg2">
                  <a:lumMod val="25000"/>
                </a:schemeClr>
              </a:solidFill>
              <a:latin typeface="Helvetica" panose="020B0604020202030204" pitchFamily="34" charset="0"/>
            </a:endParaRPr>
          </a:p>
        </p:txBody>
      </p:sp>
      <p:sp>
        <p:nvSpPr>
          <p:cNvPr id="28" name="文本框 27"/>
          <p:cNvSpPr txBox="1"/>
          <p:nvPr/>
        </p:nvSpPr>
        <p:spPr>
          <a:xfrm>
            <a:off x="9329991" y="4245822"/>
            <a:ext cx="937480" cy="400110"/>
          </a:xfrm>
          <a:prstGeom prst="rect">
            <a:avLst/>
          </a:prstGeom>
          <a:noFill/>
        </p:spPr>
        <p:txBody>
          <a:bodyPr wrap="square" rtlCol="0">
            <a:spAutoFit/>
          </a:bodyPr>
          <a:lstStyle/>
          <a:p>
            <a:pPr algn="ctr"/>
            <a:r>
              <a:rPr lang="en-US" altLang="zh-CN" sz="2000" dirty="0">
                <a:solidFill>
                  <a:schemeClr val="bg2">
                    <a:lumMod val="25000"/>
                  </a:schemeClr>
                </a:solidFill>
                <a:latin typeface="Helvetica" panose="020B0604020202030204" pitchFamily="34" charset="0"/>
              </a:rPr>
              <a:t>Mary</a:t>
            </a:r>
            <a:endParaRPr lang="zh-CN" altLang="en-US" sz="2000" dirty="0">
              <a:solidFill>
                <a:schemeClr val="bg2">
                  <a:lumMod val="25000"/>
                </a:schemeClr>
              </a:solidFill>
              <a:latin typeface="Helvetica" panose="020B0604020202030204" pitchFamily="34" charset="0"/>
            </a:endParaRPr>
          </a:p>
        </p:txBody>
      </p:sp>
      <p:sp>
        <p:nvSpPr>
          <p:cNvPr id="29" name="文本框 28"/>
          <p:cNvSpPr txBox="1"/>
          <p:nvPr/>
        </p:nvSpPr>
        <p:spPr>
          <a:xfrm>
            <a:off x="8608219" y="4787673"/>
            <a:ext cx="2381023"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dirty="0">
              <a:solidFill>
                <a:schemeClr val="bg2">
                  <a:lumMod val="25000"/>
                </a:schemeClr>
              </a:solidFill>
              <a:latin typeface="Helvetica" panose="020B0604020202030204" pitchFamily="34" charset="0"/>
            </a:endParaRPr>
          </a:p>
        </p:txBody>
      </p:sp>
    </p:spTree>
    <p:extLst>
      <p:ext uri="{BB962C8B-B14F-4D97-AF65-F5344CB8AC3E}">
        <p14:creationId xmlns:p14="http://schemas.microsoft.com/office/powerpoint/2010/main" val="262727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By Anthony DELANOIX"/>
          <p:cNvPicPr>
            <a:picLocks noChangeAspect="1" noChangeArrowheads="1"/>
          </p:cNvPicPr>
          <p:nvPr/>
        </p:nvPicPr>
        <p:blipFill rotWithShape="1">
          <a:blip r:embed="rId2">
            <a:extLst>
              <a:ext uri="{28A0092B-C50C-407E-A947-70E740481C1C}">
                <a14:useLocalDpi xmlns:a14="http://schemas.microsoft.com/office/drawing/2010/main" val="0"/>
              </a:ext>
            </a:extLst>
          </a:blip>
          <a:srcRect t="15554"/>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剪去对角的矩形 15"/>
          <p:cNvSpPr/>
          <p:nvPr/>
        </p:nvSpPr>
        <p:spPr>
          <a:xfrm>
            <a:off x="5082633"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文本框 1"/>
          <p:cNvSpPr txBox="1"/>
          <p:nvPr/>
        </p:nvSpPr>
        <p:spPr>
          <a:xfrm>
            <a:off x="3275468" y="2704136"/>
            <a:ext cx="2847473" cy="1446550"/>
          </a:xfrm>
          <a:prstGeom prst="rect">
            <a:avLst/>
          </a:prstGeom>
          <a:noFill/>
        </p:spPr>
        <p:txBody>
          <a:bodyPr wrap="square" rtlCol="0">
            <a:spAutoFit/>
          </a:bodyPr>
          <a:lstStyle/>
          <a:p>
            <a:r>
              <a:rPr lang="en-US" altLang="zh-CN" sz="8800" dirty="0">
                <a:solidFill>
                  <a:schemeClr val="bg1"/>
                </a:solidFill>
                <a:latin typeface="Helvetica" panose="020B0604020202030204" pitchFamily="34" charset="0"/>
              </a:rPr>
              <a:t>TWO</a:t>
            </a:r>
            <a:endParaRPr lang="zh-CN" altLang="en-US" sz="8800" dirty="0">
              <a:solidFill>
                <a:schemeClr val="bg1"/>
              </a:solidFill>
              <a:latin typeface="Helvetica" panose="020B0604020202030204" pitchFamily="34" charset="0"/>
            </a:endParaRPr>
          </a:p>
        </p:txBody>
      </p:sp>
      <p:sp>
        <p:nvSpPr>
          <p:cNvPr id="9" name="文本框 8"/>
          <p:cNvSpPr txBox="1"/>
          <p:nvPr/>
        </p:nvSpPr>
        <p:spPr>
          <a:xfrm>
            <a:off x="6122941" y="3073468"/>
            <a:ext cx="2793591" cy="707886"/>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Tree>
    <p:extLst>
      <p:ext uri="{BB962C8B-B14F-4D97-AF65-F5344CB8AC3E}">
        <p14:creationId xmlns:p14="http://schemas.microsoft.com/office/powerpoint/2010/main" val="1527037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images.unsplash.com/uploads/1412408486325945f081a/09b0f9e1?ixlib=rb-0.3.5&amp;q=80&amp;fm=jpg&amp;crop=entropy&amp;w=1080&amp;fit=max&amp;s=ee44f3e249aeaecf9ff201144d3d8e09"/>
          <p:cNvPicPr>
            <a:picLocks noChangeAspect="1" noChangeArrowheads="1"/>
          </p:cNvPicPr>
          <p:nvPr/>
        </p:nvPicPr>
        <p:blipFill rotWithShape="1">
          <a:blip r:embed="rId2">
            <a:extLst>
              <a:ext uri="{28A0092B-C50C-407E-A947-70E740481C1C}">
                <a14:useLocalDpi xmlns:a14="http://schemas.microsoft.com/office/drawing/2010/main" val="0"/>
              </a:ext>
            </a:extLst>
          </a:blip>
          <a:srcRect t="10806" b="14355"/>
          <a:stretch/>
        </p:blipFill>
        <p:spPr bwMode="auto">
          <a:xfrm>
            <a:off x="0" y="-29496"/>
            <a:ext cx="12192000" cy="6887496"/>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0" y="0"/>
            <a:ext cx="122301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637315" y="580571"/>
            <a:ext cx="3096985" cy="584775"/>
          </a:xfrm>
          <a:prstGeom prst="rect">
            <a:avLst/>
          </a:prstGeom>
          <a:noFill/>
        </p:spPr>
        <p:txBody>
          <a:bodyPr wrap="square" rtlCol="0">
            <a:spAutoFit/>
          </a:bodyPr>
          <a:lstStyle/>
          <a:p>
            <a:r>
              <a:rPr lang="en-US" altLang="zh-CN" sz="3200" dirty="0">
                <a:solidFill>
                  <a:schemeClr val="bg1"/>
                </a:solidFill>
                <a:latin typeface="Helvetica" panose="020B0604020202030204" pitchFamily="34" charset="0"/>
              </a:rPr>
              <a:t>WHAT WE GET</a:t>
            </a:r>
            <a:endParaRPr lang="zh-CN" altLang="en-US" sz="3200" dirty="0">
              <a:solidFill>
                <a:schemeClr val="bg1"/>
              </a:solidFill>
              <a:latin typeface="Helvetica" panose="020B0604020202030204" pitchFamily="34" charset="0"/>
            </a:endParaRPr>
          </a:p>
        </p:txBody>
      </p:sp>
      <p:cxnSp>
        <p:nvCxnSpPr>
          <p:cNvPr id="7" name="直接连接符 6"/>
          <p:cNvCxnSpPr/>
          <p:nvPr/>
        </p:nvCxnSpPr>
        <p:spPr>
          <a:xfrm>
            <a:off x="5781675" y="1319213"/>
            <a:ext cx="6286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KSO_Shape"/>
          <p:cNvSpPr>
            <a:spLocks/>
          </p:cNvSpPr>
          <p:nvPr/>
        </p:nvSpPr>
        <p:spPr bwMode="auto">
          <a:xfrm>
            <a:off x="2005542" y="2452914"/>
            <a:ext cx="481333" cy="578757"/>
          </a:xfrm>
          <a:custGeom>
            <a:avLst/>
            <a:gdLst>
              <a:gd name="T0" fmla="*/ 808831 w 3808"/>
              <a:gd name="T1" fmla="*/ 1295383 h 4578"/>
              <a:gd name="T2" fmla="*/ 620770 w 3808"/>
              <a:gd name="T3" fmla="*/ 1061107 h 4578"/>
              <a:gd name="T4" fmla="*/ 609952 w 3808"/>
              <a:gd name="T5" fmla="*/ 993696 h 4578"/>
              <a:gd name="T6" fmla="*/ 804254 w 3808"/>
              <a:gd name="T7" fmla="*/ 1136009 h 4578"/>
              <a:gd name="T8" fmla="*/ 1261510 w 3808"/>
              <a:gd name="T9" fmla="*/ 605039 h 4578"/>
              <a:gd name="T10" fmla="*/ 997309 w 3808"/>
              <a:gd name="T11" fmla="*/ 385328 h 4578"/>
              <a:gd name="T12" fmla="*/ 1018112 w 3808"/>
              <a:gd name="T13" fmla="*/ 332896 h 4578"/>
              <a:gd name="T14" fmla="*/ 991900 w 3808"/>
              <a:gd name="T15" fmla="*/ 304600 h 4578"/>
              <a:gd name="T16" fmla="*/ 1025601 w 3808"/>
              <a:gd name="T17" fmla="*/ 199322 h 4578"/>
              <a:gd name="T18" fmla="*/ 992316 w 3808"/>
              <a:gd name="T19" fmla="*/ 5410 h 4578"/>
              <a:gd name="T20" fmla="*/ 833379 w 3808"/>
              <a:gd name="T21" fmla="*/ 32457 h 4578"/>
              <a:gd name="T22" fmla="*/ 644901 w 3808"/>
              <a:gd name="T23" fmla="*/ 86969 h 4578"/>
              <a:gd name="T24" fmla="*/ 529651 w 3808"/>
              <a:gd name="T25" fmla="*/ 12484 h 4578"/>
              <a:gd name="T26" fmla="*/ 540469 w 3808"/>
              <a:gd name="T27" fmla="*/ 193496 h 4578"/>
              <a:gd name="T28" fmla="*/ 583324 w 3808"/>
              <a:gd name="T29" fmla="*/ 312507 h 4578"/>
              <a:gd name="T30" fmla="*/ 583324 w 3808"/>
              <a:gd name="T31" fmla="*/ 347877 h 4578"/>
              <a:gd name="T32" fmla="*/ 568345 w 3808"/>
              <a:gd name="T33" fmla="*/ 414872 h 4578"/>
              <a:gd name="T34" fmla="*/ 277516 w 3808"/>
              <a:gd name="T35" fmla="*/ 646651 h 4578"/>
              <a:gd name="T36" fmla="*/ 123155 w 3808"/>
              <a:gd name="T37" fmla="*/ 909223 h 4578"/>
              <a:gd name="T38" fmla="*/ 10818 w 3808"/>
              <a:gd name="T39" fmla="*/ 1299545 h 4578"/>
              <a:gd name="T40" fmla="*/ 22468 w 3808"/>
              <a:gd name="T41" fmla="*/ 1617461 h 4578"/>
              <a:gd name="T42" fmla="*/ 102352 w 3808"/>
              <a:gd name="T43" fmla="*/ 1767680 h 4578"/>
              <a:gd name="T44" fmla="*/ 251303 w 3808"/>
              <a:gd name="T45" fmla="*/ 1865469 h 4578"/>
              <a:gd name="T46" fmla="*/ 780539 w 3808"/>
              <a:gd name="T47" fmla="*/ 1905000 h 4578"/>
              <a:gd name="T48" fmla="*/ 1293547 w 3808"/>
              <a:gd name="T49" fmla="*/ 1877120 h 4578"/>
              <a:gd name="T50" fmla="*/ 1458725 w 3808"/>
              <a:gd name="T51" fmla="*/ 1792231 h 4578"/>
              <a:gd name="T52" fmla="*/ 1551092 w 3808"/>
              <a:gd name="T53" fmla="*/ 1651166 h 4578"/>
              <a:gd name="T54" fmla="*/ 1582297 w 3808"/>
              <a:gd name="T55" fmla="*/ 1380272 h 4578"/>
              <a:gd name="T56" fmla="*/ 1490762 w 3808"/>
              <a:gd name="T57" fmla="*/ 981628 h 4578"/>
              <a:gd name="T58" fmla="*/ 1336402 w 3808"/>
              <a:gd name="T59" fmla="*/ 681606 h 4578"/>
              <a:gd name="T60" fmla="*/ 1097164 w 3808"/>
              <a:gd name="T61" fmla="*/ 1433119 h 4578"/>
              <a:gd name="T62" fmla="*/ 1012287 w 3808"/>
              <a:gd name="T63" fmla="*/ 1537566 h 4578"/>
              <a:gd name="T64" fmla="*/ 917008 w 3808"/>
              <a:gd name="T65" fmla="*/ 1662818 h 4578"/>
              <a:gd name="T66" fmla="*/ 866664 w 3808"/>
              <a:gd name="T67" fmla="*/ 1689866 h 4578"/>
              <a:gd name="T68" fmla="*/ 825890 w 3808"/>
              <a:gd name="T69" fmla="*/ 1654495 h 4578"/>
              <a:gd name="T70" fmla="*/ 762648 w 3808"/>
              <a:gd name="T71" fmla="*/ 1664898 h 4578"/>
              <a:gd name="T72" fmla="*/ 714800 w 3808"/>
              <a:gd name="T73" fmla="*/ 1689033 h 4578"/>
              <a:gd name="T74" fmla="*/ 671113 w 3808"/>
              <a:gd name="T75" fmla="*/ 1651166 h 4578"/>
              <a:gd name="T76" fmla="*/ 550871 w 3808"/>
              <a:gd name="T77" fmla="*/ 1504692 h 4578"/>
              <a:gd name="T78" fmla="*/ 478059 w 3808"/>
              <a:gd name="T79" fmla="*/ 1349895 h 4578"/>
              <a:gd name="T80" fmla="*/ 529651 w 3808"/>
              <a:gd name="T81" fmla="*/ 1306202 h 4578"/>
              <a:gd name="T82" fmla="*/ 594141 w 3808"/>
              <a:gd name="T83" fmla="*/ 1367372 h 4578"/>
              <a:gd name="T84" fmla="*/ 639909 w 3808"/>
              <a:gd name="T85" fmla="*/ 1456006 h 4578"/>
              <a:gd name="T86" fmla="*/ 543381 w 3808"/>
              <a:gd name="T87" fmla="*/ 1186776 h 4578"/>
              <a:gd name="T88" fmla="*/ 488045 w 3808"/>
              <a:gd name="T89" fmla="*/ 1064020 h 4578"/>
              <a:gd name="T90" fmla="*/ 536308 w 3808"/>
              <a:gd name="T91" fmla="*/ 909223 h 4578"/>
              <a:gd name="T92" fmla="*/ 661544 w 3808"/>
              <a:gd name="T93" fmla="*/ 747353 h 4578"/>
              <a:gd name="T94" fmla="*/ 703567 w 3808"/>
              <a:gd name="T95" fmla="*/ 706157 h 4578"/>
              <a:gd name="T96" fmla="*/ 758071 w 3808"/>
              <a:gd name="T97" fmla="*/ 727379 h 4578"/>
              <a:gd name="T98" fmla="*/ 827554 w 3808"/>
              <a:gd name="T99" fmla="*/ 742359 h 4578"/>
              <a:gd name="T100" fmla="*/ 871241 w 3808"/>
              <a:gd name="T101" fmla="*/ 704492 h 4578"/>
              <a:gd name="T102" fmla="*/ 924913 w 3808"/>
              <a:gd name="T103" fmla="*/ 734453 h 4578"/>
              <a:gd name="T104" fmla="*/ 1015616 w 3808"/>
              <a:gd name="T105" fmla="*/ 876766 h 4578"/>
              <a:gd name="T106" fmla="*/ 1082602 w 3808"/>
              <a:gd name="T107" fmla="*/ 981628 h 4578"/>
              <a:gd name="T108" fmla="*/ 1068456 w 3808"/>
              <a:gd name="T109" fmla="*/ 1092733 h 4578"/>
              <a:gd name="T110" fmla="*/ 990236 w 3808"/>
              <a:gd name="T111" fmla="*/ 1074007 h 4578"/>
              <a:gd name="T112" fmla="*/ 948629 w 3808"/>
              <a:gd name="T113" fmla="*/ 974138 h 4578"/>
              <a:gd name="T114" fmla="*/ 1066376 w 3808"/>
              <a:gd name="T115" fmla="*/ 1236294 h 4578"/>
              <a:gd name="T116" fmla="*/ 1109230 w 3808"/>
              <a:gd name="T117" fmla="*/ 1312028 h 4578"/>
              <a:gd name="T118" fmla="*/ 934899 w 3808"/>
              <a:gd name="T119" fmla="*/ 1481389 h 4578"/>
              <a:gd name="T120" fmla="*/ 982330 w 3808"/>
              <a:gd name="T121" fmla="*/ 1422716 h 4578"/>
              <a:gd name="T122" fmla="*/ 975257 w 3808"/>
              <a:gd name="T123" fmla="*/ 1356553 h 45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08" h="457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文本框 11"/>
          <p:cNvSpPr txBox="1"/>
          <p:nvPr/>
        </p:nvSpPr>
        <p:spPr>
          <a:xfrm>
            <a:off x="1369454" y="3167390"/>
            <a:ext cx="1753507" cy="523220"/>
          </a:xfrm>
          <a:prstGeom prst="rect">
            <a:avLst/>
          </a:prstGeom>
          <a:noFill/>
        </p:spPr>
        <p:txBody>
          <a:bodyPr wrap="square" rtlCol="0">
            <a:spAutoFit/>
          </a:bodyPr>
          <a:lstStyle/>
          <a:p>
            <a:pPr algn="ctr"/>
            <a:r>
              <a:rPr lang="en-US" altLang="zh-CN" sz="2800" dirty="0">
                <a:solidFill>
                  <a:schemeClr val="bg1"/>
                </a:solidFill>
                <a:latin typeface="Helvetica" panose="020B0604020202030204" pitchFamily="34" charset="0"/>
              </a:rPr>
              <a:t>10</a:t>
            </a:r>
            <a:r>
              <a:rPr lang="zh-CN" altLang="en-US" sz="2800" dirty="0">
                <a:solidFill>
                  <a:schemeClr val="bg1"/>
                </a:solidFill>
                <a:latin typeface="Helvetica" panose="020B0604020202030204" pitchFamily="34" charset="0"/>
              </a:rPr>
              <a:t>，</a:t>
            </a:r>
            <a:r>
              <a:rPr lang="en-US" altLang="zh-CN" sz="2800" dirty="0">
                <a:solidFill>
                  <a:schemeClr val="bg1"/>
                </a:solidFill>
                <a:latin typeface="Helvetica" panose="020B0604020202030204" pitchFamily="34" charset="0"/>
              </a:rPr>
              <a:t>2456</a:t>
            </a:r>
            <a:endParaRPr lang="zh-CN" altLang="en-US" sz="2800" dirty="0">
              <a:solidFill>
                <a:schemeClr val="bg1"/>
              </a:solidFill>
              <a:latin typeface="Helvetica" panose="020B0604020202030204" pitchFamily="34" charset="0"/>
            </a:endParaRPr>
          </a:p>
        </p:txBody>
      </p:sp>
      <p:sp>
        <p:nvSpPr>
          <p:cNvPr id="13" name="KSO_Shape"/>
          <p:cNvSpPr/>
          <p:nvPr/>
        </p:nvSpPr>
        <p:spPr>
          <a:xfrm>
            <a:off x="4581444" y="2414113"/>
            <a:ext cx="481333" cy="578757"/>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KSO_Shape"/>
          <p:cNvSpPr>
            <a:spLocks/>
          </p:cNvSpPr>
          <p:nvPr/>
        </p:nvSpPr>
        <p:spPr bwMode="auto">
          <a:xfrm>
            <a:off x="9647335" y="2394713"/>
            <a:ext cx="596916" cy="541204"/>
          </a:xfrm>
          <a:custGeom>
            <a:avLst/>
            <a:gdLst>
              <a:gd name="T0" fmla="*/ 1371801 w 2268538"/>
              <a:gd name="T1" fmla="*/ 830613 h 2057401"/>
              <a:gd name="T2" fmla="*/ 1456090 w 2268538"/>
              <a:gd name="T3" fmla="*/ 907350 h 2057401"/>
              <a:gd name="T4" fmla="*/ 1479718 w 2268538"/>
              <a:gd name="T5" fmla="*/ 1024726 h 2057401"/>
              <a:gd name="T6" fmla="*/ 1163236 w 2268538"/>
              <a:gd name="T7" fmla="*/ 934367 h 2057401"/>
              <a:gd name="T8" fmla="*/ 1113254 w 2268538"/>
              <a:gd name="T9" fmla="*/ 918929 h 2057401"/>
              <a:gd name="T10" fmla="*/ 1070087 w 2268538"/>
              <a:gd name="T11" fmla="*/ 947762 h 2057401"/>
              <a:gd name="T12" fmla="*/ 1075767 w 2268538"/>
              <a:gd name="T13" fmla="*/ 1032673 h 2057401"/>
              <a:gd name="T14" fmla="*/ 1224125 w 2268538"/>
              <a:gd name="T15" fmla="*/ 1118718 h 2057401"/>
              <a:gd name="T16" fmla="*/ 1442912 w 2268538"/>
              <a:gd name="T17" fmla="*/ 1233597 h 2057401"/>
              <a:gd name="T18" fmla="*/ 1499257 w 2268538"/>
              <a:gd name="T19" fmla="*/ 1319416 h 2057401"/>
              <a:gd name="T20" fmla="*/ 1510843 w 2268538"/>
              <a:gd name="T21" fmla="*/ 1444057 h 2057401"/>
              <a:gd name="T22" fmla="*/ 1482444 w 2268538"/>
              <a:gd name="T23" fmla="*/ 1535325 h 2057401"/>
              <a:gd name="T24" fmla="*/ 1419511 w 2268538"/>
              <a:gd name="T25" fmla="*/ 1604570 h 2057401"/>
              <a:gd name="T26" fmla="*/ 1274334 w 2268538"/>
              <a:gd name="T27" fmla="*/ 1664052 h 2057401"/>
              <a:gd name="T28" fmla="*/ 948765 w 2268538"/>
              <a:gd name="T29" fmla="*/ 1651112 h 2057401"/>
              <a:gd name="T30" fmla="*/ 815175 w 2268538"/>
              <a:gd name="T31" fmla="*/ 1574601 h 2057401"/>
              <a:gd name="T32" fmla="*/ 768827 w 2268538"/>
              <a:gd name="T33" fmla="*/ 1482199 h 2057401"/>
              <a:gd name="T34" fmla="*/ 1062817 w 2268538"/>
              <a:gd name="T35" fmla="*/ 1450187 h 2057401"/>
              <a:gd name="T36" fmla="*/ 1085082 w 2268538"/>
              <a:gd name="T37" fmla="*/ 1534643 h 2057401"/>
              <a:gd name="T38" fmla="*/ 1151649 w 2268538"/>
              <a:gd name="T39" fmla="*/ 1534416 h 2057401"/>
              <a:gd name="T40" fmla="*/ 1177323 w 2268538"/>
              <a:gd name="T41" fmla="*/ 1489464 h 2057401"/>
              <a:gd name="T42" fmla="*/ 1158693 w 2268538"/>
              <a:gd name="T43" fmla="*/ 1368909 h 2057401"/>
              <a:gd name="T44" fmla="*/ 1032827 w 2268538"/>
              <a:gd name="T45" fmla="*/ 1292399 h 2057401"/>
              <a:gd name="T46" fmla="*/ 831533 w 2268538"/>
              <a:gd name="T47" fmla="*/ 1179563 h 2057401"/>
              <a:gd name="T48" fmla="*/ 767010 w 2268538"/>
              <a:gd name="T49" fmla="*/ 1082393 h 2057401"/>
              <a:gd name="T50" fmla="*/ 759058 w 2268538"/>
              <a:gd name="T51" fmla="*/ 969557 h 2057401"/>
              <a:gd name="T52" fmla="*/ 791774 w 2268538"/>
              <a:gd name="T53" fmla="*/ 895544 h 2057401"/>
              <a:gd name="T54" fmla="*/ 887650 w 2268538"/>
              <a:gd name="T55" fmla="*/ 825618 h 2057401"/>
              <a:gd name="T56" fmla="*/ 1101038 w 2268538"/>
              <a:gd name="T57" fmla="*/ 591004 h 2057401"/>
              <a:gd name="T58" fmla="*/ 867856 w 2268538"/>
              <a:gd name="T59" fmla="*/ 647247 h 2057401"/>
              <a:gd name="T60" fmla="*/ 676410 w 2268538"/>
              <a:gd name="T61" fmla="*/ 779917 h 2057401"/>
              <a:gd name="T62" fmla="*/ 544168 w 2268538"/>
              <a:gd name="T63" fmla="*/ 971324 h 2057401"/>
              <a:gd name="T64" fmla="*/ 487687 w 2268538"/>
              <a:gd name="T65" fmla="*/ 1204233 h 2057401"/>
              <a:gd name="T66" fmla="*/ 520804 w 2268538"/>
              <a:gd name="T67" fmla="*/ 1445306 h 2057401"/>
              <a:gd name="T68" fmla="*/ 634673 w 2268538"/>
              <a:gd name="T69" fmla="*/ 1649187 h 2057401"/>
              <a:gd name="T70" fmla="*/ 812056 w 2268538"/>
              <a:gd name="T71" fmla="*/ 1799092 h 2057401"/>
              <a:gd name="T72" fmla="*/ 1035711 w 2268538"/>
              <a:gd name="T73" fmla="*/ 1877333 h 2057401"/>
              <a:gd name="T74" fmla="*/ 1280689 w 2268538"/>
              <a:gd name="T75" fmla="*/ 1868489 h 2057401"/>
              <a:gd name="T76" fmla="*/ 1496405 w 2268538"/>
              <a:gd name="T77" fmla="*/ 1774146 h 2057401"/>
              <a:gd name="T78" fmla="*/ 1662445 w 2268538"/>
              <a:gd name="T79" fmla="*/ 1612221 h 2057401"/>
              <a:gd name="T80" fmla="*/ 1761571 w 2268538"/>
              <a:gd name="T81" fmla="*/ 1399269 h 2057401"/>
              <a:gd name="T82" fmla="*/ 1776768 w 2268538"/>
              <a:gd name="T83" fmla="*/ 1155021 h 2057401"/>
              <a:gd name="T84" fmla="*/ 1703729 w 2268538"/>
              <a:gd name="T85" fmla="*/ 928915 h 2057401"/>
              <a:gd name="T86" fmla="*/ 1558103 w 2268538"/>
              <a:gd name="T87" fmla="*/ 748167 h 2057401"/>
              <a:gd name="T88" fmla="*/ 1356904 w 2268538"/>
              <a:gd name="T89" fmla="*/ 629557 h 2057401"/>
              <a:gd name="T90" fmla="*/ 127706 w 2268538"/>
              <a:gd name="T91" fmla="*/ 417513 h 2057401"/>
              <a:gd name="T92" fmla="*/ 2222265 w 2268538"/>
              <a:gd name="T93" fmla="*/ 446768 h 2057401"/>
              <a:gd name="T94" fmla="*/ 2267404 w 2268538"/>
              <a:gd name="T95" fmla="*/ 525916 h 2057401"/>
              <a:gd name="T96" fmla="*/ 2250392 w 2268538"/>
              <a:gd name="T97" fmla="*/ 1995942 h 2057401"/>
              <a:gd name="T98" fmla="*/ 2179167 w 2268538"/>
              <a:gd name="T99" fmla="*/ 2051732 h 2057401"/>
              <a:gd name="T100" fmla="*/ 77803 w 2268538"/>
              <a:gd name="T101" fmla="*/ 2047423 h 2057401"/>
              <a:gd name="T102" fmla="*/ 12702 w 2268538"/>
              <a:gd name="T103" fmla="*/ 1985283 h 2057401"/>
              <a:gd name="T104" fmla="*/ 4083 w 2268538"/>
              <a:gd name="T105" fmla="*/ 513216 h 2057401"/>
              <a:gd name="T106" fmla="*/ 56254 w 2268538"/>
              <a:gd name="T107" fmla="*/ 439511 h 2057401"/>
              <a:gd name="T108" fmla="*/ 1383574 w 2268538"/>
              <a:gd name="T109" fmla="*/ 226 h 2057401"/>
              <a:gd name="T110" fmla="*/ 1503802 w 2268538"/>
              <a:gd name="T111" fmla="*/ 53453 h 2057401"/>
              <a:gd name="T112" fmla="*/ 1557111 w 2268538"/>
              <a:gd name="T113" fmla="*/ 173269 h 2057401"/>
              <a:gd name="T114" fmla="*/ 1388338 w 2268538"/>
              <a:gd name="T115" fmla="*/ 156508 h 2057401"/>
              <a:gd name="T116" fmla="*/ 869767 w 2268538"/>
              <a:gd name="T117" fmla="*/ 163756 h 2057401"/>
              <a:gd name="T118" fmla="*/ 715511 w 2268538"/>
              <a:gd name="T119" fmla="*/ 137256 h 2057401"/>
              <a:gd name="T120" fmla="*/ 790597 w 2268538"/>
              <a:gd name="T121" fmla="*/ 31030 h 2057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8" h="2057401">
                <a:moveTo>
                  <a:pt x="1062362" y="717550"/>
                </a:moveTo>
                <a:lnTo>
                  <a:pt x="1201632" y="717550"/>
                </a:lnTo>
                <a:lnTo>
                  <a:pt x="1201632" y="787477"/>
                </a:lnTo>
                <a:lnTo>
                  <a:pt x="1218672" y="789293"/>
                </a:lnTo>
                <a:lnTo>
                  <a:pt x="1235484" y="791336"/>
                </a:lnTo>
                <a:lnTo>
                  <a:pt x="1251388" y="793606"/>
                </a:lnTo>
                <a:lnTo>
                  <a:pt x="1267064" y="796558"/>
                </a:lnTo>
                <a:lnTo>
                  <a:pt x="1282059" y="799736"/>
                </a:lnTo>
                <a:lnTo>
                  <a:pt x="1296599" y="802915"/>
                </a:lnTo>
                <a:lnTo>
                  <a:pt x="1310685" y="806774"/>
                </a:lnTo>
                <a:lnTo>
                  <a:pt x="1323863" y="811088"/>
                </a:lnTo>
                <a:lnTo>
                  <a:pt x="1336586" y="815402"/>
                </a:lnTo>
                <a:lnTo>
                  <a:pt x="1348854" y="819942"/>
                </a:lnTo>
                <a:lnTo>
                  <a:pt x="1360668" y="825164"/>
                </a:lnTo>
                <a:lnTo>
                  <a:pt x="1371801" y="830613"/>
                </a:lnTo>
                <a:lnTo>
                  <a:pt x="1382479" y="836289"/>
                </a:lnTo>
                <a:lnTo>
                  <a:pt x="1392475" y="842419"/>
                </a:lnTo>
                <a:lnTo>
                  <a:pt x="1402017" y="848776"/>
                </a:lnTo>
                <a:lnTo>
                  <a:pt x="1411105" y="855360"/>
                </a:lnTo>
                <a:lnTo>
                  <a:pt x="1419284" y="862625"/>
                </a:lnTo>
                <a:lnTo>
                  <a:pt x="1427463" y="869890"/>
                </a:lnTo>
                <a:lnTo>
                  <a:pt x="1430871" y="873749"/>
                </a:lnTo>
                <a:lnTo>
                  <a:pt x="1434506" y="877609"/>
                </a:lnTo>
                <a:lnTo>
                  <a:pt x="1438141" y="881695"/>
                </a:lnTo>
                <a:lnTo>
                  <a:pt x="1441549" y="885555"/>
                </a:lnTo>
                <a:lnTo>
                  <a:pt x="1444730" y="889642"/>
                </a:lnTo>
                <a:lnTo>
                  <a:pt x="1447684" y="894182"/>
                </a:lnTo>
                <a:lnTo>
                  <a:pt x="1450637" y="898269"/>
                </a:lnTo>
                <a:lnTo>
                  <a:pt x="1453363" y="902582"/>
                </a:lnTo>
                <a:lnTo>
                  <a:pt x="1456090" y="907350"/>
                </a:lnTo>
                <a:lnTo>
                  <a:pt x="1458589" y="911664"/>
                </a:lnTo>
                <a:lnTo>
                  <a:pt x="1460861" y="916432"/>
                </a:lnTo>
                <a:lnTo>
                  <a:pt x="1463360" y="920972"/>
                </a:lnTo>
                <a:lnTo>
                  <a:pt x="1465405" y="925967"/>
                </a:lnTo>
                <a:lnTo>
                  <a:pt x="1467449" y="930735"/>
                </a:lnTo>
                <a:lnTo>
                  <a:pt x="1469267" y="935729"/>
                </a:lnTo>
                <a:lnTo>
                  <a:pt x="1470857" y="940951"/>
                </a:lnTo>
                <a:lnTo>
                  <a:pt x="1473811" y="951168"/>
                </a:lnTo>
                <a:lnTo>
                  <a:pt x="1476310" y="961838"/>
                </a:lnTo>
                <a:lnTo>
                  <a:pt x="1478355" y="972963"/>
                </a:lnTo>
                <a:lnTo>
                  <a:pt x="1479491" y="984087"/>
                </a:lnTo>
                <a:lnTo>
                  <a:pt x="1480399" y="995666"/>
                </a:lnTo>
                <a:lnTo>
                  <a:pt x="1480627" y="1007699"/>
                </a:lnTo>
                <a:lnTo>
                  <a:pt x="1480399" y="1015418"/>
                </a:lnTo>
                <a:lnTo>
                  <a:pt x="1479718" y="1024726"/>
                </a:lnTo>
                <a:lnTo>
                  <a:pt x="1479036" y="1035851"/>
                </a:lnTo>
                <a:lnTo>
                  <a:pt x="1477673" y="1048792"/>
                </a:lnTo>
                <a:lnTo>
                  <a:pt x="1175505" y="1048792"/>
                </a:lnTo>
                <a:lnTo>
                  <a:pt x="1175505" y="1012694"/>
                </a:lnTo>
                <a:lnTo>
                  <a:pt x="1175278" y="998618"/>
                </a:lnTo>
                <a:lnTo>
                  <a:pt x="1174596" y="986131"/>
                </a:lnTo>
                <a:lnTo>
                  <a:pt x="1173915" y="974779"/>
                </a:lnTo>
                <a:lnTo>
                  <a:pt x="1172551" y="964563"/>
                </a:lnTo>
                <a:lnTo>
                  <a:pt x="1171188" y="955481"/>
                </a:lnTo>
                <a:lnTo>
                  <a:pt x="1169598" y="947989"/>
                </a:lnTo>
                <a:lnTo>
                  <a:pt x="1168462" y="944811"/>
                </a:lnTo>
                <a:lnTo>
                  <a:pt x="1167099" y="941632"/>
                </a:lnTo>
                <a:lnTo>
                  <a:pt x="1166190" y="939135"/>
                </a:lnTo>
                <a:lnTo>
                  <a:pt x="1164827" y="936637"/>
                </a:lnTo>
                <a:lnTo>
                  <a:pt x="1163236" y="934367"/>
                </a:lnTo>
                <a:lnTo>
                  <a:pt x="1161646" y="932324"/>
                </a:lnTo>
                <a:lnTo>
                  <a:pt x="1159828" y="930508"/>
                </a:lnTo>
                <a:lnTo>
                  <a:pt x="1158011" y="928691"/>
                </a:lnTo>
                <a:lnTo>
                  <a:pt x="1155966" y="927102"/>
                </a:lnTo>
                <a:lnTo>
                  <a:pt x="1153467" y="925740"/>
                </a:lnTo>
                <a:lnTo>
                  <a:pt x="1151195" y="924378"/>
                </a:lnTo>
                <a:lnTo>
                  <a:pt x="1148242" y="923243"/>
                </a:lnTo>
                <a:lnTo>
                  <a:pt x="1145515" y="922107"/>
                </a:lnTo>
                <a:lnTo>
                  <a:pt x="1142335" y="921199"/>
                </a:lnTo>
                <a:lnTo>
                  <a:pt x="1138927" y="920518"/>
                </a:lnTo>
                <a:lnTo>
                  <a:pt x="1135746" y="920064"/>
                </a:lnTo>
                <a:lnTo>
                  <a:pt x="1132111" y="919383"/>
                </a:lnTo>
                <a:lnTo>
                  <a:pt x="1128248" y="918929"/>
                </a:lnTo>
                <a:lnTo>
                  <a:pt x="1119842" y="918702"/>
                </a:lnTo>
                <a:lnTo>
                  <a:pt x="1113254" y="918929"/>
                </a:lnTo>
                <a:lnTo>
                  <a:pt x="1106892" y="919610"/>
                </a:lnTo>
                <a:lnTo>
                  <a:pt x="1100985" y="920972"/>
                </a:lnTo>
                <a:lnTo>
                  <a:pt x="1095533" y="922561"/>
                </a:lnTo>
                <a:lnTo>
                  <a:pt x="1090761" y="924832"/>
                </a:lnTo>
                <a:lnTo>
                  <a:pt x="1088262" y="926194"/>
                </a:lnTo>
                <a:lnTo>
                  <a:pt x="1086218" y="927556"/>
                </a:lnTo>
                <a:lnTo>
                  <a:pt x="1083946" y="928918"/>
                </a:lnTo>
                <a:lnTo>
                  <a:pt x="1082128" y="930508"/>
                </a:lnTo>
                <a:lnTo>
                  <a:pt x="1080083" y="932324"/>
                </a:lnTo>
                <a:lnTo>
                  <a:pt x="1078266" y="934140"/>
                </a:lnTo>
                <a:lnTo>
                  <a:pt x="1076675" y="936183"/>
                </a:lnTo>
                <a:lnTo>
                  <a:pt x="1075085" y="938227"/>
                </a:lnTo>
                <a:lnTo>
                  <a:pt x="1073722" y="940724"/>
                </a:lnTo>
                <a:lnTo>
                  <a:pt x="1072359" y="942994"/>
                </a:lnTo>
                <a:lnTo>
                  <a:pt x="1070087" y="947762"/>
                </a:lnTo>
                <a:lnTo>
                  <a:pt x="1068042" y="953438"/>
                </a:lnTo>
                <a:lnTo>
                  <a:pt x="1066452" y="959568"/>
                </a:lnTo>
                <a:lnTo>
                  <a:pt x="1065316" y="966152"/>
                </a:lnTo>
                <a:lnTo>
                  <a:pt x="1064861" y="973190"/>
                </a:lnTo>
                <a:lnTo>
                  <a:pt x="1064634" y="980682"/>
                </a:lnTo>
                <a:lnTo>
                  <a:pt x="1064634" y="986812"/>
                </a:lnTo>
                <a:lnTo>
                  <a:pt x="1065089" y="992942"/>
                </a:lnTo>
                <a:lnTo>
                  <a:pt x="1065543" y="998618"/>
                </a:lnTo>
                <a:lnTo>
                  <a:pt x="1066452" y="1004293"/>
                </a:lnTo>
                <a:lnTo>
                  <a:pt x="1067360" y="1009742"/>
                </a:lnTo>
                <a:lnTo>
                  <a:pt x="1068496" y="1014964"/>
                </a:lnTo>
                <a:lnTo>
                  <a:pt x="1070087" y="1019959"/>
                </a:lnTo>
                <a:lnTo>
                  <a:pt x="1071450" y="1024272"/>
                </a:lnTo>
                <a:lnTo>
                  <a:pt x="1073722" y="1028586"/>
                </a:lnTo>
                <a:lnTo>
                  <a:pt x="1075767" y="1032673"/>
                </a:lnTo>
                <a:lnTo>
                  <a:pt x="1078039" y="1036986"/>
                </a:lnTo>
                <a:lnTo>
                  <a:pt x="1080538" y="1040619"/>
                </a:lnTo>
                <a:lnTo>
                  <a:pt x="1083491" y="1043797"/>
                </a:lnTo>
                <a:lnTo>
                  <a:pt x="1086218" y="1046976"/>
                </a:lnTo>
                <a:lnTo>
                  <a:pt x="1089625" y="1050154"/>
                </a:lnTo>
                <a:lnTo>
                  <a:pt x="1093033" y="1052652"/>
                </a:lnTo>
                <a:lnTo>
                  <a:pt x="1096896" y="1055603"/>
                </a:lnTo>
                <a:lnTo>
                  <a:pt x="1101440" y="1058554"/>
                </a:lnTo>
                <a:lnTo>
                  <a:pt x="1107119" y="1061733"/>
                </a:lnTo>
                <a:lnTo>
                  <a:pt x="1113708" y="1065592"/>
                </a:lnTo>
                <a:lnTo>
                  <a:pt x="1128930" y="1073539"/>
                </a:lnTo>
                <a:lnTo>
                  <a:pt x="1147560" y="1083074"/>
                </a:lnTo>
                <a:lnTo>
                  <a:pt x="1169825" y="1093745"/>
                </a:lnTo>
                <a:lnTo>
                  <a:pt x="1195044" y="1105550"/>
                </a:lnTo>
                <a:lnTo>
                  <a:pt x="1224125" y="1118718"/>
                </a:lnTo>
                <a:lnTo>
                  <a:pt x="1256159" y="1133021"/>
                </a:lnTo>
                <a:lnTo>
                  <a:pt x="1283649" y="1145281"/>
                </a:lnTo>
                <a:lnTo>
                  <a:pt x="1309322" y="1156633"/>
                </a:lnTo>
                <a:lnTo>
                  <a:pt x="1332269" y="1167530"/>
                </a:lnTo>
                <a:lnTo>
                  <a:pt x="1352944" y="1177520"/>
                </a:lnTo>
                <a:lnTo>
                  <a:pt x="1371573" y="1186828"/>
                </a:lnTo>
                <a:lnTo>
                  <a:pt x="1387931" y="1195456"/>
                </a:lnTo>
                <a:lnTo>
                  <a:pt x="1401563" y="1203175"/>
                </a:lnTo>
                <a:lnTo>
                  <a:pt x="1413150" y="1210440"/>
                </a:lnTo>
                <a:lnTo>
                  <a:pt x="1418375" y="1213845"/>
                </a:lnTo>
                <a:lnTo>
                  <a:pt x="1423601" y="1217251"/>
                </a:lnTo>
                <a:lnTo>
                  <a:pt x="1428372" y="1221337"/>
                </a:lnTo>
                <a:lnTo>
                  <a:pt x="1433370" y="1225197"/>
                </a:lnTo>
                <a:lnTo>
                  <a:pt x="1438141" y="1229284"/>
                </a:lnTo>
                <a:lnTo>
                  <a:pt x="1442912" y="1233597"/>
                </a:lnTo>
                <a:lnTo>
                  <a:pt x="1447456" y="1237911"/>
                </a:lnTo>
                <a:lnTo>
                  <a:pt x="1452000" y="1242678"/>
                </a:lnTo>
                <a:lnTo>
                  <a:pt x="1456317" y="1247673"/>
                </a:lnTo>
                <a:lnTo>
                  <a:pt x="1460406" y="1252441"/>
                </a:lnTo>
                <a:lnTo>
                  <a:pt x="1464496" y="1257663"/>
                </a:lnTo>
                <a:lnTo>
                  <a:pt x="1468813" y="1263111"/>
                </a:lnTo>
                <a:lnTo>
                  <a:pt x="1472902" y="1268787"/>
                </a:lnTo>
                <a:lnTo>
                  <a:pt x="1476537" y="1274463"/>
                </a:lnTo>
                <a:lnTo>
                  <a:pt x="1480399" y="1280139"/>
                </a:lnTo>
                <a:lnTo>
                  <a:pt x="1484035" y="1286269"/>
                </a:lnTo>
                <a:lnTo>
                  <a:pt x="1487670" y="1292399"/>
                </a:lnTo>
                <a:lnTo>
                  <a:pt x="1490623" y="1298983"/>
                </a:lnTo>
                <a:lnTo>
                  <a:pt x="1493804" y="1305340"/>
                </a:lnTo>
                <a:lnTo>
                  <a:pt x="1496530" y="1312378"/>
                </a:lnTo>
                <a:lnTo>
                  <a:pt x="1499257" y="1319416"/>
                </a:lnTo>
                <a:lnTo>
                  <a:pt x="1501529" y="1326454"/>
                </a:lnTo>
                <a:lnTo>
                  <a:pt x="1503573" y="1333719"/>
                </a:lnTo>
                <a:lnTo>
                  <a:pt x="1505618" y="1341211"/>
                </a:lnTo>
                <a:lnTo>
                  <a:pt x="1507208" y="1348930"/>
                </a:lnTo>
                <a:lnTo>
                  <a:pt x="1508799" y="1357103"/>
                </a:lnTo>
                <a:lnTo>
                  <a:pt x="1509935" y="1365049"/>
                </a:lnTo>
                <a:lnTo>
                  <a:pt x="1511071" y="1373450"/>
                </a:lnTo>
                <a:lnTo>
                  <a:pt x="1511752" y="1382077"/>
                </a:lnTo>
                <a:lnTo>
                  <a:pt x="1512434" y="1390477"/>
                </a:lnTo>
                <a:lnTo>
                  <a:pt x="1512661" y="1399559"/>
                </a:lnTo>
                <a:lnTo>
                  <a:pt x="1512888" y="1408640"/>
                </a:lnTo>
                <a:lnTo>
                  <a:pt x="1512434" y="1423170"/>
                </a:lnTo>
                <a:lnTo>
                  <a:pt x="1512207" y="1429981"/>
                </a:lnTo>
                <a:lnTo>
                  <a:pt x="1511525" y="1437019"/>
                </a:lnTo>
                <a:lnTo>
                  <a:pt x="1510843" y="1444057"/>
                </a:lnTo>
                <a:lnTo>
                  <a:pt x="1509935" y="1450641"/>
                </a:lnTo>
                <a:lnTo>
                  <a:pt x="1509026" y="1457452"/>
                </a:lnTo>
                <a:lnTo>
                  <a:pt x="1507890" y="1463809"/>
                </a:lnTo>
                <a:lnTo>
                  <a:pt x="1506754" y="1470620"/>
                </a:lnTo>
                <a:lnTo>
                  <a:pt x="1505164" y="1476750"/>
                </a:lnTo>
                <a:lnTo>
                  <a:pt x="1503573" y="1483334"/>
                </a:lnTo>
                <a:lnTo>
                  <a:pt x="1501756" y="1489464"/>
                </a:lnTo>
                <a:lnTo>
                  <a:pt x="1499938" y="1495367"/>
                </a:lnTo>
                <a:lnTo>
                  <a:pt x="1497893" y="1501270"/>
                </a:lnTo>
                <a:lnTo>
                  <a:pt x="1495621" y="1507172"/>
                </a:lnTo>
                <a:lnTo>
                  <a:pt x="1493350" y="1513302"/>
                </a:lnTo>
                <a:lnTo>
                  <a:pt x="1490850" y="1518978"/>
                </a:lnTo>
                <a:lnTo>
                  <a:pt x="1488124" y="1524200"/>
                </a:lnTo>
                <a:lnTo>
                  <a:pt x="1485171" y="1529876"/>
                </a:lnTo>
                <a:lnTo>
                  <a:pt x="1482444" y="1535325"/>
                </a:lnTo>
                <a:lnTo>
                  <a:pt x="1479263" y="1540546"/>
                </a:lnTo>
                <a:lnTo>
                  <a:pt x="1475856" y="1545768"/>
                </a:lnTo>
                <a:lnTo>
                  <a:pt x="1472675" y="1550990"/>
                </a:lnTo>
                <a:lnTo>
                  <a:pt x="1469040" y="1555985"/>
                </a:lnTo>
                <a:lnTo>
                  <a:pt x="1465405" y="1560979"/>
                </a:lnTo>
                <a:lnTo>
                  <a:pt x="1461542" y="1565520"/>
                </a:lnTo>
                <a:lnTo>
                  <a:pt x="1457226" y="1570288"/>
                </a:lnTo>
                <a:lnTo>
                  <a:pt x="1453136" y="1574828"/>
                </a:lnTo>
                <a:lnTo>
                  <a:pt x="1448819" y="1579596"/>
                </a:lnTo>
                <a:lnTo>
                  <a:pt x="1444503" y="1583910"/>
                </a:lnTo>
                <a:lnTo>
                  <a:pt x="1439732" y="1588223"/>
                </a:lnTo>
                <a:lnTo>
                  <a:pt x="1434961" y="1592537"/>
                </a:lnTo>
                <a:lnTo>
                  <a:pt x="1429962" y="1596624"/>
                </a:lnTo>
                <a:lnTo>
                  <a:pt x="1424964" y="1600710"/>
                </a:lnTo>
                <a:lnTo>
                  <a:pt x="1419511" y="1604570"/>
                </a:lnTo>
                <a:lnTo>
                  <a:pt x="1414286" y="1608429"/>
                </a:lnTo>
                <a:lnTo>
                  <a:pt x="1408833" y="1612062"/>
                </a:lnTo>
                <a:lnTo>
                  <a:pt x="1403153" y="1615694"/>
                </a:lnTo>
                <a:lnTo>
                  <a:pt x="1397019" y="1619327"/>
                </a:lnTo>
                <a:lnTo>
                  <a:pt x="1391112" y="1622732"/>
                </a:lnTo>
                <a:lnTo>
                  <a:pt x="1384978" y="1625911"/>
                </a:lnTo>
                <a:lnTo>
                  <a:pt x="1378844" y="1629089"/>
                </a:lnTo>
                <a:lnTo>
                  <a:pt x="1372255" y="1632268"/>
                </a:lnTo>
                <a:lnTo>
                  <a:pt x="1365666" y="1635219"/>
                </a:lnTo>
                <a:lnTo>
                  <a:pt x="1351808" y="1640895"/>
                </a:lnTo>
                <a:lnTo>
                  <a:pt x="1337722" y="1646344"/>
                </a:lnTo>
                <a:lnTo>
                  <a:pt x="1322727" y="1651339"/>
                </a:lnTo>
                <a:lnTo>
                  <a:pt x="1307278" y="1655879"/>
                </a:lnTo>
                <a:lnTo>
                  <a:pt x="1291147" y="1660193"/>
                </a:lnTo>
                <a:lnTo>
                  <a:pt x="1274334" y="1664052"/>
                </a:lnTo>
                <a:lnTo>
                  <a:pt x="1257068" y="1667231"/>
                </a:lnTo>
                <a:lnTo>
                  <a:pt x="1239347" y="1670182"/>
                </a:lnTo>
                <a:lnTo>
                  <a:pt x="1220717" y="1672680"/>
                </a:lnTo>
                <a:lnTo>
                  <a:pt x="1201632" y="1674723"/>
                </a:lnTo>
                <a:lnTo>
                  <a:pt x="1201632" y="1757363"/>
                </a:lnTo>
                <a:lnTo>
                  <a:pt x="1062362" y="1757363"/>
                </a:lnTo>
                <a:lnTo>
                  <a:pt x="1062362" y="1672226"/>
                </a:lnTo>
                <a:lnTo>
                  <a:pt x="1047367" y="1670863"/>
                </a:lnTo>
                <a:lnTo>
                  <a:pt x="1032600" y="1669047"/>
                </a:lnTo>
                <a:lnTo>
                  <a:pt x="1017832" y="1667004"/>
                </a:lnTo>
                <a:lnTo>
                  <a:pt x="1003519" y="1664734"/>
                </a:lnTo>
                <a:lnTo>
                  <a:pt x="989660" y="1662009"/>
                </a:lnTo>
                <a:lnTo>
                  <a:pt x="975801" y="1658604"/>
                </a:lnTo>
                <a:lnTo>
                  <a:pt x="961942" y="1654971"/>
                </a:lnTo>
                <a:lnTo>
                  <a:pt x="948765" y="1651112"/>
                </a:lnTo>
                <a:lnTo>
                  <a:pt x="935588" y="1646571"/>
                </a:lnTo>
                <a:lnTo>
                  <a:pt x="922638" y="1641803"/>
                </a:lnTo>
                <a:lnTo>
                  <a:pt x="910142" y="1636581"/>
                </a:lnTo>
                <a:lnTo>
                  <a:pt x="897646" y="1630906"/>
                </a:lnTo>
                <a:lnTo>
                  <a:pt x="885605" y="1625003"/>
                </a:lnTo>
                <a:lnTo>
                  <a:pt x="873564" y="1618646"/>
                </a:lnTo>
                <a:lnTo>
                  <a:pt x="861977" y="1611835"/>
                </a:lnTo>
                <a:lnTo>
                  <a:pt x="850617" y="1604570"/>
                </a:lnTo>
                <a:lnTo>
                  <a:pt x="844937" y="1600937"/>
                </a:lnTo>
                <a:lnTo>
                  <a:pt x="839485" y="1596851"/>
                </a:lnTo>
                <a:lnTo>
                  <a:pt x="834259" y="1592991"/>
                </a:lnTo>
                <a:lnTo>
                  <a:pt x="829488" y="1588677"/>
                </a:lnTo>
                <a:lnTo>
                  <a:pt x="824490" y="1584137"/>
                </a:lnTo>
                <a:lnTo>
                  <a:pt x="819946" y="1579596"/>
                </a:lnTo>
                <a:lnTo>
                  <a:pt x="815175" y="1574601"/>
                </a:lnTo>
                <a:lnTo>
                  <a:pt x="810858" y="1569834"/>
                </a:lnTo>
                <a:lnTo>
                  <a:pt x="806769" y="1564612"/>
                </a:lnTo>
                <a:lnTo>
                  <a:pt x="802907" y="1559390"/>
                </a:lnTo>
                <a:lnTo>
                  <a:pt x="799044" y="1553714"/>
                </a:lnTo>
                <a:lnTo>
                  <a:pt x="795409" y="1548265"/>
                </a:lnTo>
                <a:lnTo>
                  <a:pt x="792001" y="1542363"/>
                </a:lnTo>
                <a:lnTo>
                  <a:pt x="788593" y="1536460"/>
                </a:lnTo>
                <a:lnTo>
                  <a:pt x="785640" y="1530330"/>
                </a:lnTo>
                <a:lnTo>
                  <a:pt x="782686" y="1523746"/>
                </a:lnTo>
                <a:lnTo>
                  <a:pt x="779733" y="1517389"/>
                </a:lnTo>
                <a:lnTo>
                  <a:pt x="777234" y="1510578"/>
                </a:lnTo>
                <a:lnTo>
                  <a:pt x="774962" y="1503994"/>
                </a:lnTo>
                <a:lnTo>
                  <a:pt x="772690" y="1496956"/>
                </a:lnTo>
                <a:lnTo>
                  <a:pt x="770872" y="1489691"/>
                </a:lnTo>
                <a:lnTo>
                  <a:pt x="768827" y="1482199"/>
                </a:lnTo>
                <a:lnTo>
                  <a:pt x="767237" y="1474707"/>
                </a:lnTo>
                <a:lnTo>
                  <a:pt x="765647" y="1466987"/>
                </a:lnTo>
                <a:lnTo>
                  <a:pt x="764284" y="1459268"/>
                </a:lnTo>
                <a:lnTo>
                  <a:pt x="763148" y="1451322"/>
                </a:lnTo>
                <a:lnTo>
                  <a:pt x="762239" y="1442922"/>
                </a:lnTo>
                <a:lnTo>
                  <a:pt x="761557" y="1434522"/>
                </a:lnTo>
                <a:lnTo>
                  <a:pt x="760648" y="1425894"/>
                </a:lnTo>
                <a:lnTo>
                  <a:pt x="760194" y="1417494"/>
                </a:lnTo>
                <a:lnTo>
                  <a:pt x="759967" y="1408413"/>
                </a:lnTo>
                <a:lnTo>
                  <a:pt x="759967" y="1399332"/>
                </a:lnTo>
                <a:lnTo>
                  <a:pt x="759967" y="1356422"/>
                </a:lnTo>
                <a:lnTo>
                  <a:pt x="1062362" y="1356422"/>
                </a:lnTo>
                <a:lnTo>
                  <a:pt x="1062362" y="1410229"/>
                </a:lnTo>
                <a:lnTo>
                  <a:pt x="1062589" y="1431343"/>
                </a:lnTo>
                <a:lnTo>
                  <a:pt x="1062817" y="1450187"/>
                </a:lnTo>
                <a:lnTo>
                  <a:pt x="1063498" y="1466987"/>
                </a:lnTo>
                <a:lnTo>
                  <a:pt x="1064634" y="1481972"/>
                </a:lnTo>
                <a:lnTo>
                  <a:pt x="1065770" y="1494686"/>
                </a:lnTo>
                <a:lnTo>
                  <a:pt x="1067588" y="1505129"/>
                </a:lnTo>
                <a:lnTo>
                  <a:pt x="1068496" y="1509670"/>
                </a:lnTo>
                <a:lnTo>
                  <a:pt x="1069405" y="1513756"/>
                </a:lnTo>
                <a:lnTo>
                  <a:pt x="1070541" y="1517162"/>
                </a:lnTo>
                <a:lnTo>
                  <a:pt x="1071450" y="1519886"/>
                </a:lnTo>
                <a:lnTo>
                  <a:pt x="1072813" y="1522611"/>
                </a:lnTo>
                <a:lnTo>
                  <a:pt x="1074403" y="1525108"/>
                </a:lnTo>
                <a:lnTo>
                  <a:pt x="1076221" y="1527378"/>
                </a:lnTo>
                <a:lnTo>
                  <a:pt x="1078039" y="1529422"/>
                </a:lnTo>
                <a:lnTo>
                  <a:pt x="1080083" y="1531238"/>
                </a:lnTo>
                <a:lnTo>
                  <a:pt x="1082355" y="1533054"/>
                </a:lnTo>
                <a:lnTo>
                  <a:pt x="1085082" y="1534643"/>
                </a:lnTo>
                <a:lnTo>
                  <a:pt x="1087581" y="1536233"/>
                </a:lnTo>
                <a:lnTo>
                  <a:pt x="1090761" y="1537368"/>
                </a:lnTo>
                <a:lnTo>
                  <a:pt x="1093715" y="1538503"/>
                </a:lnTo>
                <a:lnTo>
                  <a:pt x="1097123" y="1539184"/>
                </a:lnTo>
                <a:lnTo>
                  <a:pt x="1100758" y="1540092"/>
                </a:lnTo>
                <a:lnTo>
                  <a:pt x="1104393" y="1540773"/>
                </a:lnTo>
                <a:lnTo>
                  <a:pt x="1108255" y="1541000"/>
                </a:lnTo>
                <a:lnTo>
                  <a:pt x="1112572" y="1541454"/>
                </a:lnTo>
                <a:lnTo>
                  <a:pt x="1117116" y="1541681"/>
                </a:lnTo>
                <a:lnTo>
                  <a:pt x="1124386" y="1541454"/>
                </a:lnTo>
                <a:lnTo>
                  <a:pt x="1131202" y="1540546"/>
                </a:lnTo>
                <a:lnTo>
                  <a:pt x="1137791" y="1539184"/>
                </a:lnTo>
                <a:lnTo>
                  <a:pt x="1143698" y="1537822"/>
                </a:lnTo>
                <a:lnTo>
                  <a:pt x="1149150" y="1535779"/>
                </a:lnTo>
                <a:lnTo>
                  <a:pt x="1151649" y="1534416"/>
                </a:lnTo>
                <a:lnTo>
                  <a:pt x="1153921" y="1533054"/>
                </a:lnTo>
                <a:lnTo>
                  <a:pt x="1156421" y="1531465"/>
                </a:lnTo>
                <a:lnTo>
                  <a:pt x="1158693" y="1529876"/>
                </a:lnTo>
                <a:lnTo>
                  <a:pt x="1160737" y="1528514"/>
                </a:lnTo>
                <a:lnTo>
                  <a:pt x="1162555" y="1526697"/>
                </a:lnTo>
                <a:lnTo>
                  <a:pt x="1164372" y="1524654"/>
                </a:lnTo>
                <a:lnTo>
                  <a:pt x="1166190" y="1522611"/>
                </a:lnTo>
                <a:lnTo>
                  <a:pt x="1167780" y="1520340"/>
                </a:lnTo>
                <a:lnTo>
                  <a:pt x="1169144" y="1518070"/>
                </a:lnTo>
                <a:lnTo>
                  <a:pt x="1170507" y="1515800"/>
                </a:lnTo>
                <a:lnTo>
                  <a:pt x="1171870" y="1513529"/>
                </a:lnTo>
                <a:lnTo>
                  <a:pt x="1173915" y="1508081"/>
                </a:lnTo>
                <a:lnTo>
                  <a:pt x="1175505" y="1502405"/>
                </a:lnTo>
                <a:lnTo>
                  <a:pt x="1176641" y="1496275"/>
                </a:lnTo>
                <a:lnTo>
                  <a:pt x="1177323" y="1489464"/>
                </a:lnTo>
                <a:lnTo>
                  <a:pt x="1177550" y="1482199"/>
                </a:lnTo>
                <a:lnTo>
                  <a:pt x="1177323" y="1464717"/>
                </a:lnTo>
                <a:lnTo>
                  <a:pt x="1176641" y="1448144"/>
                </a:lnTo>
                <a:lnTo>
                  <a:pt x="1175505" y="1432932"/>
                </a:lnTo>
                <a:lnTo>
                  <a:pt x="1173915" y="1419083"/>
                </a:lnTo>
                <a:lnTo>
                  <a:pt x="1173006" y="1412727"/>
                </a:lnTo>
                <a:lnTo>
                  <a:pt x="1172097" y="1406597"/>
                </a:lnTo>
                <a:lnTo>
                  <a:pt x="1170734" y="1400921"/>
                </a:lnTo>
                <a:lnTo>
                  <a:pt x="1169598" y="1395245"/>
                </a:lnTo>
                <a:lnTo>
                  <a:pt x="1168235" y="1390250"/>
                </a:lnTo>
                <a:lnTo>
                  <a:pt x="1166644" y="1385482"/>
                </a:lnTo>
                <a:lnTo>
                  <a:pt x="1165054" y="1380942"/>
                </a:lnTo>
                <a:lnTo>
                  <a:pt x="1163236" y="1376855"/>
                </a:lnTo>
                <a:lnTo>
                  <a:pt x="1161192" y="1372769"/>
                </a:lnTo>
                <a:lnTo>
                  <a:pt x="1158693" y="1368909"/>
                </a:lnTo>
                <a:lnTo>
                  <a:pt x="1155512" y="1364822"/>
                </a:lnTo>
                <a:lnTo>
                  <a:pt x="1151877" y="1360736"/>
                </a:lnTo>
                <a:lnTo>
                  <a:pt x="1147787" y="1356422"/>
                </a:lnTo>
                <a:lnTo>
                  <a:pt x="1142789" y="1352336"/>
                </a:lnTo>
                <a:lnTo>
                  <a:pt x="1137791" y="1348022"/>
                </a:lnTo>
                <a:lnTo>
                  <a:pt x="1132111" y="1343708"/>
                </a:lnTo>
                <a:lnTo>
                  <a:pt x="1125522" y="1339395"/>
                </a:lnTo>
                <a:lnTo>
                  <a:pt x="1118479" y="1334854"/>
                </a:lnTo>
                <a:lnTo>
                  <a:pt x="1111436" y="1330540"/>
                </a:lnTo>
                <a:lnTo>
                  <a:pt x="1103257" y="1326000"/>
                </a:lnTo>
                <a:lnTo>
                  <a:pt x="1094851" y="1321459"/>
                </a:lnTo>
                <a:lnTo>
                  <a:pt x="1085763" y="1316918"/>
                </a:lnTo>
                <a:lnTo>
                  <a:pt x="1076221" y="1312378"/>
                </a:lnTo>
                <a:lnTo>
                  <a:pt x="1066225" y="1307610"/>
                </a:lnTo>
                <a:lnTo>
                  <a:pt x="1032827" y="1292399"/>
                </a:lnTo>
                <a:lnTo>
                  <a:pt x="1002383" y="1278323"/>
                </a:lnTo>
                <a:lnTo>
                  <a:pt x="974665" y="1265155"/>
                </a:lnTo>
                <a:lnTo>
                  <a:pt x="949901" y="1252895"/>
                </a:lnTo>
                <a:lnTo>
                  <a:pt x="927636" y="1242224"/>
                </a:lnTo>
                <a:lnTo>
                  <a:pt x="908325" y="1232008"/>
                </a:lnTo>
                <a:lnTo>
                  <a:pt x="891739" y="1222927"/>
                </a:lnTo>
                <a:lnTo>
                  <a:pt x="877881" y="1215207"/>
                </a:lnTo>
                <a:lnTo>
                  <a:pt x="871746" y="1211348"/>
                </a:lnTo>
                <a:lnTo>
                  <a:pt x="865612" y="1207261"/>
                </a:lnTo>
                <a:lnTo>
                  <a:pt x="859705" y="1203175"/>
                </a:lnTo>
                <a:lnTo>
                  <a:pt x="853798" y="1198861"/>
                </a:lnTo>
                <a:lnTo>
                  <a:pt x="848118" y="1194320"/>
                </a:lnTo>
                <a:lnTo>
                  <a:pt x="842438" y="1189780"/>
                </a:lnTo>
                <a:lnTo>
                  <a:pt x="836986" y="1184558"/>
                </a:lnTo>
                <a:lnTo>
                  <a:pt x="831533" y="1179563"/>
                </a:lnTo>
                <a:lnTo>
                  <a:pt x="826080" y="1174341"/>
                </a:lnTo>
                <a:lnTo>
                  <a:pt x="820855" y="1168893"/>
                </a:lnTo>
                <a:lnTo>
                  <a:pt x="815857" y="1163217"/>
                </a:lnTo>
                <a:lnTo>
                  <a:pt x="810858" y="1157314"/>
                </a:lnTo>
                <a:lnTo>
                  <a:pt x="805860" y="1151184"/>
                </a:lnTo>
                <a:lnTo>
                  <a:pt x="801089" y="1145054"/>
                </a:lnTo>
                <a:lnTo>
                  <a:pt x="796318" y="1138697"/>
                </a:lnTo>
                <a:lnTo>
                  <a:pt x="791774" y="1131886"/>
                </a:lnTo>
                <a:lnTo>
                  <a:pt x="787230" y="1125302"/>
                </a:lnTo>
                <a:lnTo>
                  <a:pt x="783141" y="1118264"/>
                </a:lnTo>
                <a:lnTo>
                  <a:pt x="779506" y="1111226"/>
                </a:lnTo>
                <a:lnTo>
                  <a:pt x="775870" y="1104188"/>
                </a:lnTo>
                <a:lnTo>
                  <a:pt x="772690" y="1097150"/>
                </a:lnTo>
                <a:lnTo>
                  <a:pt x="769736" y="1089658"/>
                </a:lnTo>
                <a:lnTo>
                  <a:pt x="767010" y="1082393"/>
                </a:lnTo>
                <a:lnTo>
                  <a:pt x="764511" y="1074674"/>
                </a:lnTo>
                <a:lnTo>
                  <a:pt x="762466" y="1067182"/>
                </a:lnTo>
                <a:lnTo>
                  <a:pt x="760648" y="1059463"/>
                </a:lnTo>
                <a:lnTo>
                  <a:pt x="759058" y="1051289"/>
                </a:lnTo>
                <a:lnTo>
                  <a:pt x="757922" y="1043343"/>
                </a:lnTo>
                <a:lnTo>
                  <a:pt x="756786" y="1035397"/>
                </a:lnTo>
                <a:lnTo>
                  <a:pt x="756105" y="1026997"/>
                </a:lnTo>
                <a:lnTo>
                  <a:pt x="755650" y="1018824"/>
                </a:lnTo>
                <a:lnTo>
                  <a:pt x="755650" y="1010423"/>
                </a:lnTo>
                <a:lnTo>
                  <a:pt x="755877" y="998164"/>
                </a:lnTo>
                <a:lnTo>
                  <a:pt x="756105" y="992488"/>
                </a:lnTo>
                <a:lnTo>
                  <a:pt x="756786" y="986585"/>
                </a:lnTo>
                <a:lnTo>
                  <a:pt x="757468" y="980909"/>
                </a:lnTo>
                <a:lnTo>
                  <a:pt x="758149" y="975233"/>
                </a:lnTo>
                <a:lnTo>
                  <a:pt x="759058" y="969557"/>
                </a:lnTo>
                <a:lnTo>
                  <a:pt x="760194" y="963881"/>
                </a:lnTo>
                <a:lnTo>
                  <a:pt x="761557" y="958433"/>
                </a:lnTo>
                <a:lnTo>
                  <a:pt x="763148" y="953211"/>
                </a:lnTo>
                <a:lnTo>
                  <a:pt x="764511" y="947762"/>
                </a:lnTo>
                <a:lnTo>
                  <a:pt x="766328" y="942767"/>
                </a:lnTo>
                <a:lnTo>
                  <a:pt x="768146" y="937546"/>
                </a:lnTo>
                <a:lnTo>
                  <a:pt x="770191" y="932551"/>
                </a:lnTo>
                <a:lnTo>
                  <a:pt x="772235" y="927783"/>
                </a:lnTo>
                <a:lnTo>
                  <a:pt x="774734" y="922788"/>
                </a:lnTo>
                <a:lnTo>
                  <a:pt x="777234" y="918248"/>
                </a:lnTo>
                <a:lnTo>
                  <a:pt x="779733" y="913253"/>
                </a:lnTo>
                <a:lnTo>
                  <a:pt x="782459" y="908485"/>
                </a:lnTo>
                <a:lnTo>
                  <a:pt x="785640" y="904172"/>
                </a:lnTo>
                <a:lnTo>
                  <a:pt x="788593" y="899858"/>
                </a:lnTo>
                <a:lnTo>
                  <a:pt x="791774" y="895544"/>
                </a:lnTo>
                <a:lnTo>
                  <a:pt x="795182" y="891004"/>
                </a:lnTo>
                <a:lnTo>
                  <a:pt x="798817" y="886917"/>
                </a:lnTo>
                <a:lnTo>
                  <a:pt x="802225" y="882831"/>
                </a:lnTo>
                <a:lnTo>
                  <a:pt x="806087" y="878744"/>
                </a:lnTo>
                <a:lnTo>
                  <a:pt x="810177" y="874884"/>
                </a:lnTo>
                <a:lnTo>
                  <a:pt x="814266" y="870798"/>
                </a:lnTo>
                <a:lnTo>
                  <a:pt x="818583" y="867392"/>
                </a:lnTo>
                <a:lnTo>
                  <a:pt x="822900" y="863533"/>
                </a:lnTo>
                <a:lnTo>
                  <a:pt x="827443" y="859900"/>
                </a:lnTo>
                <a:lnTo>
                  <a:pt x="832215" y="856495"/>
                </a:lnTo>
                <a:lnTo>
                  <a:pt x="842211" y="849457"/>
                </a:lnTo>
                <a:lnTo>
                  <a:pt x="852662" y="843100"/>
                </a:lnTo>
                <a:lnTo>
                  <a:pt x="863567" y="836743"/>
                </a:lnTo>
                <a:lnTo>
                  <a:pt x="875381" y="831067"/>
                </a:lnTo>
                <a:lnTo>
                  <a:pt x="887650" y="825618"/>
                </a:lnTo>
                <a:lnTo>
                  <a:pt x="900600" y="820623"/>
                </a:lnTo>
                <a:lnTo>
                  <a:pt x="914004" y="815629"/>
                </a:lnTo>
                <a:lnTo>
                  <a:pt x="928090" y="811315"/>
                </a:lnTo>
                <a:lnTo>
                  <a:pt x="942858" y="807228"/>
                </a:lnTo>
                <a:lnTo>
                  <a:pt x="958080" y="803369"/>
                </a:lnTo>
                <a:lnTo>
                  <a:pt x="973984" y="799736"/>
                </a:lnTo>
                <a:lnTo>
                  <a:pt x="990342" y="796558"/>
                </a:lnTo>
                <a:lnTo>
                  <a:pt x="1007381" y="794061"/>
                </a:lnTo>
                <a:lnTo>
                  <a:pt x="1025102" y="791336"/>
                </a:lnTo>
                <a:lnTo>
                  <a:pt x="1043505" y="789293"/>
                </a:lnTo>
                <a:lnTo>
                  <a:pt x="1062362" y="787477"/>
                </a:lnTo>
                <a:lnTo>
                  <a:pt x="1062362" y="717550"/>
                </a:lnTo>
                <a:close/>
                <a:moveTo>
                  <a:pt x="1134383" y="590324"/>
                </a:moveTo>
                <a:lnTo>
                  <a:pt x="1117597" y="590550"/>
                </a:lnTo>
                <a:lnTo>
                  <a:pt x="1101038" y="591004"/>
                </a:lnTo>
                <a:lnTo>
                  <a:pt x="1084480" y="592138"/>
                </a:lnTo>
                <a:lnTo>
                  <a:pt x="1068375" y="593725"/>
                </a:lnTo>
                <a:lnTo>
                  <a:pt x="1052043" y="595540"/>
                </a:lnTo>
                <a:lnTo>
                  <a:pt x="1035711" y="597807"/>
                </a:lnTo>
                <a:lnTo>
                  <a:pt x="1019833" y="600302"/>
                </a:lnTo>
                <a:lnTo>
                  <a:pt x="1003728" y="603477"/>
                </a:lnTo>
                <a:lnTo>
                  <a:pt x="988077" y="606879"/>
                </a:lnTo>
                <a:lnTo>
                  <a:pt x="972652" y="610734"/>
                </a:lnTo>
                <a:lnTo>
                  <a:pt x="957001" y="614816"/>
                </a:lnTo>
                <a:lnTo>
                  <a:pt x="941803" y="619579"/>
                </a:lnTo>
                <a:lnTo>
                  <a:pt x="926605" y="624341"/>
                </a:lnTo>
                <a:lnTo>
                  <a:pt x="911634" y="629557"/>
                </a:lnTo>
                <a:lnTo>
                  <a:pt x="896890" y="635227"/>
                </a:lnTo>
                <a:lnTo>
                  <a:pt x="882373" y="641124"/>
                </a:lnTo>
                <a:lnTo>
                  <a:pt x="867856" y="647247"/>
                </a:lnTo>
                <a:lnTo>
                  <a:pt x="853566" y="654050"/>
                </a:lnTo>
                <a:lnTo>
                  <a:pt x="839502" y="661081"/>
                </a:lnTo>
                <a:lnTo>
                  <a:pt x="825892" y="668565"/>
                </a:lnTo>
                <a:lnTo>
                  <a:pt x="812056" y="676049"/>
                </a:lnTo>
                <a:lnTo>
                  <a:pt x="798673" y="683986"/>
                </a:lnTo>
                <a:lnTo>
                  <a:pt x="785289" y="692150"/>
                </a:lnTo>
                <a:lnTo>
                  <a:pt x="772360" y="700768"/>
                </a:lnTo>
                <a:lnTo>
                  <a:pt x="759431" y="709840"/>
                </a:lnTo>
                <a:lnTo>
                  <a:pt x="746728" y="718685"/>
                </a:lnTo>
                <a:lnTo>
                  <a:pt x="734479" y="728210"/>
                </a:lnTo>
                <a:lnTo>
                  <a:pt x="722684" y="738188"/>
                </a:lnTo>
                <a:lnTo>
                  <a:pt x="710662" y="748167"/>
                </a:lnTo>
                <a:lnTo>
                  <a:pt x="698867" y="758372"/>
                </a:lnTo>
                <a:lnTo>
                  <a:pt x="687525" y="769031"/>
                </a:lnTo>
                <a:lnTo>
                  <a:pt x="676410" y="779917"/>
                </a:lnTo>
                <a:lnTo>
                  <a:pt x="665522" y="791029"/>
                </a:lnTo>
                <a:lnTo>
                  <a:pt x="655088" y="802369"/>
                </a:lnTo>
                <a:lnTo>
                  <a:pt x="644654" y="813935"/>
                </a:lnTo>
                <a:lnTo>
                  <a:pt x="634673" y="825728"/>
                </a:lnTo>
                <a:lnTo>
                  <a:pt x="624920" y="837974"/>
                </a:lnTo>
                <a:lnTo>
                  <a:pt x="615619" y="850221"/>
                </a:lnTo>
                <a:lnTo>
                  <a:pt x="606319" y="862921"/>
                </a:lnTo>
                <a:lnTo>
                  <a:pt x="597473" y="875621"/>
                </a:lnTo>
                <a:lnTo>
                  <a:pt x="588853" y="888774"/>
                </a:lnTo>
                <a:lnTo>
                  <a:pt x="580461" y="901928"/>
                </a:lnTo>
                <a:lnTo>
                  <a:pt x="572748" y="915308"/>
                </a:lnTo>
                <a:lnTo>
                  <a:pt x="565036" y="928915"/>
                </a:lnTo>
                <a:lnTo>
                  <a:pt x="557778" y="942749"/>
                </a:lnTo>
                <a:lnTo>
                  <a:pt x="550746" y="957037"/>
                </a:lnTo>
                <a:lnTo>
                  <a:pt x="544168" y="971324"/>
                </a:lnTo>
                <a:lnTo>
                  <a:pt x="537590" y="985612"/>
                </a:lnTo>
                <a:lnTo>
                  <a:pt x="531692" y="1000126"/>
                </a:lnTo>
                <a:lnTo>
                  <a:pt x="526021" y="1015094"/>
                </a:lnTo>
                <a:lnTo>
                  <a:pt x="520804" y="1030062"/>
                </a:lnTo>
                <a:lnTo>
                  <a:pt x="516041" y="1045029"/>
                </a:lnTo>
                <a:lnTo>
                  <a:pt x="511277" y="1060451"/>
                </a:lnTo>
                <a:lnTo>
                  <a:pt x="507194" y="1075646"/>
                </a:lnTo>
                <a:lnTo>
                  <a:pt x="503338" y="1091294"/>
                </a:lnTo>
                <a:lnTo>
                  <a:pt x="499936" y="1107169"/>
                </a:lnTo>
                <a:lnTo>
                  <a:pt x="496760" y="1122817"/>
                </a:lnTo>
                <a:lnTo>
                  <a:pt x="494265" y="1138919"/>
                </a:lnTo>
                <a:lnTo>
                  <a:pt x="491997" y="1155021"/>
                </a:lnTo>
                <a:lnTo>
                  <a:pt x="490182" y="1171349"/>
                </a:lnTo>
                <a:lnTo>
                  <a:pt x="488594" y="1187905"/>
                </a:lnTo>
                <a:lnTo>
                  <a:pt x="487687" y="1204233"/>
                </a:lnTo>
                <a:lnTo>
                  <a:pt x="487006" y="1220788"/>
                </a:lnTo>
                <a:lnTo>
                  <a:pt x="486779" y="1237571"/>
                </a:lnTo>
                <a:lnTo>
                  <a:pt x="487006" y="1254126"/>
                </a:lnTo>
                <a:lnTo>
                  <a:pt x="487687" y="1270908"/>
                </a:lnTo>
                <a:lnTo>
                  <a:pt x="488594" y="1287463"/>
                </a:lnTo>
                <a:lnTo>
                  <a:pt x="490182" y="1303565"/>
                </a:lnTo>
                <a:lnTo>
                  <a:pt x="491997" y="1319894"/>
                </a:lnTo>
                <a:lnTo>
                  <a:pt x="494265" y="1336222"/>
                </a:lnTo>
                <a:lnTo>
                  <a:pt x="496760" y="1352097"/>
                </a:lnTo>
                <a:lnTo>
                  <a:pt x="499936" y="1368199"/>
                </a:lnTo>
                <a:lnTo>
                  <a:pt x="503338" y="1383847"/>
                </a:lnTo>
                <a:lnTo>
                  <a:pt x="507194" y="1399269"/>
                </a:lnTo>
                <a:lnTo>
                  <a:pt x="511277" y="1414690"/>
                </a:lnTo>
                <a:lnTo>
                  <a:pt x="516041" y="1429885"/>
                </a:lnTo>
                <a:lnTo>
                  <a:pt x="520804" y="1445306"/>
                </a:lnTo>
                <a:lnTo>
                  <a:pt x="526021" y="1460047"/>
                </a:lnTo>
                <a:lnTo>
                  <a:pt x="531692" y="1474789"/>
                </a:lnTo>
                <a:lnTo>
                  <a:pt x="537590" y="1489530"/>
                </a:lnTo>
                <a:lnTo>
                  <a:pt x="544168" y="1504044"/>
                </a:lnTo>
                <a:lnTo>
                  <a:pt x="550746" y="1518105"/>
                </a:lnTo>
                <a:lnTo>
                  <a:pt x="557778" y="1532165"/>
                </a:lnTo>
                <a:lnTo>
                  <a:pt x="565036" y="1545999"/>
                </a:lnTo>
                <a:lnTo>
                  <a:pt x="572748" y="1559606"/>
                </a:lnTo>
                <a:lnTo>
                  <a:pt x="580461" y="1573214"/>
                </a:lnTo>
                <a:lnTo>
                  <a:pt x="588853" y="1586594"/>
                </a:lnTo>
                <a:lnTo>
                  <a:pt x="597473" y="1599521"/>
                </a:lnTo>
                <a:lnTo>
                  <a:pt x="606319" y="1612221"/>
                </a:lnTo>
                <a:lnTo>
                  <a:pt x="615619" y="1624921"/>
                </a:lnTo>
                <a:lnTo>
                  <a:pt x="624920" y="1637167"/>
                </a:lnTo>
                <a:lnTo>
                  <a:pt x="634673" y="1649187"/>
                </a:lnTo>
                <a:lnTo>
                  <a:pt x="644654" y="1660980"/>
                </a:lnTo>
                <a:lnTo>
                  <a:pt x="655088" y="1672546"/>
                </a:lnTo>
                <a:lnTo>
                  <a:pt x="665522" y="1684339"/>
                </a:lnTo>
                <a:lnTo>
                  <a:pt x="676410" y="1695451"/>
                </a:lnTo>
                <a:lnTo>
                  <a:pt x="687525" y="1706110"/>
                </a:lnTo>
                <a:lnTo>
                  <a:pt x="698867" y="1716769"/>
                </a:lnTo>
                <a:lnTo>
                  <a:pt x="710662" y="1726974"/>
                </a:lnTo>
                <a:lnTo>
                  <a:pt x="722684" y="1737180"/>
                </a:lnTo>
                <a:lnTo>
                  <a:pt x="734479" y="1746705"/>
                </a:lnTo>
                <a:lnTo>
                  <a:pt x="746728" y="1756230"/>
                </a:lnTo>
                <a:lnTo>
                  <a:pt x="759431" y="1765528"/>
                </a:lnTo>
                <a:lnTo>
                  <a:pt x="772360" y="1774146"/>
                </a:lnTo>
                <a:lnTo>
                  <a:pt x="785289" y="1782764"/>
                </a:lnTo>
                <a:lnTo>
                  <a:pt x="798673" y="1790928"/>
                </a:lnTo>
                <a:lnTo>
                  <a:pt x="812056" y="1799092"/>
                </a:lnTo>
                <a:lnTo>
                  <a:pt x="825892" y="1806803"/>
                </a:lnTo>
                <a:lnTo>
                  <a:pt x="839502" y="1814060"/>
                </a:lnTo>
                <a:lnTo>
                  <a:pt x="853566" y="1820864"/>
                </a:lnTo>
                <a:lnTo>
                  <a:pt x="867856" y="1827667"/>
                </a:lnTo>
                <a:lnTo>
                  <a:pt x="882373" y="1834017"/>
                </a:lnTo>
                <a:lnTo>
                  <a:pt x="896890" y="1839914"/>
                </a:lnTo>
                <a:lnTo>
                  <a:pt x="911634" y="1845583"/>
                </a:lnTo>
                <a:lnTo>
                  <a:pt x="926605" y="1850799"/>
                </a:lnTo>
                <a:lnTo>
                  <a:pt x="941803" y="1855789"/>
                </a:lnTo>
                <a:lnTo>
                  <a:pt x="957001" y="1860324"/>
                </a:lnTo>
                <a:lnTo>
                  <a:pt x="972652" y="1864406"/>
                </a:lnTo>
                <a:lnTo>
                  <a:pt x="988077" y="1868489"/>
                </a:lnTo>
                <a:lnTo>
                  <a:pt x="1003728" y="1871664"/>
                </a:lnTo>
                <a:lnTo>
                  <a:pt x="1019833" y="1874839"/>
                </a:lnTo>
                <a:lnTo>
                  <a:pt x="1035711" y="1877333"/>
                </a:lnTo>
                <a:lnTo>
                  <a:pt x="1052043" y="1879828"/>
                </a:lnTo>
                <a:lnTo>
                  <a:pt x="1068375" y="1881415"/>
                </a:lnTo>
                <a:lnTo>
                  <a:pt x="1084480" y="1883003"/>
                </a:lnTo>
                <a:lnTo>
                  <a:pt x="1101038" y="1884137"/>
                </a:lnTo>
                <a:lnTo>
                  <a:pt x="1117597" y="1884590"/>
                </a:lnTo>
                <a:lnTo>
                  <a:pt x="1134383" y="1884817"/>
                </a:lnTo>
                <a:lnTo>
                  <a:pt x="1151168" y="1884590"/>
                </a:lnTo>
                <a:lnTo>
                  <a:pt x="1167500" y="1884137"/>
                </a:lnTo>
                <a:lnTo>
                  <a:pt x="1184059" y="1883003"/>
                </a:lnTo>
                <a:lnTo>
                  <a:pt x="1200617" y="1881415"/>
                </a:lnTo>
                <a:lnTo>
                  <a:pt x="1216949" y="1879828"/>
                </a:lnTo>
                <a:lnTo>
                  <a:pt x="1232827" y="1877333"/>
                </a:lnTo>
                <a:lnTo>
                  <a:pt x="1249159" y="1874839"/>
                </a:lnTo>
                <a:lnTo>
                  <a:pt x="1264810" y="1871664"/>
                </a:lnTo>
                <a:lnTo>
                  <a:pt x="1280689" y="1868489"/>
                </a:lnTo>
                <a:lnTo>
                  <a:pt x="1296340" y="1864406"/>
                </a:lnTo>
                <a:lnTo>
                  <a:pt x="1311538" y="1860324"/>
                </a:lnTo>
                <a:lnTo>
                  <a:pt x="1326962" y="1855789"/>
                </a:lnTo>
                <a:lnTo>
                  <a:pt x="1341933" y="1850799"/>
                </a:lnTo>
                <a:lnTo>
                  <a:pt x="1356904" y="1845583"/>
                </a:lnTo>
                <a:lnTo>
                  <a:pt x="1371875" y="1839914"/>
                </a:lnTo>
                <a:lnTo>
                  <a:pt x="1386392" y="1834017"/>
                </a:lnTo>
                <a:lnTo>
                  <a:pt x="1400909" y="1827667"/>
                </a:lnTo>
                <a:lnTo>
                  <a:pt x="1414973" y="1820864"/>
                </a:lnTo>
                <a:lnTo>
                  <a:pt x="1429263" y="1814060"/>
                </a:lnTo>
                <a:lnTo>
                  <a:pt x="1443100" y="1806803"/>
                </a:lnTo>
                <a:lnTo>
                  <a:pt x="1456710" y="1799092"/>
                </a:lnTo>
                <a:lnTo>
                  <a:pt x="1470093" y="1790928"/>
                </a:lnTo>
                <a:lnTo>
                  <a:pt x="1483249" y="1782764"/>
                </a:lnTo>
                <a:lnTo>
                  <a:pt x="1496405" y="1774146"/>
                </a:lnTo>
                <a:lnTo>
                  <a:pt x="1509108" y="1765528"/>
                </a:lnTo>
                <a:lnTo>
                  <a:pt x="1521810" y="1756230"/>
                </a:lnTo>
                <a:lnTo>
                  <a:pt x="1534286" y="1746705"/>
                </a:lnTo>
                <a:lnTo>
                  <a:pt x="1546308" y="1737180"/>
                </a:lnTo>
                <a:lnTo>
                  <a:pt x="1558103" y="1726974"/>
                </a:lnTo>
                <a:lnTo>
                  <a:pt x="1569672" y="1716769"/>
                </a:lnTo>
                <a:lnTo>
                  <a:pt x="1581240" y="1706110"/>
                </a:lnTo>
                <a:lnTo>
                  <a:pt x="1592128" y="1695451"/>
                </a:lnTo>
                <a:lnTo>
                  <a:pt x="1603016" y="1684339"/>
                </a:lnTo>
                <a:lnTo>
                  <a:pt x="1613677" y="1672546"/>
                </a:lnTo>
                <a:lnTo>
                  <a:pt x="1623884" y="1660980"/>
                </a:lnTo>
                <a:lnTo>
                  <a:pt x="1634092" y="1649187"/>
                </a:lnTo>
                <a:lnTo>
                  <a:pt x="1643845" y="1637167"/>
                </a:lnTo>
                <a:lnTo>
                  <a:pt x="1653372" y="1624921"/>
                </a:lnTo>
                <a:lnTo>
                  <a:pt x="1662445" y="1612221"/>
                </a:lnTo>
                <a:lnTo>
                  <a:pt x="1671519" y="1599521"/>
                </a:lnTo>
                <a:lnTo>
                  <a:pt x="1679911" y="1586594"/>
                </a:lnTo>
                <a:lnTo>
                  <a:pt x="1688304" y="1573214"/>
                </a:lnTo>
                <a:lnTo>
                  <a:pt x="1696243" y="1559606"/>
                </a:lnTo>
                <a:lnTo>
                  <a:pt x="1703729" y="1545999"/>
                </a:lnTo>
                <a:lnTo>
                  <a:pt x="1711214" y="1532165"/>
                </a:lnTo>
                <a:lnTo>
                  <a:pt x="1718019" y="1518105"/>
                </a:lnTo>
                <a:lnTo>
                  <a:pt x="1724824" y="1504044"/>
                </a:lnTo>
                <a:lnTo>
                  <a:pt x="1730948" y="1489530"/>
                </a:lnTo>
                <a:lnTo>
                  <a:pt x="1736846" y="1474789"/>
                </a:lnTo>
                <a:lnTo>
                  <a:pt x="1742517" y="1460047"/>
                </a:lnTo>
                <a:lnTo>
                  <a:pt x="1747734" y="1445306"/>
                </a:lnTo>
                <a:lnTo>
                  <a:pt x="1752724" y="1429885"/>
                </a:lnTo>
                <a:lnTo>
                  <a:pt x="1757261" y="1414690"/>
                </a:lnTo>
                <a:lnTo>
                  <a:pt x="1761571" y="1399269"/>
                </a:lnTo>
                <a:lnTo>
                  <a:pt x="1765427" y="1383847"/>
                </a:lnTo>
                <a:lnTo>
                  <a:pt x="1768602" y="1368199"/>
                </a:lnTo>
                <a:lnTo>
                  <a:pt x="1771778" y="1352097"/>
                </a:lnTo>
                <a:lnTo>
                  <a:pt x="1774273" y="1336222"/>
                </a:lnTo>
                <a:lnTo>
                  <a:pt x="1776768" y="1319894"/>
                </a:lnTo>
                <a:lnTo>
                  <a:pt x="1778583" y="1303565"/>
                </a:lnTo>
                <a:lnTo>
                  <a:pt x="1779944" y="1287463"/>
                </a:lnTo>
                <a:lnTo>
                  <a:pt x="1781078" y="1270908"/>
                </a:lnTo>
                <a:lnTo>
                  <a:pt x="1781532" y="1254126"/>
                </a:lnTo>
                <a:lnTo>
                  <a:pt x="1781759" y="1237571"/>
                </a:lnTo>
                <a:lnTo>
                  <a:pt x="1781532" y="1220788"/>
                </a:lnTo>
                <a:lnTo>
                  <a:pt x="1781078" y="1204233"/>
                </a:lnTo>
                <a:lnTo>
                  <a:pt x="1779944" y="1187905"/>
                </a:lnTo>
                <a:lnTo>
                  <a:pt x="1778583" y="1171349"/>
                </a:lnTo>
                <a:lnTo>
                  <a:pt x="1776768" y="1155021"/>
                </a:lnTo>
                <a:lnTo>
                  <a:pt x="1774273" y="1138919"/>
                </a:lnTo>
                <a:lnTo>
                  <a:pt x="1771778" y="1122817"/>
                </a:lnTo>
                <a:lnTo>
                  <a:pt x="1768602" y="1107169"/>
                </a:lnTo>
                <a:lnTo>
                  <a:pt x="1765427" y="1091294"/>
                </a:lnTo>
                <a:lnTo>
                  <a:pt x="1761571" y="1075646"/>
                </a:lnTo>
                <a:lnTo>
                  <a:pt x="1757261" y="1060451"/>
                </a:lnTo>
                <a:lnTo>
                  <a:pt x="1752724" y="1045029"/>
                </a:lnTo>
                <a:lnTo>
                  <a:pt x="1747734" y="1030062"/>
                </a:lnTo>
                <a:lnTo>
                  <a:pt x="1742517" y="1015094"/>
                </a:lnTo>
                <a:lnTo>
                  <a:pt x="1736846" y="1000126"/>
                </a:lnTo>
                <a:lnTo>
                  <a:pt x="1730948" y="985612"/>
                </a:lnTo>
                <a:lnTo>
                  <a:pt x="1724824" y="971324"/>
                </a:lnTo>
                <a:lnTo>
                  <a:pt x="1718019" y="957037"/>
                </a:lnTo>
                <a:lnTo>
                  <a:pt x="1711214" y="942749"/>
                </a:lnTo>
                <a:lnTo>
                  <a:pt x="1703729" y="928915"/>
                </a:lnTo>
                <a:lnTo>
                  <a:pt x="1696243" y="915308"/>
                </a:lnTo>
                <a:lnTo>
                  <a:pt x="1688304" y="901928"/>
                </a:lnTo>
                <a:lnTo>
                  <a:pt x="1679911" y="888774"/>
                </a:lnTo>
                <a:lnTo>
                  <a:pt x="1671519" y="875621"/>
                </a:lnTo>
                <a:lnTo>
                  <a:pt x="1662445" y="862921"/>
                </a:lnTo>
                <a:lnTo>
                  <a:pt x="1653372" y="850221"/>
                </a:lnTo>
                <a:lnTo>
                  <a:pt x="1643845" y="837974"/>
                </a:lnTo>
                <a:lnTo>
                  <a:pt x="1634092" y="825728"/>
                </a:lnTo>
                <a:lnTo>
                  <a:pt x="1623884" y="813935"/>
                </a:lnTo>
                <a:lnTo>
                  <a:pt x="1613677" y="802369"/>
                </a:lnTo>
                <a:lnTo>
                  <a:pt x="1603016" y="791029"/>
                </a:lnTo>
                <a:lnTo>
                  <a:pt x="1592128" y="779917"/>
                </a:lnTo>
                <a:lnTo>
                  <a:pt x="1581240" y="769031"/>
                </a:lnTo>
                <a:lnTo>
                  <a:pt x="1569672" y="758372"/>
                </a:lnTo>
                <a:lnTo>
                  <a:pt x="1558103" y="748167"/>
                </a:lnTo>
                <a:lnTo>
                  <a:pt x="1546308" y="738188"/>
                </a:lnTo>
                <a:lnTo>
                  <a:pt x="1534286" y="728210"/>
                </a:lnTo>
                <a:lnTo>
                  <a:pt x="1521810" y="718685"/>
                </a:lnTo>
                <a:lnTo>
                  <a:pt x="1509108" y="709840"/>
                </a:lnTo>
                <a:lnTo>
                  <a:pt x="1496405" y="700768"/>
                </a:lnTo>
                <a:lnTo>
                  <a:pt x="1483249" y="692150"/>
                </a:lnTo>
                <a:lnTo>
                  <a:pt x="1470093" y="683986"/>
                </a:lnTo>
                <a:lnTo>
                  <a:pt x="1456710" y="676049"/>
                </a:lnTo>
                <a:lnTo>
                  <a:pt x="1443100" y="668565"/>
                </a:lnTo>
                <a:lnTo>
                  <a:pt x="1429263" y="661081"/>
                </a:lnTo>
                <a:lnTo>
                  <a:pt x="1414973" y="654050"/>
                </a:lnTo>
                <a:lnTo>
                  <a:pt x="1400909" y="647247"/>
                </a:lnTo>
                <a:lnTo>
                  <a:pt x="1386392" y="641124"/>
                </a:lnTo>
                <a:lnTo>
                  <a:pt x="1371875" y="635227"/>
                </a:lnTo>
                <a:lnTo>
                  <a:pt x="1356904" y="629557"/>
                </a:lnTo>
                <a:lnTo>
                  <a:pt x="1341933" y="624341"/>
                </a:lnTo>
                <a:lnTo>
                  <a:pt x="1326962" y="619579"/>
                </a:lnTo>
                <a:lnTo>
                  <a:pt x="1311538" y="614816"/>
                </a:lnTo>
                <a:lnTo>
                  <a:pt x="1296340" y="610734"/>
                </a:lnTo>
                <a:lnTo>
                  <a:pt x="1280689" y="606879"/>
                </a:lnTo>
                <a:lnTo>
                  <a:pt x="1264810" y="603477"/>
                </a:lnTo>
                <a:lnTo>
                  <a:pt x="1249159" y="600302"/>
                </a:lnTo>
                <a:lnTo>
                  <a:pt x="1232827" y="597807"/>
                </a:lnTo>
                <a:lnTo>
                  <a:pt x="1216949" y="595540"/>
                </a:lnTo>
                <a:lnTo>
                  <a:pt x="1200617" y="593725"/>
                </a:lnTo>
                <a:lnTo>
                  <a:pt x="1184059" y="592138"/>
                </a:lnTo>
                <a:lnTo>
                  <a:pt x="1167500" y="591004"/>
                </a:lnTo>
                <a:lnTo>
                  <a:pt x="1151168" y="590550"/>
                </a:lnTo>
                <a:lnTo>
                  <a:pt x="1134383" y="590324"/>
                </a:lnTo>
                <a:close/>
                <a:moveTo>
                  <a:pt x="127706" y="417513"/>
                </a:moveTo>
                <a:lnTo>
                  <a:pt x="2140832" y="417513"/>
                </a:lnTo>
                <a:lnTo>
                  <a:pt x="2147637" y="417740"/>
                </a:lnTo>
                <a:lnTo>
                  <a:pt x="2153988" y="418420"/>
                </a:lnTo>
                <a:lnTo>
                  <a:pt x="2160567" y="419100"/>
                </a:lnTo>
                <a:lnTo>
                  <a:pt x="2166691" y="420234"/>
                </a:lnTo>
                <a:lnTo>
                  <a:pt x="2173042" y="421595"/>
                </a:lnTo>
                <a:lnTo>
                  <a:pt x="2179167" y="423182"/>
                </a:lnTo>
                <a:lnTo>
                  <a:pt x="2185064" y="425223"/>
                </a:lnTo>
                <a:lnTo>
                  <a:pt x="2190735" y="427718"/>
                </a:lnTo>
                <a:lnTo>
                  <a:pt x="2196406" y="430213"/>
                </a:lnTo>
                <a:lnTo>
                  <a:pt x="2201850" y="432934"/>
                </a:lnTo>
                <a:lnTo>
                  <a:pt x="2207294" y="436109"/>
                </a:lnTo>
                <a:lnTo>
                  <a:pt x="2212511" y="439511"/>
                </a:lnTo>
                <a:lnTo>
                  <a:pt x="2217274" y="442913"/>
                </a:lnTo>
                <a:lnTo>
                  <a:pt x="2222265" y="446768"/>
                </a:lnTo>
                <a:lnTo>
                  <a:pt x="2226801" y="450850"/>
                </a:lnTo>
                <a:lnTo>
                  <a:pt x="2231338" y="454932"/>
                </a:lnTo>
                <a:lnTo>
                  <a:pt x="2235648" y="459241"/>
                </a:lnTo>
                <a:lnTo>
                  <a:pt x="2239504" y="464004"/>
                </a:lnTo>
                <a:lnTo>
                  <a:pt x="2243360" y="468766"/>
                </a:lnTo>
                <a:lnTo>
                  <a:pt x="2246989" y="473756"/>
                </a:lnTo>
                <a:lnTo>
                  <a:pt x="2250392" y="478972"/>
                </a:lnTo>
                <a:lnTo>
                  <a:pt x="2253340" y="484415"/>
                </a:lnTo>
                <a:lnTo>
                  <a:pt x="2256062" y="489857"/>
                </a:lnTo>
                <a:lnTo>
                  <a:pt x="2258558" y="495527"/>
                </a:lnTo>
                <a:lnTo>
                  <a:pt x="2260826" y="501423"/>
                </a:lnTo>
                <a:lnTo>
                  <a:pt x="2262867" y="507320"/>
                </a:lnTo>
                <a:lnTo>
                  <a:pt x="2264682" y="513216"/>
                </a:lnTo>
                <a:lnTo>
                  <a:pt x="2266043" y="519340"/>
                </a:lnTo>
                <a:lnTo>
                  <a:pt x="2267404" y="525916"/>
                </a:lnTo>
                <a:lnTo>
                  <a:pt x="2268084" y="532040"/>
                </a:lnTo>
                <a:lnTo>
                  <a:pt x="2268538" y="538390"/>
                </a:lnTo>
                <a:lnTo>
                  <a:pt x="2268538" y="545193"/>
                </a:lnTo>
                <a:lnTo>
                  <a:pt x="2268538" y="1929948"/>
                </a:lnTo>
                <a:lnTo>
                  <a:pt x="2268538" y="1936524"/>
                </a:lnTo>
                <a:lnTo>
                  <a:pt x="2268084" y="1942874"/>
                </a:lnTo>
                <a:lnTo>
                  <a:pt x="2267404" y="1949451"/>
                </a:lnTo>
                <a:lnTo>
                  <a:pt x="2266043" y="1955574"/>
                </a:lnTo>
                <a:lnTo>
                  <a:pt x="2264682" y="1961698"/>
                </a:lnTo>
                <a:lnTo>
                  <a:pt x="2262867" y="1967821"/>
                </a:lnTo>
                <a:lnTo>
                  <a:pt x="2260826" y="1973944"/>
                </a:lnTo>
                <a:lnTo>
                  <a:pt x="2258558" y="1979614"/>
                </a:lnTo>
                <a:lnTo>
                  <a:pt x="2256062" y="1985283"/>
                </a:lnTo>
                <a:lnTo>
                  <a:pt x="2253340" y="1990499"/>
                </a:lnTo>
                <a:lnTo>
                  <a:pt x="2250392" y="1995942"/>
                </a:lnTo>
                <a:lnTo>
                  <a:pt x="2246989" y="2001158"/>
                </a:lnTo>
                <a:lnTo>
                  <a:pt x="2243360" y="2006374"/>
                </a:lnTo>
                <a:lnTo>
                  <a:pt x="2239504" y="2010910"/>
                </a:lnTo>
                <a:lnTo>
                  <a:pt x="2235648" y="2015673"/>
                </a:lnTo>
                <a:lnTo>
                  <a:pt x="2231338" y="2019982"/>
                </a:lnTo>
                <a:lnTo>
                  <a:pt x="2226801" y="2024290"/>
                </a:lnTo>
                <a:lnTo>
                  <a:pt x="2222265" y="2028373"/>
                </a:lnTo>
                <a:lnTo>
                  <a:pt x="2217274" y="2032228"/>
                </a:lnTo>
                <a:lnTo>
                  <a:pt x="2212511" y="2035630"/>
                </a:lnTo>
                <a:lnTo>
                  <a:pt x="2207294" y="2039032"/>
                </a:lnTo>
                <a:lnTo>
                  <a:pt x="2201850" y="2042207"/>
                </a:lnTo>
                <a:lnTo>
                  <a:pt x="2196406" y="2044928"/>
                </a:lnTo>
                <a:lnTo>
                  <a:pt x="2190735" y="2047423"/>
                </a:lnTo>
                <a:lnTo>
                  <a:pt x="2185064" y="2049690"/>
                </a:lnTo>
                <a:lnTo>
                  <a:pt x="2179167" y="2051732"/>
                </a:lnTo>
                <a:lnTo>
                  <a:pt x="2173042" y="2053546"/>
                </a:lnTo>
                <a:lnTo>
                  <a:pt x="2166691" y="2054907"/>
                </a:lnTo>
                <a:lnTo>
                  <a:pt x="2160567" y="2056040"/>
                </a:lnTo>
                <a:lnTo>
                  <a:pt x="2153988" y="2056948"/>
                </a:lnTo>
                <a:lnTo>
                  <a:pt x="2147637" y="2057401"/>
                </a:lnTo>
                <a:lnTo>
                  <a:pt x="2140832" y="2057401"/>
                </a:lnTo>
                <a:lnTo>
                  <a:pt x="127706" y="2057401"/>
                </a:lnTo>
                <a:lnTo>
                  <a:pt x="121355" y="2057401"/>
                </a:lnTo>
                <a:lnTo>
                  <a:pt x="114776" y="2056948"/>
                </a:lnTo>
                <a:lnTo>
                  <a:pt x="108425" y="2056040"/>
                </a:lnTo>
                <a:lnTo>
                  <a:pt x="101847" y="2054907"/>
                </a:lnTo>
                <a:lnTo>
                  <a:pt x="95723" y="2053546"/>
                </a:lnTo>
                <a:lnTo>
                  <a:pt x="89825" y="2051732"/>
                </a:lnTo>
                <a:lnTo>
                  <a:pt x="83927" y="2049690"/>
                </a:lnTo>
                <a:lnTo>
                  <a:pt x="77803" y="2047423"/>
                </a:lnTo>
                <a:lnTo>
                  <a:pt x="72586" y="2044928"/>
                </a:lnTo>
                <a:lnTo>
                  <a:pt x="66915" y="2042207"/>
                </a:lnTo>
                <a:lnTo>
                  <a:pt x="61471" y="2039032"/>
                </a:lnTo>
                <a:lnTo>
                  <a:pt x="56254" y="2035630"/>
                </a:lnTo>
                <a:lnTo>
                  <a:pt x="51264" y="2032228"/>
                </a:lnTo>
                <a:lnTo>
                  <a:pt x="46500" y="2028373"/>
                </a:lnTo>
                <a:lnTo>
                  <a:pt x="41737" y="2024290"/>
                </a:lnTo>
                <a:lnTo>
                  <a:pt x="37427" y="2019982"/>
                </a:lnTo>
                <a:lnTo>
                  <a:pt x="33344" y="2015673"/>
                </a:lnTo>
                <a:lnTo>
                  <a:pt x="29261" y="2010910"/>
                </a:lnTo>
                <a:lnTo>
                  <a:pt x="25632" y="2006374"/>
                </a:lnTo>
                <a:lnTo>
                  <a:pt x="22002" y="2001158"/>
                </a:lnTo>
                <a:lnTo>
                  <a:pt x="18600" y="1995942"/>
                </a:lnTo>
                <a:lnTo>
                  <a:pt x="15424" y="1990499"/>
                </a:lnTo>
                <a:lnTo>
                  <a:pt x="12702" y="1985283"/>
                </a:lnTo>
                <a:lnTo>
                  <a:pt x="9980" y="1979614"/>
                </a:lnTo>
                <a:lnTo>
                  <a:pt x="7712" y="1973944"/>
                </a:lnTo>
                <a:lnTo>
                  <a:pt x="5671" y="1967821"/>
                </a:lnTo>
                <a:lnTo>
                  <a:pt x="4083" y="1961698"/>
                </a:lnTo>
                <a:lnTo>
                  <a:pt x="2495" y="1955574"/>
                </a:lnTo>
                <a:lnTo>
                  <a:pt x="1588" y="1949451"/>
                </a:lnTo>
                <a:lnTo>
                  <a:pt x="680" y="1942874"/>
                </a:lnTo>
                <a:lnTo>
                  <a:pt x="227" y="1936524"/>
                </a:lnTo>
                <a:lnTo>
                  <a:pt x="0" y="1929948"/>
                </a:lnTo>
                <a:lnTo>
                  <a:pt x="0" y="545193"/>
                </a:lnTo>
                <a:lnTo>
                  <a:pt x="227" y="538390"/>
                </a:lnTo>
                <a:lnTo>
                  <a:pt x="680" y="532040"/>
                </a:lnTo>
                <a:lnTo>
                  <a:pt x="1588" y="525916"/>
                </a:lnTo>
                <a:lnTo>
                  <a:pt x="2495" y="519340"/>
                </a:lnTo>
                <a:lnTo>
                  <a:pt x="4083" y="513216"/>
                </a:lnTo>
                <a:lnTo>
                  <a:pt x="5671" y="507320"/>
                </a:lnTo>
                <a:lnTo>
                  <a:pt x="7712" y="501423"/>
                </a:lnTo>
                <a:lnTo>
                  <a:pt x="9980" y="495527"/>
                </a:lnTo>
                <a:lnTo>
                  <a:pt x="12702" y="489857"/>
                </a:lnTo>
                <a:lnTo>
                  <a:pt x="15424" y="484415"/>
                </a:lnTo>
                <a:lnTo>
                  <a:pt x="18600" y="478972"/>
                </a:lnTo>
                <a:lnTo>
                  <a:pt x="22002" y="473756"/>
                </a:lnTo>
                <a:lnTo>
                  <a:pt x="25632" y="468766"/>
                </a:lnTo>
                <a:lnTo>
                  <a:pt x="29261" y="464004"/>
                </a:lnTo>
                <a:lnTo>
                  <a:pt x="33344" y="459241"/>
                </a:lnTo>
                <a:lnTo>
                  <a:pt x="37427" y="454932"/>
                </a:lnTo>
                <a:lnTo>
                  <a:pt x="41737" y="450850"/>
                </a:lnTo>
                <a:lnTo>
                  <a:pt x="46500" y="446768"/>
                </a:lnTo>
                <a:lnTo>
                  <a:pt x="51264" y="442913"/>
                </a:lnTo>
                <a:lnTo>
                  <a:pt x="56254" y="439511"/>
                </a:lnTo>
                <a:lnTo>
                  <a:pt x="61471" y="436109"/>
                </a:lnTo>
                <a:lnTo>
                  <a:pt x="66915" y="432934"/>
                </a:lnTo>
                <a:lnTo>
                  <a:pt x="72586" y="430213"/>
                </a:lnTo>
                <a:lnTo>
                  <a:pt x="77803" y="427718"/>
                </a:lnTo>
                <a:lnTo>
                  <a:pt x="83927" y="425223"/>
                </a:lnTo>
                <a:lnTo>
                  <a:pt x="89825" y="423182"/>
                </a:lnTo>
                <a:lnTo>
                  <a:pt x="95723" y="421595"/>
                </a:lnTo>
                <a:lnTo>
                  <a:pt x="101847" y="420234"/>
                </a:lnTo>
                <a:lnTo>
                  <a:pt x="108425" y="419100"/>
                </a:lnTo>
                <a:lnTo>
                  <a:pt x="114776" y="418420"/>
                </a:lnTo>
                <a:lnTo>
                  <a:pt x="121355" y="417740"/>
                </a:lnTo>
                <a:lnTo>
                  <a:pt x="127706" y="417513"/>
                </a:lnTo>
                <a:close/>
                <a:moveTo>
                  <a:pt x="892905" y="0"/>
                </a:moveTo>
                <a:lnTo>
                  <a:pt x="1374273" y="0"/>
                </a:lnTo>
                <a:lnTo>
                  <a:pt x="1383574" y="226"/>
                </a:lnTo>
                <a:lnTo>
                  <a:pt x="1392875" y="679"/>
                </a:lnTo>
                <a:lnTo>
                  <a:pt x="1402175" y="2038"/>
                </a:lnTo>
                <a:lnTo>
                  <a:pt x="1411022" y="3624"/>
                </a:lnTo>
                <a:lnTo>
                  <a:pt x="1419869" y="5662"/>
                </a:lnTo>
                <a:lnTo>
                  <a:pt x="1428716" y="8154"/>
                </a:lnTo>
                <a:lnTo>
                  <a:pt x="1437110" y="11098"/>
                </a:lnTo>
                <a:lnTo>
                  <a:pt x="1445503" y="14269"/>
                </a:lnTo>
                <a:lnTo>
                  <a:pt x="1453669" y="17893"/>
                </a:lnTo>
                <a:lnTo>
                  <a:pt x="1461382" y="21743"/>
                </a:lnTo>
                <a:lnTo>
                  <a:pt x="1469095" y="26500"/>
                </a:lnTo>
                <a:lnTo>
                  <a:pt x="1476581" y="31030"/>
                </a:lnTo>
                <a:lnTo>
                  <a:pt x="1483840" y="36239"/>
                </a:lnTo>
                <a:lnTo>
                  <a:pt x="1490872" y="41675"/>
                </a:lnTo>
                <a:lnTo>
                  <a:pt x="1497224" y="47337"/>
                </a:lnTo>
                <a:lnTo>
                  <a:pt x="1503802" y="53453"/>
                </a:lnTo>
                <a:lnTo>
                  <a:pt x="1509927" y="60021"/>
                </a:lnTo>
                <a:lnTo>
                  <a:pt x="1515598" y="66363"/>
                </a:lnTo>
                <a:lnTo>
                  <a:pt x="1521043" y="73384"/>
                </a:lnTo>
                <a:lnTo>
                  <a:pt x="1526260" y="80632"/>
                </a:lnTo>
                <a:lnTo>
                  <a:pt x="1530797" y="88107"/>
                </a:lnTo>
                <a:lnTo>
                  <a:pt x="1535334" y="95807"/>
                </a:lnTo>
                <a:lnTo>
                  <a:pt x="1539417" y="103508"/>
                </a:lnTo>
                <a:lnTo>
                  <a:pt x="1543047" y="111662"/>
                </a:lnTo>
                <a:lnTo>
                  <a:pt x="1546223" y="120043"/>
                </a:lnTo>
                <a:lnTo>
                  <a:pt x="1549172" y="128423"/>
                </a:lnTo>
                <a:lnTo>
                  <a:pt x="1551667" y="137256"/>
                </a:lnTo>
                <a:lnTo>
                  <a:pt x="1553709" y="146090"/>
                </a:lnTo>
                <a:lnTo>
                  <a:pt x="1555297" y="154923"/>
                </a:lnTo>
                <a:lnTo>
                  <a:pt x="1556658" y="163983"/>
                </a:lnTo>
                <a:lnTo>
                  <a:pt x="1557111" y="173269"/>
                </a:lnTo>
                <a:lnTo>
                  <a:pt x="1557338" y="182782"/>
                </a:lnTo>
                <a:lnTo>
                  <a:pt x="1557338" y="354013"/>
                </a:lnTo>
                <a:lnTo>
                  <a:pt x="1404217" y="354013"/>
                </a:lnTo>
                <a:lnTo>
                  <a:pt x="1404217" y="182782"/>
                </a:lnTo>
                <a:lnTo>
                  <a:pt x="1404217" y="179837"/>
                </a:lnTo>
                <a:lnTo>
                  <a:pt x="1403536" y="176667"/>
                </a:lnTo>
                <a:lnTo>
                  <a:pt x="1402856" y="173722"/>
                </a:lnTo>
                <a:lnTo>
                  <a:pt x="1401948" y="171231"/>
                </a:lnTo>
                <a:lnTo>
                  <a:pt x="1400587" y="168286"/>
                </a:lnTo>
                <a:lnTo>
                  <a:pt x="1398999" y="166021"/>
                </a:lnTo>
                <a:lnTo>
                  <a:pt x="1397412" y="163756"/>
                </a:lnTo>
                <a:lnTo>
                  <a:pt x="1395370" y="161718"/>
                </a:lnTo>
                <a:lnTo>
                  <a:pt x="1393328" y="159679"/>
                </a:lnTo>
                <a:lnTo>
                  <a:pt x="1391060" y="157867"/>
                </a:lnTo>
                <a:lnTo>
                  <a:pt x="1388338" y="156508"/>
                </a:lnTo>
                <a:lnTo>
                  <a:pt x="1385842" y="155149"/>
                </a:lnTo>
                <a:lnTo>
                  <a:pt x="1383347" y="154243"/>
                </a:lnTo>
                <a:lnTo>
                  <a:pt x="1380171" y="153564"/>
                </a:lnTo>
                <a:lnTo>
                  <a:pt x="1377222" y="152884"/>
                </a:lnTo>
                <a:lnTo>
                  <a:pt x="1374273" y="152658"/>
                </a:lnTo>
                <a:lnTo>
                  <a:pt x="892905" y="152658"/>
                </a:lnTo>
                <a:lnTo>
                  <a:pt x="889956" y="152884"/>
                </a:lnTo>
                <a:lnTo>
                  <a:pt x="886780" y="153564"/>
                </a:lnTo>
                <a:lnTo>
                  <a:pt x="884058" y="154243"/>
                </a:lnTo>
                <a:lnTo>
                  <a:pt x="881109" y="155149"/>
                </a:lnTo>
                <a:lnTo>
                  <a:pt x="878614" y="156508"/>
                </a:lnTo>
                <a:lnTo>
                  <a:pt x="876118" y="157867"/>
                </a:lnTo>
                <a:lnTo>
                  <a:pt x="873623" y="159679"/>
                </a:lnTo>
                <a:lnTo>
                  <a:pt x="871581" y="161718"/>
                </a:lnTo>
                <a:lnTo>
                  <a:pt x="869767" y="163756"/>
                </a:lnTo>
                <a:lnTo>
                  <a:pt x="867952" y="166021"/>
                </a:lnTo>
                <a:lnTo>
                  <a:pt x="866591" y="168286"/>
                </a:lnTo>
                <a:lnTo>
                  <a:pt x="865230" y="171231"/>
                </a:lnTo>
                <a:lnTo>
                  <a:pt x="864096" y="173722"/>
                </a:lnTo>
                <a:lnTo>
                  <a:pt x="863415" y="176667"/>
                </a:lnTo>
                <a:lnTo>
                  <a:pt x="863188" y="179837"/>
                </a:lnTo>
                <a:lnTo>
                  <a:pt x="862961" y="182782"/>
                </a:lnTo>
                <a:lnTo>
                  <a:pt x="862961" y="354013"/>
                </a:lnTo>
                <a:lnTo>
                  <a:pt x="709613" y="354013"/>
                </a:lnTo>
                <a:lnTo>
                  <a:pt x="709613" y="182782"/>
                </a:lnTo>
                <a:lnTo>
                  <a:pt x="709840" y="173269"/>
                </a:lnTo>
                <a:lnTo>
                  <a:pt x="710747" y="163983"/>
                </a:lnTo>
                <a:lnTo>
                  <a:pt x="711654" y="154923"/>
                </a:lnTo>
                <a:lnTo>
                  <a:pt x="713469" y="146090"/>
                </a:lnTo>
                <a:lnTo>
                  <a:pt x="715511" y="137256"/>
                </a:lnTo>
                <a:lnTo>
                  <a:pt x="718006" y="128423"/>
                </a:lnTo>
                <a:lnTo>
                  <a:pt x="720728" y="120043"/>
                </a:lnTo>
                <a:lnTo>
                  <a:pt x="724131" y="111662"/>
                </a:lnTo>
                <a:lnTo>
                  <a:pt x="727761" y="103508"/>
                </a:lnTo>
                <a:lnTo>
                  <a:pt x="731844" y="95807"/>
                </a:lnTo>
                <a:lnTo>
                  <a:pt x="736154" y="88107"/>
                </a:lnTo>
                <a:lnTo>
                  <a:pt x="741145" y="80632"/>
                </a:lnTo>
                <a:lnTo>
                  <a:pt x="745908" y="73384"/>
                </a:lnTo>
                <a:lnTo>
                  <a:pt x="751806" y="66363"/>
                </a:lnTo>
                <a:lnTo>
                  <a:pt x="757478" y="60021"/>
                </a:lnTo>
                <a:lnTo>
                  <a:pt x="763376" y="53453"/>
                </a:lnTo>
                <a:lnTo>
                  <a:pt x="769727" y="47337"/>
                </a:lnTo>
                <a:lnTo>
                  <a:pt x="776533" y="41675"/>
                </a:lnTo>
                <a:lnTo>
                  <a:pt x="783338" y="36239"/>
                </a:lnTo>
                <a:lnTo>
                  <a:pt x="790597" y="31030"/>
                </a:lnTo>
                <a:lnTo>
                  <a:pt x="797856" y="26500"/>
                </a:lnTo>
                <a:lnTo>
                  <a:pt x="805569" y="21743"/>
                </a:lnTo>
                <a:lnTo>
                  <a:pt x="813509" y="17893"/>
                </a:lnTo>
                <a:lnTo>
                  <a:pt x="821675" y="14269"/>
                </a:lnTo>
                <a:lnTo>
                  <a:pt x="830069" y="11098"/>
                </a:lnTo>
                <a:lnTo>
                  <a:pt x="838689" y="8154"/>
                </a:lnTo>
                <a:lnTo>
                  <a:pt x="847082" y="5662"/>
                </a:lnTo>
                <a:lnTo>
                  <a:pt x="856156" y="3624"/>
                </a:lnTo>
                <a:lnTo>
                  <a:pt x="865003" y="2038"/>
                </a:lnTo>
                <a:lnTo>
                  <a:pt x="874304" y="679"/>
                </a:lnTo>
                <a:lnTo>
                  <a:pt x="883604" y="226"/>
                </a:lnTo>
                <a:lnTo>
                  <a:pt x="89290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KSO_Shape"/>
          <p:cNvSpPr/>
          <p:nvPr/>
        </p:nvSpPr>
        <p:spPr>
          <a:xfrm>
            <a:off x="7151642" y="2414113"/>
            <a:ext cx="596916" cy="502404"/>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文本框 16"/>
          <p:cNvSpPr txBox="1"/>
          <p:nvPr/>
        </p:nvSpPr>
        <p:spPr>
          <a:xfrm>
            <a:off x="3945356" y="3167390"/>
            <a:ext cx="1753507" cy="523220"/>
          </a:xfrm>
          <a:prstGeom prst="rect">
            <a:avLst/>
          </a:prstGeom>
          <a:noFill/>
        </p:spPr>
        <p:txBody>
          <a:bodyPr wrap="square" rtlCol="0">
            <a:spAutoFit/>
          </a:bodyPr>
          <a:lstStyle/>
          <a:p>
            <a:pPr algn="ctr"/>
            <a:r>
              <a:rPr lang="en-US" altLang="zh-CN" sz="2800" dirty="0">
                <a:solidFill>
                  <a:schemeClr val="bg1"/>
                </a:solidFill>
                <a:latin typeface="Helvetica" panose="020B0604020202030204" pitchFamily="34" charset="0"/>
              </a:rPr>
              <a:t>21</a:t>
            </a:r>
            <a:r>
              <a:rPr lang="zh-CN" altLang="en-US" sz="2800" dirty="0">
                <a:solidFill>
                  <a:schemeClr val="bg1"/>
                </a:solidFill>
                <a:latin typeface="Helvetica" panose="020B0604020202030204" pitchFamily="34" charset="0"/>
              </a:rPr>
              <a:t>，</a:t>
            </a:r>
            <a:r>
              <a:rPr lang="en-US" altLang="zh-CN" sz="2800" dirty="0">
                <a:solidFill>
                  <a:schemeClr val="bg1"/>
                </a:solidFill>
                <a:latin typeface="Helvetica" panose="020B0604020202030204" pitchFamily="34" charset="0"/>
              </a:rPr>
              <a:t>1546</a:t>
            </a:r>
            <a:endParaRPr lang="zh-CN" altLang="en-US" sz="2800" dirty="0">
              <a:solidFill>
                <a:schemeClr val="bg1"/>
              </a:solidFill>
              <a:latin typeface="Helvetica" panose="020B0604020202030204" pitchFamily="34" charset="0"/>
            </a:endParaRPr>
          </a:p>
        </p:txBody>
      </p:sp>
      <p:sp>
        <p:nvSpPr>
          <p:cNvPr id="18" name="文本框 17"/>
          <p:cNvSpPr txBox="1"/>
          <p:nvPr/>
        </p:nvSpPr>
        <p:spPr>
          <a:xfrm>
            <a:off x="6573346" y="3167390"/>
            <a:ext cx="1753507" cy="523220"/>
          </a:xfrm>
          <a:prstGeom prst="rect">
            <a:avLst/>
          </a:prstGeom>
          <a:noFill/>
        </p:spPr>
        <p:txBody>
          <a:bodyPr wrap="square" rtlCol="0">
            <a:spAutoFit/>
          </a:bodyPr>
          <a:lstStyle/>
          <a:p>
            <a:pPr algn="ctr"/>
            <a:r>
              <a:rPr lang="en-US" altLang="zh-CN" sz="2800" dirty="0">
                <a:solidFill>
                  <a:schemeClr val="bg1"/>
                </a:solidFill>
                <a:latin typeface="Helvetica" panose="020B0604020202030204" pitchFamily="34" charset="0"/>
              </a:rPr>
              <a:t>14</a:t>
            </a:r>
            <a:r>
              <a:rPr lang="zh-CN" altLang="en-US" sz="2800" dirty="0">
                <a:solidFill>
                  <a:schemeClr val="bg1"/>
                </a:solidFill>
                <a:latin typeface="Helvetica" panose="020B0604020202030204" pitchFamily="34" charset="0"/>
              </a:rPr>
              <a:t>，</a:t>
            </a:r>
            <a:r>
              <a:rPr lang="en-US" altLang="zh-CN" sz="2800" dirty="0">
                <a:solidFill>
                  <a:schemeClr val="bg1"/>
                </a:solidFill>
                <a:latin typeface="Helvetica" panose="020B0604020202030204" pitchFamily="34" charset="0"/>
              </a:rPr>
              <a:t>5471</a:t>
            </a:r>
            <a:endParaRPr lang="zh-CN" altLang="en-US" sz="2800" dirty="0">
              <a:solidFill>
                <a:schemeClr val="bg1"/>
              </a:solidFill>
              <a:latin typeface="Helvetica" panose="020B0604020202030204" pitchFamily="34" charset="0"/>
            </a:endParaRPr>
          </a:p>
        </p:txBody>
      </p:sp>
      <p:sp>
        <p:nvSpPr>
          <p:cNvPr id="19" name="文本框 18"/>
          <p:cNvSpPr txBox="1"/>
          <p:nvPr/>
        </p:nvSpPr>
        <p:spPr>
          <a:xfrm>
            <a:off x="9069039" y="3167390"/>
            <a:ext cx="1753507" cy="523220"/>
          </a:xfrm>
          <a:prstGeom prst="rect">
            <a:avLst/>
          </a:prstGeom>
          <a:noFill/>
        </p:spPr>
        <p:txBody>
          <a:bodyPr wrap="square" rtlCol="0">
            <a:spAutoFit/>
          </a:bodyPr>
          <a:lstStyle/>
          <a:p>
            <a:pPr algn="ctr"/>
            <a:r>
              <a:rPr lang="en-US" altLang="zh-CN" sz="2800" dirty="0">
                <a:solidFill>
                  <a:schemeClr val="bg1"/>
                </a:solidFill>
                <a:latin typeface="Helvetica" panose="020B0604020202030204" pitchFamily="34" charset="0"/>
              </a:rPr>
              <a:t>30</a:t>
            </a:r>
            <a:r>
              <a:rPr lang="zh-CN" altLang="en-US" sz="2800" dirty="0">
                <a:solidFill>
                  <a:schemeClr val="bg1"/>
                </a:solidFill>
                <a:latin typeface="Helvetica" panose="020B0604020202030204" pitchFamily="34" charset="0"/>
              </a:rPr>
              <a:t>，</a:t>
            </a:r>
            <a:r>
              <a:rPr lang="en-US" altLang="zh-CN" sz="2800" dirty="0">
                <a:solidFill>
                  <a:schemeClr val="bg1"/>
                </a:solidFill>
                <a:latin typeface="Helvetica" panose="020B0604020202030204" pitchFamily="34" charset="0"/>
              </a:rPr>
              <a:t>5214</a:t>
            </a:r>
            <a:endParaRPr lang="zh-CN" altLang="en-US" sz="2800" dirty="0">
              <a:solidFill>
                <a:schemeClr val="bg1"/>
              </a:solidFill>
              <a:latin typeface="Helvetica" panose="020B0604020202030204" pitchFamily="34" charset="0"/>
            </a:endParaRPr>
          </a:p>
        </p:txBody>
      </p:sp>
      <p:sp>
        <p:nvSpPr>
          <p:cNvPr id="21" name="文本框 20"/>
          <p:cNvSpPr txBox="1"/>
          <p:nvPr/>
        </p:nvSpPr>
        <p:spPr>
          <a:xfrm>
            <a:off x="1036283" y="4054246"/>
            <a:ext cx="2419848" cy="646331"/>
          </a:xfrm>
          <a:prstGeom prst="rect">
            <a:avLst/>
          </a:prstGeom>
          <a:noFill/>
        </p:spPr>
        <p:txBody>
          <a:bodyPr wrap="square" rtlCol="0">
            <a:spAutoFit/>
          </a:bodyPr>
          <a:lstStyle/>
          <a:p>
            <a:pPr algn="ctr"/>
            <a:r>
              <a:rPr lang="en-US" altLang="zh-CN" sz="1200" dirty="0">
                <a:solidFill>
                  <a:schemeClr val="bg1"/>
                </a:solidFill>
                <a:latin typeface="Helvetica" panose="020B0604020202030204" pitchFamily="34" charset="0"/>
              </a:rPr>
              <a:t>Add the text to describe this people introduce him to us write the word as you like</a:t>
            </a:r>
            <a:endParaRPr lang="zh-CN" altLang="en-US" sz="1200" dirty="0">
              <a:solidFill>
                <a:schemeClr val="bg1"/>
              </a:solidFill>
              <a:latin typeface="Helvetica" panose="020B0604020202030204" pitchFamily="34" charset="0"/>
            </a:endParaRPr>
          </a:p>
        </p:txBody>
      </p:sp>
      <p:sp>
        <p:nvSpPr>
          <p:cNvPr id="22" name="文本框 21"/>
          <p:cNvSpPr txBox="1"/>
          <p:nvPr/>
        </p:nvSpPr>
        <p:spPr>
          <a:xfrm>
            <a:off x="3612185" y="4054246"/>
            <a:ext cx="2419848" cy="646331"/>
          </a:xfrm>
          <a:prstGeom prst="rect">
            <a:avLst/>
          </a:prstGeom>
          <a:noFill/>
        </p:spPr>
        <p:txBody>
          <a:bodyPr wrap="square" rtlCol="0">
            <a:spAutoFit/>
          </a:bodyPr>
          <a:lstStyle/>
          <a:p>
            <a:pPr algn="ctr"/>
            <a:r>
              <a:rPr lang="en-US" altLang="zh-CN" sz="1200" dirty="0">
                <a:solidFill>
                  <a:schemeClr val="bg1"/>
                </a:solidFill>
                <a:latin typeface="Helvetica" panose="020B0604020202030204" pitchFamily="34" charset="0"/>
              </a:rPr>
              <a:t>Add the text to describe this people introduce him to us write the word as you like</a:t>
            </a:r>
            <a:endParaRPr lang="zh-CN" altLang="en-US" sz="1200" dirty="0">
              <a:solidFill>
                <a:schemeClr val="bg1"/>
              </a:solidFill>
              <a:latin typeface="Helvetica" panose="020B0604020202030204" pitchFamily="34" charset="0"/>
            </a:endParaRPr>
          </a:p>
        </p:txBody>
      </p:sp>
      <p:sp>
        <p:nvSpPr>
          <p:cNvPr id="23" name="文本框 22"/>
          <p:cNvSpPr txBox="1"/>
          <p:nvPr/>
        </p:nvSpPr>
        <p:spPr>
          <a:xfrm>
            <a:off x="6240175" y="4054246"/>
            <a:ext cx="2419848" cy="646331"/>
          </a:xfrm>
          <a:prstGeom prst="rect">
            <a:avLst/>
          </a:prstGeom>
          <a:noFill/>
        </p:spPr>
        <p:txBody>
          <a:bodyPr wrap="square" rtlCol="0">
            <a:spAutoFit/>
          </a:bodyPr>
          <a:lstStyle/>
          <a:p>
            <a:pPr algn="ctr"/>
            <a:r>
              <a:rPr lang="en-US" altLang="zh-CN" sz="1200" dirty="0">
                <a:solidFill>
                  <a:schemeClr val="bg1"/>
                </a:solidFill>
                <a:latin typeface="Helvetica" panose="020B0604020202030204" pitchFamily="34" charset="0"/>
              </a:rPr>
              <a:t>Add the text to describe this people introduce him to us write the word as you like</a:t>
            </a:r>
            <a:endParaRPr lang="zh-CN" altLang="en-US" sz="1200" dirty="0">
              <a:solidFill>
                <a:schemeClr val="bg1"/>
              </a:solidFill>
              <a:latin typeface="Helvetica" panose="020B0604020202030204" pitchFamily="34" charset="0"/>
            </a:endParaRPr>
          </a:p>
        </p:txBody>
      </p:sp>
      <p:sp>
        <p:nvSpPr>
          <p:cNvPr id="24" name="文本框 23"/>
          <p:cNvSpPr txBox="1"/>
          <p:nvPr/>
        </p:nvSpPr>
        <p:spPr>
          <a:xfrm>
            <a:off x="8735868" y="4054246"/>
            <a:ext cx="2419848" cy="646331"/>
          </a:xfrm>
          <a:prstGeom prst="rect">
            <a:avLst/>
          </a:prstGeom>
          <a:noFill/>
        </p:spPr>
        <p:txBody>
          <a:bodyPr wrap="square" rtlCol="0">
            <a:spAutoFit/>
          </a:bodyPr>
          <a:lstStyle/>
          <a:p>
            <a:pPr algn="ctr"/>
            <a:r>
              <a:rPr lang="en-US" altLang="zh-CN" sz="1200" dirty="0">
                <a:solidFill>
                  <a:schemeClr val="bg1"/>
                </a:solidFill>
                <a:latin typeface="Helvetica" panose="020B0604020202030204" pitchFamily="34" charset="0"/>
              </a:rPr>
              <a:t>Add the text to describe this people introduce him to us write the word as you like</a:t>
            </a:r>
            <a:endParaRPr lang="zh-CN" altLang="en-US" sz="1200" dirty="0">
              <a:solidFill>
                <a:schemeClr val="bg1"/>
              </a:solidFill>
              <a:latin typeface="Helvetica" panose="020B0604020202030204" pitchFamily="34" charset="0"/>
            </a:endParaRPr>
          </a:p>
        </p:txBody>
      </p:sp>
    </p:spTree>
    <p:extLst>
      <p:ext uri="{BB962C8B-B14F-4D97-AF65-F5344CB8AC3E}">
        <p14:creationId xmlns:p14="http://schemas.microsoft.com/office/powerpoint/2010/main" val="293799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37315" y="580571"/>
            <a:ext cx="2917371" cy="584775"/>
          </a:xfrm>
          <a:prstGeom prst="rect">
            <a:avLst/>
          </a:prstGeom>
          <a:noFill/>
        </p:spPr>
        <p:txBody>
          <a:bodyPr wrap="square" rtlCol="0">
            <a:spAutoFit/>
          </a:bodyPr>
          <a:lstStyle/>
          <a:p>
            <a:r>
              <a:rPr lang="en-US" altLang="zh-CN" sz="3200" dirty="0">
                <a:solidFill>
                  <a:schemeClr val="bg2">
                    <a:lumMod val="25000"/>
                  </a:schemeClr>
                </a:solidFill>
                <a:latin typeface="Helvetica" panose="020B0604020202030204" pitchFamily="34" charset="0"/>
              </a:rPr>
              <a:t>WHAT WE DO</a:t>
            </a:r>
            <a:endParaRPr lang="zh-CN" altLang="en-US" sz="3200" dirty="0">
              <a:solidFill>
                <a:schemeClr val="bg2">
                  <a:lumMod val="25000"/>
                </a:schemeClr>
              </a:solidFill>
              <a:latin typeface="Helvetica" panose="020B0604020202030204" pitchFamily="34" charset="0"/>
            </a:endParaRPr>
          </a:p>
        </p:txBody>
      </p:sp>
      <p:cxnSp>
        <p:nvCxnSpPr>
          <p:cNvPr id="5" name="直接连接符 4"/>
          <p:cNvCxnSpPr/>
          <p:nvPr/>
        </p:nvCxnSpPr>
        <p:spPr>
          <a:xfrm>
            <a:off x="5634038" y="1319213"/>
            <a:ext cx="628650"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 name="KSO_Shape"/>
          <p:cNvSpPr/>
          <p:nvPr/>
        </p:nvSpPr>
        <p:spPr>
          <a:xfrm>
            <a:off x="2719614" y="2073727"/>
            <a:ext cx="589643" cy="465818"/>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7" name="文本框 6"/>
          <p:cNvSpPr txBox="1"/>
          <p:nvPr/>
        </p:nvSpPr>
        <p:spPr>
          <a:xfrm>
            <a:off x="2165349" y="2683329"/>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WEB DESIGN</a:t>
            </a:r>
            <a:endParaRPr lang="zh-CN" altLang="en-US" sz="1400" dirty="0">
              <a:latin typeface="Helvetica" panose="020B0604020202030204" pitchFamily="34" charset="0"/>
            </a:endParaRPr>
          </a:p>
        </p:txBody>
      </p:sp>
      <p:sp>
        <p:nvSpPr>
          <p:cNvPr id="8" name="KSO_Shape"/>
          <p:cNvSpPr>
            <a:spLocks/>
          </p:cNvSpPr>
          <p:nvPr/>
        </p:nvSpPr>
        <p:spPr bwMode="auto">
          <a:xfrm>
            <a:off x="5804381" y="2036669"/>
            <a:ext cx="287964" cy="539933"/>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noFill/>
          <a:ln w="12700">
            <a:solidFill>
              <a:schemeClr val="tx1"/>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9" name="文本框 8"/>
          <p:cNvSpPr txBox="1"/>
          <p:nvPr/>
        </p:nvSpPr>
        <p:spPr>
          <a:xfrm>
            <a:off x="5099277" y="2683329"/>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UI DESIGN</a:t>
            </a:r>
            <a:endParaRPr lang="zh-CN" altLang="en-US" sz="1400" dirty="0">
              <a:latin typeface="Helvetica" panose="020B0604020202030204" pitchFamily="34" charset="0"/>
            </a:endParaRPr>
          </a:p>
        </p:txBody>
      </p:sp>
      <p:sp>
        <p:nvSpPr>
          <p:cNvPr id="10" name="KSO_Shape"/>
          <p:cNvSpPr/>
          <p:nvPr/>
        </p:nvSpPr>
        <p:spPr>
          <a:xfrm>
            <a:off x="8796857" y="2073727"/>
            <a:ext cx="585063" cy="465125"/>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11"/>
          <p:cNvSpPr txBox="1"/>
          <p:nvPr/>
        </p:nvSpPr>
        <p:spPr>
          <a:xfrm>
            <a:off x="8240302" y="2683329"/>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PHOTOGRAPH</a:t>
            </a:r>
            <a:endParaRPr lang="zh-CN" altLang="en-US" sz="1400" dirty="0">
              <a:latin typeface="Helvetica" panose="020B0604020202030204" pitchFamily="34" charset="0"/>
            </a:endParaRPr>
          </a:p>
        </p:txBody>
      </p:sp>
      <p:sp>
        <p:nvSpPr>
          <p:cNvPr id="13" name="文本框 12"/>
          <p:cNvSpPr txBox="1"/>
          <p:nvPr/>
        </p:nvSpPr>
        <p:spPr>
          <a:xfrm>
            <a:off x="1804511" y="3134890"/>
            <a:ext cx="2419848"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title introduce the Web design to us write the word as you like</a:t>
            </a:r>
            <a:endParaRPr lang="zh-CN" altLang="en-US" sz="1200" dirty="0">
              <a:solidFill>
                <a:schemeClr val="bg2">
                  <a:lumMod val="25000"/>
                </a:schemeClr>
              </a:solidFill>
              <a:latin typeface="Helvetica" panose="020B0604020202030204" pitchFamily="34" charset="0"/>
            </a:endParaRPr>
          </a:p>
        </p:txBody>
      </p:sp>
      <p:sp>
        <p:nvSpPr>
          <p:cNvPr id="14" name="文本框 13"/>
          <p:cNvSpPr txBox="1"/>
          <p:nvPr/>
        </p:nvSpPr>
        <p:spPr>
          <a:xfrm>
            <a:off x="4738439" y="3134890"/>
            <a:ext cx="2419848"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title introduce the UI design to us write the word as you like</a:t>
            </a:r>
            <a:endParaRPr lang="zh-CN" altLang="en-US" sz="1200" dirty="0">
              <a:solidFill>
                <a:schemeClr val="bg2">
                  <a:lumMod val="25000"/>
                </a:schemeClr>
              </a:solidFill>
              <a:latin typeface="Helvetica" panose="020B0604020202030204" pitchFamily="34" charset="0"/>
            </a:endParaRPr>
          </a:p>
        </p:txBody>
      </p:sp>
      <p:sp>
        <p:nvSpPr>
          <p:cNvPr id="15" name="文本框 14"/>
          <p:cNvSpPr txBox="1"/>
          <p:nvPr/>
        </p:nvSpPr>
        <p:spPr>
          <a:xfrm>
            <a:off x="7844345" y="3134889"/>
            <a:ext cx="2490086"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title introduce the Photograph to us write the word as you like </a:t>
            </a:r>
            <a:endParaRPr lang="zh-CN" altLang="en-US" sz="1200" dirty="0">
              <a:solidFill>
                <a:schemeClr val="bg2">
                  <a:lumMod val="25000"/>
                </a:schemeClr>
              </a:solidFill>
              <a:latin typeface="Helvetica" panose="020B0604020202030204" pitchFamily="34" charset="0"/>
            </a:endParaRPr>
          </a:p>
        </p:txBody>
      </p:sp>
      <p:sp>
        <p:nvSpPr>
          <p:cNvPr id="16" name="文本框 15"/>
          <p:cNvSpPr txBox="1"/>
          <p:nvPr/>
        </p:nvSpPr>
        <p:spPr>
          <a:xfrm>
            <a:off x="5095008" y="4957050"/>
            <a:ext cx="1698172" cy="307777"/>
          </a:xfrm>
          <a:prstGeom prst="rect">
            <a:avLst/>
          </a:prstGeom>
          <a:noFill/>
        </p:spPr>
        <p:txBody>
          <a:bodyPr wrap="square" rtlCol="0">
            <a:spAutoFit/>
          </a:bodyPr>
          <a:lstStyle/>
          <a:p>
            <a:pPr algn="ctr"/>
            <a:r>
              <a:rPr lang="en-US" altLang="zh-CN" sz="1400" dirty="0">
                <a:latin typeface="Helvetica" panose="020B0604020202030204" pitchFamily="34" charset="0"/>
              </a:rPr>
              <a:t>MUSIC</a:t>
            </a:r>
            <a:endParaRPr lang="zh-CN" altLang="en-US" sz="1400" dirty="0">
              <a:latin typeface="Helvetica" panose="020B0604020202030204" pitchFamily="34" charset="0"/>
            </a:endParaRPr>
          </a:p>
        </p:txBody>
      </p:sp>
      <p:sp>
        <p:nvSpPr>
          <p:cNvPr id="17" name="文本框 16"/>
          <p:cNvSpPr txBox="1"/>
          <p:nvPr/>
        </p:nvSpPr>
        <p:spPr>
          <a:xfrm>
            <a:off x="4699051" y="5408610"/>
            <a:ext cx="2490086" cy="646331"/>
          </a:xfrm>
          <a:prstGeom prst="rect">
            <a:avLst/>
          </a:prstGeom>
          <a:noFill/>
        </p:spPr>
        <p:txBody>
          <a:bodyPr wrap="square" rtlCol="0">
            <a:spAutoFit/>
          </a:bodyPr>
          <a:lstStyle/>
          <a:p>
            <a:pPr algn="ctr"/>
            <a:r>
              <a:rPr lang="en-US" altLang="zh-CN" sz="1200" dirty="0">
                <a:solidFill>
                  <a:schemeClr val="bg2">
                    <a:lumMod val="25000"/>
                  </a:schemeClr>
                </a:solidFill>
                <a:latin typeface="Helvetica" panose="020B0604020202030204" pitchFamily="34" charset="0"/>
              </a:rPr>
              <a:t>Add the text to describe this title introduce the Photograph to us write the word as you like </a:t>
            </a:r>
            <a:endParaRPr lang="zh-CN" altLang="en-US" sz="1200" dirty="0">
              <a:solidFill>
                <a:schemeClr val="bg2">
                  <a:lumMod val="25000"/>
                </a:schemeClr>
              </a:solidFill>
              <a:latin typeface="Helvetica" panose="020B0604020202030204" pitchFamily="34" charset="0"/>
            </a:endParaRPr>
          </a:p>
        </p:txBody>
      </p:sp>
      <p:sp>
        <p:nvSpPr>
          <p:cNvPr id="18" name="KSO_Shape"/>
          <p:cNvSpPr>
            <a:spLocks/>
          </p:cNvSpPr>
          <p:nvPr/>
        </p:nvSpPr>
        <p:spPr bwMode="auto">
          <a:xfrm>
            <a:off x="5602606" y="4474056"/>
            <a:ext cx="682976" cy="339211"/>
          </a:xfrm>
          <a:custGeom>
            <a:avLst/>
            <a:gdLst>
              <a:gd name="T0" fmla="*/ 2147483646 w 5722"/>
              <a:gd name="T1" fmla="*/ 2147483646 h 2844"/>
              <a:gd name="T2" fmla="*/ 2147483646 w 5722"/>
              <a:gd name="T3" fmla="*/ 2147483646 h 2844"/>
              <a:gd name="T4" fmla="*/ 2147483646 w 5722"/>
              <a:gd name="T5" fmla="*/ 2147483646 h 2844"/>
              <a:gd name="T6" fmla="*/ 2147483646 w 5722"/>
              <a:gd name="T7" fmla="*/ 2147483646 h 2844"/>
              <a:gd name="T8" fmla="*/ 2147483646 w 5722"/>
              <a:gd name="T9" fmla="*/ 2147483646 h 2844"/>
              <a:gd name="T10" fmla="*/ 2147483646 w 5722"/>
              <a:gd name="T11" fmla="*/ 2147483646 h 2844"/>
              <a:gd name="T12" fmla="*/ 2147483646 w 5722"/>
              <a:gd name="T13" fmla="*/ 2147483646 h 2844"/>
              <a:gd name="T14" fmla="*/ 2147483646 w 5722"/>
              <a:gd name="T15" fmla="*/ 2147483646 h 2844"/>
              <a:gd name="T16" fmla="*/ 2147483646 w 5722"/>
              <a:gd name="T17" fmla="*/ 2147483646 h 2844"/>
              <a:gd name="T18" fmla="*/ 2147483646 w 5722"/>
              <a:gd name="T19" fmla="*/ 2147483646 h 2844"/>
              <a:gd name="T20" fmla="*/ 2147483646 w 5722"/>
              <a:gd name="T21" fmla="*/ 2147483646 h 2844"/>
              <a:gd name="T22" fmla="*/ 2147483646 w 5722"/>
              <a:gd name="T23" fmla="*/ 2147483646 h 2844"/>
              <a:gd name="T24" fmla="*/ 2147483646 w 5722"/>
              <a:gd name="T25" fmla="*/ 2147483646 h 2844"/>
              <a:gd name="T26" fmla="*/ 2147483646 w 5722"/>
              <a:gd name="T27" fmla="*/ 2147483646 h 2844"/>
              <a:gd name="T28" fmla="*/ 221457082 w 5722"/>
              <a:gd name="T29" fmla="*/ 405634533 h 2844"/>
              <a:gd name="T30" fmla="*/ 2147483646 w 5722"/>
              <a:gd name="T31" fmla="*/ 2147483646 h 2844"/>
              <a:gd name="T32" fmla="*/ 2147483646 w 5722"/>
              <a:gd name="T33" fmla="*/ 2147483646 h 2844"/>
              <a:gd name="T34" fmla="*/ 2147483646 w 5722"/>
              <a:gd name="T35" fmla="*/ 2147483646 h 2844"/>
              <a:gd name="T36" fmla="*/ 2147483646 w 5722"/>
              <a:gd name="T37" fmla="*/ 2147483646 h 2844"/>
              <a:gd name="T38" fmla="*/ 2147483646 w 5722"/>
              <a:gd name="T39" fmla="*/ 2147483646 h 2844"/>
              <a:gd name="T40" fmla="*/ 2147483646 w 5722"/>
              <a:gd name="T41" fmla="*/ 2147483646 h 2844"/>
              <a:gd name="T42" fmla="*/ 2147483646 w 5722"/>
              <a:gd name="T43" fmla="*/ 2147483646 h 2844"/>
              <a:gd name="T44" fmla="*/ 2147483646 w 5722"/>
              <a:gd name="T45" fmla="*/ 2147483646 h 2844"/>
              <a:gd name="T46" fmla="*/ 2147483646 w 5722"/>
              <a:gd name="T47" fmla="*/ 2147483646 h 2844"/>
              <a:gd name="T48" fmla="*/ 2147483646 w 5722"/>
              <a:gd name="T49" fmla="*/ 2147483646 h 2844"/>
              <a:gd name="T50" fmla="*/ 2147483646 w 5722"/>
              <a:gd name="T51" fmla="*/ 2147483646 h 2844"/>
              <a:gd name="T52" fmla="*/ 2147483646 w 5722"/>
              <a:gd name="T53" fmla="*/ 2147483646 h 2844"/>
              <a:gd name="T54" fmla="*/ 2147483646 w 5722"/>
              <a:gd name="T55" fmla="*/ 2147483646 h 2844"/>
              <a:gd name="T56" fmla="*/ 2147483646 w 5722"/>
              <a:gd name="T57" fmla="*/ 2147483646 h 2844"/>
              <a:gd name="T58" fmla="*/ 2147483646 w 5722"/>
              <a:gd name="T59" fmla="*/ 2147483646 h 2844"/>
              <a:gd name="T60" fmla="*/ 2147483646 w 5722"/>
              <a:gd name="T61" fmla="*/ 2147483646 h 2844"/>
              <a:gd name="T62" fmla="*/ 2147483646 w 5722"/>
              <a:gd name="T63" fmla="*/ 2147483646 h 2844"/>
              <a:gd name="T64" fmla="*/ 2147483646 w 5722"/>
              <a:gd name="T65" fmla="*/ 2147483646 h 2844"/>
              <a:gd name="T66" fmla="*/ 2147483646 w 5722"/>
              <a:gd name="T67" fmla="*/ 2147483646 h 2844"/>
              <a:gd name="T68" fmla="*/ 2147483646 w 5722"/>
              <a:gd name="T69" fmla="*/ 2147483646 h 2844"/>
              <a:gd name="T70" fmla="*/ 2147483646 w 5722"/>
              <a:gd name="T71" fmla="*/ 2147483646 h 2844"/>
              <a:gd name="T72" fmla="*/ 2147483646 w 5722"/>
              <a:gd name="T73" fmla="*/ 2147483646 h 2844"/>
              <a:gd name="T74" fmla="*/ 2147483646 w 5722"/>
              <a:gd name="T75" fmla="*/ 2147483646 h 2844"/>
              <a:gd name="T76" fmla="*/ 2147483646 w 5722"/>
              <a:gd name="T77" fmla="*/ 2147483646 h 2844"/>
              <a:gd name="T78" fmla="*/ 2147483646 w 5722"/>
              <a:gd name="T79" fmla="*/ 2147483646 h 2844"/>
              <a:gd name="T80" fmla="*/ 2147483646 w 5722"/>
              <a:gd name="T81" fmla="*/ 2147483646 h 2844"/>
              <a:gd name="T82" fmla="*/ 2147483646 w 5722"/>
              <a:gd name="T83" fmla="*/ 2147483646 h 2844"/>
              <a:gd name="T84" fmla="*/ 2147483646 w 5722"/>
              <a:gd name="T85" fmla="*/ 2147483646 h 2844"/>
              <a:gd name="T86" fmla="*/ 2147483646 w 5722"/>
              <a:gd name="T87" fmla="*/ 2147483646 h 2844"/>
              <a:gd name="T88" fmla="*/ 2147483646 w 5722"/>
              <a:gd name="T89" fmla="*/ 2147483646 h 2844"/>
              <a:gd name="T90" fmla="*/ 2147483646 w 5722"/>
              <a:gd name="T91" fmla="*/ 2147483646 h 2844"/>
              <a:gd name="T92" fmla="*/ 2147483646 w 5722"/>
              <a:gd name="T93" fmla="*/ 2147483646 h 2844"/>
              <a:gd name="T94" fmla="*/ 2147483646 w 5722"/>
              <a:gd name="T95" fmla="*/ 2147483646 h 2844"/>
              <a:gd name="T96" fmla="*/ 2147483646 w 5722"/>
              <a:gd name="T97" fmla="*/ 2147483646 h 2844"/>
              <a:gd name="T98" fmla="*/ 2147483646 w 5722"/>
              <a:gd name="T99" fmla="*/ 2147483646 h 2844"/>
              <a:gd name="T100" fmla="*/ 2147483646 w 5722"/>
              <a:gd name="T101" fmla="*/ 2147483646 h 2844"/>
              <a:gd name="T102" fmla="*/ 2147483646 w 5722"/>
              <a:gd name="T103" fmla="*/ 2147483646 h 2844"/>
              <a:gd name="T104" fmla="*/ 2147483646 w 5722"/>
              <a:gd name="T105" fmla="*/ 2147483646 h 2844"/>
              <a:gd name="T106" fmla="*/ 2147483646 w 5722"/>
              <a:gd name="T107" fmla="*/ 2147483646 h 2844"/>
              <a:gd name="T108" fmla="*/ 2147483646 w 5722"/>
              <a:gd name="T109" fmla="*/ 2147483646 h 2844"/>
              <a:gd name="T110" fmla="*/ 2147483646 w 5722"/>
              <a:gd name="T111" fmla="*/ 2147483646 h 2844"/>
              <a:gd name="T112" fmla="*/ 2147483646 w 5722"/>
              <a:gd name="T113" fmla="*/ 2147483646 h 2844"/>
              <a:gd name="T114" fmla="*/ 2147483646 w 5722"/>
              <a:gd name="T115" fmla="*/ 2147483646 h 2844"/>
              <a:gd name="T116" fmla="*/ 2147483646 w 5722"/>
              <a:gd name="T117" fmla="*/ 2147483646 h 2844"/>
              <a:gd name="T118" fmla="*/ 2147483646 w 5722"/>
              <a:gd name="T119" fmla="*/ 2147483646 h 2844"/>
              <a:gd name="T120" fmla="*/ 2147483646 w 5722"/>
              <a:gd name="T121" fmla="*/ 2147483646 h 2844"/>
              <a:gd name="T122" fmla="*/ 2147483646 w 5722"/>
              <a:gd name="T123" fmla="*/ 2147483646 h 2844"/>
              <a:gd name="T124" fmla="*/ 2147483646 w 5722"/>
              <a:gd name="T125" fmla="*/ 2147483646 h 28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22" h="2844">
                <a:moveTo>
                  <a:pt x="3377" y="482"/>
                </a:moveTo>
                <a:lnTo>
                  <a:pt x="3001" y="482"/>
                </a:lnTo>
                <a:lnTo>
                  <a:pt x="3001" y="656"/>
                </a:lnTo>
                <a:lnTo>
                  <a:pt x="3377" y="656"/>
                </a:lnTo>
                <a:lnTo>
                  <a:pt x="3377" y="482"/>
                </a:lnTo>
                <a:close/>
                <a:moveTo>
                  <a:pt x="4234" y="482"/>
                </a:moveTo>
                <a:lnTo>
                  <a:pt x="3858" y="482"/>
                </a:lnTo>
                <a:lnTo>
                  <a:pt x="3858" y="656"/>
                </a:lnTo>
                <a:lnTo>
                  <a:pt x="4234" y="656"/>
                </a:lnTo>
                <a:lnTo>
                  <a:pt x="4234" y="482"/>
                </a:lnTo>
                <a:close/>
                <a:moveTo>
                  <a:pt x="3801" y="482"/>
                </a:moveTo>
                <a:lnTo>
                  <a:pt x="3424" y="482"/>
                </a:lnTo>
                <a:lnTo>
                  <a:pt x="3424" y="656"/>
                </a:lnTo>
                <a:lnTo>
                  <a:pt x="3801" y="656"/>
                </a:lnTo>
                <a:lnTo>
                  <a:pt x="3801" y="482"/>
                </a:lnTo>
                <a:close/>
                <a:moveTo>
                  <a:pt x="2944" y="482"/>
                </a:moveTo>
                <a:lnTo>
                  <a:pt x="2567" y="482"/>
                </a:lnTo>
                <a:lnTo>
                  <a:pt x="2567" y="656"/>
                </a:lnTo>
                <a:lnTo>
                  <a:pt x="2944" y="656"/>
                </a:lnTo>
                <a:lnTo>
                  <a:pt x="2944" y="482"/>
                </a:lnTo>
                <a:close/>
                <a:moveTo>
                  <a:pt x="5540" y="1000"/>
                </a:moveTo>
                <a:lnTo>
                  <a:pt x="5330" y="1000"/>
                </a:lnTo>
                <a:lnTo>
                  <a:pt x="5323" y="985"/>
                </a:lnTo>
                <a:lnTo>
                  <a:pt x="5313" y="971"/>
                </a:lnTo>
                <a:lnTo>
                  <a:pt x="5301" y="960"/>
                </a:lnTo>
                <a:lnTo>
                  <a:pt x="5289" y="949"/>
                </a:lnTo>
                <a:lnTo>
                  <a:pt x="5274" y="941"/>
                </a:lnTo>
                <a:lnTo>
                  <a:pt x="5259" y="935"/>
                </a:lnTo>
                <a:lnTo>
                  <a:pt x="5242" y="931"/>
                </a:lnTo>
                <a:lnTo>
                  <a:pt x="5225" y="930"/>
                </a:lnTo>
                <a:lnTo>
                  <a:pt x="5208" y="931"/>
                </a:lnTo>
                <a:lnTo>
                  <a:pt x="5192" y="935"/>
                </a:lnTo>
                <a:lnTo>
                  <a:pt x="5176" y="941"/>
                </a:lnTo>
                <a:lnTo>
                  <a:pt x="5162" y="949"/>
                </a:lnTo>
                <a:lnTo>
                  <a:pt x="5148" y="960"/>
                </a:lnTo>
                <a:lnTo>
                  <a:pt x="5137" y="971"/>
                </a:lnTo>
                <a:lnTo>
                  <a:pt x="5128" y="985"/>
                </a:lnTo>
                <a:lnTo>
                  <a:pt x="5120" y="1000"/>
                </a:lnTo>
                <a:lnTo>
                  <a:pt x="4187" y="1000"/>
                </a:lnTo>
                <a:lnTo>
                  <a:pt x="4187" y="705"/>
                </a:lnTo>
                <a:lnTo>
                  <a:pt x="3902" y="705"/>
                </a:lnTo>
                <a:lnTo>
                  <a:pt x="3902" y="1000"/>
                </a:lnTo>
                <a:lnTo>
                  <a:pt x="3761" y="1000"/>
                </a:lnTo>
                <a:lnTo>
                  <a:pt x="3761" y="705"/>
                </a:lnTo>
                <a:lnTo>
                  <a:pt x="3476" y="705"/>
                </a:lnTo>
                <a:lnTo>
                  <a:pt x="3476" y="1000"/>
                </a:lnTo>
                <a:lnTo>
                  <a:pt x="3335" y="1000"/>
                </a:lnTo>
                <a:lnTo>
                  <a:pt x="3335" y="705"/>
                </a:lnTo>
                <a:lnTo>
                  <a:pt x="3049" y="705"/>
                </a:lnTo>
                <a:lnTo>
                  <a:pt x="3049" y="1000"/>
                </a:lnTo>
                <a:lnTo>
                  <a:pt x="2909" y="1000"/>
                </a:lnTo>
                <a:lnTo>
                  <a:pt x="2909" y="705"/>
                </a:lnTo>
                <a:lnTo>
                  <a:pt x="2623" y="705"/>
                </a:lnTo>
                <a:lnTo>
                  <a:pt x="2623" y="1000"/>
                </a:lnTo>
                <a:lnTo>
                  <a:pt x="2129" y="1000"/>
                </a:lnTo>
                <a:lnTo>
                  <a:pt x="2129" y="993"/>
                </a:lnTo>
                <a:lnTo>
                  <a:pt x="2051" y="992"/>
                </a:lnTo>
                <a:lnTo>
                  <a:pt x="1974" y="989"/>
                </a:lnTo>
                <a:lnTo>
                  <a:pt x="1900" y="985"/>
                </a:lnTo>
                <a:lnTo>
                  <a:pt x="1827" y="979"/>
                </a:lnTo>
                <a:lnTo>
                  <a:pt x="1755" y="973"/>
                </a:lnTo>
                <a:lnTo>
                  <a:pt x="1686" y="965"/>
                </a:lnTo>
                <a:lnTo>
                  <a:pt x="1618" y="956"/>
                </a:lnTo>
                <a:lnTo>
                  <a:pt x="1553" y="946"/>
                </a:lnTo>
                <a:lnTo>
                  <a:pt x="1488" y="936"/>
                </a:lnTo>
                <a:lnTo>
                  <a:pt x="1426" y="923"/>
                </a:lnTo>
                <a:lnTo>
                  <a:pt x="1364" y="911"/>
                </a:lnTo>
                <a:lnTo>
                  <a:pt x="1305" y="896"/>
                </a:lnTo>
                <a:lnTo>
                  <a:pt x="1248" y="881"/>
                </a:lnTo>
                <a:lnTo>
                  <a:pt x="1191" y="866"/>
                </a:lnTo>
                <a:lnTo>
                  <a:pt x="1137" y="849"/>
                </a:lnTo>
                <a:lnTo>
                  <a:pt x="1083" y="832"/>
                </a:lnTo>
                <a:lnTo>
                  <a:pt x="1032" y="815"/>
                </a:lnTo>
                <a:lnTo>
                  <a:pt x="981" y="795"/>
                </a:lnTo>
                <a:lnTo>
                  <a:pt x="933" y="777"/>
                </a:lnTo>
                <a:lnTo>
                  <a:pt x="887" y="756"/>
                </a:lnTo>
                <a:lnTo>
                  <a:pt x="841" y="736"/>
                </a:lnTo>
                <a:lnTo>
                  <a:pt x="796" y="715"/>
                </a:lnTo>
                <a:lnTo>
                  <a:pt x="754" y="695"/>
                </a:lnTo>
                <a:lnTo>
                  <a:pt x="713" y="673"/>
                </a:lnTo>
                <a:lnTo>
                  <a:pt x="673" y="651"/>
                </a:lnTo>
                <a:lnTo>
                  <a:pt x="634" y="628"/>
                </a:lnTo>
                <a:lnTo>
                  <a:pt x="598" y="607"/>
                </a:lnTo>
                <a:lnTo>
                  <a:pt x="561" y="584"/>
                </a:lnTo>
                <a:lnTo>
                  <a:pt x="527" y="561"/>
                </a:lnTo>
                <a:lnTo>
                  <a:pt x="494" y="538"/>
                </a:lnTo>
                <a:lnTo>
                  <a:pt x="462" y="514"/>
                </a:lnTo>
                <a:lnTo>
                  <a:pt x="431" y="491"/>
                </a:lnTo>
                <a:lnTo>
                  <a:pt x="401" y="468"/>
                </a:lnTo>
                <a:lnTo>
                  <a:pt x="374" y="446"/>
                </a:lnTo>
                <a:lnTo>
                  <a:pt x="320" y="400"/>
                </a:lnTo>
                <a:lnTo>
                  <a:pt x="272" y="354"/>
                </a:lnTo>
                <a:lnTo>
                  <a:pt x="228" y="311"/>
                </a:lnTo>
                <a:lnTo>
                  <a:pt x="189" y="268"/>
                </a:lnTo>
                <a:lnTo>
                  <a:pt x="153" y="227"/>
                </a:lnTo>
                <a:lnTo>
                  <a:pt x="122" y="190"/>
                </a:lnTo>
                <a:lnTo>
                  <a:pt x="95" y="153"/>
                </a:lnTo>
                <a:lnTo>
                  <a:pt x="72" y="120"/>
                </a:lnTo>
                <a:lnTo>
                  <a:pt x="51" y="90"/>
                </a:lnTo>
                <a:lnTo>
                  <a:pt x="35" y="65"/>
                </a:lnTo>
                <a:lnTo>
                  <a:pt x="23" y="42"/>
                </a:lnTo>
                <a:lnTo>
                  <a:pt x="6" y="11"/>
                </a:lnTo>
                <a:lnTo>
                  <a:pt x="0" y="0"/>
                </a:lnTo>
                <a:lnTo>
                  <a:pt x="0" y="2410"/>
                </a:lnTo>
                <a:lnTo>
                  <a:pt x="49" y="2357"/>
                </a:lnTo>
                <a:lnTo>
                  <a:pt x="98" y="2306"/>
                </a:lnTo>
                <a:lnTo>
                  <a:pt x="147" y="2257"/>
                </a:lnTo>
                <a:lnTo>
                  <a:pt x="197" y="2209"/>
                </a:lnTo>
                <a:lnTo>
                  <a:pt x="246" y="2163"/>
                </a:lnTo>
                <a:lnTo>
                  <a:pt x="295" y="2118"/>
                </a:lnTo>
                <a:lnTo>
                  <a:pt x="343" y="2075"/>
                </a:lnTo>
                <a:lnTo>
                  <a:pt x="391" y="2034"/>
                </a:lnTo>
                <a:lnTo>
                  <a:pt x="439" y="1994"/>
                </a:lnTo>
                <a:lnTo>
                  <a:pt x="487" y="1955"/>
                </a:lnTo>
                <a:lnTo>
                  <a:pt x="535" y="1918"/>
                </a:lnTo>
                <a:lnTo>
                  <a:pt x="582" y="1883"/>
                </a:lnTo>
                <a:lnTo>
                  <a:pt x="628" y="1849"/>
                </a:lnTo>
                <a:lnTo>
                  <a:pt x="675" y="1816"/>
                </a:lnTo>
                <a:lnTo>
                  <a:pt x="722" y="1785"/>
                </a:lnTo>
                <a:lnTo>
                  <a:pt x="768" y="1755"/>
                </a:lnTo>
                <a:lnTo>
                  <a:pt x="813" y="1726"/>
                </a:lnTo>
                <a:lnTo>
                  <a:pt x="858" y="1699"/>
                </a:lnTo>
                <a:lnTo>
                  <a:pt x="903" y="1673"/>
                </a:lnTo>
                <a:lnTo>
                  <a:pt x="947" y="1648"/>
                </a:lnTo>
                <a:lnTo>
                  <a:pt x="991" y="1624"/>
                </a:lnTo>
                <a:lnTo>
                  <a:pt x="1034" y="1601"/>
                </a:lnTo>
                <a:lnTo>
                  <a:pt x="1077" y="1579"/>
                </a:lnTo>
                <a:lnTo>
                  <a:pt x="1120" y="1560"/>
                </a:lnTo>
                <a:lnTo>
                  <a:pt x="1161" y="1540"/>
                </a:lnTo>
                <a:lnTo>
                  <a:pt x="1202" y="1522"/>
                </a:lnTo>
                <a:lnTo>
                  <a:pt x="1282" y="1488"/>
                </a:lnTo>
                <a:lnTo>
                  <a:pt x="1360" y="1458"/>
                </a:lnTo>
                <a:lnTo>
                  <a:pt x="1435" y="1432"/>
                </a:lnTo>
                <a:lnTo>
                  <a:pt x="1421" y="1454"/>
                </a:lnTo>
                <a:lnTo>
                  <a:pt x="1409" y="1478"/>
                </a:lnTo>
                <a:lnTo>
                  <a:pt x="1397" y="1504"/>
                </a:lnTo>
                <a:lnTo>
                  <a:pt x="1386" y="1529"/>
                </a:lnTo>
                <a:lnTo>
                  <a:pt x="1374" y="1554"/>
                </a:lnTo>
                <a:lnTo>
                  <a:pt x="1365" y="1580"/>
                </a:lnTo>
                <a:lnTo>
                  <a:pt x="1356" y="1608"/>
                </a:lnTo>
                <a:lnTo>
                  <a:pt x="1348" y="1635"/>
                </a:lnTo>
                <a:lnTo>
                  <a:pt x="1341" y="1662"/>
                </a:lnTo>
                <a:lnTo>
                  <a:pt x="1334" y="1691"/>
                </a:lnTo>
                <a:lnTo>
                  <a:pt x="1329" y="1721"/>
                </a:lnTo>
                <a:lnTo>
                  <a:pt x="1324" y="1749"/>
                </a:lnTo>
                <a:lnTo>
                  <a:pt x="1321" y="1780"/>
                </a:lnTo>
                <a:lnTo>
                  <a:pt x="1318" y="1810"/>
                </a:lnTo>
                <a:lnTo>
                  <a:pt x="1317" y="1841"/>
                </a:lnTo>
                <a:lnTo>
                  <a:pt x="1316" y="1872"/>
                </a:lnTo>
                <a:lnTo>
                  <a:pt x="1316" y="2118"/>
                </a:lnTo>
                <a:lnTo>
                  <a:pt x="1317" y="2156"/>
                </a:lnTo>
                <a:lnTo>
                  <a:pt x="1320" y="2193"/>
                </a:lnTo>
                <a:lnTo>
                  <a:pt x="1323" y="2229"/>
                </a:lnTo>
                <a:lnTo>
                  <a:pt x="1328" y="2265"/>
                </a:lnTo>
                <a:lnTo>
                  <a:pt x="1334" y="2300"/>
                </a:lnTo>
                <a:lnTo>
                  <a:pt x="1341" y="2334"/>
                </a:lnTo>
                <a:lnTo>
                  <a:pt x="1350" y="2369"/>
                </a:lnTo>
                <a:lnTo>
                  <a:pt x="1361" y="2401"/>
                </a:lnTo>
                <a:lnTo>
                  <a:pt x="1372" y="2433"/>
                </a:lnTo>
                <a:lnTo>
                  <a:pt x="1385" y="2465"/>
                </a:lnTo>
                <a:lnTo>
                  <a:pt x="1398" y="2494"/>
                </a:lnTo>
                <a:lnTo>
                  <a:pt x="1412" y="2524"/>
                </a:lnTo>
                <a:lnTo>
                  <a:pt x="1428" y="2553"/>
                </a:lnTo>
                <a:lnTo>
                  <a:pt x="1445" y="2580"/>
                </a:lnTo>
                <a:lnTo>
                  <a:pt x="1462" y="2606"/>
                </a:lnTo>
                <a:lnTo>
                  <a:pt x="1482" y="2631"/>
                </a:lnTo>
                <a:lnTo>
                  <a:pt x="1501" y="2655"/>
                </a:lnTo>
                <a:lnTo>
                  <a:pt x="1522" y="2678"/>
                </a:lnTo>
                <a:lnTo>
                  <a:pt x="1542" y="2700"/>
                </a:lnTo>
                <a:lnTo>
                  <a:pt x="1565" y="2721"/>
                </a:lnTo>
                <a:lnTo>
                  <a:pt x="1588" y="2739"/>
                </a:lnTo>
                <a:lnTo>
                  <a:pt x="1612" y="2757"/>
                </a:lnTo>
                <a:lnTo>
                  <a:pt x="1636" y="2773"/>
                </a:lnTo>
                <a:lnTo>
                  <a:pt x="1661" y="2787"/>
                </a:lnTo>
                <a:lnTo>
                  <a:pt x="1686" y="2801"/>
                </a:lnTo>
                <a:lnTo>
                  <a:pt x="1713" y="2812"/>
                </a:lnTo>
                <a:lnTo>
                  <a:pt x="1739" y="2821"/>
                </a:lnTo>
                <a:lnTo>
                  <a:pt x="1766" y="2829"/>
                </a:lnTo>
                <a:lnTo>
                  <a:pt x="1795" y="2836"/>
                </a:lnTo>
                <a:lnTo>
                  <a:pt x="1822" y="2841"/>
                </a:lnTo>
                <a:lnTo>
                  <a:pt x="1851" y="2843"/>
                </a:lnTo>
                <a:lnTo>
                  <a:pt x="1881" y="2844"/>
                </a:lnTo>
                <a:lnTo>
                  <a:pt x="4338" y="2844"/>
                </a:lnTo>
                <a:lnTo>
                  <a:pt x="4367" y="2843"/>
                </a:lnTo>
                <a:lnTo>
                  <a:pt x="4395" y="2841"/>
                </a:lnTo>
                <a:lnTo>
                  <a:pt x="4424" y="2836"/>
                </a:lnTo>
                <a:lnTo>
                  <a:pt x="4452" y="2829"/>
                </a:lnTo>
                <a:lnTo>
                  <a:pt x="4479" y="2821"/>
                </a:lnTo>
                <a:lnTo>
                  <a:pt x="4506" y="2812"/>
                </a:lnTo>
                <a:lnTo>
                  <a:pt x="4532" y="2801"/>
                </a:lnTo>
                <a:lnTo>
                  <a:pt x="4558" y="2787"/>
                </a:lnTo>
                <a:lnTo>
                  <a:pt x="4583" y="2773"/>
                </a:lnTo>
                <a:lnTo>
                  <a:pt x="4608" y="2757"/>
                </a:lnTo>
                <a:lnTo>
                  <a:pt x="4631" y="2739"/>
                </a:lnTo>
                <a:lnTo>
                  <a:pt x="4654" y="2721"/>
                </a:lnTo>
                <a:lnTo>
                  <a:pt x="4676" y="2700"/>
                </a:lnTo>
                <a:lnTo>
                  <a:pt x="4698" y="2678"/>
                </a:lnTo>
                <a:lnTo>
                  <a:pt x="4718" y="2655"/>
                </a:lnTo>
                <a:lnTo>
                  <a:pt x="4738" y="2631"/>
                </a:lnTo>
                <a:lnTo>
                  <a:pt x="4756" y="2606"/>
                </a:lnTo>
                <a:lnTo>
                  <a:pt x="4775" y="2580"/>
                </a:lnTo>
                <a:lnTo>
                  <a:pt x="4791" y="2553"/>
                </a:lnTo>
                <a:lnTo>
                  <a:pt x="4807" y="2524"/>
                </a:lnTo>
                <a:lnTo>
                  <a:pt x="4821" y="2494"/>
                </a:lnTo>
                <a:lnTo>
                  <a:pt x="4835" y="2465"/>
                </a:lnTo>
                <a:lnTo>
                  <a:pt x="4848" y="2433"/>
                </a:lnTo>
                <a:lnTo>
                  <a:pt x="4859" y="2401"/>
                </a:lnTo>
                <a:lnTo>
                  <a:pt x="4869" y="2369"/>
                </a:lnTo>
                <a:lnTo>
                  <a:pt x="4877" y="2334"/>
                </a:lnTo>
                <a:lnTo>
                  <a:pt x="4885" y="2300"/>
                </a:lnTo>
                <a:lnTo>
                  <a:pt x="4892" y="2265"/>
                </a:lnTo>
                <a:lnTo>
                  <a:pt x="4897" y="2229"/>
                </a:lnTo>
                <a:lnTo>
                  <a:pt x="4900" y="2193"/>
                </a:lnTo>
                <a:lnTo>
                  <a:pt x="4903" y="2156"/>
                </a:lnTo>
                <a:lnTo>
                  <a:pt x="4904" y="2118"/>
                </a:lnTo>
                <a:lnTo>
                  <a:pt x="4904" y="1872"/>
                </a:lnTo>
                <a:lnTo>
                  <a:pt x="4903" y="1829"/>
                </a:lnTo>
                <a:lnTo>
                  <a:pt x="4899" y="1788"/>
                </a:lnTo>
                <a:lnTo>
                  <a:pt x="4895" y="1747"/>
                </a:lnTo>
                <a:lnTo>
                  <a:pt x="4889" y="1707"/>
                </a:lnTo>
                <a:lnTo>
                  <a:pt x="4880" y="1667"/>
                </a:lnTo>
                <a:lnTo>
                  <a:pt x="4871" y="1629"/>
                </a:lnTo>
                <a:lnTo>
                  <a:pt x="4859" y="1592"/>
                </a:lnTo>
                <a:lnTo>
                  <a:pt x="4845" y="1556"/>
                </a:lnTo>
                <a:lnTo>
                  <a:pt x="4832" y="1521"/>
                </a:lnTo>
                <a:lnTo>
                  <a:pt x="4816" y="1486"/>
                </a:lnTo>
                <a:lnTo>
                  <a:pt x="4799" y="1453"/>
                </a:lnTo>
                <a:lnTo>
                  <a:pt x="4779" y="1422"/>
                </a:lnTo>
                <a:lnTo>
                  <a:pt x="4760" y="1393"/>
                </a:lnTo>
                <a:lnTo>
                  <a:pt x="4738" y="1363"/>
                </a:lnTo>
                <a:lnTo>
                  <a:pt x="4716" y="1337"/>
                </a:lnTo>
                <a:lnTo>
                  <a:pt x="4692" y="1311"/>
                </a:lnTo>
                <a:lnTo>
                  <a:pt x="5124" y="1311"/>
                </a:lnTo>
                <a:lnTo>
                  <a:pt x="5132" y="1324"/>
                </a:lnTo>
                <a:lnTo>
                  <a:pt x="5141" y="1336"/>
                </a:lnTo>
                <a:lnTo>
                  <a:pt x="5153" y="1347"/>
                </a:lnTo>
                <a:lnTo>
                  <a:pt x="5165" y="1356"/>
                </a:lnTo>
                <a:lnTo>
                  <a:pt x="5179" y="1363"/>
                </a:lnTo>
                <a:lnTo>
                  <a:pt x="5193" y="1369"/>
                </a:lnTo>
                <a:lnTo>
                  <a:pt x="5209" y="1372"/>
                </a:lnTo>
                <a:lnTo>
                  <a:pt x="5225" y="1373"/>
                </a:lnTo>
                <a:lnTo>
                  <a:pt x="5241" y="1372"/>
                </a:lnTo>
                <a:lnTo>
                  <a:pt x="5257" y="1369"/>
                </a:lnTo>
                <a:lnTo>
                  <a:pt x="5272" y="1363"/>
                </a:lnTo>
                <a:lnTo>
                  <a:pt x="5285" y="1356"/>
                </a:lnTo>
                <a:lnTo>
                  <a:pt x="5297" y="1347"/>
                </a:lnTo>
                <a:lnTo>
                  <a:pt x="5308" y="1336"/>
                </a:lnTo>
                <a:lnTo>
                  <a:pt x="5317" y="1324"/>
                </a:lnTo>
                <a:lnTo>
                  <a:pt x="5325" y="1311"/>
                </a:lnTo>
                <a:lnTo>
                  <a:pt x="5526" y="1311"/>
                </a:lnTo>
                <a:lnTo>
                  <a:pt x="5534" y="1322"/>
                </a:lnTo>
                <a:lnTo>
                  <a:pt x="5545" y="1332"/>
                </a:lnTo>
                <a:lnTo>
                  <a:pt x="5554" y="1341"/>
                </a:lnTo>
                <a:lnTo>
                  <a:pt x="5564" y="1352"/>
                </a:lnTo>
                <a:lnTo>
                  <a:pt x="5576" y="1360"/>
                </a:lnTo>
                <a:lnTo>
                  <a:pt x="5587" y="1368"/>
                </a:lnTo>
                <a:lnTo>
                  <a:pt x="5598" y="1376"/>
                </a:lnTo>
                <a:lnTo>
                  <a:pt x="5611" y="1383"/>
                </a:lnTo>
                <a:lnTo>
                  <a:pt x="5624" y="1388"/>
                </a:lnTo>
                <a:lnTo>
                  <a:pt x="5637" y="1394"/>
                </a:lnTo>
                <a:lnTo>
                  <a:pt x="5650" y="1399"/>
                </a:lnTo>
                <a:lnTo>
                  <a:pt x="5664" y="1402"/>
                </a:lnTo>
                <a:lnTo>
                  <a:pt x="5678" y="1405"/>
                </a:lnTo>
                <a:lnTo>
                  <a:pt x="5692" y="1408"/>
                </a:lnTo>
                <a:lnTo>
                  <a:pt x="5707" y="1409"/>
                </a:lnTo>
                <a:lnTo>
                  <a:pt x="5722" y="1410"/>
                </a:lnTo>
                <a:lnTo>
                  <a:pt x="5722" y="917"/>
                </a:lnTo>
                <a:lnTo>
                  <a:pt x="5709" y="919"/>
                </a:lnTo>
                <a:lnTo>
                  <a:pt x="5696" y="920"/>
                </a:lnTo>
                <a:lnTo>
                  <a:pt x="5683" y="921"/>
                </a:lnTo>
                <a:lnTo>
                  <a:pt x="5669" y="924"/>
                </a:lnTo>
                <a:lnTo>
                  <a:pt x="5657" y="927"/>
                </a:lnTo>
                <a:lnTo>
                  <a:pt x="5645" y="931"/>
                </a:lnTo>
                <a:lnTo>
                  <a:pt x="5621" y="940"/>
                </a:lnTo>
                <a:lnTo>
                  <a:pt x="5598" y="952"/>
                </a:lnTo>
                <a:lnTo>
                  <a:pt x="5578" y="965"/>
                </a:lnTo>
                <a:lnTo>
                  <a:pt x="5558" y="981"/>
                </a:lnTo>
                <a:lnTo>
                  <a:pt x="5540" y="1000"/>
                </a:lnTo>
                <a:close/>
                <a:moveTo>
                  <a:pt x="4609" y="2052"/>
                </a:moveTo>
                <a:lnTo>
                  <a:pt x="4609" y="2052"/>
                </a:lnTo>
                <a:lnTo>
                  <a:pt x="4609" y="2080"/>
                </a:lnTo>
                <a:lnTo>
                  <a:pt x="4607" y="2106"/>
                </a:lnTo>
                <a:lnTo>
                  <a:pt x="4603" y="2132"/>
                </a:lnTo>
                <a:lnTo>
                  <a:pt x="4600" y="2158"/>
                </a:lnTo>
                <a:lnTo>
                  <a:pt x="4594" y="2184"/>
                </a:lnTo>
                <a:lnTo>
                  <a:pt x="4587" y="2209"/>
                </a:lnTo>
                <a:lnTo>
                  <a:pt x="4580" y="2233"/>
                </a:lnTo>
                <a:lnTo>
                  <a:pt x="4571" y="2257"/>
                </a:lnTo>
                <a:lnTo>
                  <a:pt x="4562" y="2281"/>
                </a:lnTo>
                <a:lnTo>
                  <a:pt x="4551" y="2303"/>
                </a:lnTo>
                <a:lnTo>
                  <a:pt x="4539" y="2325"/>
                </a:lnTo>
                <a:lnTo>
                  <a:pt x="4527" y="2347"/>
                </a:lnTo>
                <a:lnTo>
                  <a:pt x="4514" y="2367"/>
                </a:lnTo>
                <a:lnTo>
                  <a:pt x="4499" y="2387"/>
                </a:lnTo>
                <a:lnTo>
                  <a:pt x="4484" y="2406"/>
                </a:lnTo>
                <a:lnTo>
                  <a:pt x="4468" y="2425"/>
                </a:lnTo>
                <a:lnTo>
                  <a:pt x="4451" y="2442"/>
                </a:lnTo>
                <a:lnTo>
                  <a:pt x="4434" y="2459"/>
                </a:lnTo>
                <a:lnTo>
                  <a:pt x="4416" y="2474"/>
                </a:lnTo>
                <a:lnTo>
                  <a:pt x="4398" y="2489"/>
                </a:lnTo>
                <a:lnTo>
                  <a:pt x="4378" y="2502"/>
                </a:lnTo>
                <a:lnTo>
                  <a:pt x="4358" y="2515"/>
                </a:lnTo>
                <a:lnTo>
                  <a:pt x="4337" y="2526"/>
                </a:lnTo>
                <a:lnTo>
                  <a:pt x="4315" y="2538"/>
                </a:lnTo>
                <a:lnTo>
                  <a:pt x="4294" y="2547"/>
                </a:lnTo>
                <a:lnTo>
                  <a:pt x="4272" y="2555"/>
                </a:lnTo>
                <a:lnTo>
                  <a:pt x="4249" y="2562"/>
                </a:lnTo>
                <a:lnTo>
                  <a:pt x="4225" y="2567"/>
                </a:lnTo>
                <a:lnTo>
                  <a:pt x="4202" y="2572"/>
                </a:lnTo>
                <a:lnTo>
                  <a:pt x="4178" y="2575"/>
                </a:lnTo>
                <a:lnTo>
                  <a:pt x="4153" y="2578"/>
                </a:lnTo>
                <a:lnTo>
                  <a:pt x="4129" y="2579"/>
                </a:lnTo>
                <a:lnTo>
                  <a:pt x="2076" y="2579"/>
                </a:lnTo>
                <a:lnTo>
                  <a:pt x="2051" y="2578"/>
                </a:lnTo>
                <a:lnTo>
                  <a:pt x="2027" y="2575"/>
                </a:lnTo>
                <a:lnTo>
                  <a:pt x="2003" y="2572"/>
                </a:lnTo>
                <a:lnTo>
                  <a:pt x="1979" y="2567"/>
                </a:lnTo>
                <a:lnTo>
                  <a:pt x="1956" y="2562"/>
                </a:lnTo>
                <a:lnTo>
                  <a:pt x="1933" y="2555"/>
                </a:lnTo>
                <a:lnTo>
                  <a:pt x="1910" y="2547"/>
                </a:lnTo>
                <a:lnTo>
                  <a:pt x="1889" y="2538"/>
                </a:lnTo>
                <a:lnTo>
                  <a:pt x="1868" y="2526"/>
                </a:lnTo>
                <a:lnTo>
                  <a:pt x="1846" y="2515"/>
                </a:lnTo>
                <a:lnTo>
                  <a:pt x="1827" y="2502"/>
                </a:lnTo>
                <a:lnTo>
                  <a:pt x="1807" y="2489"/>
                </a:lnTo>
                <a:lnTo>
                  <a:pt x="1788" y="2474"/>
                </a:lnTo>
                <a:lnTo>
                  <a:pt x="1770" y="2459"/>
                </a:lnTo>
                <a:lnTo>
                  <a:pt x="1753" y="2442"/>
                </a:lnTo>
                <a:lnTo>
                  <a:pt x="1737" y="2425"/>
                </a:lnTo>
                <a:lnTo>
                  <a:pt x="1721" y="2406"/>
                </a:lnTo>
                <a:lnTo>
                  <a:pt x="1705" y="2387"/>
                </a:lnTo>
                <a:lnTo>
                  <a:pt x="1691" y="2367"/>
                </a:lnTo>
                <a:lnTo>
                  <a:pt x="1677" y="2347"/>
                </a:lnTo>
                <a:lnTo>
                  <a:pt x="1665" y="2325"/>
                </a:lnTo>
                <a:lnTo>
                  <a:pt x="1653" y="2303"/>
                </a:lnTo>
                <a:lnTo>
                  <a:pt x="1643" y="2281"/>
                </a:lnTo>
                <a:lnTo>
                  <a:pt x="1634" y="2257"/>
                </a:lnTo>
                <a:lnTo>
                  <a:pt x="1625" y="2233"/>
                </a:lnTo>
                <a:lnTo>
                  <a:pt x="1617" y="2209"/>
                </a:lnTo>
                <a:lnTo>
                  <a:pt x="1611" y="2184"/>
                </a:lnTo>
                <a:lnTo>
                  <a:pt x="1605" y="2158"/>
                </a:lnTo>
                <a:lnTo>
                  <a:pt x="1601" y="2132"/>
                </a:lnTo>
                <a:lnTo>
                  <a:pt x="1598" y="2106"/>
                </a:lnTo>
                <a:lnTo>
                  <a:pt x="1596" y="2080"/>
                </a:lnTo>
                <a:lnTo>
                  <a:pt x="1596" y="2052"/>
                </a:lnTo>
                <a:lnTo>
                  <a:pt x="1596" y="1873"/>
                </a:lnTo>
                <a:lnTo>
                  <a:pt x="1596" y="1846"/>
                </a:lnTo>
                <a:lnTo>
                  <a:pt x="1598" y="1819"/>
                </a:lnTo>
                <a:lnTo>
                  <a:pt x="1601" y="1793"/>
                </a:lnTo>
                <a:lnTo>
                  <a:pt x="1605" y="1766"/>
                </a:lnTo>
                <a:lnTo>
                  <a:pt x="1611" y="1741"/>
                </a:lnTo>
                <a:lnTo>
                  <a:pt x="1617" y="1716"/>
                </a:lnTo>
                <a:lnTo>
                  <a:pt x="1625" y="1692"/>
                </a:lnTo>
                <a:lnTo>
                  <a:pt x="1634" y="1668"/>
                </a:lnTo>
                <a:lnTo>
                  <a:pt x="1643" y="1645"/>
                </a:lnTo>
                <a:lnTo>
                  <a:pt x="1653" y="1622"/>
                </a:lnTo>
                <a:lnTo>
                  <a:pt x="1665" y="1600"/>
                </a:lnTo>
                <a:lnTo>
                  <a:pt x="1677" y="1579"/>
                </a:lnTo>
                <a:lnTo>
                  <a:pt x="1691" y="1558"/>
                </a:lnTo>
                <a:lnTo>
                  <a:pt x="1705" y="1538"/>
                </a:lnTo>
                <a:lnTo>
                  <a:pt x="1721" y="1518"/>
                </a:lnTo>
                <a:lnTo>
                  <a:pt x="1737" y="1500"/>
                </a:lnTo>
                <a:lnTo>
                  <a:pt x="1753" y="1483"/>
                </a:lnTo>
                <a:lnTo>
                  <a:pt x="1770" y="1467"/>
                </a:lnTo>
                <a:lnTo>
                  <a:pt x="1788" y="1451"/>
                </a:lnTo>
                <a:lnTo>
                  <a:pt x="1807" y="1436"/>
                </a:lnTo>
                <a:lnTo>
                  <a:pt x="1827" y="1422"/>
                </a:lnTo>
                <a:lnTo>
                  <a:pt x="1846" y="1410"/>
                </a:lnTo>
                <a:lnTo>
                  <a:pt x="1868" y="1399"/>
                </a:lnTo>
                <a:lnTo>
                  <a:pt x="1889" y="1388"/>
                </a:lnTo>
                <a:lnTo>
                  <a:pt x="1910" y="1378"/>
                </a:lnTo>
                <a:lnTo>
                  <a:pt x="1933" y="1370"/>
                </a:lnTo>
                <a:lnTo>
                  <a:pt x="1956" y="1363"/>
                </a:lnTo>
                <a:lnTo>
                  <a:pt x="1979" y="1357"/>
                </a:lnTo>
                <a:lnTo>
                  <a:pt x="2003" y="1353"/>
                </a:lnTo>
                <a:lnTo>
                  <a:pt x="2027" y="1349"/>
                </a:lnTo>
                <a:lnTo>
                  <a:pt x="2051" y="1347"/>
                </a:lnTo>
                <a:lnTo>
                  <a:pt x="2076" y="1346"/>
                </a:lnTo>
                <a:lnTo>
                  <a:pt x="2623" y="1346"/>
                </a:lnTo>
                <a:lnTo>
                  <a:pt x="2623" y="1862"/>
                </a:lnTo>
                <a:lnTo>
                  <a:pt x="2909" y="1862"/>
                </a:lnTo>
                <a:lnTo>
                  <a:pt x="2909" y="1346"/>
                </a:lnTo>
                <a:lnTo>
                  <a:pt x="3049" y="1346"/>
                </a:lnTo>
                <a:lnTo>
                  <a:pt x="3049" y="1862"/>
                </a:lnTo>
                <a:lnTo>
                  <a:pt x="3335" y="1862"/>
                </a:lnTo>
                <a:lnTo>
                  <a:pt x="3335" y="1346"/>
                </a:lnTo>
                <a:lnTo>
                  <a:pt x="3476" y="1346"/>
                </a:lnTo>
                <a:lnTo>
                  <a:pt x="3476" y="1862"/>
                </a:lnTo>
                <a:lnTo>
                  <a:pt x="3761" y="1862"/>
                </a:lnTo>
                <a:lnTo>
                  <a:pt x="3761" y="1346"/>
                </a:lnTo>
                <a:lnTo>
                  <a:pt x="3902" y="1346"/>
                </a:lnTo>
                <a:lnTo>
                  <a:pt x="3902" y="1862"/>
                </a:lnTo>
                <a:lnTo>
                  <a:pt x="4187" y="1862"/>
                </a:lnTo>
                <a:lnTo>
                  <a:pt x="4187" y="1353"/>
                </a:lnTo>
                <a:lnTo>
                  <a:pt x="4209" y="1356"/>
                </a:lnTo>
                <a:lnTo>
                  <a:pt x="4231" y="1361"/>
                </a:lnTo>
                <a:lnTo>
                  <a:pt x="4252" y="1367"/>
                </a:lnTo>
                <a:lnTo>
                  <a:pt x="4274" y="1373"/>
                </a:lnTo>
                <a:lnTo>
                  <a:pt x="4295" y="1381"/>
                </a:lnTo>
                <a:lnTo>
                  <a:pt x="4314" y="1389"/>
                </a:lnTo>
                <a:lnTo>
                  <a:pt x="4335" y="1400"/>
                </a:lnTo>
                <a:lnTo>
                  <a:pt x="4353" y="1410"/>
                </a:lnTo>
                <a:lnTo>
                  <a:pt x="4372" y="1421"/>
                </a:lnTo>
                <a:lnTo>
                  <a:pt x="4391" y="1434"/>
                </a:lnTo>
                <a:lnTo>
                  <a:pt x="4408" y="1446"/>
                </a:lnTo>
                <a:lnTo>
                  <a:pt x="4425" y="1460"/>
                </a:lnTo>
                <a:lnTo>
                  <a:pt x="4442" y="1475"/>
                </a:lnTo>
                <a:lnTo>
                  <a:pt x="4457" y="1491"/>
                </a:lnTo>
                <a:lnTo>
                  <a:pt x="4473" y="1507"/>
                </a:lnTo>
                <a:lnTo>
                  <a:pt x="4488" y="1524"/>
                </a:lnTo>
                <a:lnTo>
                  <a:pt x="4502" y="1541"/>
                </a:lnTo>
                <a:lnTo>
                  <a:pt x="4514" y="1560"/>
                </a:lnTo>
                <a:lnTo>
                  <a:pt x="4527" y="1579"/>
                </a:lnTo>
                <a:lnTo>
                  <a:pt x="4538" y="1598"/>
                </a:lnTo>
                <a:lnTo>
                  <a:pt x="4550" y="1619"/>
                </a:lnTo>
                <a:lnTo>
                  <a:pt x="4559" y="1640"/>
                </a:lnTo>
                <a:lnTo>
                  <a:pt x="4568" y="1661"/>
                </a:lnTo>
                <a:lnTo>
                  <a:pt x="4577" y="1683"/>
                </a:lnTo>
                <a:lnTo>
                  <a:pt x="4584" y="1705"/>
                </a:lnTo>
                <a:lnTo>
                  <a:pt x="4591" y="1728"/>
                </a:lnTo>
                <a:lnTo>
                  <a:pt x="4596" y="1752"/>
                </a:lnTo>
                <a:lnTo>
                  <a:pt x="4601" y="1774"/>
                </a:lnTo>
                <a:lnTo>
                  <a:pt x="4604" y="1798"/>
                </a:lnTo>
                <a:lnTo>
                  <a:pt x="4607" y="1824"/>
                </a:lnTo>
                <a:lnTo>
                  <a:pt x="4609" y="1848"/>
                </a:lnTo>
                <a:lnTo>
                  <a:pt x="4609" y="1873"/>
                </a:lnTo>
                <a:lnTo>
                  <a:pt x="4609" y="2052"/>
                </a:lnTo>
                <a:close/>
              </a:path>
            </a:pathLst>
          </a:custGeom>
          <a:noFill/>
          <a:ln w="12700">
            <a:solidFill>
              <a:schemeClr val="bg2">
                <a:lumMod val="25000"/>
              </a:schemeClr>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extLst>
      <p:ext uri="{BB962C8B-B14F-4D97-AF65-F5344CB8AC3E}">
        <p14:creationId xmlns:p14="http://schemas.microsoft.com/office/powerpoint/2010/main" val="70132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By Anthony DELANOIX"/>
          <p:cNvPicPr>
            <a:picLocks noChangeAspect="1" noChangeArrowheads="1"/>
          </p:cNvPicPr>
          <p:nvPr/>
        </p:nvPicPr>
        <p:blipFill rotWithShape="1">
          <a:blip r:embed="rId2">
            <a:extLst>
              <a:ext uri="{28A0092B-C50C-407E-A947-70E740481C1C}">
                <a14:useLocalDpi xmlns:a14="http://schemas.microsoft.com/office/drawing/2010/main" val="0"/>
              </a:ext>
            </a:extLst>
          </a:blip>
          <a:srcRect t="15554"/>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剪去对角的矩形 15"/>
          <p:cNvSpPr/>
          <p:nvPr/>
        </p:nvSpPr>
        <p:spPr>
          <a:xfrm>
            <a:off x="5687510"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文本框 1"/>
          <p:cNvSpPr txBox="1"/>
          <p:nvPr/>
        </p:nvSpPr>
        <p:spPr>
          <a:xfrm>
            <a:off x="2575427" y="2704136"/>
            <a:ext cx="4358773" cy="1446550"/>
          </a:xfrm>
          <a:prstGeom prst="rect">
            <a:avLst/>
          </a:prstGeom>
          <a:noFill/>
        </p:spPr>
        <p:txBody>
          <a:bodyPr wrap="square" rtlCol="0">
            <a:spAutoFit/>
          </a:bodyPr>
          <a:lstStyle/>
          <a:p>
            <a:r>
              <a:rPr lang="en-US" altLang="zh-CN" sz="8800" dirty="0">
                <a:solidFill>
                  <a:schemeClr val="bg1"/>
                </a:solidFill>
                <a:latin typeface="Helvetica" panose="020B0604020202030204" pitchFamily="34" charset="0"/>
              </a:rPr>
              <a:t>THREE</a:t>
            </a:r>
            <a:endParaRPr lang="zh-CN" altLang="en-US" sz="8800" dirty="0">
              <a:solidFill>
                <a:schemeClr val="bg1"/>
              </a:solidFill>
              <a:latin typeface="Helvetica" panose="020B0604020202030204" pitchFamily="34" charset="0"/>
            </a:endParaRPr>
          </a:p>
        </p:txBody>
      </p:sp>
      <p:sp>
        <p:nvSpPr>
          <p:cNvPr id="9" name="文本框 8"/>
          <p:cNvSpPr txBox="1"/>
          <p:nvPr/>
        </p:nvSpPr>
        <p:spPr>
          <a:xfrm>
            <a:off x="6716035" y="3073468"/>
            <a:ext cx="2793591" cy="707886"/>
          </a:xfrm>
          <a:prstGeom prst="rect">
            <a:avLst/>
          </a:prstGeom>
          <a:noFill/>
        </p:spPr>
        <p:txBody>
          <a:bodyPr wrap="square" rtlCol="0">
            <a:spAutoFit/>
          </a:bodyPr>
          <a:lstStyle/>
          <a:p>
            <a:r>
              <a:rPr lang="en-US" altLang="zh-CN" sz="2000" dirty="0">
                <a:solidFill>
                  <a:schemeClr val="bg1"/>
                </a:solidFill>
                <a:latin typeface="Helvetica" panose="020B0604020202030204" pitchFamily="34" charset="0"/>
              </a:rPr>
              <a:t>ADD YOUR TITLE HERE</a:t>
            </a:r>
            <a:endParaRPr lang="zh-CN" altLang="en-US" sz="2000" dirty="0">
              <a:solidFill>
                <a:schemeClr val="bg1"/>
              </a:solidFill>
              <a:latin typeface="Helvetica" panose="020B0604020202030204" pitchFamily="34" charset="0"/>
            </a:endParaRPr>
          </a:p>
        </p:txBody>
      </p:sp>
    </p:spTree>
    <p:extLst>
      <p:ext uri="{BB962C8B-B14F-4D97-AF65-F5344CB8AC3E}">
        <p14:creationId xmlns:p14="http://schemas.microsoft.com/office/powerpoint/2010/main" val="2301168373"/>
      </p:ext>
    </p:extLst>
  </p:cSld>
  <p:clrMapOvr>
    <a:masterClrMapping/>
  </p:clrMapOvr>
</p:sld>
</file>

<file path=ppt/theme/theme1.xml><?xml version="1.0" encoding="utf-8"?>
<a:theme xmlns:a="http://schemas.openxmlformats.org/drawingml/2006/main" name="https://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alpha val="2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813</Words>
  <Application>Microsoft Office PowerPoint</Application>
  <PresentationFormat>宽屏</PresentationFormat>
  <Paragraphs>123</Paragraphs>
  <Slides>18</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Arial</vt:lpstr>
      <vt:lpstr>Broadway</vt:lpstr>
      <vt:lpstr>Calibri</vt:lpstr>
      <vt:lpstr>Calibri Light</vt:lpstr>
      <vt:lpstr>Helvetica</vt:lpstr>
      <vt:lpstr>https://freeppt7.com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https://freeppt7.com; https://www.jpppt.com</dc:creator>
  <cp:lastModifiedBy>之灵 宇</cp:lastModifiedBy>
  <cp:revision>49</cp:revision>
  <dcterms:created xsi:type="dcterms:W3CDTF">2015-12-19T02:13:45Z</dcterms:created>
  <dcterms:modified xsi:type="dcterms:W3CDTF">2019-09-12T07:06:09Z</dcterms:modified>
</cp:coreProperties>
</file>