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9"/>
  </p:notesMasterIdLst>
  <p:handoutMasterIdLst>
    <p:handoutMasterId r:id="rId40"/>
  </p:handoutMasterIdLst>
  <p:sldIdLst>
    <p:sldId id="256" r:id="rId4"/>
    <p:sldId id="261" r:id="rId5"/>
    <p:sldId id="266" r:id="rId6"/>
    <p:sldId id="265" r:id="rId7"/>
    <p:sldId id="269" r:id="rId8"/>
    <p:sldId id="270" r:id="rId9"/>
    <p:sldId id="271" r:id="rId10"/>
    <p:sldId id="276" r:id="rId11"/>
    <p:sldId id="285" r:id="rId12"/>
    <p:sldId id="279" r:id="rId13"/>
    <p:sldId id="272" r:id="rId14"/>
    <p:sldId id="286" r:id="rId15"/>
    <p:sldId id="291" r:id="rId16"/>
    <p:sldId id="280" r:id="rId17"/>
    <p:sldId id="289" r:id="rId18"/>
    <p:sldId id="281" r:id="rId19"/>
    <p:sldId id="293" r:id="rId20"/>
    <p:sldId id="287" r:id="rId21"/>
    <p:sldId id="292" r:id="rId22"/>
    <p:sldId id="290" r:id="rId23"/>
    <p:sldId id="275" r:id="rId24"/>
    <p:sldId id="284" r:id="rId25"/>
    <p:sldId id="278" r:id="rId26"/>
    <p:sldId id="277" r:id="rId27"/>
    <p:sldId id="283" r:id="rId28"/>
    <p:sldId id="282" r:id="rId29"/>
    <p:sldId id="274" r:id="rId30"/>
    <p:sldId id="288" r:id="rId31"/>
    <p:sldId id="273" r:id="rId32"/>
    <p:sldId id="268" r:id="rId33"/>
    <p:sldId id="267" r:id="rId34"/>
    <p:sldId id="262" r:id="rId35"/>
    <p:sldId id="257" r:id="rId36"/>
    <p:sldId id="258" r:id="rId37"/>
    <p:sldId id="295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CA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55</c:v>
                </c:pt>
                <c:pt idx="2">
                  <c:v>35</c:v>
                </c:pt>
                <c:pt idx="3">
                  <c:v>45</c:v>
                </c:pt>
                <c:pt idx="4">
                  <c:v>65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E-46CC-B5B2-EA017C3BCA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44</c:v>
                </c:pt>
                <c:pt idx="2">
                  <c:v>65</c:v>
                </c:pt>
                <c:pt idx="3">
                  <c:v>75</c:v>
                </c:pt>
                <c:pt idx="4">
                  <c:v>25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E-46CC-B5B2-EA017C3BC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25888"/>
        <c:axId val="124981632"/>
      </c:barChart>
      <c:catAx>
        <c:axId val="12432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zh-CN"/>
          </a:p>
        </c:txPr>
        <c:crossAx val="124981632"/>
        <c:crosses val="autoZero"/>
        <c:auto val="1"/>
        <c:lblAlgn val="ctr"/>
        <c:lblOffset val="100"/>
        <c:noMultiLvlLbl val="0"/>
      </c:catAx>
      <c:valAx>
        <c:axId val="12498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243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1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92103261269663E-3"/>
          <c:y val="1.8660187007874016E-2"/>
          <c:w val="0.99032078967387305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84807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925-40FA-B2C7-EA4405A5E7A9}"/>
              </c:ext>
            </c:extLst>
          </c:dPt>
          <c:dPt>
            <c:idx val="1"/>
            <c:bubble3D val="0"/>
            <c:spPr>
              <a:solidFill>
                <a:schemeClr val="accent1"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25-40FA-B2C7-EA4405A5E7A9}"/>
              </c:ext>
            </c:extLst>
          </c:dPt>
          <c:dPt>
            <c:idx val="2"/>
            <c:bubble3D val="0"/>
            <c:spPr>
              <a:solidFill>
                <a:schemeClr val="accent1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925-40FA-B2C7-EA4405A5E7A9}"/>
              </c:ext>
            </c:extLst>
          </c:dPt>
          <c:dPt>
            <c:idx val="3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925-40FA-B2C7-EA4405A5E7A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25-40FA-B2C7-EA4405A5E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alpha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1">
            <a:alpha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1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1">
            <a:alpha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AC4511B-F74F-485B-B101-51103C000A5E}" type="presOf" srcId="{9D67B1F7-C4FF-4E1E-94F4-69209A4E7C47}" destId="{7E617F38-6BB2-4E03-8198-FF7E7F898924}" srcOrd="1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59F21323-57BE-4085-87CC-73CE8A75634B}" type="presOf" srcId="{53563D61-A301-4644-8AE7-FCAFDA9A58AB}" destId="{E6279944-4AC5-4561-B5D0-64EE0E57E695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B0D3C169-FBD4-437B-853B-193B5308B897}" type="presOf" srcId="{9D67B1F7-C4FF-4E1E-94F4-69209A4E7C47}" destId="{753AA43A-5097-42D8-A3EF-20B11215D8F3}" srcOrd="0" destOrd="0" presId="urn:microsoft.com/office/officeart/2005/8/layout/pyramid1"/>
    <dgm:cxn modelId="{447E8F6D-193A-4536-8251-5C84796A0121}" type="presOf" srcId="{E924DC90-2427-4BE5-A522-6ACD4563EB45}" destId="{864F954D-81D4-4546-B08E-448FBA7A18FE}" srcOrd="0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DDD39C98-5ECF-44E1-B7DD-3E6457123F37}" type="presOf" srcId="{85631E1F-364A-4A2A-9989-E896E5049557}" destId="{3CE8FECB-ADC6-4195-8C29-ECF1EEE9F8FA}" srcOrd="0" destOrd="0" presId="urn:microsoft.com/office/officeart/2005/8/layout/pyramid1"/>
    <dgm:cxn modelId="{2007DEAC-AE6C-461D-9B69-9E917034F94D}" type="presOf" srcId="{53563D61-A301-4644-8AE7-FCAFDA9A58AB}" destId="{2E9D1362-172A-4369-8415-6E089FA67356}" srcOrd="1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C613EBB6-A9FA-4C6A-B865-2E10F726C33F}" type="presOf" srcId="{E924DC90-2427-4BE5-A522-6ACD4563EB45}" destId="{A8AE7F33-3372-4D78-96A6-FD2B204E9D9D}" srcOrd="1" destOrd="0" presId="urn:microsoft.com/office/officeart/2005/8/layout/pyramid1"/>
    <dgm:cxn modelId="{907081F1-4C6B-496C-8D2E-55E9C26AA645}" type="presOf" srcId="{28FD3D57-F3BB-4E5E-B091-1500A3C92E81}" destId="{6346E340-6B27-47A2-93A8-AA7F0249167F}" srcOrd="0" destOrd="0" presId="urn:microsoft.com/office/officeart/2005/8/layout/pyramid1"/>
    <dgm:cxn modelId="{D794B3F3-800C-446F-A8CA-966B35FB0534}" type="presOf" srcId="{85631E1F-364A-4A2A-9989-E896E5049557}" destId="{DC549F7C-7B63-4EBA-944C-0C5CAC570546}" srcOrd="1" destOrd="0" presId="urn:microsoft.com/office/officeart/2005/8/layout/pyramid1"/>
    <dgm:cxn modelId="{C530D130-C5C3-4346-8F22-1909AA5188E6}" type="presParOf" srcId="{6346E340-6B27-47A2-93A8-AA7F0249167F}" destId="{8351BCDF-D287-464A-AB10-4261CFFC4E79}" srcOrd="0" destOrd="0" presId="urn:microsoft.com/office/officeart/2005/8/layout/pyramid1"/>
    <dgm:cxn modelId="{D3BC1A5C-AAF5-40AB-8759-632B62F93C97}" type="presParOf" srcId="{8351BCDF-D287-464A-AB10-4261CFFC4E79}" destId="{864F954D-81D4-4546-B08E-448FBA7A18FE}" srcOrd="0" destOrd="0" presId="urn:microsoft.com/office/officeart/2005/8/layout/pyramid1"/>
    <dgm:cxn modelId="{D1453AD8-D29E-48D8-A957-969E6C33F36D}" type="presParOf" srcId="{8351BCDF-D287-464A-AB10-4261CFFC4E79}" destId="{A8AE7F33-3372-4D78-96A6-FD2B204E9D9D}" srcOrd="1" destOrd="0" presId="urn:microsoft.com/office/officeart/2005/8/layout/pyramid1"/>
    <dgm:cxn modelId="{49ECE84B-AA3C-4DC8-B48E-93847D00B322}" type="presParOf" srcId="{6346E340-6B27-47A2-93A8-AA7F0249167F}" destId="{45295FEF-34B7-47B0-80DB-E881F25871A9}" srcOrd="1" destOrd="0" presId="urn:microsoft.com/office/officeart/2005/8/layout/pyramid1"/>
    <dgm:cxn modelId="{95619205-D2BE-4E82-B5E8-90EE19449A3B}" type="presParOf" srcId="{45295FEF-34B7-47B0-80DB-E881F25871A9}" destId="{3CE8FECB-ADC6-4195-8C29-ECF1EEE9F8FA}" srcOrd="0" destOrd="0" presId="urn:microsoft.com/office/officeart/2005/8/layout/pyramid1"/>
    <dgm:cxn modelId="{C06B1CFF-2DDA-46B8-82BA-EFD53048E640}" type="presParOf" srcId="{45295FEF-34B7-47B0-80DB-E881F25871A9}" destId="{DC549F7C-7B63-4EBA-944C-0C5CAC570546}" srcOrd="1" destOrd="0" presId="urn:microsoft.com/office/officeart/2005/8/layout/pyramid1"/>
    <dgm:cxn modelId="{DAB7615F-CF4A-4C39-B46F-15161EA78665}" type="presParOf" srcId="{6346E340-6B27-47A2-93A8-AA7F0249167F}" destId="{BF7100C5-692A-476D-9242-E6DE2BFA407E}" srcOrd="2" destOrd="0" presId="urn:microsoft.com/office/officeart/2005/8/layout/pyramid1"/>
    <dgm:cxn modelId="{426BFE19-D041-4648-8E24-4B31286C59D6}" type="presParOf" srcId="{BF7100C5-692A-476D-9242-E6DE2BFA407E}" destId="{753AA43A-5097-42D8-A3EF-20B11215D8F3}" srcOrd="0" destOrd="0" presId="urn:microsoft.com/office/officeart/2005/8/layout/pyramid1"/>
    <dgm:cxn modelId="{1A6339FF-3492-4255-9411-FC467F8C2BF2}" type="presParOf" srcId="{BF7100C5-692A-476D-9242-E6DE2BFA407E}" destId="{7E617F38-6BB2-4E03-8198-FF7E7F898924}" srcOrd="1" destOrd="0" presId="urn:microsoft.com/office/officeart/2005/8/layout/pyramid1"/>
    <dgm:cxn modelId="{0B431559-F9E8-48E6-9FBE-6C6CB5C0F60B}" type="presParOf" srcId="{6346E340-6B27-47A2-93A8-AA7F0249167F}" destId="{29C42FD2-6503-4F77-8487-9B33E0527141}" srcOrd="3" destOrd="0" presId="urn:microsoft.com/office/officeart/2005/8/layout/pyramid1"/>
    <dgm:cxn modelId="{E7CC3BB0-310F-4A1F-8A1E-F10ADCCBAED6}" type="presParOf" srcId="{29C42FD2-6503-4F77-8487-9B33E0527141}" destId="{E6279944-4AC5-4561-B5D0-64EE0E57E695}" srcOrd="0" destOrd="0" presId="urn:microsoft.com/office/officeart/2005/8/layout/pyramid1"/>
    <dgm:cxn modelId="{DF586419-EB32-4258-B43E-CAEBFD6FBF42}" type="presParOf" srcId="{29C42FD2-6503-4F77-8487-9B33E0527141}" destId="{2E9D1362-172A-4369-8415-6E089FA67356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178886" y="0"/>
          <a:ext cx="1069922" cy="931108"/>
        </a:xfrm>
        <a:prstGeom prst="trapezoid">
          <a:avLst>
            <a:gd name="adj" fmla="val 58298"/>
          </a:avLst>
        </a:prstGeom>
        <a:solidFill>
          <a:schemeClr val="accent1">
            <a:alpha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78886" y="0"/>
        <a:ext cx="1069922" cy="931108"/>
      </dsp:txXfrm>
    </dsp:sp>
    <dsp:sp modelId="{3CE8FECB-ADC6-4195-8C29-ECF1EEE9F8FA}">
      <dsp:nvSpPr>
        <dsp:cNvPr id="0" name=""/>
        <dsp:cNvSpPr/>
      </dsp:nvSpPr>
      <dsp:spPr>
        <a:xfrm>
          <a:off x="780684" y="931108"/>
          <a:ext cx="1866326" cy="669558"/>
        </a:xfrm>
        <a:prstGeom prst="trapezoid">
          <a:avLst>
            <a:gd name="adj" fmla="val 58298"/>
          </a:avLst>
        </a:prstGeom>
        <a:solidFill>
          <a:schemeClr val="accent1">
            <a:alpha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07291" y="931108"/>
        <a:ext cx="1213112" cy="669558"/>
      </dsp:txXfrm>
    </dsp:sp>
    <dsp:sp modelId="{753AA43A-5097-42D8-A3EF-20B11215D8F3}">
      <dsp:nvSpPr>
        <dsp:cNvPr id="0" name=""/>
        <dsp:cNvSpPr/>
      </dsp:nvSpPr>
      <dsp:spPr>
        <a:xfrm>
          <a:off x="390342" y="1600667"/>
          <a:ext cx="2647010" cy="669558"/>
        </a:xfrm>
        <a:prstGeom prst="trapezoid">
          <a:avLst>
            <a:gd name="adj" fmla="val 58298"/>
          </a:avLst>
        </a:prstGeom>
        <a:solidFill>
          <a:schemeClr val="accent1">
            <a:alpha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853568" y="1600667"/>
        <a:ext cx="1720557" cy="669558"/>
      </dsp:txXfrm>
    </dsp:sp>
    <dsp:sp modelId="{E6279944-4AC5-4561-B5D0-64EE0E57E695}">
      <dsp:nvSpPr>
        <dsp:cNvPr id="0" name=""/>
        <dsp:cNvSpPr/>
      </dsp:nvSpPr>
      <dsp:spPr>
        <a:xfrm>
          <a:off x="0" y="2270226"/>
          <a:ext cx="3427695" cy="669558"/>
        </a:xfrm>
        <a:prstGeom prst="trapezoid">
          <a:avLst>
            <a:gd name="adj" fmla="val 58298"/>
          </a:avLst>
        </a:prstGeom>
        <a:solidFill>
          <a:schemeClr val="accent1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99846" y="2270226"/>
        <a:ext cx="2228001" cy="66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F127-ECAA-4760-ACEA-FAD63A3FB4DC}" type="datetimeFigureOut">
              <a:rPr lang="ko-KR" altLang="en-US" smtClean="0"/>
              <a:t>2019-09-13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25A6-399E-4519-876C-F022D27B71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88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243F-38FD-4C77-9249-0B541C6C526A}" type="datetimeFigureOut">
              <a:rPr lang="ko-KR" altLang="en-US" smtClean="0"/>
              <a:t>2019-09-13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3FD51-CB7D-4F20-9C67-E553E8D12E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0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3FD51-CB7D-4F20-9C67-E553E8D12E8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97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412" y="1773084"/>
            <a:ext cx="4176612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1412" y="2925212"/>
            <a:ext cx="417661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18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751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99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427547"/>
            <a:ext cx="3528311" cy="4288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90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435524"/>
            <a:ext cx="3042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3000" y="1435524"/>
            <a:ext cx="3051000" cy="22802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40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90452" y="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48104" y="2571750"/>
            <a:ext cx="2160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059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7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6464" y="2181230"/>
            <a:ext cx="49675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6464" y="2734434"/>
            <a:ext cx="49675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01760" y="1673746"/>
            <a:ext cx="1878152" cy="1872208"/>
            <a:chOff x="1547664" y="1563638"/>
            <a:chExt cx="1878152" cy="1872208"/>
          </a:xfrm>
        </p:grpSpPr>
        <p:pic>
          <p:nvPicPr>
            <p:cNvPr id="5" name="Picture 3" descr="E:\002-KIMS BUSINESS\007-02-Fullslidesppt-Contents\20161228\01-abs\section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563638"/>
              <a:ext cx="187815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858556" y="1793198"/>
              <a:ext cx="1385096" cy="1385096"/>
            </a:xfrm>
            <a:prstGeom prst="ellipse">
              <a:avLst/>
            </a:prstGeom>
            <a:solidFill>
              <a:srgbClr val="EFE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15816" y="915566"/>
            <a:ext cx="3312368" cy="3312368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668" y="2689478"/>
            <a:ext cx="331236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52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088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824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15520" y="2113414"/>
            <a:ext cx="3312368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15520" y="2689478"/>
            <a:ext cx="33126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74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0432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3568" y="1455606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42784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01216" y="1365606"/>
            <a:ext cx="180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82000" y="1275606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62" r:id="rId6"/>
    <p:sldLayoutId id="214748365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ppt7.com/" TargetMode="Externa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ppt7.com/" TargetMode="Externa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ppt7.co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611560" y="4844068"/>
            <a:ext cx="8532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https://freeppt7.com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26749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264" y="1743750"/>
            <a:ext cx="138272" cy="1656000"/>
            <a:chOff x="0" y="1995686"/>
            <a:chExt cx="173576" cy="1368152"/>
          </a:xfrm>
        </p:grpSpPr>
        <p:sp>
          <p:nvSpPr>
            <p:cNvPr id="6" name="Rectangle 5"/>
            <p:cNvSpPr/>
            <p:nvPr/>
          </p:nvSpPr>
          <p:spPr>
            <a:xfrm>
              <a:off x="0" y="1995686"/>
              <a:ext cx="89756" cy="1368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" y="1995686"/>
              <a:ext cx="89756" cy="136815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882674" y="1230807"/>
            <a:ext cx="1368152" cy="1368152"/>
          </a:xfrm>
          <a:prstGeom prst="ellipse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179673" y="1230807"/>
            <a:ext cx="1368152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580273" y="1230807"/>
            <a:ext cx="1368152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882674" y="3291830"/>
            <a:ext cx="1368152" cy="1368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031169" y="2756646"/>
            <a:ext cx="1368152" cy="13681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739581" y="2756646"/>
            <a:ext cx="1368152" cy="136815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977085" y="1325218"/>
            <a:ext cx="1179331" cy="11793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>
            <a:off x="4324434" y="2714697"/>
            <a:ext cx="484632" cy="489204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19505" y="1600727"/>
            <a:ext cx="1288487" cy="875162"/>
            <a:chOff x="563360" y="3161496"/>
            <a:chExt cx="1904800" cy="875162"/>
          </a:xfrm>
        </p:grpSpPr>
        <p:sp>
          <p:nvSpPr>
            <p:cNvPr id="15" name="TextBox 14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0105" y="1600727"/>
            <a:ext cx="1288487" cy="875162"/>
            <a:chOff x="563360" y="3161496"/>
            <a:chExt cx="1904800" cy="875162"/>
          </a:xfrm>
        </p:grpSpPr>
        <p:sp>
          <p:nvSpPr>
            <p:cNvPr id="19" name="TextBox 18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2506" y="3612115"/>
            <a:ext cx="1288487" cy="875162"/>
            <a:chOff x="563360" y="3161496"/>
            <a:chExt cx="1904800" cy="875162"/>
          </a:xfrm>
        </p:grpSpPr>
        <p:sp>
          <p:nvSpPr>
            <p:cNvPr id="22" name="TextBox 21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71001" y="3118184"/>
            <a:ext cx="1288487" cy="875162"/>
            <a:chOff x="563360" y="3161496"/>
            <a:chExt cx="1904800" cy="875162"/>
          </a:xfrm>
        </p:grpSpPr>
        <p:sp>
          <p:nvSpPr>
            <p:cNvPr id="25" name="TextBox 24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9413" y="3118184"/>
            <a:ext cx="1288487" cy="875162"/>
            <a:chOff x="563360" y="3161496"/>
            <a:chExt cx="1904800" cy="875162"/>
          </a:xfrm>
        </p:grpSpPr>
        <p:sp>
          <p:nvSpPr>
            <p:cNvPr id="28" name="TextBox 27"/>
            <p:cNvSpPr txBox="1"/>
            <p:nvPr/>
          </p:nvSpPr>
          <p:spPr>
            <a:xfrm>
              <a:off x="563360" y="3390327"/>
              <a:ext cx="190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3360" y="3161496"/>
              <a:ext cx="19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Block Arc 14"/>
          <p:cNvSpPr/>
          <p:nvPr/>
        </p:nvSpPr>
        <p:spPr>
          <a:xfrm rot="16200000">
            <a:off x="4132292" y="1471436"/>
            <a:ext cx="886319" cy="88689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984807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 rot="2700000">
            <a:off x="3296054" y="2445256"/>
            <a:ext cx="484632" cy="48920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Up Arrow 31"/>
          <p:cNvSpPr/>
          <p:nvPr/>
        </p:nvSpPr>
        <p:spPr>
          <a:xfrm rot="18900000">
            <a:off x="5311136" y="2445256"/>
            <a:ext cx="484632" cy="489204"/>
          </a:xfrm>
          <a:prstGeom prst="up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Up Arrow 32"/>
          <p:cNvSpPr/>
          <p:nvPr/>
        </p:nvSpPr>
        <p:spPr>
          <a:xfrm rot="16200000">
            <a:off x="5673233" y="1670282"/>
            <a:ext cx="484632" cy="489204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972933" y="1670281"/>
            <a:ext cx="484632" cy="489204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12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749" y="1881808"/>
            <a:ext cx="2494144" cy="598631"/>
          </a:xfrm>
          <a:custGeom>
            <a:avLst/>
            <a:gdLst>
              <a:gd name="connsiteX0" fmla="*/ 2880000 w 2880000"/>
              <a:gd name="connsiteY0" fmla="*/ 33341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2880000 w 2880000"/>
              <a:gd name="connsiteY3" fmla="*/ 33341 h 720000"/>
              <a:gd name="connsiteX4" fmla="*/ 0 w 2880000"/>
              <a:gd name="connsiteY4" fmla="*/ 0 h 720000"/>
              <a:gd name="connsiteX5" fmla="*/ 2609503 w 2880000"/>
              <a:gd name="connsiteY5" fmla="*/ 0 h 720000"/>
              <a:gd name="connsiteX6" fmla="*/ 2288575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2573933 w 2880000"/>
              <a:gd name="connsiteY0" fmla="*/ 720000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0 w 2880000"/>
              <a:gd name="connsiteY3" fmla="*/ 0 h 720000"/>
              <a:gd name="connsiteX4" fmla="*/ 2609503 w 2880000"/>
              <a:gd name="connsiteY4" fmla="*/ 0 h 720000"/>
              <a:gd name="connsiteX5" fmla="*/ 2288575 w 2880000"/>
              <a:gd name="connsiteY5" fmla="*/ 720000 h 720000"/>
              <a:gd name="connsiteX6" fmla="*/ 0 w 2880000"/>
              <a:gd name="connsiteY6" fmla="*/ 720000 h 720000"/>
              <a:gd name="connsiteX7" fmla="*/ 0 w 2880000"/>
              <a:gd name="connsiteY7" fmla="*/ 0 h 720000"/>
              <a:gd name="connsiteX0" fmla="*/ 0 w 2609503"/>
              <a:gd name="connsiteY0" fmla="*/ 0 h 720000"/>
              <a:gd name="connsiteX1" fmla="*/ 2609503 w 2609503"/>
              <a:gd name="connsiteY1" fmla="*/ 0 h 720000"/>
              <a:gd name="connsiteX2" fmla="*/ 2288575 w 2609503"/>
              <a:gd name="connsiteY2" fmla="*/ 720000 h 720000"/>
              <a:gd name="connsiteX3" fmla="*/ 0 w 2609503"/>
              <a:gd name="connsiteY3" fmla="*/ 720000 h 720000"/>
              <a:gd name="connsiteX4" fmla="*/ 0 w 2609503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03" h="720000">
                <a:moveTo>
                  <a:pt x="0" y="0"/>
                </a:moveTo>
                <a:lnTo>
                  <a:pt x="2609503" y="0"/>
                </a:lnTo>
                <a:lnTo>
                  <a:pt x="2288575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59671" y="2715323"/>
            <a:ext cx="2752683" cy="598631"/>
          </a:xfrm>
          <a:custGeom>
            <a:avLst/>
            <a:gdLst/>
            <a:ahLst/>
            <a:cxnLst/>
            <a:rect l="l" t="t" r="r" b="b"/>
            <a:pathLst>
              <a:path w="2880000" h="720000">
                <a:moveTo>
                  <a:pt x="2880000" y="646331"/>
                </a:moveTo>
                <a:lnTo>
                  <a:pt x="2880000" y="720000"/>
                </a:lnTo>
                <a:lnTo>
                  <a:pt x="2847163" y="720000"/>
                </a:lnTo>
                <a:close/>
                <a:moveTo>
                  <a:pt x="0" y="0"/>
                </a:moveTo>
                <a:lnTo>
                  <a:pt x="2880000" y="0"/>
                </a:lnTo>
                <a:lnTo>
                  <a:pt x="2880000" y="6131"/>
                </a:lnTo>
                <a:lnTo>
                  <a:pt x="2561805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547728" y="2170974"/>
            <a:ext cx="2441739" cy="598631"/>
          </a:xfrm>
          <a:custGeom>
            <a:avLst/>
            <a:gdLst>
              <a:gd name="connsiteX0" fmla="*/ 2561751 w 2880000"/>
              <a:gd name="connsiteY0" fmla="*/ 720000 h 720000"/>
              <a:gd name="connsiteX1" fmla="*/ 2880000 w 2880000"/>
              <a:gd name="connsiteY1" fmla="*/ 720000 h 720000"/>
              <a:gd name="connsiteX2" fmla="*/ 2561751 w 2880000"/>
              <a:gd name="connsiteY2" fmla="*/ 720000 h 720000"/>
              <a:gd name="connsiteX3" fmla="*/ 363574 w 2880000"/>
              <a:gd name="connsiteY3" fmla="*/ 0 h 720000"/>
              <a:gd name="connsiteX4" fmla="*/ 2597321 w 2880000"/>
              <a:gd name="connsiteY4" fmla="*/ 0 h 720000"/>
              <a:gd name="connsiteX5" fmla="*/ 2276393 w 2880000"/>
              <a:gd name="connsiteY5" fmla="*/ 720000 h 720000"/>
              <a:gd name="connsiteX6" fmla="*/ 42647 w 2880000"/>
              <a:gd name="connsiteY6" fmla="*/ 720000 h 720000"/>
              <a:gd name="connsiteX7" fmla="*/ 363574 w 2880000"/>
              <a:gd name="connsiteY7" fmla="*/ 0 h 720000"/>
              <a:gd name="connsiteX8" fmla="*/ 0 w 2880000"/>
              <a:gd name="connsiteY8" fmla="*/ 0 h 720000"/>
              <a:gd name="connsiteX9" fmla="*/ 78216 w 2880000"/>
              <a:gd name="connsiteY9" fmla="*/ 0 h 720000"/>
              <a:gd name="connsiteX10" fmla="*/ 0 w 2880000"/>
              <a:gd name="connsiteY10" fmla="*/ 175478 h 720000"/>
              <a:gd name="connsiteX11" fmla="*/ 0 w 2880000"/>
              <a:gd name="connsiteY11" fmla="*/ 0 h 720000"/>
              <a:gd name="connsiteX0" fmla="*/ 2561751 w 2880000"/>
              <a:gd name="connsiteY0" fmla="*/ 720000 h 724527"/>
              <a:gd name="connsiteX1" fmla="*/ 2880000 w 2880000"/>
              <a:gd name="connsiteY1" fmla="*/ 724527 h 724527"/>
              <a:gd name="connsiteX2" fmla="*/ 2561751 w 2880000"/>
              <a:gd name="connsiteY2" fmla="*/ 720000 h 724527"/>
              <a:gd name="connsiteX3" fmla="*/ 363574 w 2880000"/>
              <a:gd name="connsiteY3" fmla="*/ 0 h 724527"/>
              <a:gd name="connsiteX4" fmla="*/ 2597321 w 2880000"/>
              <a:gd name="connsiteY4" fmla="*/ 0 h 724527"/>
              <a:gd name="connsiteX5" fmla="*/ 2276393 w 2880000"/>
              <a:gd name="connsiteY5" fmla="*/ 720000 h 724527"/>
              <a:gd name="connsiteX6" fmla="*/ 42647 w 2880000"/>
              <a:gd name="connsiteY6" fmla="*/ 720000 h 724527"/>
              <a:gd name="connsiteX7" fmla="*/ 363574 w 2880000"/>
              <a:gd name="connsiteY7" fmla="*/ 0 h 724527"/>
              <a:gd name="connsiteX8" fmla="*/ 0 w 2880000"/>
              <a:gd name="connsiteY8" fmla="*/ 0 h 724527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78216 w 2597321"/>
              <a:gd name="connsiteY6" fmla="*/ 0 h 720000"/>
              <a:gd name="connsiteX7" fmla="*/ 0 w 2597321"/>
              <a:gd name="connsiteY7" fmla="*/ 175478 h 720000"/>
              <a:gd name="connsiteX8" fmla="*/ 0 w 2597321"/>
              <a:gd name="connsiteY8" fmla="*/ 0 h 720000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3120630" y="3004489"/>
            <a:ext cx="2441740" cy="598631"/>
          </a:xfrm>
          <a:custGeom>
            <a:avLst/>
            <a:gdLst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12" fmla="*/ 0 w 2880000"/>
              <a:gd name="connsiteY12" fmla="*/ 0 h 720000"/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72000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0" fmla="*/ 2564124 w 2564124"/>
              <a:gd name="connsiteY0" fmla="*/ 619001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2564124 w 2564124"/>
              <a:gd name="connsiteY3" fmla="*/ 619001 h 720000"/>
              <a:gd name="connsiteX4" fmla="*/ 320928 w 2564124"/>
              <a:gd name="connsiteY4" fmla="*/ 0 h 720000"/>
              <a:gd name="connsiteX5" fmla="*/ 2554675 w 2564124"/>
              <a:gd name="connsiteY5" fmla="*/ 0 h 720000"/>
              <a:gd name="connsiteX6" fmla="*/ 2233747 w 2564124"/>
              <a:gd name="connsiteY6" fmla="*/ 720000 h 720000"/>
              <a:gd name="connsiteX7" fmla="*/ 0 w 2564124"/>
              <a:gd name="connsiteY7" fmla="*/ 720000 h 720000"/>
              <a:gd name="connsiteX8" fmla="*/ 320928 w 2564124"/>
              <a:gd name="connsiteY8" fmla="*/ 0 h 720000"/>
              <a:gd name="connsiteX0" fmla="*/ 2519105 w 2564124"/>
              <a:gd name="connsiteY0" fmla="*/ 720000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320928 w 2564124"/>
              <a:gd name="connsiteY3" fmla="*/ 0 h 720000"/>
              <a:gd name="connsiteX4" fmla="*/ 2554675 w 2564124"/>
              <a:gd name="connsiteY4" fmla="*/ 0 h 720000"/>
              <a:gd name="connsiteX5" fmla="*/ 2233747 w 2564124"/>
              <a:gd name="connsiteY5" fmla="*/ 720000 h 720000"/>
              <a:gd name="connsiteX6" fmla="*/ 0 w 2564124"/>
              <a:gd name="connsiteY6" fmla="*/ 720000 h 720000"/>
              <a:gd name="connsiteX7" fmla="*/ 320928 w 2564124"/>
              <a:gd name="connsiteY7" fmla="*/ 0 h 720000"/>
              <a:gd name="connsiteX0" fmla="*/ 320928 w 2554675"/>
              <a:gd name="connsiteY0" fmla="*/ 0 h 720000"/>
              <a:gd name="connsiteX1" fmla="*/ 2554675 w 2554675"/>
              <a:gd name="connsiteY1" fmla="*/ 0 h 720000"/>
              <a:gd name="connsiteX2" fmla="*/ 2233747 w 2554675"/>
              <a:gd name="connsiteY2" fmla="*/ 720000 h 720000"/>
              <a:gd name="connsiteX3" fmla="*/ 0 w 2554675"/>
              <a:gd name="connsiteY3" fmla="*/ 720000 h 720000"/>
              <a:gd name="connsiteX4" fmla="*/ 320928 w 255467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5" h="720000">
                <a:moveTo>
                  <a:pt x="320928" y="0"/>
                </a:moveTo>
                <a:lnTo>
                  <a:pt x="2554675" y="0"/>
                </a:lnTo>
                <a:lnTo>
                  <a:pt x="2233747" y="720000"/>
                </a:lnTo>
                <a:lnTo>
                  <a:pt x="0" y="720000"/>
                </a:lnTo>
                <a:lnTo>
                  <a:pt x="3209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5807301" y="2467396"/>
            <a:ext cx="2723565" cy="598631"/>
          </a:xfrm>
          <a:custGeom>
            <a:avLst/>
            <a:gdLst>
              <a:gd name="connsiteX0" fmla="*/ 35139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0 w 2880000"/>
              <a:gd name="connsiteY6" fmla="*/ 148148 h 720000"/>
              <a:gd name="connsiteX7" fmla="*/ 0 w 2880000"/>
              <a:gd name="connsiteY7" fmla="*/ 0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91440 w 2880000"/>
              <a:gd name="connsiteY6" fmla="*/ 239588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0" fmla="*/ 320927 w 2849535"/>
              <a:gd name="connsiteY0" fmla="*/ 0 h 720000"/>
              <a:gd name="connsiteX1" fmla="*/ 2849535 w 2849535"/>
              <a:gd name="connsiteY1" fmla="*/ 0 h 720000"/>
              <a:gd name="connsiteX2" fmla="*/ 2849535 w 2849535"/>
              <a:gd name="connsiteY2" fmla="*/ 720000 h 720000"/>
              <a:gd name="connsiteX3" fmla="*/ 0 w 2849535"/>
              <a:gd name="connsiteY3" fmla="*/ 720000 h 720000"/>
              <a:gd name="connsiteX4" fmla="*/ 320927 w 284953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35" h="720000">
                <a:moveTo>
                  <a:pt x="320927" y="0"/>
                </a:moveTo>
                <a:lnTo>
                  <a:pt x="2849535" y="0"/>
                </a:lnTo>
                <a:lnTo>
                  <a:pt x="284953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5380205" y="3293654"/>
            <a:ext cx="2462414" cy="598631"/>
          </a:xfrm>
          <a:custGeom>
            <a:avLst/>
            <a:gdLst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72000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0" fmla="*/ 320927 w 2576305"/>
              <a:gd name="connsiteY0" fmla="*/ 0 h 720000"/>
              <a:gd name="connsiteX1" fmla="*/ 2576305 w 2576305"/>
              <a:gd name="connsiteY1" fmla="*/ 0 h 720000"/>
              <a:gd name="connsiteX2" fmla="*/ 2576305 w 2576305"/>
              <a:gd name="connsiteY2" fmla="*/ 720000 h 720000"/>
              <a:gd name="connsiteX3" fmla="*/ 0 w 2576305"/>
              <a:gd name="connsiteY3" fmla="*/ 720000 h 720000"/>
              <a:gd name="connsiteX4" fmla="*/ 320927 w 257630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05" h="720000">
                <a:moveTo>
                  <a:pt x="320927" y="0"/>
                </a:moveTo>
                <a:lnTo>
                  <a:pt x="2576305" y="0"/>
                </a:lnTo>
                <a:lnTo>
                  <a:pt x="257630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2968747" y="2054161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/>
          <p:cNvSpPr/>
          <p:nvPr/>
        </p:nvSpPr>
        <p:spPr>
          <a:xfrm rot="8100000">
            <a:off x="5374724" y="232364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4960345" y="309107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2535547" y="2888254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7992879" y="2614663"/>
            <a:ext cx="301576" cy="3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7331594" y="344303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577505" y="2042624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6749" y="2331790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660" y="2628212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9327" y="3454470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892" y="3165305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5309" y="2876139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3280" y="3982293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320" y="3686310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360" y="3390327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4784" y="1932590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207" y="1628709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629" y="1324828"/>
            <a:ext cx="19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788024" y="411510"/>
            <a:ext cx="331236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16233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25697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B93737-D7F3-4BC5-A9AC-F2202919248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8358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37360267"/>
              </p:ext>
            </p:extLst>
          </p:nvPr>
        </p:nvGraphicFramePr>
        <p:xfrm>
          <a:off x="611560" y="1239719"/>
          <a:ext cx="4680520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721167" y="1299908"/>
            <a:ext cx="29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721167" y="4252236"/>
            <a:ext cx="295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42262" y="1471130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262" y="1926306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2262" y="2381482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2262" y="2836658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2262" y="3291834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2262" y="3747010"/>
            <a:ext cx="315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5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3019529" y="1768077"/>
            <a:ext cx="2304803" cy="2138490"/>
          </a:xfrm>
          <a:custGeom>
            <a:avLst/>
            <a:gdLst/>
            <a:ahLst/>
            <a:cxnLst/>
            <a:rect l="l" t="t" r="r" b="b"/>
            <a:pathLst>
              <a:path w="2304803" h="2138490">
                <a:moveTo>
                  <a:pt x="1072580" y="5"/>
                </a:moveTo>
                <a:cubicBezTo>
                  <a:pt x="1658910" y="1821"/>
                  <a:pt x="2133817" y="475300"/>
                  <a:pt x="2138097" y="1060533"/>
                </a:cubicBezTo>
                <a:lnTo>
                  <a:pt x="2304803" y="1060533"/>
                </a:lnTo>
                <a:lnTo>
                  <a:pt x="2012522" y="1564465"/>
                </a:lnTo>
                <a:lnTo>
                  <a:pt x="1720241" y="1060533"/>
                </a:lnTo>
                <a:lnTo>
                  <a:pt x="1881750" y="1060533"/>
                </a:lnTo>
                <a:cubicBezTo>
                  <a:pt x="1877467" y="616568"/>
                  <a:pt x="1516849" y="257728"/>
                  <a:pt x="1071785" y="256350"/>
                </a:cubicBezTo>
                <a:cubicBezTo>
                  <a:pt x="623805" y="254963"/>
                  <a:pt x="259136" y="616261"/>
                  <a:pt x="256361" y="1064234"/>
                </a:cubicBezTo>
                <a:cubicBezTo>
                  <a:pt x="253587" y="1512207"/>
                  <a:pt x="613753" y="1877994"/>
                  <a:pt x="1061716" y="1882156"/>
                </a:cubicBezTo>
                <a:cubicBezTo>
                  <a:pt x="1060922" y="1967601"/>
                  <a:pt x="1060129" y="2053045"/>
                  <a:pt x="1059335" y="2138490"/>
                </a:cubicBezTo>
                <a:cubicBezTo>
                  <a:pt x="470113" y="2133016"/>
                  <a:pt x="-3629" y="1651882"/>
                  <a:pt x="21" y="1062646"/>
                </a:cubicBezTo>
                <a:cubicBezTo>
                  <a:pt x="3670" y="473410"/>
                  <a:pt x="483335" y="-1819"/>
                  <a:pt x="1072580" y="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3811619" y="1768123"/>
            <a:ext cx="2304803" cy="2138490"/>
          </a:xfrm>
          <a:custGeom>
            <a:avLst/>
            <a:gdLst/>
            <a:ahLst/>
            <a:cxnLst/>
            <a:rect l="l" t="t" r="r" b="b"/>
            <a:pathLst>
              <a:path w="2304803" h="2138490">
                <a:moveTo>
                  <a:pt x="1059335" y="2138490"/>
                </a:moveTo>
                <a:cubicBezTo>
                  <a:pt x="470113" y="2133016"/>
                  <a:pt x="-3629" y="1651882"/>
                  <a:pt x="21" y="1062646"/>
                </a:cubicBezTo>
                <a:cubicBezTo>
                  <a:pt x="3670" y="473410"/>
                  <a:pt x="483335" y="-1819"/>
                  <a:pt x="1072580" y="5"/>
                </a:cubicBezTo>
                <a:cubicBezTo>
                  <a:pt x="1658910" y="1821"/>
                  <a:pt x="2133817" y="475300"/>
                  <a:pt x="2138097" y="1060533"/>
                </a:cubicBezTo>
                <a:lnTo>
                  <a:pt x="2304803" y="1060533"/>
                </a:lnTo>
                <a:lnTo>
                  <a:pt x="2012522" y="1564465"/>
                </a:lnTo>
                <a:lnTo>
                  <a:pt x="1720241" y="1060533"/>
                </a:lnTo>
                <a:lnTo>
                  <a:pt x="1881750" y="1060533"/>
                </a:lnTo>
                <a:cubicBezTo>
                  <a:pt x="1877467" y="616568"/>
                  <a:pt x="1516849" y="257728"/>
                  <a:pt x="1071785" y="256350"/>
                </a:cubicBezTo>
                <a:cubicBezTo>
                  <a:pt x="623805" y="254963"/>
                  <a:pt x="259136" y="616261"/>
                  <a:pt x="256361" y="1064234"/>
                </a:cubicBezTo>
                <a:cubicBezTo>
                  <a:pt x="253587" y="1512207"/>
                  <a:pt x="613753" y="1877994"/>
                  <a:pt x="1061716" y="1882156"/>
                </a:cubicBezTo>
                <a:cubicBezTo>
                  <a:pt x="1060922" y="1967601"/>
                  <a:pt x="1060129" y="2053045"/>
                  <a:pt x="1059335" y="213849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9756" y="2313310"/>
            <a:ext cx="2232248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04448" y="2207322"/>
            <a:ext cx="108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2313310"/>
            <a:ext cx="2232248" cy="1048024"/>
            <a:chOff x="803640" y="3362835"/>
            <a:chExt cx="2059657" cy="1048024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72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3644" y="1091835"/>
            <a:ext cx="585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86B2329-BD51-4FE2-A457-4A3DD1BA456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5204BD8-9A04-4FFE-9F00-647D070F17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D4263CD-A7A3-467B-8AA0-12545FE53B6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583799D-A366-4BA1-B2FA-438C6F460DA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580025D9-4647-4C93-BDEB-ACE60EAC18B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78399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80778" y="2089907"/>
            <a:ext cx="2542916" cy="2354051"/>
            <a:chOff x="3280778" y="1453274"/>
            <a:chExt cx="2542916" cy="2354051"/>
          </a:xfrm>
        </p:grpSpPr>
        <p:grpSp>
          <p:nvGrpSpPr>
            <p:cNvPr id="6" name="Group 5"/>
            <p:cNvGrpSpPr/>
            <p:nvPr/>
          </p:nvGrpSpPr>
          <p:grpSpPr>
            <a:xfrm>
              <a:off x="3857098" y="1453274"/>
              <a:ext cx="1368152" cy="1368152"/>
              <a:chOff x="3887924" y="1455228"/>
              <a:chExt cx="1368152" cy="1368152"/>
            </a:xfrm>
          </p:grpSpPr>
          <p:sp>
            <p:nvSpPr>
              <p:cNvPr id="4" name="Block Arc 3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86663"/>
                  <a:gd name="adj2" fmla="val 3420276"/>
                  <a:gd name="adj3" fmla="val 157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6992705">
              <a:off x="4455542" y="2439173"/>
              <a:ext cx="1368152" cy="1368152"/>
              <a:chOff x="3887924" y="1455228"/>
              <a:chExt cx="1368152" cy="1368152"/>
            </a:xfrm>
          </p:grpSpPr>
          <p:sp>
            <p:nvSpPr>
              <p:cNvPr id="12" name="Block Arc 11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86663"/>
                  <a:gd name="adj2" fmla="val 3420276"/>
                  <a:gd name="adj3" fmla="val 157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4792705">
              <a:off x="3280778" y="2420453"/>
              <a:ext cx="1368152" cy="1368152"/>
              <a:chOff x="3887924" y="1455228"/>
              <a:chExt cx="1368152" cy="1368152"/>
            </a:xfrm>
          </p:grpSpPr>
          <p:sp>
            <p:nvSpPr>
              <p:cNvPr id="15" name="Block Arc 14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30231"/>
                  <a:gd name="adj2" fmla="val 3346390"/>
                  <a:gd name="adj3" fmla="val 177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271159" y="1204336"/>
            <a:ext cx="2592288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84168" y="3291830"/>
            <a:ext cx="2592288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7544" y="3291830"/>
            <a:ext cx="2592288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8" name="Block Arc 14"/>
          <p:cNvSpPr/>
          <p:nvPr/>
        </p:nvSpPr>
        <p:spPr>
          <a:xfrm rot="16200000">
            <a:off x="4371160" y="2607167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Rectangle 16"/>
          <p:cNvSpPr/>
          <p:nvPr/>
        </p:nvSpPr>
        <p:spPr>
          <a:xfrm rot="2700000">
            <a:off x="3851200" y="3547148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4945646" y="3614777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4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910"/>
              </p:ext>
            </p:extLst>
          </p:nvPr>
        </p:nvGraphicFramePr>
        <p:xfrm>
          <a:off x="755576" y="1949680"/>
          <a:ext cx="4080690" cy="25915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98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755576" y="1203598"/>
            <a:ext cx="4104456" cy="698376"/>
          </a:xfrm>
          <a:prstGeom prst="triangle">
            <a:avLst>
              <a:gd name="adj" fmla="val 50081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21907" y="150908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423" y="1887357"/>
            <a:ext cx="3172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2" name="Trapezoid 13"/>
          <p:cNvSpPr/>
          <p:nvPr/>
        </p:nvSpPr>
        <p:spPr>
          <a:xfrm>
            <a:off x="5719598" y="1302311"/>
            <a:ext cx="608532" cy="51455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8"/>
          <p:cNvSpPr/>
          <p:nvPr/>
        </p:nvSpPr>
        <p:spPr>
          <a:xfrm>
            <a:off x="6816702" y="1291500"/>
            <a:ext cx="657718" cy="5225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4" name="Rounded Rectangle 7"/>
          <p:cNvSpPr/>
          <p:nvPr/>
        </p:nvSpPr>
        <p:spPr>
          <a:xfrm>
            <a:off x="8028384" y="1289239"/>
            <a:ext cx="303271" cy="52483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3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9294" y="3996008"/>
            <a:ext cx="5525412" cy="772859"/>
            <a:chOff x="803640" y="3268668"/>
            <a:chExt cx="2059657" cy="772859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26866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Portfolio  Presentation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6B5FB24-FC07-4E13-A007-882CAF33F0A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1EE48CF-B555-43C8-B28A-93637A33E3A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3BF1299-9ED6-476B-A928-A4435B10141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20371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2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704727"/>
              </p:ext>
            </p:extLst>
          </p:nvPr>
        </p:nvGraphicFramePr>
        <p:xfrm>
          <a:off x="2842250" y="1389195"/>
          <a:ext cx="3427695" cy="293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Block Arc 14"/>
          <p:cNvSpPr/>
          <p:nvPr/>
        </p:nvSpPr>
        <p:spPr>
          <a:xfrm rot="16200000">
            <a:off x="4439105" y="1854823"/>
            <a:ext cx="265789" cy="2594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4463025" y="2565257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4442258" y="3219822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4480559" y="3827891"/>
            <a:ext cx="197710" cy="3761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03848" y="16921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7798" y="235999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1747" y="302781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30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369563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44897" y="1601774"/>
            <a:ext cx="2415047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10238" y="2280466"/>
            <a:ext cx="2415047" cy="678692"/>
            <a:chOff x="803640" y="3362835"/>
            <a:chExt cx="2059657" cy="678692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75579" y="2959158"/>
            <a:ext cx="2415047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40919" y="3637850"/>
            <a:ext cx="2415047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39552" y="1415554"/>
            <a:ext cx="2019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55088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79712" y="339502"/>
            <a:ext cx="716428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95736" y="1347614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2195736" y="2472241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95736" y="3596868"/>
            <a:ext cx="6120680" cy="46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Oval 3"/>
          <p:cNvSpPr/>
          <p:nvPr/>
        </p:nvSpPr>
        <p:spPr>
          <a:xfrm>
            <a:off x="2246881" y="1401594"/>
            <a:ext cx="360040" cy="3600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46881" y="252358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46881" y="3650848"/>
            <a:ext cx="360040" cy="360040"/>
          </a:xfrm>
          <a:prstGeom prst="ellipse">
            <a:avLst/>
          </a:prstGeom>
          <a:solidFill>
            <a:srgbClr val="EFE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2536964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1411583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808" y="3661591"/>
            <a:ext cx="4851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1601" y="1426971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1601" y="2552353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1601" y="3676980"/>
            <a:ext cx="410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655235" y="1844189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55235" y="2149109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667811" y="2965692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2667811" y="3270612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658286" y="4083918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58286" y="4388838"/>
            <a:ext cx="5040560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C7D78B67-9DAF-4363-8E29-BE01BE9ED010}"/>
              </a:ext>
            </a:extLst>
          </p:cNvPr>
          <p:cNvGrpSpPr/>
          <p:nvPr/>
        </p:nvGrpSpPr>
        <p:grpSpPr>
          <a:xfrm>
            <a:off x="2748648" y="2024327"/>
            <a:ext cx="3538688" cy="2064415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id="{FEDA46B9-D055-4F34-B361-F6ED3BFAFE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9">
              <a:extLst>
                <a:ext uri="{FF2B5EF4-FFF2-40B4-BE49-F238E27FC236}">
                  <a16:creationId xmlns:a16="http://schemas.microsoft.com/office/drawing/2014/main" id="{A41BDBF5-BFC3-4E82-9302-C720D839C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0">
              <a:extLst>
                <a:ext uri="{FF2B5EF4-FFF2-40B4-BE49-F238E27FC236}">
                  <a16:creationId xmlns:a16="http://schemas.microsoft.com/office/drawing/2014/main" id="{5110C4DD-FBA4-4AF6-82C9-3D461E4E5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">
              <a:extLst>
                <a:ext uri="{FF2B5EF4-FFF2-40B4-BE49-F238E27FC236}">
                  <a16:creationId xmlns:a16="http://schemas.microsoft.com/office/drawing/2014/main" id="{773B3FA4-F35F-498F-A3D6-67A98C56E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237" y="4083918"/>
            <a:ext cx="57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5007" y="1324397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2957" y="132439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32439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44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47913"/>
              </p:ext>
            </p:extLst>
          </p:nvPr>
        </p:nvGraphicFramePr>
        <p:xfrm>
          <a:off x="944903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9"/>
          <p:cNvSpPr/>
          <p:nvPr/>
        </p:nvSpPr>
        <p:spPr>
          <a:xfrm>
            <a:off x="1525358" y="1810930"/>
            <a:ext cx="316229" cy="296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58552"/>
              </p:ext>
            </p:extLst>
          </p:nvPr>
        </p:nvGraphicFramePr>
        <p:xfrm>
          <a:off x="2819506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11388"/>
              </p:ext>
            </p:extLst>
          </p:nvPr>
        </p:nvGraphicFramePr>
        <p:xfrm>
          <a:off x="4694109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29493"/>
              </p:ext>
            </p:extLst>
          </p:nvPr>
        </p:nvGraphicFramePr>
        <p:xfrm>
          <a:off x="6568712" y="1306962"/>
          <a:ext cx="1632331" cy="324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5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</a:t>
                      </a:r>
                      <a:endParaRPr lang="en-US" altLang="ko-KR" sz="12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$50.50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36"/>
          <p:cNvSpPr/>
          <p:nvPr/>
        </p:nvSpPr>
        <p:spPr>
          <a:xfrm>
            <a:off x="3501484" y="1819512"/>
            <a:ext cx="301152" cy="25174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27"/>
          <p:cNvSpPr/>
          <p:nvPr/>
        </p:nvSpPr>
        <p:spPr>
          <a:xfrm>
            <a:off x="5349390" y="1833642"/>
            <a:ext cx="326237" cy="25059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7308528" y="1727058"/>
            <a:ext cx="197710" cy="37615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83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577982" y="2646679"/>
            <a:ext cx="485364" cy="485364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796540" y="177106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6"/>
          <p:cNvSpPr/>
          <p:nvPr/>
        </p:nvSpPr>
        <p:spPr>
          <a:xfrm rot="2700000">
            <a:off x="2947684" y="18496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2687821" y="2743058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796540" y="352229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9"/>
          <p:cNvSpPr/>
          <p:nvPr/>
        </p:nvSpPr>
        <p:spPr>
          <a:xfrm>
            <a:off x="2918398" y="36518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966795" y="2650934"/>
            <a:ext cx="485364" cy="485364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718518" y="17753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5869662" y="1853894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arallelogram 15"/>
          <p:cNvSpPr/>
          <p:nvPr/>
        </p:nvSpPr>
        <p:spPr>
          <a:xfrm rot="16200000">
            <a:off x="6076634" y="2747313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718518" y="352654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9"/>
          <p:cNvSpPr/>
          <p:nvPr/>
        </p:nvSpPr>
        <p:spPr>
          <a:xfrm>
            <a:off x="5840376" y="3656125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300192" y="1678658"/>
            <a:ext cx="240631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66806" y="2554270"/>
            <a:ext cx="2397682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0192" y="3429882"/>
            <a:ext cx="2397682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7177" y="1677855"/>
            <a:ext cx="2406310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202" y="2553467"/>
            <a:ext cx="2397682" cy="678692"/>
            <a:chOff x="803640" y="3362835"/>
            <a:chExt cx="2059657" cy="678692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177" y="3429079"/>
            <a:ext cx="2397682" cy="678692"/>
            <a:chOff x="803640" y="3362835"/>
            <a:chExt cx="2059657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B90A494-4BC5-4641-95A4-9DBEFFDED15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085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1560" y="2279829"/>
            <a:ext cx="3902572" cy="807472"/>
            <a:chOff x="443691" y="2179277"/>
            <a:chExt cx="3902572" cy="807472"/>
          </a:xfrm>
          <a:solidFill>
            <a:schemeClr val="accent3">
              <a:alpha val="7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443691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4611893" y="2286104"/>
            <a:ext cx="3894197" cy="807472"/>
            <a:chOff x="452066" y="2179277"/>
            <a:chExt cx="3894197" cy="807472"/>
          </a:xfrm>
          <a:solidFill>
            <a:schemeClr val="accent3">
              <a:alpha val="7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52066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ounded Rectangle 24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25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3947124" y="3181893"/>
            <a:ext cx="1482198" cy="807472"/>
            <a:chOff x="2864065" y="2179277"/>
            <a:chExt cx="1482198" cy="807472"/>
          </a:xfrm>
          <a:solidFill>
            <a:schemeClr val="accent1">
              <a:alpha val="7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2864065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8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ounded Rectangle 29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 flipH="1">
            <a:off x="3704640" y="1612969"/>
            <a:ext cx="1482196" cy="807472"/>
            <a:chOff x="2864067" y="2179277"/>
            <a:chExt cx="1482196" cy="807472"/>
          </a:xfrm>
          <a:solidFill>
            <a:schemeClr val="accent1">
              <a:alpha val="7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864067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ounded Rectangle 32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ounded Rectangle 33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137" y="1432319"/>
            <a:ext cx="3158071" cy="1131480"/>
            <a:chOff x="803640" y="3362835"/>
            <a:chExt cx="2059657" cy="1131480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18712" y="1432319"/>
            <a:ext cx="3158071" cy="1131480"/>
            <a:chOff x="803640" y="3362835"/>
            <a:chExt cx="2059657" cy="1131480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8137" y="3152560"/>
            <a:ext cx="3158071" cy="1131480"/>
            <a:chOff x="803640" y="3362835"/>
            <a:chExt cx="2059657" cy="1131480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18712" y="3152560"/>
            <a:ext cx="3158071" cy="1131480"/>
            <a:chOff x="803640" y="3362835"/>
            <a:chExt cx="2059657" cy="1131480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66331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5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80395" y="1724740"/>
            <a:ext cx="5583211" cy="1680486"/>
            <a:chOff x="1996256" y="1395320"/>
            <a:chExt cx="5136228" cy="1545949"/>
          </a:xfrm>
        </p:grpSpPr>
        <p:grpSp>
          <p:nvGrpSpPr>
            <p:cNvPr id="5" name="Group 4"/>
            <p:cNvGrpSpPr/>
            <p:nvPr/>
          </p:nvGrpSpPr>
          <p:grpSpPr>
            <a:xfrm>
              <a:off x="1996256" y="1933157"/>
              <a:ext cx="1169410" cy="1008112"/>
              <a:chOff x="1489010" y="1923678"/>
              <a:chExt cx="1169410" cy="1008112"/>
            </a:xfrm>
          </p:grpSpPr>
          <p:sp>
            <p:nvSpPr>
              <p:cNvPr id="4" name="Hexagon 3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Hexagon 5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87960" y="1395320"/>
              <a:ext cx="1169410" cy="1008112"/>
              <a:chOff x="1489010" y="1923678"/>
              <a:chExt cx="1169410" cy="1008112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79664" y="1933157"/>
              <a:ext cx="1169410" cy="1008112"/>
              <a:chOff x="1489010" y="1923678"/>
              <a:chExt cx="1169410" cy="1008112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Hexagon 12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71368" y="1395320"/>
              <a:ext cx="1169410" cy="1008112"/>
              <a:chOff x="1489010" y="1923678"/>
              <a:chExt cx="1169410" cy="1008112"/>
            </a:xfrm>
          </p:grpSpPr>
          <p:sp>
            <p:nvSpPr>
              <p:cNvPr id="15" name="Hexagon 14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Hexagon 15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963074" y="1933157"/>
              <a:ext cx="1169410" cy="1008112"/>
              <a:chOff x="1489010" y="1923678"/>
              <a:chExt cx="1169410" cy="1008112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1489010" y="1923678"/>
                <a:ext cx="1169410" cy="1008112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1580657" y="2012163"/>
                <a:ext cx="986117" cy="85010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1" name="Rectangle 36"/>
          <p:cNvSpPr/>
          <p:nvPr/>
        </p:nvSpPr>
        <p:spPr>
          <a:xfrm>
            <a:off x="2264102" y="2730342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6"/>
          <p:cNvSpPr/>
          <p:nvPr/>
        </p:nvSpPr>
        <p:spPr>
          <a:xfrm rot="8100000">
            <a:off x="4425360" y="2720967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6666087" y="265487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3329458" y="2182998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7"/>
          <p:cNvSpPr/>
          <p:nvPr/>
        </p:nvSpPr>
        <p:spPr>
          <a:xfrm>
            <a:off x="5500069" y="213575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11560" y="3549242"/>
            <a:ext cx="2337670" cy="678692"/>
            <a:chOff x="803640" y="3362835"/>
            <a:chExt cx="2059657" cy="678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94771" y="3549242"/>
            <a:ext cx="2337670" cy="678692"/>
            <a:chOff x="803640" y="3362835"/>
            <a:chExt cx="2059657" cy="678692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03165" y="3549242"/>
            <a:ext cx="2337670" cy="678692"/>
            <a:chOff x="803640" y="3362835"/>
            <a:chExt cx="2059657" cy="678692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1560" y="1347614"/>
            <a:ext cx="2337670" cy="678692"/>
            <a:chOff x="803640" y="3362835"/>
            <a:chExt cx="2059657" cy="678692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4771" y="1347614"/>
            <a:ext cx="2337670" cy="678692"/>
            <a:chOff x="803640" y="3362835"/>
            <a:chExt cx="2059657" cy="678692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7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64049" y="2689154"/>
            <a:ext cx="4176464" cy="762148"/>
            <a:chOff x="803640" y="3362835"/>
            <a:chExt cx="2059657" cy="76214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663318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64049" y="1419622"/>
            <a:ext cx="4176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4049" y="1699703"/>
            <a:ext cx="438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Get a modern PowerPoint  Presentation that is beautifully designed.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31119" y="3585499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224942" y="358549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/>
          <p:cNvSpPr/>
          <p:nvPr/>
        </p:nvSpPr>
        <p:spPr>
          <a:xfrm rot="2700000">
            <a:off x="5376086" y="3664072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Parallelogram 15"/>
          <p:cNvSpPr/>
          <p:nvPr/>
        </p:nvSpPr>
        <p:spPr>
          <a:xfrm rot="16200000">
            <a:off x="6540958" y="3684382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995095" y="4241849"/>
            <a:ext cx="94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7295" y="3585499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9"/>
          <p:cNvSpPr/>
          <p:nvPr/>
        </p:nvSpPr>
        <p:spPr>
          <a:xfrm>
            <a:off x="7759153" y="3715078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201272" y="4241849"/>
            <a:ext cx="94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7449" y="4241849"/>
            <a:ext cx="945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E25C307-76C6-4708-B43D-D21516BAC9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50506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677" y="3157869"/>
            <a:ext cx="1711655" cy="1985631"/>
            <a:chOff x="1494677" y="3157869"/>
            <a:chExt cx="1711655" cy="1985631"/>
          </a:xfrm>
          <a:solidFill>
            <a:schemeClr val="accent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6" name="Isosceles Triangle 6"/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Isosceles Triangle 8"/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Isosceles Triangle 2"/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476760" y="1491629"/>
            <a:ext cx="1872208" cy="1872208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987629" y="1851475"/>
            <a:ext cx="1224331" cy="1224331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2771800" y="2931790"/>
            <a:ext cx="936105" cy="936105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2854972" y="3019027"/>
            <a:ext cx="762000" cy="76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3068522" y="1938080"/>
            <a:ext cx="1057094" cy="10570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683568" y="2419007"/>
            <a:ext cx="1088847" cy="1088847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75123" y="2023009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7870" y="316900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7242" y="217125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051" y="1961933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9441" y="1810174"/>
            <a:ext cx="293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9991" y="116384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57414" y="30514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424106" y="305142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6357414" y="3922906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424106" y="3922906"/>
            <a:ext cx="485364" cy="48536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6479272" y="4052486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16"/>
          <p:cNvSpPr/>
          <p:nvPr/>
        </p:nvSpPr>
        <p:spPr>
          <a:xfrm rot="2700000">
            <a:off x="4575869" y="3129993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Parallelogram 15"/>
          <p:cNvSpPr/>
          <p:nvPr/>
        </p:nvSpPr>
        <p:spPr>
          <a:xfrm rot="16200000">
            <a:off x="6467253" y="3150305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 Same Side Corner Rectangle 6"/>
          <p:cNvSpPr>
            <a:spLocks noChangeAspect="1"/>
          </p:cNvSpPr>
          <p:nvPr/>
        </p:nvSpPr>
        <p:spPr>
          <a:xfrm rot="2700000">
            <a:off x="4614667" y="4001281"/>
            <a:ext cx="81966" cy="328614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967104" y="2865013"/>
            <a:ext cx="1390310" cy="858180"/>
            <a:chOff x="2113657" y="4283314"/>
            <a:chExt cx="3647460" cy="858180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98114" y="2865013"/>
            <a:ext cx="1390310" cy="858180"/>
            <a:chOff x="2113657" y="4283314"/>
            <a:chExt cx="3647460" cy="858180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67104" y="3736498"/>
            <a:ext cx="1390310" cy="858180"/>
            <a:chOff x="2113657" y="4283314"/>
            <a:chExt cx="3647460" cy="858180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98114" y="3736498"/>
            <a:ext cx="1390310" cy="858180"/>
            <a:chOff x="2113657" y="4283314"/>
            <a:chExt cx="3647460" cy="858180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770790" y="250165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05439" y="267104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7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>
            <a:stCxn id="13" idx="3"/>
          </p:cNvCxnSpPr>
          <p:nvPr/>
        </p:nvCxnSpPr>
        <p:spPr>
          <a:xfrm>
            <a:off x="3365201" y="1430606"/>
            <a:ext cx="872438" cy="277048"/>
          </a:xfrm>
          <a:prstGeom prst="bentConnector3">
            <a:avLst>
              <a:gd name="adj1" fmla="val 101038"/>
            </a:avLst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28" name="Elbow Connector 22527"/>
          <p:cNvCxnSpPr>
            <a:stCxn id="10" idx="1"/>
          </p:cNvCxnSpPr>
          <p:nvPr/>
        </p:nvCxnSpPr>
        <p:spPr>
          <a:xfrm rot="10800000" flipV="1">
            <a:off x="5364090" y="1430606"/>
            <a:ext cx="370058" cy="563958"/>
          </a:xfrm>
          <a:prstGeom prst="bentConnector2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2" name="Elbow Connector 22531"/>
          <p:cNvCxnSpPr>
            <a:stCxn id="20" idx="3"/>
            <a:endCxn id="4" idx="1"/>
          </p:cNvCxnSpPr>
          <p:nvPr/>
        </p:nvCxnSpPr>
        <p:spPr>
          <a:xfrm flipV="1">
            <a:off x="3036569" y="2859088"/>
            <a:ext cx="294080" cy="782910"/>
          </a:xfrm>
          <a:prstGeom prst="bentConnector3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5" name="Elbow Connector 22534"/>
          <p:cNvCxnSpPr>
            <a:stCxn id="4" idx="2"/>
            <a:endCxn id="19" idx="1"/>
          </p:cNvCxnSpPr>
          <p:nvPr/>
        </p:nvCxnSpPr>
        <p:spPr>
          <a:xfrm rot="5400000" flipH="1" flipV="1">
            <a:off x="5075033" y="3086701"/>
            <a:ext cx="558905" cy="1564973"/>
          </a:xfrm>
          <a:prstGeom prst="bentConnector4">
            <a:avLst>
              <a:gd name="adj1" fmla="val -40901"/>
              <a:gd name="adj2" fmla="val 73910"/>
            </a:avLst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79524313"/>
              </p:ext>
            </p:extLst>
          </p:nvPr>
        </p:nvGraphicFramePr>
        <p:xfrm>
          <a:off x="3330649" y="1569536"/>
          <a:ext cx="2482702" cy="25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92957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148" y="1276717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718" y="1276717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973" y="3435846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086" y="3488109"/>
            <a:ext cx="253948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Block Arc 14"/>
          <p:cNvSpPr/>
          <p:nvPr/>
        </p:nvSpPr>
        <p:spPr>
          <a:xfrm rot="16200000">
            <a:off x="4237857" y="2524728"/>
            <a:ext cx="668286" cy="6687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5718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7085" y="3805517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35324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36973" y="3743623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27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163850" y="2885393"/>
            <a:ext cx="296823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96243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896" y="44183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353166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4128" y="301105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CF966B-12FD-4251-9628-FB132B3FF65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61AB0AD-5D0C-4667-9B28-D6C8D692E01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734233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7585" y="123478"/>
            <a:ext cx="2592288" cy="1512168"/>
          </a:xfrm>
        </p:spPr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7585" y="1635646"/>
            <a:ext cx="1584176" cy="504056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586" y="2931790"/>
            <a:ext cx="1345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0"/>
            <a:ext cx="273630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3474574" y="1195090"/>
            <a:ext cx="2194851" cy="31450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6212037" y="911547"/>
            <a:ext cx="624015" cy="624015"/>
            <a:chOff x="5364088" y="2787774"/>
            <a:chExt cx="914400" cy="914400"/>
          </a:xfrm>
          <a:solidFill>
            <a:schemeClr val="bg1"/>
          </a:solidFill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Block Arc 14"/>
          <p:cNvSpPr/>
          <p:nvPr/>
        </p:nvSpPr>
        <p:spPr>
          <a:xfrm rot="16200000">
            <a:off x="6392949" y="1101750"/>
            <a:ext cx="259314" cy="2594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12037" y="2249141"/>
            <a:ext cx="624015" cy="624015"/>
            <a:chOff x="5364088" y="2787774"/>
            <a:chExt cx="914400" cy="914400"/>
          </a:xfrm>
          <a:solidFill>
            <a:schemeClr val="bg1"/>
          </a:solidFill>
        </p:grpSpPr>
        <p:sp>
          <p:nvSpPr>
            <p:cNvPr id="14" name="Oval 1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2037" y="3607939"/>
            <a:ext cx="624015" cy="624015"/>
            <a:chOff x="5364088" y="2787774"/>
            <a:chExt cx="914400" cy="914400"/>
          </a:xfrm>
          <a:solidFill>
            <a:schemeClr val="bg1"/>
          </a:solidFill>
        </p:grpSpPr>
        <p:sp>
          <p:nvSpPr>
            <p:cNvPr id="17" name="Oval 16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04370" y="699542"/>
            <a:ext cx="1872208" cy="1048024"/>
            <a:chOff x="803640" y="3362835"/>
            <a:chExt cx="2059657" cy="104802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36"/>
          <p:cNvSpPr/>
          <p:nvPr/>
        </p:nvSpPr>
        <p:spPr>
          <a:xfrm>
            <a:off x="6403369" y="2454608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27"/>
          <p:cNvSpPr/>
          <p:nvPr/>
        </p:nvSpPr>
        <p:spPr>
          <a:xfrm>
            <a:off x="6390213" y="3801513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04370" y="2037136"/>
            <a:ext cx="1872208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04370" y="3395934"/>
            <a:ext cx="1872208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94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2457814" y="2198212"/>
            <a:ext cx="890050" cy="71833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86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Columns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4055" y="1203598"/>
            <a:ext cx="2215898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079060" y="1203598"/>
            <a:ext cx="3525387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124" y="1203598"/>
            <a:ext cx="540000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5668" y="1203598"/>
            <a:ext cx="540000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2837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1" y="12805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0162" y="1707654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8064" y="1707654"/>
            <a:ext cx="3456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122210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984807"/>
                </a:solidFill>
              </a:rPr>
              <a:t>Columns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4055" y="1203598"/>
            <a:ext cx="2215898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092266" y="1203598"/>
            <a:ext cx="3525387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58799" y="1203597"/>
            <a:ext cx="533164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880" y="1203597"/>
            <a:ext cx="533164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283709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1" y="128054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0162" y="170765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zing. Get a modern PowerPoint  Presentation that is beautifully designed.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1707654"/>
            <a:ext cx="3456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4055" y="2859782"/>
            <a:ext cx="2215898" cy="4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092266" y="2859782"/>
            <a:ext cx="3525387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358799" y="2859781"/>
            <a:ext cx="533164" cy="46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1880" y="2859781"/>
            <a:ext cx="533164" cy="46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3278" y="293989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4927" y="293672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3368" y="336383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1270" y="3363838"/>
            <a:ext cx="3456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890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81F227-B4DE-4818-96DF-BB4E9621005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79CA49-CC1E-48F5-BDDF-76C47C5EB07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0C3E86-9421-44B7-B89C-E1B7B484832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CF98B1-7EBA-43E7-B792-3E51852664D5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B5728748-DD28-4019-9770-A67F8830510F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id="{36DA5961-3DB6-4F4B-B907-EC8DE4E912B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id="{35B959BC-94E8-44D5-80D4-A51A0622F79B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id="{4B14E4A3-D4C2-4E10-8564-8ECCAE0AF82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id="{4F0C8138-9B5A-48BA-A78E-C19AA109126D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id="{D38318EE-4884-48A9-965B-CBA12D09A83A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id="{CBC8FF0F-0B50-4C8B-B753-8973AB3CFFEE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id="{801ABCAA-CF5E-4215-8992-C1C17E9C33A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054F05C7-437B-4E5E-8773-508EF569800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id="{35C67C88-B52F-4776-824C-96F97E5C4CC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id="{5B5D758C-8D94-4DB6-A32A-773D47E90164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5C2DBA4A-84C2-454E-934A-95A76B80AE9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06285853-FA50-416C-BA8A-DA2B9507EF3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068A0291-69F2-498F-A0C1-2F72B9FBBAB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E8A947B3-554E-425B-877B-E4E0A8F9953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id="{46808C1D-099F-4861-86F9-FD275F1AF52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id="{FAA883C5-278A-4A54-AC8B-C3CFA91BE0FE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060350B9-AB34-417D-A42A-6CF7F174E987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id="{71325EF2-1FF9-46A8-A120-7B9802D1E7C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4A36AE82-21F2-4C37-97BA-77135B2D805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E1ECE11F-9CD7-41AC-8DD8-42253E68812D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id="{20F75902-CC4A-407C-97F8-D9FFFB7828E5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id="{651B01FE-FBCA-4319-977B-70936A0664E7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id="{B72A96D8-5B30-48F4-8B63-39CC4E338A6E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id="{E6A494DE-AA50-4A11-938E-A756CAE64C0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id="{040BAB72-2312-468D-9CBC-C38626D5E99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id="{AB238353-782D-47FA-8460-8CE32AC534AF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id="{17470D29-DADB-44D0-909D-FBEAE443D486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id="{4CE386A7-D62A-4278-B80F-7F4998757C5C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8003FD86-70F6-4918-B2C0-190EC713ACD6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0246C634-9251-4A66-9DB7-F1780A37308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id="{4A6D72B0-6B87-4805-809B-45F2B696C4BC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26C497EE-FA2E-421D-8BB1-CDF0D79D053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id="{C75429AD-CD0A-48DA-ACCD-DC72559DCCFE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id="{D190E7B2-D998-4C18-9251-91F38883AF3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id="{74522063-BC6F-444C-82A5-A909AE6C859D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92DA76E-4110-4C96-A4D2-CBF548038DD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id="{0B435098-CAB1-4BF4-8C45-7C45A0A0FC88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id="{7986F51A-A4AF-4337-890C-D85016BC68A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id="{35EBD456-4AE0-4BBB-914F-9DA461BE95C3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id="{6E7C8C1D-16C9-487A-8DCD-4DA138D0A971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id="{2AC57A0A-7022-4F6D-B6B7-48DECCE7ECB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id="{0749219F-DCC0-4C1C-BED2-200D2BFD78C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2246687E-BAE1-4EDB-BE1B-89FCB0BCBC37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id="{C91195F6-8709-4596-A0F1-2BF158782AFC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580DA0A1-CB42-4D4C-8C7E-63EFD63ED816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42D8B421-E5F4-4BE6-92F3-79A672F0A50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id="{E1627C29-CFE7-4A01-AF63-CB2B6503F62F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id="{63ED46E6-9EA5-4068-BF04-3AA22282D864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id="{9E49BAC5-A782-44AC-A1ED-BB034261F1C6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02403335-391D-4306-953A-090E1F04FE16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E86700-4BB6-4C05-89D3-E20CC645505A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DA4A9C-0B16-49E2-A231-AEA227FD67E0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41D853F-441A-41DE-B786-01AE22F5ECF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Isosceles Triangle 68">
            <a:extLst>
              <a:ext uri="{FF2B5EF4-FFF2-40B4-BE49-F238E27FC236}">
                <a16:creationId xmlns:a16="http://schemas.microsoft.com/office/drawing/2014/main" id="{B0C17136-6EA5-4DFE-9166-803F14BED5A4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8E909F6F-BE31-4B88-A85C-C9F6D9DB20EE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DE9688BD-15D6-4EAE-9FE7-8B7D6E8FF667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Donut 8">
            <a:extLst>
              <a:ext uri="{FF2B5EF4-FFF2-40B4-BE49-F238E27FC236}">
                <a16:creationId xmlns:a16="http://schemas.microsoft.com/office/drawing/2014/main" id="{45CEDB3C-061C-46B2-9F4A-D62E06B6A499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193C9E61-EFE3-4A2D-82C6-7ADC018A5EF5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Oval 7">
            <a:extLst>
              <a:ext uri="{FF2B5EF4-FFF2-40B4-BE49-F238E27FC236}">
                <a16:creationId xmlns:a16="http://schemas.microsoft.com/office/drawing/2014/main" id="{2033CDC8-B5E9-4C44-8F47-1B7EBB3999FE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Freeform 20">
            <a:extLst>
              <a:ext uri="{FF2B5EF4-FFF2-40B4-BE49-F238E27FC236}">
                <a16:creationId xmlns:a16="http://schemas.microsoft.com/office/drawing/2014/main" id="{78B19501-F2F8-41C1-83D1-B4BC4D0D84A0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ed Rectangle 25">
            <a:extLst>
              <a:ext uri="{FF2B5EF4-FFF2-40B4-BE49-F238E27FC236}">
                <a16:creationId xmlns:a16="http://schemas.microsoft.com/office/drawing/2014/main" id="{8C65BB47-0364-4F5F-9295-03CE1963A0BA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Block Arc 41">
            <a:extLst>
              <a:ext uri="{FF2B5EF4-FFF2-40B4-BE49-F238E27FC236}">
                <a16:creationId xmlns:a16="http://schemas.microsoft.com/office/drawing/2014/main" id="{7B4264F8-5265-4708-B85F-5C62A357A856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8" name="Round Same Side Corner Rectangle 11">
            <a:extLst>
              <a:ext uri="{FF2B5EF4-FFF2-40B4-BE49-F238E27FC236}">
                <a16:creationId xmlns:a16="http://schemas.microsoft.com/office/drawing/2014/main" id="{4D302BFB-45E6-4D1C-9CC3-C3B4AAE1EB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Donut 39">
            <a:extLst>
              <a:ext uri="{FF2B5EF4-FFF2-40B4-BE49-F238E27FC236}">
                <a16:creationId xmlns:a16="http://schemas.microsoft.com/office/drawing/2014/main" id="{D2FC6727-1F0E-4636-89A6-33E9E994CE25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C39A0C33-5F28-4B2D-8D97-C571597E51F8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4BF694B2-9797-465C-AA9E-A2FA6BB2CC8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A7948F75-09DA-43A6-B3EC-649026B897C0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E554CE3F-D454-4EB6-9038-3DFC656AC94E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Chord 15">
            <a:extLst>
              <a:ext uri="{FF2B5EF4-FFF2-40B4-BE49-F238E27FC236}">
                <a16:creationId xmlns:a16="http://schemas.microsoft.com/office/drawing/2014/main" id="{D88C23E4-FDF3-4CCB-BDD5-FD7681D6C5D1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ectangle 16">
            <a:extLst>
              <a:ext uri="{FF2B5EF4-FFF2-40B4-BE49-F238E27FC236}">
                <a16:creationId xmlns:a16="http://schemas.microsoft.com/office/drawing/2014/main" id="{094299D7-A3BF-4473-8903-34908E1FAD5A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id="{CD3C17FE-2B17-4968-AD92-54055DF381C7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6">
            <a:extLst>
              <a:ext uri="{FF2B5EF4-FFF2-40B4-BE49-F238E27FC236}">
                <a16:creationId xmlns:a16="http://schemas.microsoft.com/office/drawing/2014/main" id="{483E6547-D463-4CB5-86CB-DC9A29AB1ED0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ounded Rectangle 6">
            <a:extLst>
              <a:ext uri="{FF2B5EF4-FFF2-40B4-BE49-F238E27FC236}">
                <a16:creationId xmlns:a16="http://schemas.microsoft.com/office/drawing/2014/main" id="{97505779-84BA-4522-9BA7-FC4A51B79C16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6">
            <a:extLst>
              <a:ext uri="{FF2B5EF4-FFF2-40B4-BE49-F238E27FC236}">
                <a16:creationId xmlns:a16="http://schemas.microsoft.com/office/drawing/2014/main" id="{3996A3F0-EA31-4AAB-ACED-1A5B14F3E47B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Teardrop 6">
            <a:extLst>
              <a:ext uri="{FF2B5EF4-FFF2-40B4-BE49-F238E27FC236}">
                <a16:creationId xmlns:a16="http://schemas.microsoft.com/office/drawing/2014/main" id="{81C7705B-F55D-432B-B39F-5643950623C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Donut 24">
            <a:extLst>
              <a:ext uri="{FF2B5EF4-FFF2-40B4-BE49-F238E27FC236}">
                <a16:creationId xmlns:a16="http://schemas.microsoft.com/office/drawing/2014/main" id="{D7F9DAD9-2F6D-4AF8-B0E1-5F3FD9ED0072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2" name="Chord 38">
            <a:extLst>
              <a:ext uri="{FF2B5EF4-FFF2-40B4-BE49-F238E27FC236}">
                <a16:creationId xmlns:a16="http://schemas.microsoft.com/office/drawing/2014/main" id="{FBAB5EFE-C98B-43C2-B850-CA71B0502E66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Heart 38">
            <a:extLst>
              <a:ext uri="{FF2B5EF4-FFF2-40B4-BE49-F238E27FC236}">
                <a16:creationId xmlns:a16="http://schemas.microsoft.com/office/drawing/2014/main" id="{5DCCA368-FBF9-42CA-8A4C-796403A61C48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Round Same Side Corner Rectangle 19">
            <a:extLst>
              <a:ext uri="{FF2B5EF4-FFF2-40B4-BE49-F238E27FC236}">
                <a16:creationId xmlns:a16="http://schemas.microsoft.com/office/drawing/2014/main" id="{7057CC23-18E2-4959-AC73-32DAEF1D6B9F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23">
            <a:extLst>
              <a:ext uri="{FF2B5EF4-FFF2-40B4-BE49-F238E27FC236}">
                <a16:creationId xmlns:a16="http://schemas.microsoft.com/office/drawing/2014/main" id="{F0007593-38A9-43C4-B02F-063F338BE0A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Oval 31">
            <a:extLst>
              <a:ext uri="{FF2B5EF4-FFF2-40B4-BE49-F238E27FC236}">
                <a16:creationId xmlns:a16="http://schemas.microsoft.com/office/drawing/2014/main" id="{295F46B0-0B65-484C-AC46-3237D902A8D6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Rectangle 23">
            <a:extLst>
              <a:ext uri="{FF2B5EF4-FFF2-40B4-BE49-F238E27FC236}">
                <a16:creationId xmlns:a16="http://schemas.microsoft.com/office/drawing/2014/main" id="{72FF36F2-869E-47AC-9305-AE1394028AC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Oval 31">
            <a:extLst>
              <a:ext uri="{FF2B5EF4-FFF2-40B4-BE49-F238E27FC236}">
                <a16:creationId xmlns:a16="http://schemas.microsoft.com/office/drawing/2014/main" id="{3195335D-A8F6-4A84-AF0A-72B4C8AAD420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ardrop 17">
            <a:extLst>
              <a:ext uri="{FF2B5EF4-FFF2-40B4-BE49-F238E27FC236}">
                <a16:creationId xmlns:a16="http://schemas.microsoft.com/office/drawing/2014/main" id="{1A7446C4-191D-4762-A202-2E2A5609BD1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Rectangle 23">
            <a:extLst>
              <a:ext uri="{FF2B5EF4-FFF2-40B4-BE49-F238E27FC236}">
                <a16:creationId xmlns:a16="http://schemas.microsoft.com/office/drawing/2014/main" id="{748E45A1-68B9-4652-9380-8A673CDA1106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Round Same Side Corner Rectangle 8">
            <a:extLst>
              <a:ext uri="{FF2B5EF4-FFF2-40B4-BE49-F238E27FC236}">
                <a16:creationId xmlns:a16="http://schemas.microsoft.com/office/drawing/2014/main" id="{119AC5CF-C49F-4681-A5FA-BDA65CF4059D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Round Same Side Corner Rectangle 20">
            <a:extLst>
              <a:ext uri="{FF2B5EF4-FFF2-40B4-BE49-F238E27FC236}">
                <a16:creationId xmlns:a16="http://schemas.microsoft.com/office/drawing/2014/main" id="{FD8764B6-135C-4686-96E6-2AD6B2C3F0B1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Donut 87">
            <a:extLst>
              <a:ext uri="{FF2B5EF4-FFF2-40B4-BE49-F238E27FC236}">
                <a16:creationId xmlns:a16="http://schemas.microsoft.com/office/drawing/2014/main" id="{5ADA883B-D7A7-4076-8211-0621E6A9C6D1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Donut 90">
            <a:extLst>
              <a:ext uri="{FF2B5EF4-FFF2-40B4-BE49-F238E27FC236}">
                <a16:creationId xmlns:a16="http://schemas.microsoft.com/office/drawing/2014/main" id="{0F05CFE8-CE85-4CB9-BFDC-6C973147C20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Oval 6">
            <a:extLst>
              <a:ext uri="{FF2B5EF4-FFF2-40B4-BE49-F238E27FC236}">
                <a16:creationId xmlns:a16="http://schemas.microsoft.com/office/drawing/2014/main" id="{8AF75CB5-5B07-4830-BBD6-98532486BD5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25">
            <a:extLst>
              <a:ext uri="{FF2B5EF4-FFF2-40B4-BE49-F238E27FC236}">
                <a16:creationId xmlns:a16="http://schemas.microsoft.com/office/drawing/2014/main" id="{ECE1524A-B465-475D-B3C1-E5C852290B13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Block Arc 31">
            <a:extLst>
              <a:ext uri="{FF2B5EF4-FFF2-40B4-BE49-F238E27FC236}">
                <a16:creationId xmlns:a16="http://schemas.microsoft.com/office/drawing/2014/main" id="{4EDB23D8-C30E-4086-87A1-989321D4036A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Freeform 53">
            <a:extLst>
              <a:ext uri="{FF2B5EF4-FFF2-40B4-BE49-F238E27FC236}">
                <a16:creationId xmlns:a16="http://schemas.microsoft.com/office/drawing/2014/main" id="{5C8DA8B0-084E-41EC-B89F-17D13E00DEC9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Block Arc 10">
            <a:extLst>
              <a:ext uri="{FF2B5EF4-FFF2-40B4-BE49-F238E27FC236}">
                <a16:creationId xmlns:a16="http://schemas.microsoft.com/office/drawing/2014/main" id="{209E105F-09F9-4753-AAB1-7DEFBA6B02E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Freeform 55">
            <a:extLst>
              <a:ext uri="{FF2B5EF4-FFF2-40B4-BE49-F238E27FC236}">
                <a16:creationId xmlns:a16="http://schemas.microsoft.com/office/drawing/2014/main" id="{2950A699-F4E1-4ED9-9FBB-B365C1B6D72A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ound Same Side Corner Rectangle 36">
            <a:extLst>
              <a:ext uri="{FF2B5EF4-FFF2-40B4-BE49-F238E27FC236}">
                <a16:creationId xmlns:a16="http://schemas.microsoft.com/office/drawing/2014/main" id="{12B86AC7-D3F6-423E-ABB7-6CF598B9BFAB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Oval 21">
            <a:extLst>
              <a:ext uri="{FF2B5EF4-FFF2-40B4-BE49-F238E27FC236}">
                <a16:creationId xmlns:a16="http://schemas.microsoft.com/office/drawing/2014/main" id="{41FAD7E3-705D-4DF2-9A03-1E7D25CA9EB6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32">
            <a:extLst>
              <a:ext uri="{FF2B5EF4-FFF2-40B4-BE49-F238E27FC236}">
                <a16:creationId xmlns:a16="http://schemas.microsoft.com/office/drawing/2014/main" id="{DD1C8450-A088-4BCA-A866-741333A481F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63">
            <a:extLst>
              <a:ext uri="{FF2B5EF4-FFF2-40B4-BE49-F238E27FC236}">
                <a16:creationId xmlns:a16="http://schemas.microsoft.com/office/drawing/2014/main" id="{09B341E0-153F-4BB8-B079-26FBE3646AEA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F818FD-F79B-46BB-A874-B9E2C88F37F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F3B766-056E-4F06-9737-D0BAF1F0AFE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F1CC30-FBE0-47C7-B74A-892183166E3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D31F16BC-4DF0-4E2A-8198-4DDA06FB33B1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28379414-C97E-4BEA-80E6-6179FAFAD049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4108491B-DB1E-436A-A669-85AEDB55A93A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D80C4823-C238-4FA9-971B-CC504C9DDA64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Teardrop 9">
            <a:extLst>
              <a:ext uri="{FF2B5EF4-FFF2-40B4-BE49-F238E27FC236}">
                <a16:creationId xmlns:a16="http://schemas.microsoft.com/office/drawing/2014/main" id="{E01EC486-4D1B-40EF-985D-4C543BFE850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Freeform 97">
            <a:extLst>
              <a:ext uri="{FF2B5EF4-FFF2-40B4-BE49-F238E27FC236}">
                <a16:creationId xmlns:a16="http://schemas.microsoft.com/office/drawing/2014/main" id="{64FC8827-C6B7-485B-A60B-C6BC30ADBDE1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Donut 22">
            <a:extLst>
              <a:ext uri="{FF2B5EF4-FFF2-40B4-BE49-F238E27FC236}">
                <a16:creationId xmlns:a16="http://schemas.microsoft.com/office/drawing/2014/main" id="{B1ACF796-AAE4-486A-87F5-16C598499EF8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Freeform 99">
            <a:extLst>
              <a:ext uri="{FF2B5EF4-FFF2-40B4-BE49-F238E27FC236}">
                <a16:creationId xmlns:a16="http://schemas.microsoft.com/office/drawing/2014/main" id="{74E91F2C-2CA5-493A-A812-AC561947389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Oval 10">
            <a:extLst>
              <a:ext uri="{FF2B5EF4-FFF2-40B4-BE49-F238E27FC236}">
                <a16:creationId xmlns:a16="http://schemas.microsoft.com/office/drawing/2014/main" id="{DE1BDC9E-393E-45B2-A2E0-5D02C0410A27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reeform 101">
            <a:extLst>
              <a:ext uri="{FF2B5EF4-FFF2-40B4-BE49-F238E27FC236}">
                <a16:creationId xmlns:a16="http://schemas.microsoft.com/office/drawing/2014/main" id="{367A5A1B-B78F-4F9B-BFE3-E9F8F816B09B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7" name="Group 102">
            <a:extLst>
              <a:ext uri="{FF2B5EF4-FFF2-40B4-BE49-F238E27FC236}">
                <a16:creationId xmlns:a16="http://schemas.microsoft.com/office/drawing/2014/main" id="{DAF040A0-09FD-4EDF-B7A2-577CA37EBC6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B7F8CF00-80CA-49C6-AA5D-64E0317865B1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104">
              <a:extLst>
                <a:ext uri="{FF2B5EF4-FFF2-40B4-BE49-F238E27FC236}">
                  <a16:creationId xmlns:a16="http://schemas.microsoft.com/office/drawing/2014/main" id="{5E59D1FF-359C-4812-9385-F1C215019885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5">
              <a:extLst>
                <a:ext uri="{FF2B5EF4-FFF2-40B4-BE49-F238E27FC236}">
                  <a16:creationId xmlns:a16="http://schemas.microsoft.com/office/drawing/2014/main" id="{86A96271-2CC7-433C-BC62-32279E35FEF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id="{641C2327-977B-43DD-97F0-2DB40174F9FC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" name="Freeform 107">
            <a:extLst>
              <a:ext uri="{FF2B5EF4-FFF2-40B4-BE49-F238E27FC236}">
                <a16:creationId xmlns:a16="http://schemas.microsoft.com/office/drawing/2014/main" id="{64EBFF22-AC9B-4F3A-B304-96085A48E97D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Freeform 108">
            <a:extLst>
              <a:ext uri="{FF2B5EF4-FFF2-40B4-BE49-F238E27FC236}">
                <a16:creationId xmlns:a16="http://schemas.microsoft.com/office/drawing/2014/main" id="{A4D8B065-F792-448C-84CF-E0115A57F83F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id="{C3714BF3-96DD-4F50-AA28-C6EEA3BB7A8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oup 110">
            <a:extLst>
              <a:ext uri="{FF2B5EF4-FFF2-40B4-BE49-F238E27FC236}">
                <a16:creationId xmlns:a16="http://schemas.microsoft.com/office/drawing/2014/main" id="{EDC91D68-4F50-47AE-8921-3A4749829974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5A9FB8C0-48EE-49F0-BAF4-7A1E693992B5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B737C613-5EB3-4318-A26D-B5544F5DBE82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Rectangle 19">
            <a:extLst>
              <a:ext uri="{FF2B5EF4-FFF2-40B4-BE49-F238E27FC236}">
                <a16:creationId xmlns:a16="http://schemas.microsoft.com/office/drawing/2014/main" id="{4CAB5CB1-E20F-4BC0-9752-4166AF58749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Freeform 114">
            <a:extLst>
              <a:ext uri="{FF2B5EF4-FFF2-40B4-BE49-F238E27FC236}">
                <a16:creationId xmlns:a16="http://schemas.microsoft.com/office/drawing/2014/main" id="{B76317FC-64A4-4F80-A890-0F6FF75049DA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ed Rectangle 31">
            <a:extLst>
              <a:ext uri="{FF2B5EF4-FFF2-40B4-BE49-F238E27FC236}">
                <a16:creationId xmlns:a16="http://schemas.microsoft.com/office/drawing/2014/main" id="{E64E188C-57A7-4962-B50D-F010F9BE5D4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47">
            <a:extLst>
              <a:ext uri="{FF2B5EF4-FFF2-40B4-BE49-F238E27FC236}">
                <a16:creationId xmlns:a16="http://schemas.microsoft.com/office/drawing/2014/main" id="{68019E13-85C2-4B05-B1C4-D37D7CAF9AD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Oval 50">
            <a:extLst>
              <a:ext uri="{FF2B5EF4-FFF2-40B4-BE49-F238E27FC236}">
                <a16:creationId xmlns:a16="http://schemas.microsoft.com/office/drawing/2014/main" id="{B8F31DD9-D8B2-4664-82AF-8B20FF448D1B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Heart 17">
            <a:extLst>
              <a:ext uri="{FF2B5EF4-FFF2-40B4-BE49-F238E27FC236}">
                <a16:creationId xmlns:a16="http://schemas.microsoft.com/office/drawing/2014/main" id="{71FAFC53-B167-4D42-99A9-B2938769052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Rounded Rectangle 25">
            <a:extLst>
              <a:ext uri="{FF2B5EF4-FFF2-40B4-BE49-F238E27FC236}">
                <a16:creationId xmlns:a16="http://schemas.microsoft.com/office/drawing/2014/main" id="{C6873F85-2FAC-4B86-A831-3011629FBF9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Chord 32">
            <a:extLst>
              <a:ext uri="{FF2B5EF4-FFF2-40B4-BE49-F238E27FC236}">
                <a16:creationId xmlns:a16="http://schemas.microsoft.com/office/drawing/2014/main" id="{C720B230-C914-48B1-9E62-51E84AFE2434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ed Rectangle 40">
            <a:extLst>
              <a:ext uri="{FF2B5EF4-FFF2-40B4-BE49-F238E27FC236}">
                <a16:creationId xmlns:a16="http://schemas.microsoft.com/office/drawing/2014/main" id="{E36BDCEB-2AFE-46F0-AAC9-A26EDAAAF65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Rounded Rectangle 7">
            <a:extLst>
              <a:ext uri="{FF2B5EF4-FFF2-40B4-BE49-F238E27FC236}">
                <a16:creationId xmlns:a16="http://schemas.microsoft.com/office/drawing/2014/main" id="{595AAB22-BFD7-4F52-BBEB-367FB5BD853B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ounded Rectangle 17">
            <a:extLst>
              <a:ext uri="{FF2B5EF4-FFF2-40B4-BE49-F238E27FC236}">
                <a16:creationId xmlns:a16="http://schemas.microsoft.com/office/drawing/2014/main" id="{903C3876-2779-46D6-AAC9-70B0C44C5975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Oval 21">
            <a:extLst>
              <a:ext uri="{FF2B5EF4-FFF2-40B4-BE49-F238E27FC236}">
                <a16:creationId xmlns:a16="http://schemas.microsoft.com/office/drawing/2014/main" id="{C33CFEF2-D989-4C7F-B7A1-0CD63453700E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5">
            <a:extLst>
              <a:ext uri="{FF2B5EF4-FFF2-40B4-BE49-F238E27FC236}">
                <a16:creationId xmlns:a16="http://schemas.microsoft.com/office/drawing/2014/main" id="{AD309A1F-2E02-46F3-83B8-102D513B072F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Block Arc 20">
            <a:extLst>
              <a:ext uri="{FF2B5EF4-FFF2-40B4-BE49-F238E27FC236}">
                <a16:creationId xmlns:a16="http://schemas.microsoft.com/office/drawing/2014/main" id="{D632882E-23A2-4111-8D50-491E29020AE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Block Arc 11">
            <a:extLst>
              <a:ext uri="{FF2B5EF4-FFF2-40B4-BE49-F238E27FC236}">
                <a16:creationId xmlns:a16="http://schemas.microsoft.com/office/drawing/2014/main" id="{12B1DC6B-8BD6-4EE7-83E2-1E3A742A416B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Rectangle 21">
            <a:extLst>
              <a:ext uri="{FF2B5EF4-FFF2-40B4-BE49-F238E27FC236}">
                <a16:creationId xmlns:a16="http://schemas.microsoft.com/office/drawing/2014/main" id="{F228977C-4732-4BDF-9BAE-568D047A1B7E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Round Same Side Corner Rectangle 8">
            <a:extLst>
              <a:ext uri="{FF2B5EF4-FFF2-40B4-BE49-F238E27FC236}">
                <a16:creationId xmlns:a16="http://schemas.microsoft.com/office/drawing/2014/main" id="{E5FDFF09-D439-4D67-A662-5183B258188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ounded Rectangle 51">
            <a:extLst>
              <a:ext uri="{FF2B5EF4-FFF2-40B4-BE49-F238E27FC236}">
                <a16:creationId xmlns:a16="http://schemas.microsoft.com/office/drawing/2014/main" id="{C017557B-FC3B-4744-8C5A-D0CEE688ED09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Isosceles Triangle 5">
            <a:extLst>
              <a:ext uri="{FF2B5EF4-FFF2-40B4-BE49-F238E27FC236}">
                <a16:creationId xmlns:a16="http://schemas.microsoft.com/office/drawing/2014/main" id="{316AF177-3AB6-4754-8BE8-5FD01BDFCC9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Trapezoid 22">
            <a:extLst>
              <a:ext uri="{FF2B5EF4-FFF2-40B4-BE49-F238E27FC236}">
                <a16:creationId xmlns:a16="http://schemas.microsoft.com/office/drawing/2014/main" id="{44EDDB30-746D-4258-A000-D8BBBA2CC5B2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Rounded Rectangle 20">
            <a:extLst>
              <a:ext uri="{FF2B5EF4-FFF2-40B4-BE49-F238E27FC236}">
                <a16:creationId xmlns:a16="http://schemas.microsoft.com/office/drawing/2014/main" id="{BF9C4B35-FEEA-4242-A37B-AECB8DBB9F81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rapezoid 28">
            <a:extLst>
              <a:ext uri="{FF2B5EF4-FFF2-40B4-BE49-F238E27FC236}">
                <a16:creationId xmlns:a16="http://schemas.microsoft.com/office/drawing/2014/main" id="{0F81CF84-4E02-4993-928D-FD7D7879089E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CBA7479C-B430-4102-9141-B22B3C3E99EF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Rounded Rectangle 8">
            <a:extLst>
              <a:ext uri="{FF2B5EF4-FFF2-40B4-BE49-F238E27FC236}">
                <a16:creationId xmlns:a16="http://schemas.microsoft.com/office/drawing/2014/main" id="{0D8680F6-5A6C-4273-8815-27591B00789C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2">
            <a:extLst>
              <a:ext uri="{FF2B5EF4-FFF2-40B4-BE49-F238E27FC236}">
                <a16:creationId xmlns:a16="http://schemas.microsoft.com/office/drawing/2014/main" id="{B109BF87-497C-46B4-A70E-A1E97621064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ounded Rectangle 3">
            <a:extLst>
              <a:ext uri="{FF2B5EF4-FFF2-40B4-BE49-F238E27FC236}">
                <a16:creationId xmlns:a16="http://schemas.microsoft.com/office/drawing/2014/main" id="{26C5CFE0-21DF-4D8B-98B4-8133879CFF61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10">
            <a:extLst>
              <a:ext uri="{FF2B5EF4-FFF2-40B4-BE49-F238E27FC236}">
                <a16:creationId xmlns:a16="http://schemas.microsoft.com/office/drawing/2014/main" id="{421AB9C3-477D-42F4-A9C0-B0B5B6E4F32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Block Arc 6">
            <a:extLst>
              <a:ext uri="{FF2B5EF4-FFF2-40B4-BE49-F238E27FC236}">
                <a16:creationId xmlns:a16="http://schemas.microsoft.com/office/drawing/2014/main" id="{3EBC6641-3728-4AC8-9DF7-5528E5CC9C32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Left Arrow 1">
            <a:extLst>
              <a:ext uri="{FF2B5EF4-FFF2-40B4-BE49-F238E27FC236}">
                <a16:creationId xmlns:a16="http://schemas.microsoft.com/office/drawing/2014/main" id="{E5560534-4B18-459B-89CF-5290D5450BE3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Oval 35">
            <a:extLst>
              <a:ext uri="{FF2B5EF4-FFF2-40B4-BE49-F238E27FC236}">
                <a16:creationId xmlns:a16="http://schemas.microsoft.com/office/drawing/2014/main" id="{D01822A1-A924-440E-A875-BCAC9A2A1ED4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63">
            <a:extLst>
              <a:ext uri="{FF2B5EF4-FFF2-40B4-BE49-F238E27FC236}">
                <a16:creationId xmlns:a16="http://schemas.microsoft.com/office/drawing/2014/main" id="{0C067EE7-4719-44D2-81FD-0E070A037BC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1720" y="2774630"/>
            <a:ext cx="5040264" cy="288032"/>
          </a:xfrm>
        </p:spPr>
        <p:txBody>
          <a:bodyPr/>
          <a:lstStyle/>
          <a:p>
            <a:pPr lvl="0"/>
            <a:r>
              <a:rPr lang="en-US" altLang="ko-KR" sz="2000" dirty="0"/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314781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15" name="Group 14"/>
          <p:cNvGrpSpPr/>
          <p:nvPr/>
        </p:nvGrpSpPr>
        <p:grpSpPr>
          <a:xfrm rot="5400000">
            <a:off x="4265794" y="1399744"/>
            <a:ext cx="612413" cy="612413"/>
            <a:chOff x="7740552" y="3628849"/>
            <a:chExt cx="1800000" cy="1800000"/>
          </a:xfrm>
          <a:solidFill>
            <a:schemeClr val="accent1"/>
          </a:solidFill>
        </p:grpSpPr>
        <p:sp>
          <p:nvSpPr>
            <p:cNvPr id="16" name="Rectangle 15"/>
            <p:cNvSpPr/>
            <p:nvPr/>
          </p:nvSpPr>
          <p:spPr>
            <a:xfrm>
              <a:off x="7740552" y="3628849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542684" y="4618860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8542684" y="3035407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8636896" y="3732921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24552" y="3628849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24552" y="4816437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1744" y="3559910"/>
              <a:ext cx="216000" cy="1145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1748" y="4351635"/>
              <a:ext cx="216000" cy="1145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47614"/>
            <a:ext cx="914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7302969" y="1720663"/>
            <a:ext cx="639006" cy="639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rapezoid 22"/>
          <p:cNvSpPr/>
          <p:nvPr/>
        </p:nvSpPr>
        <p:spPr>
          <a:xfrm>
            <a:off x="3134792" y="1827838"/>
            <a:ext cx="835578" cy="42507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reeform 7"/>
          <p:cNvSpPr/>
          <p:nvPr/>
        </p:nvSpPr>
        <p:spPr>
          <a:xfrm>
            <a:off x="5283072" y="1677938"/>
            <a:ext cx="706984" cy="72487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25"/>
          <p:cNvSpPr/>
          <p:nvPr/>
        </p:nvSpPr>
        <p:spPr>
          <a:xfrm>
            <a:off x="1164382" y="1799378"/>
            <a:ext cx="657708" cy="48199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1810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7968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4889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1046" y="2582783"/>
            <a:ext cx="132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525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6603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9681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2760" y="3324929"/>
            <a:ext cx="189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4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F9D2101F-2462-4354-BA88-0A15171FAA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8633E3D-D38D-443B-83E0-73BB77C4437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63888" y="3455940"/>
            <a:ext cx="2016224" cy="1181664"/>
            <a:chOff x="251520" y="3350185"/>
            <a:chExt cx="1656184" cy="1181664"/>
          </a:xfrm>
        </p:grpSpPr>
        <p:grpSp>
          <p:nvGrpSpPr>
            <p:cNvPr id="10" name="Group 9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2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3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51520" y="3885518"/>
              <a:ext cx="1656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4108" y="3363607"/>
            <a:ext cx="1440160" cy="1366330"/>
            <a:chOff x="251520" y="3350185"/>
            <a:chExt cx="1656184" cy="1366330"/>
          </a:xfrm>
        </p:grpSpPr>
        <p:grpSp>
          <p:nvGrpSpPr>
            <p:cNvPr id="26" name="Group 25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8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9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8264" y="3363607"/>
            <a:ext cx="1440160" cy="1366330"/>
            <a:chOff x="251520" y="3350185"/>
            <a:chExt cx="1656184" cy="1366330"/>
          </a:xfrm>
        </p:grpSpPr>
        <p:grpSp>
          <p:nvGrpSpPr>
            <p:cNvPr id="31" name="Group 30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9572" y="3363607"/>
            <a:ext cx="1440160" cy="1366330"/>
            <a:chOff x="251520" y="3350185"/>
            <a:chExt cx="1656184" cy="1366330"/>
          </a:xfrm>
        </p:grpSpPr>
        <p:grpSp>
          <p:nvGrpSpPr>
            <p:cNvPr id="36" name="Group 35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38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39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23728" y="3363607"/>
            <a:ext cx="1440160" cy="1366330"/>
            <a:chOff x="251520" y="3350185"/>
            <a:chExt cx="1656184" cy="1366330"/>
          </a:xfrm>
        </p:grpSpPr>
        <p:grpSp>
          <p:nvGrpSpPr>
            <p:cNvPr id="41" name="Group 40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4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1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4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69D83AA-75F8-4281-BE4B-649B7CDD425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7D7713C-187A-455F-9F39-C775125A811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A96CA4FC-0399-47EA-A3ED-1D77EBB1D0F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0910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6686" y="2406648"/>
            <a:ext cx="16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92510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5345038" y="2406648"/>
            <a:ext cx="16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3760862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6929214" y="1696093"/>
            <a:ext cx="1620000" cy="540000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38537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0184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831" y="1827594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4360" y="2538148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7" y="2538148"/>
            <a:ext cx="1401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933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3871" y="20118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809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1747" y="20118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0687" y="12805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402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5340" y="3067415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4278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53216" y="3067415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2156" y="2333900"/>
            <a:ext cx="141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5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38450" y="1412511"/>
            <a:ext cx="360040" cy="360040"/>
            <a:chOff x="3655815" y="1383618"/>
            <a:chExt cx="360040" cy="360040"/>
          </a:xfrm>
        </p:grpSpPr>
        <p:sp>
          <p:nvSpPr>
            <p:cNvPr id="4" name="Oval 3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14886" y="1412511"/>
            <a:ext cx="360040" cy="360040"/>
            <a:chOff x="3655815" y="1383618"/>
            <a:chExt cx="360040" cy="360040"/>
          </a:xfrm>
        </p:grpSpPr>
        <p:sp>
          <p:nvSpPr>
            <p:cNvPr id="9" name="Oval 8"/>
            <p:cNvSpPr/>
            <p:nvPr/>
          </p:nvSpPr>
          <p:spPr>
            <a:xfrm>
              <a:off x="3709835" y="1437638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91322" y="1412511"/>
            <a:ext cx="360040" cy="360040"/>
            <a:chOff x="3655815" y="1383618"/>
            <a:chExt cx="360040" cy="360040"/>
          </a:xfrm>
        </p:grpSpPr>
        <p:sp>
          <p:nvSpPr>
            <p:cNvPr id="12" name="Oval 11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7758" y="1412511"/>
            <a:ext cx="360040" cy="360040"/>
            <a:chOff x="3655815" y="1383618"/>
            <a:chExt cx="360040" cy="360040"/>
          </a:xfrm>
        </p:grpSpPr>
        <p:sp>
          <p:nvSpPr>
            <p:cNvPr id="15" name="Oval 14"/>
            <p:cNvSpPr/>
            <p:nvPr/>
          </p:nvSpPr>
          <p:spPr>
            <a:xfrm>
              <a:off x="3709835" y="1437638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44194" y="1412511"/>
            <a:ext cx="360040" cy="360040"/>
            <a:chOff x="3655815" y="1383618"/>
            <a:chExt cx="360040" cy="360040"/>
          </a:xfrm>
        </p:grpSpPr>
        <p:sp>
          <p:nvSpPr>
            <p:cNvPr id="18" name="Oval 17"/>
            <p:cNvSpPr/>
            <p:nvPr/>
          </p:nvSpPr>
          <p:spPr>
            <a:xfrm>
              <a:off x="3691819" y="1419622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655815" y="1383618"/>
              <a:ext cx="360040" cy="3600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003853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606031" y="245534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4208209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5810387" y="2455346"/>
            <a:ext cx="720080" cy="72008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7412565" y="2455346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11560" y="3395934"/>
            <a:ext cx="1504666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13738" y="3395934"/>
            <a:ext cx="1504666" cy="1048024"/>
            <a:chOff x="803640" y="3362835"/>
            <a:chExt cx="2059657" cy="10480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5916" y="3395934"/>
            <a:ext cx="1504666" cy="1048024"/>
            <a:chOff x="803640" y="3362835"/>
            <a:chExt cx="2059657" cy="1048024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18094" y="3395934"/>
            <a:ext cx="1504666" cy="1048024"/>
            <a:chOff x="803640" y="3362835"/>
            <a:chExt cx="2059657" cy="1048024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0272" y="3395934"/>
            <a:ext cx="1504666" cy="1048024"/>
            <a:chOff x="803640" y="3362835"/>
            <a:chExt cx="2059657" cy="1048024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6"/>
          <p:cNvSpPr/>
          <p:nvPr/>
        </p:nvSpPr>
        <p:spPr>
          <a:xfrm>
            <a:off x="1212010" y="2678803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Teardrop 6"/>
          <p:cNvSpPr/>
          <p:nvPr/>
        </p:nvSpPr>
        <p:spPr>
          <a:xfrm rot="8100000">
            <a:off x="4424356" y="267676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16"/>
          <p:cNvSpPr/>
          <p:nvPr/>
        </p:nvSpPr>
        <p:spPr>
          <a:xfrm rot="2700000">
            <a:off x="7660790" y="259303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2801536" y="2689001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7"/>
          <p:cNvSpPr/>
          <p:nvPr/>
        </p:nvSpPr>
        <p:spPr>
          <a:xfrm>
            <a:off x="6020489" y="2665448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7" name="Elbow Connector 46"/>
          <p:cNvCxnSpPr>
            <a:stCxn id="5" idx="2"/>
            <a:endCxn id="7" idx="0"/>
          </p:cNvCxnSpPr>
          <p:nvPr/>
        </p:nvCxnSpPr>
        <p:spPr>
          <a:xfrm rot="10800000" flipV="1">
            <a:off x="1363894" y="1592530"/>
            <a:ext cx="2074557" cy="862815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9" idx="6"/>
            <a:endCxn id="24" idx="0"/>
          </p:cNvCxnSpPr>
          <p:nvPr/>
        </p:nvCxnSpPr>
        <p:spPr>
          <a:xfrm>
            <a:off x="5704234" y="1592531"/>
            <a:ext cx="2068371" cy="862815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0" idx="4"/>
            <a:endCxn id="21" idx="0"/>
          </p:cNvCxnSpPr>
          <p:nvPr/>
        </p:nvCxnSpPr>
        <p:spPr>
          <a:xfrm rot="5400000">
            <a:off x="3189092" y="1549531"/>
            <a:ext cx="682795" cy="1128835"/>
          </a:xfrm>
          <a:prstGeom prst="bentConnector3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6" idx="4"/>
            <a:endCxn id="23" idx="0"/>
          </p:cNvCxnSpPr>
          <p:nvPr/>
        </p:nvCxnSpPr>
        <p:spPr>
          <a:xfrm rot="16200000" flipH="1">
            <a:off x="5267705" y="1552623"/>
            <a:ext cx="682795" cy="1122649"/>
          </a:xfrm>
          <a:prstGeom prst="bentConnector3">
            <a:avLst/>
          </a:prstGeom>
          <a:ln w="25400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4"/>
            <a:endCxn id="22" idx="0"/>
          </p:cNvCxnSpPr>
          <p:nvPr/>
        </p:nvCxnSpPr>
        <p:spPr>
          <a:xfrm flipH="1">
            <a:off x="4568249" y="1772551"/>
            <a:ext cx="3093" cy="68279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63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A420B3-8F44-4DA1-B3E3-CED9D0760E0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4011910"/>
            <a:ext cx="914400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99347" y="4188179"/>
            <a:ext cx="5395237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Oval 7"/>
          <p:cNvSpPr/>
          <p:nvPr/>
        </p:nvSpPr>
        <p:spPr>
          <a:xfrm>
            <a:off x="5508104" y="1791179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508104" y="915566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2700000">
            <a:off x="5659248" y="994139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5617943" y="1887558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508104" y="2666791"/>
            <a:ext cx="485364" cy="485364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/>
          <p:cNvSpPr/>
          <p:nvPr/>
        </p:nvSpPr>
        <p:spPr>
          <a:xfrm>
            <a:off x="5629962" y="2796370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110228" y="827834"/>
            <a:ext cx="2406310" cy="678692"/>
            <a:chOff x="803640" y="3362835"/>
            <a:chExt cx="2059657" cy="67869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0228" y="1703446"/>
            <a:ext cx="2397682" cy="678692"/>
            <a:chOff x="803640" y="3362835"/>
            <a:chExt cx="2059657" cy="678692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0228" y="2579058"/>
            <a:ext cx="2397682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770009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2705</Words>
  <Application>Microsoft Office PowerPoint</Application>
  <PresentationFormat>全屏显示(16:9)</PresentationFormat>
  <Paragraphs>364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맑은 고딕</vt:lpstr>
      <vt:lpstr>Arial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89</cp:revision>
  <dcterms:created xsi:type="dcterms:W3CDTF">2016-12-05T23:26:54Z</dcterms:created>
  <dcterms:modified xsi:type="dcterms:W3CDTF">2019-09-13T14:57:20Z</dcterms:modified>
</cp:coreProperties>
</file>