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63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23929" y="1245989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23928" y="270396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text styles </a:t>
            </a:r>
            <a:r>
              <a:rPr lang="en-US" b="1" dirty="0"/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1-https://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-https://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285</Words>
  <Application>Microsoft Office PowerPoint</Application>
  <PresentationFormat>全屏显示(16:9)</PresentationFormat>
  <Paragraphs>18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Arial</vt:lpstr>
      <vt:lpstr>Calibri</vt:lpstr>
      <vt:lpstr>Wingdings</vt:lpstr>
      <vt:lpstr>1-https://freeppt7.com</vt:lpstr>
      <vt:lpstr>2-https://freeppt7.com</vt:lpstr>
      <vt:lpstr>PowerPoint 演示文稿</vt:lpstr>
      <vt:lpstr> Free PPT _ Click to add title</vt:lpstr>
      <vt:lpstr>Free PPT _ Click to add title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https://freeppt7.com; https://www.jpppt.com</dc:creator>
  <cp:lastModifiedBy>宇 之灵</cp:lastModifiedBy>
  <cp:revision>30</cp:revision>
  <dcterms:created xsi:type="dcterms:W3CDTF">2014-04-01T16:27:38Z</dcterms:created>
  <dcterms:modified xsi:type="dcterms:W3CDTF">2019-09-13T10:46:49Z</dcterms:modified>
</cp:coreProperties>
</file>